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9" r:id="rId2"/>
    <p:sldId id="257" r:id="rId3"/>
    <p:sldId id="280" r:id="rId4"/>
    <p:sldId id="260" r:id="rId5"/>
    <p:sldId id="286" r:id="rId6"/>
    <p:sldId id="266" r:id="rId7"/>
    <p:sldId id="267" r:id="rId8"/>
    <p:sldId id="281" r:id="rId9"/>
    <p:sldId id="261" r:id="rId10"/>
    <p:sldId id="290" r:id="rId11"/>
    <p:sldId id="269" r:id="rId12"/>
    <p:sldId id="295" r:id="rId13"/>
    <p:sldId id="270" r:id="rId14"/>
    <p:sldId id="282" r:id="rId15"/>
    <p:sldId id="262" r:id="rId16"/>
    <p:sldId id="288" r:id="rId17"/>
    <p:sldId id="272" r:id="rId18"/>
    <p:sldId id="273" r:id="rId19"/>
    <p:sldId id="283" r:id="rId20"/>
    <p:sldId id="263" r:id="rId21"/>
    <p:sldId id="274" r:id="rId22"/>
    <p:sldId id="275" r:id="rId23"/>
    <p:sldId id="294" r:id="rId24"/>
    <p:sldId id="276" r:id="rId25"/>
    <p:sldId id="284" r:id="rId26"/>
    <p:sldId id="264" r:id="rId27"/>
    <p:sldId id="292" r:id="rId28"/>
    <p:sldId id="277" r:id="rId29"/>
    <p:sldId id="278" r:id="rId30"/>
    <p:sldId id="279" r:id="rId31"/>
    <p:sldId id="285" r:id="rId32"/>
    <p:sldId id="296" r:id="rId33"/>
    <p:sldId id="297" r:id="rId34"/>
    <p:sldId id="29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ابتدایی" id="{776780CB-A222-40B1-9D52-56E797897E6D}">
          <p14:sldIdLst>
            <p14:sldId id="259"/>
            <p14:sldId id="257"/>
          </p14:sldIdLst>
        </p14:section>
        <p14:section name="فصل اول" id="{881F1069-07A5-42E0-9FC7-B22359EB9463}">
          <p14:sldIdLst>
            <p14:sldId id="280"/>
            <p14:sldId id="260"/>
            <p14:sldId id="286"/>
            <p14:sldId id="266"/>
            <p14:sldId id="267"/>
          </p14:sldIdLst>
        </p14:section>
        <p14:section name="فصل دوم" id="{44839A3E-27EB-4482-A354-77B2592C03DD}">
          <p14:sldIdLst>
            <p14:sldId id="281"/>
            <p14:sldId id="261"/>
            <p14:sldId id="290"/>
            <p14:sldId id="269"/>
            <p14:sldId id="295"/>
            <p14:sldId id="270"/>
          </p14:sldIdLst>
        </p14:section>
        <p14:section name="فصل سوم" id="{F53C14CA-CEFF-4DB1-B2C3-961545B0EE21}">
          <p14:sldIdLst>
            <p14:sldId id="282"/>
            <p14:sldId id="262"/>
            <p14:sldId id="288"/>
            <p14:sldId id="272"/>
            <p14:sldId id="273"/>
          </p14:sldIdLst>
        </p14:section>
        <p14:section name="فصل چهارم" id="{325C4A7D-F58A-4185-A71B-18044FB66B36}">
          <p14:sldIdLst>
            <p14:sldId id="283"/>
            <p14:sldId id="263"/>
            <p14:sldId id="274"/>
            <p14:sldId id="275"/>
            <p14:sldId id="294"/>
            <p14:sldId id="276"/>
          </p14:sldIdLst>
        </p14:section>
        <p14:section name="فصل پنجم" id="{6ED4F709-1FE3-4788-9314-3D36133C26D1}">
          <p14:sldIdLst>
            <p14:sldId id="284"/>
            <p14:sldId id="264"/>
            <p14:sldId id="292"/>
            <p14:sldId id="277"/>
            <p14:sldId id="278"/>
            <p14:sldId id="279"/>
            <p14:sldId id="285"/>
            <p14:sldId id="296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E3B505"/>
    <a:srgbClr val="0A0D14"/>
    <a:srgbClr val="D9DADA"/>
    <a:srgbClr val="A4BEF3"/>
    <a:srgbClr val="FF0054"/>
    <a:srgbClr val="9CA09F"/>
    <a:srgbClr val="002E48"/>
    <a:srgbClr val="F4F4F5"/>
    <a:srgbClr val="012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8" autoAdjust="0"/>
    <p:restoredTop sz="94660"/>
  </p:normalViewPr>
  <p:slideViewPr>
    <p:cSldViewPr snapToGrid="0">
      <p:cViewPr varScale="1">
        <p:scale>
          <a:sx n="81" d="100"/>
          <a:sy n="81" d="100"/>
        </p:scale>
        <p:origin x="76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70A5D-FA76-4EE6-BD20-F4C668B60904}" type="datetimeFigureOut">
              <a:rPr lang="en-US" smtClean="0"/>
              <a:t>12/29/2023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8E679-B10D-4590-AF1A-2730ED127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568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18E679-B10D-4590-AF1A-2730ED1278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68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18E679-B10D-4590-AF1A-2730ED1278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01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18E679-B10D-4590-AF1A-2730ED1278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47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18E679-B10D-4590-AF1A-2730ED1278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43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18E679-B10D-4590-AF1A-2730ED1278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39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18E679-B10D-4590-AF1A-2730ED1278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97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18E679-B10D-4590-AF1A-2730ED1278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131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262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936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43CEA66-8F47-DF6F-8E03-5BD63FAB0C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67051" y="322729"/>
            <a:ext cx="4568622" cy="6212541"/>
          </a:xfrm>
          <a:custGeom>
            <a:avLst/>
            <a:gdLst>
              <a:gd name="connsiteX0" fmla="*/ 0 w 4433729"/>
              <a:gd name="connsiteY0" fmla="*/ 0 h 6858000"/>
              <a:gd name="connsiteX1" fmla="*/ 2221099 w 4433729"/>
              <a:gd name="connsiteY1" fmla="*/ 0 h 6858000"/>
              <a:gd name="connsiteX2" fmla="*/ 2336459 w 4433729"/>
              <a:gd name="connsiteY2" fmla="*/ 52153 h 6858000"/>
              <a:gd name="connsiteX3" fmla="*/ 4433729 w 4433729"/>
              <a:gd name="connsiteY3" fmla="*/ 3389478 h 6858000"/>
              <a:gd name="connsiteX4" fmla="*/ 2172456 w 4433729"/>
              <a:gd name="connsiteY4" fmla="*/ 6800947 h 6858000"/>
              <a:gd name="connsiteX5" fmla="*/ 2016575 w 4433729"/>
              <a:gd name="connsiteY5" fmla="*/ 6858000 h 6858000"/>
              <a:gd name="connsiteX6" fmla="*/ 0 w 44337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3729" h="6858000">
                <a:moveTo>
                  <a:pt x="0" y="0"/>
                </a:moveTo>
                <a:lnTo>
                  <a:pt x="2221099" y="0"/>
                </a:lnTo>
                <a:lnTo>
                  <a:pt x="2336459" y="52153"/>
                </a:lnTo>
                <a:cubicBezTo>
                  <a:pt x="3577394" y="650097"/>
                  <a:pt x="4433729" y="1919784"/>
                  <a:pt x="4433729" y="3389478"/>
                </a:cubicBezTo>
                <a:cubicBezTo>
                  <a:pt x="4433729" y="4923072"/>
                  <a:pt x="3501311" y="6238889"/>
                  <a:pt x="2172456" y="6800947"/>
                </a:cubicBezTo>
                <a:lnTo>
                  <a:pt x="20165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41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BB23EF6-77A8-64F6-F582-0A11281071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127" y="-70540"/>
            <a:ext cx="8739647" cy="1840646"/>
          </a:xfrm>
          <a:custGeom>
            <a:avLst/>
            <a:gdLst>
              <a:gd name="connsiteX0" fmla="*/ 428572 w 8739647"/>
              <a:gd name="connsiteY0" fmla="*/ 0 h 1840646"/>
              <a:gd name="connsiteX1" fmla="*/ 5680106 w 8739647"/>
              <a:gd name="connsiteY1" fmla="*/ 0 h 1840646"/>
              <a:gd name="connsiteX2" fmla="*/ 8726354 w 8739647"/>
              <a:gd name="connsiteY2" fmla="*/ 1813051 h 1840646"/>
              <a:gd name="connsiteX3" fmla="*/ 8739647 w 8739647"/>
              <a:gd name="connsiteY3" fmla="*/ 1840646 h 1840646"/>
              <a:gd name="connsiteX4" fmla="*/ 0 w 8739647"/>
              <a:gd name="connsiteY4" fmla="*/ 1840646 h 1840646"/>
              <a:gd name="connsiteX5" fmla="*/ 0 w 8739647"/>
              <a:gd name="connsiteY5" fmla="*/ 27335 h 1840646"/>
              <a:gd name="connsiteX6" fmla="*/ 74359 w 8739647"/>
              <a:gd name="connsiteY6" fmla="*/ 17886 h 1840646"/>
              <a:gd name="connsiteX7" fmla="*/ 428572 w 8739647"/>
              <a:gd name="connsiteY7" fmla="*/ 0 h 1840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39647" h="1840646">
                <a:moveTo>
                  <a:pt x="428572" y="0"/>
                </a:moveTo>
                <a:lnTo>
                  <a:pt x="5680106" y="0"/>
                </a:lnTo>
                <a:cubicBezTo>
                  <a:pt x="6995517" y="0"/>
                  <a:pt x="8139699" y="733116"/>
                  <a:pt x="8726354" y="1813051"/>
                </a:cubicBezTo>
                <a:lnTo>
                  <a:pt x="8739647" y="1840646"/>
                </a:lnTo>
                <a:lnTo>
                  <a:pt x="0" y="1840646"/>
                </a:lnTo>
                <a:lnTo>
                  <a:pt x="0" y="27335"/>
                </a:lnTo>
                <a:lnTo>
                  <a:pt x="74359" y="17886"/>
                </a:lnTo>
                <a:cubicBezTo>
                  <a:pt x="190822" y="6059"/>
                  <a:pt x="308989" y="0"/>
                  <a:pt x="4285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4472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2919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46E2DBC-BBD5-068D-17D6-A2C7ADE75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88900"/>
            <a:ext cx="9207738" cy="7048500"/>
          </a:xfrm>
          <a:custGeom>
            <a:avLst/>
            <a:gdLst>
              <a:gd name="connsiteX0" fmla="*/ 0 w 9207738"/>
              <a:gd name="connsiteY0" fmla="*/ 0 h 7048500"/>
              <a:gd name="connsiteX1" fmla="*/ 5683488 w 9207738"/>
              <a:gd name="connsiteY1" fmla="*/ 0 h 7048500"/>
              <a:gd name="connsiteX2" fmla="*/ 9207738 w 9207738"/>
              <a:gd name="connsiteY2" fmla="*/ 3524250 h 7048500"/>
              <a:gd name="connsiteX3" fmla="*/ 5683488 w 9207738"/>
              <a:gd name="connsiteY3" fmla="*/ 7048500 h 7048500"/>
              <a:gd name="connsiteX4" fmla="*/ 0 w 9207738"/>
              <a:gd name="connsiteY4" fmla="*/ 7048500 h 704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7738" h="7048500">
                <a:moveTo>
                  <a:pt x="0" y="0"/>
                </a:moveTo>
                <a:lnTo>
                  <a:pt x="5683488" y="0"/>
                </a:lnTo>
                <a:cubicBezTo>
                  <a:pt x="7629878" y="0"/>
                  <a:pt x="9207738" y="1577860"/>
                  <a:pt x="9207738" y="3524250"/>
                </a:cubicBezTo>
                <a:cubicBezTo>
                  <a:pt x="9207738" y="5470640"/>
                  <a:pt x="7629878" y="7048500"/>
                  <a:pt x="5683488" y="7048500"/>
                </a:cubicBezTo>
                <a:lnTo>
                  <a:pt x="0" y="70485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158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070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3862104-5215-4CC4-D44A-15AF2BFFC1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4200708"/>
          </a:xfrm>
          <a:custGeom>
            <a:avLst/>
            <a:gdLst>
              <a:gd name="connsiteX0" fmla="*/ 0 w 12192000"/>
              <a:gd name="connsiteY0" fmla="*/ 0 h 4200708"/>
              <a:gd name="connsiteX1" fmla="*/ 12192000 w 12192000"/>
              <a:gd name="connsiteY1" fmla="*/ 0 h 4200708"/>
              <a:gd name="connsiteX2" fmla="*/ 12192000 w 12192000"/>
              <a:gd name="connsiteY2" fmla="*/ 980246 h 4200708"/>
              <a:gd name="connsiteX3" fmla="*/ 12120337 w 12192000"/>
              <a:gd name="connsiteY3" fmla="*/ 1089847 h 4200708"/>
              <a:gd name="connsiteX4" fmla="*/ 6096002 w 12192000"/>
              <a:gd name="connsiteY4" fmla="*/ 4200708 h 4200708"/>
              <a:gd name="connsiteX5" fmla="*/ 71664 w 12192000"/>
              <a:gd name="connsiteY5" fmla="*/ 1089847 h 4200708"/>
              <a:gd name="connsiteX6" fmla="*/ 0 w 12192000"/>
              <a:gd name="connsiteY6" fmla="*/ 980246 h 4200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200708">
                <a:moveTo>
                  <a:pt x="0" y="0"/>
                </a:moveTo>
                <a:lnTo>
                  <a:pt x="12192000" y="0"/>
                </a:lnTo>
                <a:lnTo>
                  <a:pt x="12192000" y="980246"/>
                </a:lnTo>
                <a:lnTo>
                  <a:pt x="12120337" y="1089847"/>
                </a:lnTo>
                <a:cubicBezTo>
                  <a:pt x="10781481" y="2972552"/>
                  <a:pt x="8582166" y="4200708"/>
                  <a:pt x="6096002" y="4200708"/>
                </a:cubicBezTo>
                <a:cubicBezTo>
                  <a:pt x="3609835" y="4200708"/>
                  <a:pt x="1410520" y="2972552"/>
                  <a:pt x="71664" y="1089847"/>
                </a:cubicBezTo>
                <a:lnTo>
                  <a:pt x="0" y="9802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75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E9A5A14-F286-24DD-A1F9-93A7EC7F251B}"/>
              </a:ext>
            </a:extLst>
          </p:cNvPr>
          <p:cNvGrpSpPr/>
          <p:nvPr userDrawn="1"/>
        </p:nvGrpSpPr>
        <p:grpSpPr>
          <a:xfrm>
            <a:off x="-5665" y="0"/>
            <a:ext cx="12197665" cy="6858000"/>
            <a:chOff x="-5665" y="0"/>
            <a:chExt cx="12197665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6BE3017-5A6F-680E-D965-224611DCBB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48000" y="0"/>
              <a:ext cx="9144000" cy="6858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5D2AF91-418F-1293-F48D-5E80A15DFAB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5665" y="0"/>
              <a:ext cx="3053664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7369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-5403591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60404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103171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C8D180B-D8EB-E881-9644-138D5E8FFEF9}"/>
              </a:ext>
            </a:extLst>
          </p:cNvPr>
          <p:cNvGrpSpPr/>
          <p:nvPr userDrawn="1"/>
        </p:nvGrpSpPr>
        <p:grpSpPr>
          <a:xfrm flipH="1">
            <a:off x="2640697" y="-59446"/>
            <a:ext cx="7405436" cy="6976892"/>
            <a:chOff x="2442577" y="-59446"/>
            <a:chExt cx="7405436" cy="6976892"/>
          </a:xfrm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788B0321-4397-2135-67AD-67B1D0CCF801}"/>
                </a:ext>
              </a:extLst>
            </p:cNvPr>
            <p:cNvSpPr/>
            <p:nvPr userDrawn="1"/>
          </p:nvSpPr>
          <p:spPr>
            <a:xfrm rot="5652858" flipH="1">
              <a:off x="2323089" y="60042"/>
              <a:ext cx="6976892" cy="6737916"/>
            </a:xfrm>
            <a:prstGeom prst="blockArc">
              <a:avLst>
                <a:gd name="adj1" fmla="val 10800000"/>
                <a:gd name="adj2" fmla="val 111481"/>
                <a:gd name="adj3" fmla="val 101"/>
              </a:avLst>
            </a:prstGeom>
            <a:solidFill>
              <a:srgbClr val="0A0D14"/>
            </a:solidFill>
            <a:ln>
              <a:solidFill>
                <a:srgbClr val="9CA09F">
                  <a:alpha val="21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7081EC0-7B35-C74D-BF66-262778C517E3}"/>
                </a:ext>
              </a:extLst>
            </p:cNvPr>
            <p:cNvSpPr/>
            <p:nvPr userDrawn="1"/>
          </p:nvSpPr>
          <p:spPr>
            <a:xfrm>
              <a:off x="8330724" y="2670356"/>
              <a:ext cx="1517289" cy="1517289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ffectLst>
              <a:glow rad="508000">
                <a:srgbClr val="F4F4F5">
                  <a:alpha val="2000"/>
                </a:srgbClr>
              </a:glow>
              <a:outerShdw blurRad="63500" algn="ctr" rotWithShape="0">
                <a:schemeClr val="bg1">
                  <a:alpha val="1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25950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99E1F80-F55E-9DB9-E8F0-1E8E5071D6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358" y="2283394"/>
            <a:ext cx="2183879" cy="2338388"/>
          </a:xfrm>
          <a:custGeom>
            <a:avLst/>
            <a:gdLst>
              <a:gd name="connsiteX0" fmla="*/ 1169194 w 2183879"/>
              <a:gd name="connsiteY0" fmla="*/ 0 h 2338388"/>
              <a:gd name="connsiteX1" fmla="*/ 2183879 w 2183879"/>
              <a:gd name="connsiteY1" fmla="*/ 0 h 2338388"/>
              <a:gd name="connsiteX2" fmla="*/ 2183879 w 2183879"/>
              <a:gd name="connsiteY2" fmla="*/ 2338388 h 2338388"/>
              <a:gd name="connsiteX3" fmla="*/ 1169194 w 2183879"/>
              <a:gd name="connsiteY3" fmla="*/ 2338388 h 2338388"/>
              <a:gd name="connsiteX4" fmla="*/ 0 w 2183879"/>
              <a:gd name="connsiteY4" fmla="*/ 1169194 h 2338388"/>
              <a:gd name="connsiteX5" fmla="*/ 1169194 w 2183879"/>
              <a:gd name="connsiteY5" fmla="*/ 0 h 233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3879" h="2338388">
                <a:moveTo>
                  <a:pt x="1169194" y="0"/>
                </a:moveTo>
                <a:lnTo>
                  <a:pt x="2183879" y="0"/>
                </a:lnTo>
                <a:lnTo>
                  <a:pt x="2183879" y="2338388"/>
                </a:lnTo>
                <a:lnTo>
                  <a:pt x="1169194" y="2338388"/>
                </a:lnTo>
                <a:cubicBezTo>
                  <a:pt x="523466" y="2338388"/>
                  <a:pt x="0" y="1814922"/>
                  <a:pt x="0" y="1169194"/>
                </a:cubicBezTo>
                <a:cubicBezTo>
                  <a:pt x="0" y="523466"/>
                  <a:pt x="523466" y="0"/>
                  <a:pt x="11691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8267F696-6ABD-A33B-20D0-C778072809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77936" y="2283394"/>
            <a:ext cx="2403475" cy="233838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CDFA51-3893-536A-EAD7-B5D2ED6376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74109" y="2283394"/>
            <a:ext cx="2160249" cy="2338388"/>
          </a:xfrm>
          <a:custGeom>
            <a:avLst/>
            <a:gdLst>
              <a:gd name="connsiteX0" fmla="*/ 0 w 2160249"/>
              <a:gd name="connsiteY0" fmla="*/ 0 h 2338388"/>
              <a:gd name="connsiteX1" fmla="*/ 991055 w 2160249"/>
              <a:gd name="connsiteY1" fmla="*/ 0 h 2338388"/>
              <a:gd name="connsiteX2" fmla="*/ 2160249 w 2160249"/>
              <a:gd name="connsiteY2" fmla="*/ 1169194 h 2338388"/>
              <a:gd name="connsiteX3" fmla="*/ 991055 w 2160249"/>
              <a:gd name="connsiteY3" fmla="*/ 2338388 h 2338388"/>
              <a:gd name="connsiteX4" fmla="*/ 0 w 2160249"/>
              <a:gd name="connsiteY4" fmla="*/ 2338388 h 233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9" h="2338388">
                <a:moveTo>
                  <a:pt x="0" y="0"/>
                </a:moveTo>
                <a:lnTo>
                  <a:pt x="991055" y="0"/>
                </a:lnTo>
                <a:cubicBezTo>
                  <a:pt x="1636783" y="0"/>
                  <a:pt x="2160249" y="523466"/>
                  <a:pt x="2160249" y="1169194"/>
                </a:cubicBezTo>
                <a:cubicBezTo>
                  <a:pt x="2160249" y="1814922"/>
                  <a:pt x="1636783" y="2338388"/>
                  <a:pt x="991055" y="2338388"/>
                </a:cubicBezTo>
                <a:lnTo>
                  <a:pt x="0" y="23383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018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7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24AD380-715D-2A88-1B3A-A101CCD76F48}"/>
              </a:ext>
            </a:extLst>
          </p:cNvPr>
          <p:cNvSpPr/>
          <p:nvPr userDrawn="1"/>
        </p:nvSpPr>
        <p:spPr>
          <a:xfrm>
            <a:off x="5719962" y="1697752"/>
            <a:ext cx="1861851" cy="1861851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360B8B-B558-766D-A5A9-2881AF38AF2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33648" y="1818502"/>
            <a:ext cx="1610498" cy="1610498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454182-66E1-2066-824D-64C0513C1261}"/>
              </a:ext>
            </a:extLst>
          </p:cNvPr>
          <p:cNvSpPr/>
          <p:nvPr userDrawn="1"/>
        </p:nvSpPr>
        <p:spPr>
          <a:xfrm>
            <a:off x="4523346" y="3736442"/>
            <a:ext cx="1861851" cy="1861851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D8A9384-26A2-9F03-A9E9-69ADDEF7577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7032" y="3857192"/>
            <a:ext cx="1610498" cy="1610498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9825501-AB3C-0773-2D91-2A344E8D96AE}"/>
              </a:ext>
            </a:extLst>
          </p:cNvPr>
          <p:cNvSpPr/>
          <p:nvPr userDrawn="1"/>
        </p:nvSpPr>
        <p:spPr>
          <a:xfrm>
            <a:off x="3143628" y="1697752"/>
            <a:ext cx="1861851" cy="1861851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A03D5B1-DFEE-B7EE-9E3B-14CB58604FF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57314" y="1818502"/>
            <a:ext cx="1610498" cy="1610498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27B0236-8D15-4747-2A89-4602DAD5D838}"/>
              </a:ext>
            </a:extLst>
          </p:cNvPr>
          <p:cNvSpPr/>
          <p:nvPr userDrawn="1"/>
        </p:nvSpPr>
        <p:spPr>
          <a:xfrm>
            <a:off x="526005" y="1729402"/>
            <a:ext cx="1861851" cy="1861851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E78E533-A168-7798-87EB-7232933C7ED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39691" y="1850152"/>
            <a:ext cx="1610498" cy="1610498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779D2B4-A0A5-BCC3-294D-3B618FFF8BA5}"/>
              </a:ext>
            </a:extLst>
          </p:cNvPr>
          <p:cNvSpPr/>
          <p:nvPr userDrawn="1"/>
        </p:nvSpPr>
        <p:spPr>
          <a:xfrm>
            <a:off x="1700722" y="3737101"/>
            <a:ext cx="1861851" cy="1861851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83C61B3-57B7-AE83-EC15-6E49D69CE5A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814408" y="3857851"/>
            <a:ext cx="1610498" cy="1610498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95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454BC70-D355-65A2-8B85-6C5C8A355C2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470468" y="1499283"/>
            <a:ext cx="3780390" cy="3780390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773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F1E29D2-8B7B-6984-AFAE-43C4F61BA5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386" y="1484441"/>
            <a:ext cx="2377836" cy="2377836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47C79B-ED46-3A25-EE51-779D1BA1AC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902391" y="1484441"/>
            <a:ext cx="2377836" cy="2377836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6F8BC9-691A-2B5E-F419-AF39FC4FDE9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35396" y="1484441"/>
            <a:ext cx="2377836" cy="2377836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879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8527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FE47A2-E91F-A7C3-536C-797BADDA4F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2649" y="322729"/>
            <a:ext cx="4016437" cy="6212541"/>
          </a:xfrm>
          <a:custGeom>
            <a:avLst/>
            <a:gdLst>
              <a:gd name="connsiteX0" fmla="*/ 0 w 4433729"/>
              <a:gd name="connsiteY0" fmla="*/ 0 h 6858000"/>
              <a:gd name="connsiteX1" fmla="*/ 2221099 w 4433729"/>
              <a:gd name="connsiteY1" fmla="*/ 0 h 6858000"/>
              <a:gd name="connsiteX2" fmla="*/ 2336459 w 4433729"/>
              <a:gd name="connsiteY2" fmla="*/ 52153 h 6858000"/>
              <a:gd name="connsiteX3" fmla="*/ 4433729 w 4433729"/>
              <a:gd name="connsiteY3" fmla="*/ 3389478 h 6858000"/>
              <a:gd name="connsiteX4" fmla="*/ 2172456 w 4433729"/>
              <a:gd name="connsiteY4" fmla="*/ 6800947 h 6858000"/>
              <a:gd name="connsiteX5" fmla="*/ 2016575 w 4433729"/>
              <a:gd name="connsiteY5" fmla="*/ 6858000 h 6858000"/>
              <a:gd name="connsiteX6" fmla="*/ 0 w 44337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3729" h="6858000">
                <a:moveTo>
                  <a:pt x="0" y="0"/>
                </a:moveTo>
                <a:lnTo>
                  <a:pt x="2221099" y="0"/>
                </a:lnTo>
                <a:lnTo>
                  <a:pt x="2336459" y="52153"/>
                </a:lnTo>
                <a:cubicBezTo>
                  <a:pt x="3577394" y="650097"/>
                  <a:pt x="4433729" y="1919784"/>
                  <a:pt x="4433729" y="3389478"/>
                </a:cubicBezTo>
                <a:cubicBezTo>
                  <a:pt x="4433729" y="4923072"/>
                  <a:pt x="3501311" y="6238889"/>
                  <a:pt x="2172456" y="6800947"/>
                </a:cubicBezTo>
                <a:lnTo>
                  <a:pt x="20165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6721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774;p55">
            <a:extLst>
              <a:ext uri="{FF2B5EF4-FFF2-40B4-BE49-F238E27FC236}">
                <a16:creationId xmlns:a16="http://schemas.microsoft.com/office/drawing/2014/main" id="{579EF279-344A-58F7-ECC8-32135A0554D8}"/>
              </a:ext>
            </a:extLst>
          </p:cNvPr>
          <p:cNvSpPr/>
          <p:nvPr userDrawn="1"/>
        </p:nvSpPr>
        <p:spPr>
          <a:xfrm>
            <a:off x="2106018" y="0"/>
            <a:ext cx="9316456" cy="6832600"/>
          </a:xfrm>
          <a:custGeom>
            <a:avLst/>
            <a:gdLst/>
            <a:ahLst/>
            <a:cxnLst/>
            <a:rect l="l" t="t" r="r" b="b"/>
            <a:pathLst>
              <a:path w="46162" h="33853" extrusionOk="0">
                <a:moveTo>
                  <a:pt x="10092" y="203"/>
                </a:moveTo>
                <a:cubicBezTo>
                  <a:pt x="10277" y="203"/>
                  <a:pt x="10363" y="424"/>
                  <a:pt x="10240" y="548"/>
                </a:cubicBezTo>
                <a:cubicBezTo>
                  <a:pt x="10200" y="587"/>
                  <a:pt x="10151" y="605"/>
                  <a:pt x="10101" y="605"/>
                </a:cubicBezTo>
                <a:cubicBezTo>
                  <a:pt x="9997" y="605"/>
                  <a:pt x="9895" y="525"/>
                  <a:pt x="9895" y="400"/>
                </a:cubicBezTo>
                <a:cubicBezTo>
                  <a:pt x="9895" y="289"/>
                  <a:pt x="9981" y="203"/>
                  <a:pt x="10092" y="203"/>
                </a:cubicBezTo>
                <a:close/>
                <a:moveTo>
                  <a:pt x="9357" y="762"/>
                </a:moveTo>
                <a:cubicBezTo>
                  <a:pt x="9413" y="762"/>
                  <a:pt x="9518" y="893"/>
                  <a:pt x="9415" y="893"/>
                </a:cubicBezTo>
                <a:cubicBezTo>
                  <a:pt x="9365" y="893"/>
                  <a:pt x="9328" y="856"/>
                  <a:pt x="9328" y="806"/>
                </a:cubicBezTo>
                <a:cubicBezTo>
                  <a:pt x="9328" y="775"/>
                  <a:pt x="9340" y="762"/>
                  <a:pt x="9357" y="762"/>
                </a:cubicBezTo>
                <a:close/>
                <a:moveTo>
                  <a:pt x="16413" y="1583"/>
                </a:moveTo>
                <a:cubicBezTo>
                  <a:pt x="16470" y="1583"/>
                  <a:pt x="16410" y="1656"/>
                  <a:pt x="16380" y="1656"/>
                </a:cubicBezTo>
                <a:cubicBezTo>
                  <a:pt x="16370" y="1656"/>
                  <a:pt x="16364" y="1649"/>
                  <a:pt x="16364" y="1632"/>
                </a:cubicBezTo>
                <a:cubicBezTo>
                  <a:pt x="16364" y="1607"/>
                  <a:pt x="16388" y="1583"/>
                  <a:pt x="16413" y="1583"/>
                </a:cubicBezTo>
                <a:close/>
                <a:moveTo>
                  <a:pt x="23270" y="1805"/>
                </a:moveTo>
                <a:cubicBezTo>
                  <a:pt x="23316" y="1810"/>
                  <a:pt x="23267" y="1877"/>
                  <a:pt x="23241" y="1877"/>
                </a:cubicBezTo>
                <a:cubicBezTo>
                  <a:pt x="23233" y="1877"/>
                  <a:pt x="23227" y="1871"/>
                  <a:pt x="23227" y="1854"/>
                </a:cubicBezTo>
                <a:cubicBezTo>
                  <a:pt x="23215" y="1831"/>
                  <a:pt x="23246" y="1808"/>
                  <a:pt x="23270" y="1805"/>
                </a:cubicBezTo>
                <a:close/>
                <a:moveTo>
                  <a:pt x="27562" y="2233"/>
                </a:moveTo>
                <a:cubicBezTo>
                  <a:pt x="27566" y="2233"/>
                  <a:pt x="27571" y="2234"/>
                  <a:pt x="27576" y="2236"/>
                </a:cubicBezTo>
                <a:lnTo>
                  <a:pt x="27576" y="2248"/>
                </a:lnTo>
                <a:cubicBezTo>
                  <a:pt x="27601" y="2248"/>
                  <a:pt x="27613" y="2260"/>
                  <a:pt x="27613" y="2285"/>
                </a:cubicBezTo>
                <a:cubicBezTo>
                  <a:pt x="27613" y="2322"/>
                  <a:pt x="27592" y="2340"/>
                  <a:pt x="27570" y="2340"/>
                </a:cubicBezTo>
                <a:cubicBezTo>
                  <a:pt x="27549" y="2340"/>
                  <a:pt x="27527" y="2322"/>
                  <a:pt x="27527" y="2285"/>
                </a:cubicBezTo>
                <a:cubicBezTo>
                  <a:pt x="27516" y="2264"/>
                  <a:pt x="27533" y="2233"/>
                  <a:pt x="27562" y="2233"/>
                </a:cubicBezTo>
                <a:close/>
                <a:moveTo>
                  <a:pt x="28856" y="2233"/>
                </a:moveTo>
                <a:cubicBezTo>
                  <a:pt x="28860" y="2233"/>
                  <a:pt x="28865" y="2234"/>
                  <a:pt x="28870" y="2236"/>
                </a:cubicBezTo>
                <a:lnTo>
                  <a:pt x="28870" y="2248"/>
                </a:lnTo>
                <a:cubicBezTo>
                  <a:pt x="28895" y="2248"/>
                  <a:pt x="28919" y="2260"/>
                  <a:pt x="28919" y="2285"/>
                </a:cubicBezTo>
                <a:cubicBezTo>
                  <a:pt x="28919" y="2322"/>
                  <a:pt x="28895" y="2340"/>
                  <a:pt x="28870" y="2340"/>
                </a:cubicBezTo>
                <a:cubicBezTo>
                  <a:pt x="28845" y="2340"/>
                  <a:pt x="28821" y="2322"/>
                  <a:pt x="28821" y="2285"/>
                </a:cubicBezTo>
                <a:cubicBezTo>
                  <a:pt x="28810" y="2264"/>
                  <a:pt x="28827" y="2233"/>
                  <a:pt x="28856" y="2233"/>
                </a:cubicBezTo>
                <a:close/>
                <a:moveTo>
                  <a:pt x="25013" y="1767"/>
                </a:moveTo>
                <a:lnTo>
                  <a:pt x="25013" y="1780"/>
                </a:lnTo>
                <a:cubicBezTo>
                  <a:pt x="25284" y="1780"/>
                  <a:pt x="25408" y="2100"/>
                  <a:pt x="25223" y="2285"/>
                </a:cubicBezTo>
                <a:cubicBezTo>
                  <a:pt x="25162" y="2350"/>
                  <a:pt x="25086" y="2378"/>
                  <a:pt x="25010" y="2378"/>
                </a:cubicBezTo>
                <a:cubicBezTo>
                  <a:pt x="24855" y="2378"/>
                  <a:pt x="24705" y="2258"/>
                  <a:pt x="24705" y="2075"/>
                </a:cubicBezTo>
                <a:cubicBezTo>
                  <a:pt x="24705" y="1903"/>
                  <a:pt x="24841" y="1767"/>
                  <a:pt x="25013" y="1767"/>
                </a:cubicBezTo>
                <a:close/>
                <a:moveTo>
                  <a:pt x="17577" y="2692"/>
                </a:moveTo>
                <a:cubicBezTo>
                  <a:pt x="17671" y="2696"/>
                  <a:pt x="17568" y="2822"/>
                  <a:pt x="17514" y="2822"/>
                </a:cubicBezTo>
                <a:cubicBezTo>
                  <a:pt x="17497" y="2822"/>
                  <a:pt x="17485" y="2809"/>
                  <a:pt x="17485" y="2778"/>
                </a:cubicBezTo>
                <a:cubicBezTo>
                  <a:pt x="17485" y="2730"/>
                  <a:pt x="17519" y="2694"/>
                  <a:pt x="17577" y="2692"/>
                </a:cubicBezTo>
                <a:close/>
                <a:moveTo>
                  <a:pt x="37991" y="2839"/>
                </a:moveTo>
                <a:cubicBezTo>
                  <a:pt x="37986" y="2839"/>
                  <a:pt x="37981" y="2839"/>
                  <a:pt x="37975" y="2839"/>
                </a:cubicBezTo>
                <a:lnTo>
                  <a:pt x="38000" y="2839"/>
                </a:lnTo>
                <a:cubicBezTo>
                  <a:pt x="37999" y="2839"/>
                  <a:pt x="37997" y="2839"/>
                  <a:pt x="37995" y="2839"/>
                </a:cubicBezTo>
                <a:lnTo>
                  <a:pt x="37995" y="2839"/>
                </a:lnTo>
                <a:cubicBezTo>
                  <a:pt x="37994" y="2839"/>
                  <a:pt x="37992" y="2839"/>
                  <a:pt x="37991" y="2839"/>
                </a:cubicBezTo>
                <a:close/>
                <a:moveTo>
                  <a:pt x="35166" y="2787"/>
                </a:moveTo>
                <a:cubicBezTo>
                  <a:pt x="35170" y="2787"/>
                  <a:pt x="35174" y="2788"/>
                  <a:pt x="35179" y="2790"/>
                </a:cubicBezTo>
                <a:cubicBezTo>
                  <a:pt x="35235" y="2790"/>
                  <a:pt x="35176" y="2863"/>
                  <a:pt x="35145" y="2863"/>
                </a:cubicBezTo>
                <a:cubicBezTo>
                  <a:pt x="35136" y="2863"/>
                  <a:pt x="35129" y="2856"/>
                  <a:pt x="35129" y="2839"/>
                </a:cubicBezTo>
                <a:cubicBezTo>
                  <a:pt x="35129" y="2809"/>
                  <a:pt x="35146" y="2787"/>
                  <a:pt x="35166" y="2787"/>
                </a:cubicBezTo>
                <a:close/>
                <a:moveTo>
                  <a:pt x="29055" y="2457"/>
                </a:moveTo>
                <a:lnTo>
                  <a:pt x="29474" y="2679"/>
                </a:lnTo>
                <a:cubicBezTo>
                  <a:pt x="29424" y="2765"/>
                  <a:pt x="29400" y="2864"/>
                  <a:pt x="29400" y="2963"/>
                </a:cubicBezTo>
                <a:cubicBezTo>
                  <a:pt x="29387" y="2975"/>
                  <a:pt x="29387" y="2987"/>
                  <a:pt x="29400" y="3000"/>
                </a:cubicBezTo>
                <a:lnTo>
                  <a:pt x="28747" y="3073"/>
                </a:lnTo>
                <a:cubicBezTo>
                  <a:pt x="28722" y="2913"/>
                  <a:pt x="28624" y="2778"/>
                  <a:pt x="28476" y="2704"/>
                </a:cubicBezTo>
                <a:lnTo>
                  <a:pt x="28710" y="2494"/>
                </a:lnTo>
                <a:cubicBezTo>
                  <a:pt x="28759" y="2531"/>
                  <a:pt x="28808" y="2544"/>
                  <a:pt x="28870" y="2544"/>
                </a:cubicBezTo>
                <a:cubicBezTo>
                  <a:pt x="28944" y="2544"/>
                  <a:pt x="29006" y="2507"/>
                  <a:pt x="29055" y="2457"/>
                </a:cubicBezTo>
                <a:close/>
                <a:moveTo>
                  <a:pt x="20763" y="2482"/>
                </a:moveTo>
                <a:cubicBezTo>
                  <a:pt x="21034" y="2482"/>
                  <a:pt x="21169" y="2802"/>
                  <a:pt x="20984" y="2987"/>
                </a:cubicBezTo>
                <a:cubicBezTo>
                  <a:pt x="20920" y="3052"/>
                  <a:pt x="20842" y="3081"/>
                  <a:pt x="20766" y="3081"/>
                </a:cubicBezTo>
                <a:cubicBezTo>
                  <a:pt x="20611" y="3081"/>
                  <a:pt x="20467" y="2960"/>
                  <a:pt x="20467" y="2778"/>
                </a:cubicBezTo>
                <a:cubicBezTo>
                  <a:pt x="20467" y="2618"/>
                  <a:pt x="20602" y="2482"/>
                  <a:pt x="20763" y="2482"/>
                </a:cubicBezTo>
                <a:close/>
                <a:moveTo>
                  <a:pt x="23510" y="1940"/>
                </a:moveTo>
                <a:lnTo>
                  <a:pt x="24521" y="2063"/>
                </a:lnTo>
                <a:cubicBezTo>
                  <a:pt x="24508" y="2162"/>
                  <a:pt x="24545" y="2260"/>
                  <a:pt x="24594" y="2347"/>
                </a:cubicBezTo>
                <a:lnTo>
                  <a:pt x="23818" y="2987"/>
                </a:lnTo>
                <a:cubicBezTo>
                  <a:pt x="23735" y="2883"/>
                  <a:pt x="23617" y="2834"/>
                  <a:pt x="23501" y="2834"/>
                </a:cubicBezTo>
                <a:cubicBezTo>
                  <a:pt x="23341" y="2834"/>
                  <a:pt x="23185" y="2927"/>
                  <a:pt x="23128" y="3098"/>
                </a:cubicBezTo>
                <a:lnTo>
                  <a:pt x="21268" y="2716"/>
                </a:lnTo>
                <a:cubicBezTo>
                  <a:pt x="21255" y="2692"/>
                  <a:pt x="21255" y="2667"/>
                  <a:pt x="21255" y="2655"/>
                </a:cubicBezTo>
                <a:lnTo>
                  <a:pt x="23054" y="1989"/>
                </a:lnTo>
                <a:cubicBezTo>
                  <a:pt x="23104" y="2071"/>
                  <a:pt x="23184" y="2110"/>
                  <a:pt x="23265" y="2110"/>
                </a:cubicBezTo>
                <a:cubicBezTo>
                  <a:pt x="23367" y="2110"/>
                  <a:pt x="23469" y="2050"/>
                  <a:pt x="23510" y="1940"/>
                </a:cubicBezTo>
                <a:close/>
                <a:moveTo>
                  <a:pt x="33860" y="2531"/>
                </a:moveTo>
                <a:cubicBezTo>
                  <a:pt x="34131" y="2531"/>
                  <a:pt x="34279" y="2864"/>
                  <a:pt x="34094" y="3061"/>
                </a:cubicBezTo>
                <a:cubicBezTo>
                  <a:pt x="34030" y="3125"/>
                  <a:pt x="33951" y="3154"/>
                  <a:pt x="33875" y="3154"/>
                </a:cubicBezTo>
                <a:cubicBezTo>
                  <a:pt x="33716" y="3154"/>
                  <a:pt x="33564" y="3030"/>
                  <a:pt x="33564" y="2839"/>
                </a:cubicBezTo>
                <a:cubicBezTo>
                  <a:pt x="33564" y="2679"/>
                  <a:pt x="33688" y="2531"/>
                  <a:pt x="33860" y="2531"/>
                </a:cubicBezTo>
                <a:close/>
                <a:moveTo>
                  <a:pt x="41204" y="3086"/>
                </a:moveTo>
                <a:cubicBezTo>
                  <a:pt x="41278" y="3086"/>
                  <a:pt x="41278" y="3184"/>
                  <a:pt x="41204" y="3184"/>
                </a:cubicBezTo>
                <a:cubicBezTo>
                  <a:pt x="41142" y="3184"/>
                  <a:pt x="41142" y="3086"/>
                  <a:pt x="41204" y="3086"/>
                </a:cubicBezTo>
                <a:close/>
                <a:moveTo>
                  <a:pt x="29933" y="2617"/>
                </a:moveTo>
                <a:cubicBezTo>
                  <a:pt x="29940" y="2617"/>
                  <a:pt x="29947" y="2617"/>
                  <a:pt x="29954" y="2618"/>
                </a:cubicBezTo>
                <a:lnTo>
                  <a:pt x="29942" y="2618"/>
                </a:lnTo>
                <a:cubicBezTo>
                  <a:pt x="30250" y="2618"/>
                  <a:pt x="30398" y="2987"/>
                  <a:pt x="30188" y="3209"/>
                </a:cubicBezTo>
                <a:cubicBezTo>
                  <a:pt x="30117" y="3276"/>
                  <a:pt x="30030" y="3307"/>
                  <a:pt x="29946" y="3307"/>
                </a:cubicBezTo>
                <a:cubicBezTo>
                  <a:pt x="29767" y="3307"/>
                  <a:pt x="29597" y="3172"/>
                  <a:pt x="29597" y="2963"/>
                </a:cubicBezTo>
                <a:cubicBezTo>
                  <a:pt x="29597" y="2773"/>
                  <a:pt x="29746" y="2617"/>
                  <a:pt x="29933" y="2617"/>
                </a:cubicBezTo>
                <a:close/>
                <a:moveTo>
                  <a:pt x="23507" y="3028"/>
                </a:moveTo>
                <a:cubicBezTo>
                  <a:pt x="23611" y="3028"/>
                  <a:pt x="23707" y="3108"/>
                  <a:pt x="23707" y="3234"/>
                </a:cubicBezTo>
                <a:cubicBezTo>
                  <a:pt x="23720" y="3345"/>
                  <a:pt x="23621" y="3443"/>
                  <a:pt x="23510" y="3443"/>
                </a:cubicBezTo>
                <a:lnTo>
                  <a:pt x="23510" y="3431"/>
                </a:lnTo>
                <a:cubicBezTo>
                  <a:pt x="23325" y="3431"/>
                  <a:pt x="23239" y="3221"/>
                  <a:pt x="23362" y="3086"/>
                </a:cubicBezTo>
                <a:cubicBezTo>
                  <a:pt x="23406" y="3046"/>
                  <a:pt x="23457" y="3028"/>
                  <a:pt x="23507" y="3028"/>
                </a:cubicBezTo>
                <a:close/>
                <a:moveTo>
                  <a:pt x="9380" y="2839"/>
                </a:moveTo>
                <a:cubicBezTo>
                  <a:pt x="9642" y="2839"/>
                  <a:pt x="9781" y="3163"/>
                  <a:pt x="9587" y="3357"/>
                </a:cubicBezTo>
                <a:cubicBezTo>
                  <a:pt x="9526" y="3422"/>
                  <a:pt x="9450" y="3450"/>
                  <a:pt x="9374" y="3450"/>
                </a:cubicBezTo>
                <a:cubicBezTo>
                  <a:pt x="9220" y="3450"/>
                  <a:pt x="9070" y="3330"/>
                  <a:pt x="9070" y="3147"/>
                </a:cubicBezTo>
                <a:cubicBezTo>
                  <a:pt x="9057" y="2987"/>
                  <a:pt x="9193" y="2852"/>
                  <a:pt x="9353" y="2839"/>
                </a:cubicBezTo>
                <a:lnTo>
                  <a:pt x="9365" y="2839"/>
                </a:lnTo>
                <a:cubicBezTo>
                  <a:pt x="9370" y="2839"/>
                  <a:pt x="9375" y="2839"/>
                  <a:pt x="9380" y="2839"/>
                </a:cubicBezTo>
                <a:close/>
                <a:moveTo>
                  <a:pt x="37980" y="2839"/>
                </a:moveTo>
                <a:cubicBezTo>
                  <a:pt x="37985" y="2839"/>
                  <a:pt x="37990" y="2839"/>
                  <a:pt x="37995" y="2839"/>
                </a:cubicBezTo>
                <a:lnTo>
                  <a:pt x="37995" y="2839"/>
                </a:lnTo>
                <a:cubicBezTo>
                  <a:pt x="38266" y="2843"/>
                  <a:pt x="38402" y="3164"/>
                  <a:pt x="38210" y="3357"/>
                </a:cubicBezTo>
                <a:cubicBezTo>
                  <a:pt x="38145" y="3422"/>
                  <a:pt x="38066" y="3450"/>
                  <a:pt x="37988" y="3450"/>
                </a:cubicBezTo>
                <a:cubicBezTo>
                  <a:pt x="37830" y="3450"/>
                  <a:pt x="37680" y="3330"/>
                  <a:pt x="37680" y="3147"/>
                </a:cubicBezTo>
                <a:cubicBezTo>
                  <a:pt x="37680" y="2982"/>
                  <a:pt x="37816" y="2839"/>
                  <a:pt x="37980" y="2839"/>
                </a:cubicBezTo>
                <a:close/>
                <a:moveTo>
                  <a:pt x="28254" y="2839"/>
                </a:moveTo>
                <a:lnTo>
                  <a:pt x="28254" y="2852"/>
                </a:lnTo>
                <a:cubicBezTo>
                  <a:pt x="28259" y="2851"/>
                  <a:pt x="28264" y="2851"/>
                  <a:pt x="28268" y="2851"/>
                </a:cubicBezTo>
                <a:cubicBezTo>
                  <a:pt x="28530" y="2851"/>
                  <a:pt x="28669" y="3176"/>
                  <a:pt x="28476" y="3369"/>
                </a:cubicBezTo>
                <a:cubicBezTo>
                  <a:pt x="28415" y="3434"/>
                  <a:pt x="28337" y="3463"/>
                  <a:pt x="28260" y="3463"/>
                </a:cubicBezTo>
                <a:cubicBezTo>
                  <a:pt x="28102" y="3463"/>
                  <a:pt x="27946" y="3342"/>
                  <a:pt x="27946" y="3160"/>
                </a:cubicBezTo>
                <a:cubicBezTo>
                  <a:pt x="27946" y="2987"/>
                  <a:pt x="28081" y="2839"/>
                  <a:pt x="28254" y="2839"/>
                </a:cubicBezTo>
                <a:close/>
                <a:moveTo>
                  <a:pt x="15933" y="3382"/>
                </a:moveTo>
                <a:cubicBezTo>
                  <a:pt x="15969" y="3382"/>
                  <a:pt x="16006" y="3418"/>
                  <a:pt x="16006" y="3468"/>
                </a:cubicBezTo>
                <a:cubicBezTo>
                  <a:pt x="16006" y="3505"/>
                  <a:pt x="15969" y="3554"/>
                  <a:pt x="15933" y="3554"/>
                </a:cubicBezTo>
                <a:cubicBezTo>
                  <a:pt x="15883" y="3554"/>
                  <a:pt x="15834" y="3517"/>
                  <a:pt x="15834" y="3468"/>
                </a:cubicBezTo>
                <a:lnTo>
                  <a:pt x="15846" y="3468"/>
                </a:lnTo>
                <a:cubicBezTo>
                  <a:pt x="15846" y="3418"/>
                  <a:pt x="15883" y="3382"/>
                  <a:pt x="15933" y="3382"/>
                </a:cubicBezTo>
                <a:close/>
                <a:moveTo>
                  <a:pt x="12152" y="3036"/>
                </a:moveTo>
                <a:cubicBezTo>
                  <a:pt x="12414" y="3036"/>
                  <a:pt x="12553" y="3360"/>
                  <a:pt x="12359" y="3554"/>
                </a:cubicBezTo>
                <a:cubicBezTo>
                  <a:pt x="12299" y="3619"/>
                  <a:pt x="12221" y="3648"/>
                  <a:pt x="12143" y="3648"/>
                </a:cubicBezTo>
                <a:cubicBezTo>
                  <a:pt x="11985" y="3648"/>
                  <a:pt x="11830" y="3527"/>
                  <a:pt x="11830" y="3345"/>
                </a:cubicBezTo>
                <a:cubicBezTo>
                  <a:pt x="11830" y="3172"/>
                  <a:pt x="11965" y="3037"/>
                  <a:pt x="12125" y="3037"/>
                </a:cubicBezTo>
                <a:lnTo>
                  <a:pt x="12138" y="3037"/>
                </a:lnTo>
                <a:cubicBezTo>
                  <a:pt x="12142" y="3036"/>
                  <a:pt x="12147" y="3036"/>
                  <a:pt x="12152" y="3036"/>
                </a:cubicBezTo>
                <a:close/>
                <a:moveTo>
                  <a:pt x="16635" y="1767"/>
                </a:moveTo>
                <a:lnTo>
                  <a:pt x="17374" y="2581"/>
                </a:lnTo>
                <a:cubicBezTo>
                  <a:pt x="17313" y="2630"/>
                  <a:pt x="17288" y="2704"/>
                  <a:pt x="17288" y="2778"/>
                </a:cubicBezTo>
                <a:cubicBezTo>
                  <a:pt x="17288" y="2802"/>
                  <a:pt x="17288" y="2815"/>
                  <a:pt x="17300" y="2839"/>
                </a:cubicBezTo>
                <a:lnTo>
                  <a:pt x="16167" y="3308"/>
                </a:lnTo>
                <a:cubicBezTo>
                  <a:pt x="16117" y="3221"/>
                  <a:pt x="16019" y="3172"/>
                  <a:pt x="15933" y="3172"/>
                </a:cubicBezTo>
                <a:cubicBezTo>
                  <a:pt x="15772" y="3172"/>
                  <a:pt x="15637" y="3295"/>
                  <a:pt x="15637" y="3455"/>
                </a:cubicBezTo>
                <a:cubicBezTo>
                  <a:pt x="15637" y="3480"/>
                  <a:pt x="15637" y="3505"/>
                  <a:pt x="15637" y="3517"/>
                </a:cubicBezTo>
                <a:lnTo>
                  <a:pt x="15218" y="3653"/>
                </a:lnTo>
                <a:cubicBezTo>
                  <a:pt x="15181" y="3591"/>
                  <a:pt x="15144" y="3529"/>
                  <a:pt x="15095" y="3492"/>
                </a:cubicBezTo>
                <a:lnTo>
                  <a:pt x="16351" y="1866"/>
                </a:lnTo>
                <a:cubicBezTo>
                  <a:pt x="16364" y="1878"/>
                  <a:pt x="16388" y="1878"/>
                  <a:pt x="16413" y="1878"/>
                </a:cubicBezTo>
                <a:cubicBezTo>
                  <a:pt x="16499" y="1878"/>
                  <a:pt x="16586" y="1841"/>
                  <a:pt x="16635" y="1767"/>
                </a:cubicBezTo>
                <a:close/>
                <a:moveTo>
                  <a:pt x="39787" y="3221"/>
                </a:moveTo>
                <a:cubicBezTo>
                  <a:pt x="40058" y="3221"/>
                  <a:pt x="40193" y="3554"/>
                  <a:pt x="39996" y="3739"/>
                </a:cubicBezTo>
                <a:cubicBezTo>
                  <a:pt x="39936" y="3799"/>
                  <a:pt x="39860" y="3827"/>
                  <a:pt x="39787" y="3827"/>
                </a:cubicBezTo>
                <a:cubicBezTo>
                  <a:pt x="39636" y="3827"/>
                  <a:pt x="39491" y="3712"/>
                  <a:pt x="39491" y="3529"/>
                </a:cubicBezTo>
                <a:cubicBezTo>
                  <a:pt x="39491" y="3364"/>
                  <a:pt x="39627" y="3233"/>
                  <a:pt x="39790" y="3233"/>
                </a:cubicBezTo>
                <a:cubicBezTo>
                  <a:pt x="39797" y="3233"/>
                  <a:pt x="39804" y="3233"/>
                  <a:pt x="39811" y="3234"/>
                </a:cubicBezTo>
                <a:lnTo>
                  <a:pt x="39787" y="3221"/>
                </a:lnTo>
                <a:close/>
                <a:moveTo>
                  <a:pt x="17855" y="2827"/>
                </a:moveTo>
                <a:lnTo>
                  <a:pt x="20196" y="2852"/>
                </a:lnTo>
                <a:lnTo>
                  <a:pt x="17534" y="3936"/>
                </a:lnTo>
                <a:cubicBezTo>
                  <a:pt x="17460" y="3837"/>
                  <a:pt x="17362" y="3776"/>
                  <a:pt x="17251" y="3739"/>
                </a:cubicBezTo>
                <a:lnTo>
                  <a:pt x="17571" y="3061"/>
                </a:lnTo>
                <a:cubicBezTo>
                  <a:pt x="17707" y="3061"/>
                  <a:pt x="17830" y="2963"/>
                  <a:pt x="17855" y="2827"/>
                </a:cubicBezTo>
                <a:close/>
                <a:moveTo>
                  <a:pt x="17337" y="2938"/>
                </a:moveTo>
                <a:cubicBezTo>
                  <a:pt x="17374" y="2987"/>
                  <a:pt x="17411" y="3024"/>
                  <a:pt x="17473" y="3049"/>
                </a:cubicBezTo>
                <a:lnTo>
                  <a:pt x="17140" y="3727"/>
                </a:lnTo>
                <a:lnTo>
                  <a:pt x="17128" y="3727"/>
                </a:lnTo>
                <a:cubicBezTo>
                  <a:pt x="16968" y="3739"/>
                  <a:pt x="16820" y="3813"/>
                  <a:pt x="16721" y="3948"/>
                </a:cubicBezTo>
                <a:lnTo>
                  <a:pt x="16191" y="3579"/>
                </a:lnTo>
                <a:cubicBezTo>
                  <a:pt x="16204" y="3542"/>
                  <a:pt x="16216" y="3505"/>
                  <a:pt x="16216" y="3468"/>
                </a:cubicBezTo>
                <a:cubicBezTo>
                  <a:pt x="16216" y="3443"/>
                  <a:pt x="16216" y="3418"/>
                  <a:pt x="16204" y="3406"/>
                </a:cubicBezTo>
                <a:lnTo>
                  <a:pt x="17337" y="2938"/>
                </a:lnTo>
                <a:close/>
                <a:moveTo>
                  <a:pt x="40982" y="3258"/>
                </a:moveTo>
                <a:cubicBezTo>
                  <a:pt x="41019" y="3345"/>
                  <a:pt x="41105" y="3394"/>
                  <a:pt x="41204" y="3394"/>
                </a:cubicBezTo>
                <a:cubicBezTo>
                  <a:pt x="41253" y="3394"/>
                  <a:pt x="41302" y="3382"/>
                  <a:pt x="41352" y="3345"/>
                </a:cubicBezTo>
                <a:lnTo>
                  <a:pt x="41746" y="3727"/>
                </a:lnTo>
                <a:cubicBezTo>
                  <a:pt x="41672" y="3813"/>
                  <a:pt x="41623" y="3924"/>
                  <a:pt x="41610" y="4035"/>
                </a:cubicBezTo>
                <a:lnTo>
                  <a:pt x="40267" y="3665"/>
                </a:lnTo>
                <a:cubicBezTo>
                  <a:pt x="40280" y="3616"/>
                  <a:pt x="40292" y="3579"/>
                  <a:pt x="40292" y="3529"/>
                </a:cubicBezTo>
                <a:cubicBezTo>
                  <a:pt x="40292" y="3505"/>
                  <a:pt x="40304" y="3480"/>
                  <a:pt x="40304" y="3443"/>
                </a:cubicBezTo>
                <a:lnTo>
                  <a:pt x="40280" y="3443"/>
                </a:lnTo>
                <a:lnTo>
                  <a:pt x="40982" y="3258"/>
                </a:lnTo>
                <a:close/>
                <a:moveTo>
                  <a:pt x="31839" y="3455"/>
                </a:moveTo>
                <a:cubicBezTo>
                  <a:pt x="32098" y="3455"/>
                  <a:pt x="32234" y="3776"/>
                  <a:pt x="32049" y="3973"/>
                </a:cubicBezTo>
                <a:cubicBezTo>
                  <a:pt x="31988" y="4034"/>
                  <a:pt x="31913" y="4061"/>
                  <a:pt x="31839" y="4061"/>
                </a:cubicBezTo>
                <a:cubicBezTo>
                  <a:pt x="31687" y="4061"/>
                  <a:pt x="31540" y="3946"/>
                  <a:pt x="31531" y="3763"/>
                </a:cubicBezTo>
                <a:cubicBezTo>
                  <a:pt x="31531" y="3591"/>
                  <a:pt x="31667" y="3455"/>
                  <a:pt x="31839" y="3455"/>
                </a:cubicBezTo>
                <a:close/>
                <a:moveTo>
                  <a:pt x="34932" y="2889"/>
                </a:moveTo>
                <a:cubicBezTo>
                  <a:pt x="34957" y="2987"/>
                  <a:pt x="35031" y="3061"/>
                  <a:pt x="35129" y="3086"/>
                </a:cubicBezTo>
                <a:lnTo>
                  <a:pt x="34760" y="4072"/>
                </a:lnTo>
                <a:cubicBezTo>
                  <a:pt x="34698" y="4072"/>
                  <a:pt x="34636" y="4084"/>
                  <a:pt x="34587" y="4096"/>
                </a:cubicBezTo>
                <a:lnTo>
                  <a:pt x="34144" y="3258"/>
                </a:lnTo>
                <a:cubicBezTo>
                  <a:pt x="34267" y="3172"/>
                  <a:pt x="34353" y="3037"/>
                  <a:pt x="34365" y="2889"/>
                </a:cubicBezTo>
                <a:close/>
                <a:moveTo>
                  <a:pt x="30400" y="3271"/>
                </a:moveTo>
                <a:lnTo>
                  <a:pt x="31347" y="3653"/>
                </a:lnTo>
                <a:cubicBezTo>
                  <a:pt x="31334" y="3690"/>
                  <a:pt x="31334" y="3727"/>
                  <a:pt x="31334" y="3763"/>
                </a:cubicBezTo>
                <a:cubicBezTo>
                  <a:pt x="31334" y="3776"/>
                  <a:pt x="31334" y="3800"/>
                  <a:pt x="31334" y="3813"/>
                </a:cubicBezTo>
                <a:lnTo>
                  <a:pt x="29720" y="4108"/>
                </a:lnTo>
                <a:lnTo>
                  <a:pt x="29868" y="3492"/>
                </a:lnTo>
                <a:lnTo>
                  <a:pt x="29954" y="3492"/>
                </a:lnTo>
                <a:cubicBezTo>
                  <a:pt x="30122" y="3492"/>
                  <a:pt x="30289" y="3411"/>
                  <a:pt x="30400" y="3271"/>
                </a:cubicBezTo>
                <a:close/>
                <a:moveTo>
                  <a:pt x="14777" y="3566"/>
                </a:moveTo>
                <a:cubicBezTo>
                  <a:pt x="15038" y="3566"/>
                  <a:pt x="15177" y="3890"/>
                  <a:pt x="14984" y="4084"/>
                </a:cubicBezTo>
                <a:cubicBezTo>
                  <a:pt x="14920" y="4148"/>
                  <a:pt x="14841" y="4177"/>
                  <a:pt x="14764" y="4177"/>
                </a:cubicBezTo>
                <a:cubicBezTo>
                  <a:pt x="14605" y="4177"/>
                  <a:pt x="14454" y="4053"/>
                  <a:pt x="14454" y="3862"/>
                </a:cubicBezTo>
                <a:cubicBezTo>
                  <a:pt x="14454" y="3702"/>
                  <a:pt x="14590" y="3566"/>
                  <a:pt x="14750" y="3566"/>
                </a:cubicBezTo>
                <a:lnTo>
                  <a:pt x="14762" y="3566"/>
                </a:lnTo>
                <a:cubicBezTo>
                  <a:pt x="14767" y="3566"/>
                  <a:pt x="14772" y="3566"/>
                  <a:pt x="14777" y="3566"/>
                </a:cubicBezTo>
                <a:close/>
                <a:moveTo>
                  <a:pt x="33441" y="3110"/>
                </a:moveTo>
                <a:cubicBezTo>
                  <a:pt x="33478" y="3172"/>
                  <a:pt x="33527" y="3221"/>
                  <a:pt x="33577" y="3271"/>
                </a:cubicBezTo>
                <a:lnTo>
                  <a:pt x="33109" y="4182"/>
                </a:lnTo>
                <a:lnTo>
                  <a:pt x="32308" y="3948"/>
                </a:lnTo>
                <a:cubicBezTo>
                  <a:pt x="32332" y="3887"/>
                  <a:pt x="32345" y="3825"/>
                  <a:pt x="32345" y="3763"/>
                </a:cubicBezTo>
                <a:cubicBezTo>
                  <a:pt x="32345" y="3739"/>
                  <a:pt x="32332" y="3702"/>
                  <a:pt x="32332" y="3677"/>
                </a:cubicBezTo>
                <a:lnTo>
                  <a:pt x="33441" y="3110"/>
                </a:lnTo>
                <a:close/>
                <a:moveTo>
                  <a:pt x="25515" y="2175"/>
                </a:moveTo>
                <a:lnTo>
                  <a:pt x="27317" y="2322"/>
                </a:lnTo>
                <a:cubicBezTo>
                  <a:pt x="27342" y="2457"/>
                  <a:pt x="27441" y="2544"/>
                  <a:pt x="27576" y="2544"/>
                </a:cubicBezTo>
                <a:cubicBezTo>
                  <a:pt x="27613" y="2544"/>
                  <a:pt x="27638" y="2544"/>
                  <a:pt x="27675" y="2519"/>
                </a:cubicBezTo>
                <a:lnTo>
                  <a:pt x="27884" y="2802"/>
                </a:lnTo>
                <a:cubicBezTo>
                  <a:pt x="27699" y="3012"/>
                  <a:pt x="27699" y="3320"/>
                  <a:pt x="27897" y="3517"/>
                </a:cubicBezTo>
                <a:lnTo>
                  <a:pt x="27416" y="4170"/>
                </a:lnTo>
                <a:cubicBezTo>
                  <a:pt x="27354" y="4133"/>
                  <a:pt x="27293" y="4121"/>
                  <a:pt x="27219" y="4121"/>
                </a:cubicBezTo>
                <a:cubicBezTo>
                  <a:pt x="27120" y="4121"/>
                  <a:pt x="27022" y="4158"/>
                  <a:pt x="26936" y="4219"/>
                </a:cubicBezTo>
                <a:lnTo>
                  <a:pt x="25383" y="2408"/>
                </a:lnTo>
                <a:cubicBezTo>
                  <a:pt x="25453" y="2338"/>
                  <a:pt x="25490" y="2257"/>
                  <a:pt x="25515" y="2175"/>
                </a:cubicBezTo>
                <a:close/>
                <a:moveTo>
                  <a:pt x="42122" y="3764"/>
                </a:moveTo>
                <a:lnTo>
                  <a:pt x="42122" y="3764"/>
                </a:lnTo>
                <a:cubicBezTo>
                  <a:pt x="42401" y="3768"/>
                  <a:pt x="42533" y="4098"/>
                  <a:pt x="42350" y="4293"/>
                </a:cubicBezTo>
                <a:cubicBezTo>
                  <a:pt x="42285" y="4358"/>
                  <a:pt x="42207" y="4386"/>
                  <a:pt x="42130" y="4386"/>
                </a:cubicBezTo>
                <a:cubicBezTo>
                  <a:pt x="41971" y="4386"/>
                  <a:pt x="41820" y="4263"/>
                  <a:pt x="41820" y="4072"/>
                </a:cubicBezTo>
                <a:cubicBezTo>
                  <a:pt x="41820" y="3901"/>
                  <a:pt x="41952" y="3767"/>
                  <a:pt x="42122" y="3764"/>
                </a:cubicBezTo>
                <a:close/>
                <a:moveTo>
                  <a:pt x="24668" y="2420"/>
                </a:moveTo>
                <a:cubicBezTo>
                  <a:pt x="24755" y="2519"/>
                  <a:pt x="24890" y="2568"/>
                  <a:pt x="25013" y="2568"/>
                </a:cubicBezTo>
                <a:cubicBezTo>
                  <a:pt x="25124" y="2568"/>
                  <a:pt x="25223" y="2544"/>
                  <a:pt x="25309" y="2482"/>
                </a:cubicBezTo>
                <a:lnTo>
                  <a:pt x="26862" y="4269"/>
                </a:lnTo>
                <a:cubicBezTo>
                  <a:pt x="26825" y="4306"/>
                  <a:pt x="26800" y="4343"/>
                  <a:pt x="26775" y="4392"/>
                </a:cubicBezTo>
                <a:lnTo>
                  <a:pt x="23892" y="3332"/>
                </a:lnTo>
                <a:cubicBezTo>
                  <a:pt x="23917" y="3246"/>
                  <a:pt x="23904" y="3147"/>
                  <a:pt x="23867" y="3073"/>
                </a:cubicBezTo>
                <a:lnTo>
                  <a:pt x="24668" y="2420"/>
                </a:lnTo>
                <a:close/>
                <a:moveTo>
                  <a:pt x="29412" y="3086"/>
                </a:moveTo>
                <a:cubicBezTo>
                  <a:pt x="29461" y="3271"/>
                  <a:pt x="29585" y="3406"/>
                  <a:pt x="29769" y="3468"/>
                </a:cubicBezTo>
                <a:lnTo>
                  <a:pt x="29757" y="3480"/>
                </a:lnTo>
                <a:lnTo>
                  <a:pt x="29597" y="4133"/>
                </a:lnTo>
                <a:lnTo>
                  <a:pt x="27712" y="4478"/>
                </a:lnTo>
                <a:cubicBezTo>
                  <a:pt x="27675" y="4367"/>
                  <a:pt x="27601" y="4269"/>
                  <a:pt x="27515" y="4207"/>
                </a:cubicBezTo>
                <a:lnTo>
                  <a:pt x="27983" y="3566"/>
                </a:lnTo>
                <a:cubicBezTo>
                  <a:pt x="28067" y="3622"/>
                  <a:pt x="28160" y="3647"/>
                  <a:pt x="28250" y="3647"/>
                </a:cubicBezTo>
                <a:cubicBezTo>
                  <a:pt x="28502" y="3647"/>
                  <a:pt x="28738" y="3450"/>
                  <a:pt x="28747" y="3160"/>
                </a:cubicBezTo>
                <a:lnTo>
                  <a:pt x="29412" y="3086"/>
                </a:lnTo>
                <a:close/>
                <a:moveTo>
                  <a:pt x="34057" y="3295"/>
                </a:moveTo>
                <a:lnTo>
                  <a:pt x="34501" y="4145"/>
                </a:lnTo>
                <a:cubicBezTo>
                  <a:pt x="34365" y="4219"/>
                  <a:pt x="34279" y="4343"/>
                  <a:pt x="34267" y="4490"/>
                </a:cubicBezTo>
                <a:lnTo>
                  <a:pt x="33207" y="4195"/>
                </a:lnTo>
                <a:lnTo>
                  <a:pt x="33675" y="3295"/>
                </a:lnTo>
                <a:cubicBezTo>
                  <a:pt x="33737" y="3320"/>
                  <a:pt x="33799" y="3332"/>
                  <a:pt x="33860" y="3332"/>
                </a:cubicBezTo>
                <a:cubicBezTo>
                  <a:pt x="33934" y="3332"/>
                  <a:pt x="33996" y="3320"/>
                  <a:pt x="34057" y="3295"/>
                </a:cubicBezTo>
                <a:close/>
                <a:moveTo>
                  <a:pt x="17147" y="3919"/>
                </a:moveTo>
                <a:cubicBezTo>
                  <a:pt x="17223" y="3919"/>
                  <a:pt x="17299" y="3947"/>
                  <a:pt x="17362" y="4010"/>
                </a:cubicBezTo>
                <a:cubicBezTo>
                  <a:pt x="17559" y="4195"/>
                  <a:pt x="17423" y="4527"/>
                  <a:pt x="17140" y="4540"/>
                </a:cubicBezTo>
                <a:cubicBezTo>
                  <a:pt x="16980" y="4540"/>
                  <a:pt x="16832" y="4404"/>
                  <a:pt x="16832" y="4232"/>
                </a:cubicBezTo>
                <a:cubicBezTo>
                  <a:pt x="16832" y="4047"/>
                  <a:pt x="16987" y="3919"/>
                  <a:pt x="17147" y="3919"/>
                </a:cubicBezTo>
                <a:close/>
                <a:moveTo>
                  <a:pt x="35425" y="2876"/>
                </a:moveTo>
                <a:lnTo>
                  <a:pt x="37520" y="3000"/>
                </a:lnTo>
                <a:cubicBezTo>
                  <a:pt x="37507" y="3049"/>
                  <a:pt x="37495" y="3098"/>
                  <a:pt x="37495" y="3147"/>
                </a:cubicBezTo>
                <a:cubicBezTo>
                  <a:pt x="37495" y="3295"/>
                  <a:pt x="37557" y="3431"/>
                  <a:pt x="37680" y="3529"/>
                </a:cubicBezTo>
                <a:lnTo>
                  <a:pt x="37014" y="4540"/>
                </a:lnTo>
                <a:cubicBezTo>
                  <a:pt x="36940" y="4490"/>
                  <a:pt x="36867" y="4478"/>
                  <a:pt x="36780" y="4478"/>
                </a:cubicBezTo>
                <a:cubicBezTo>
                  <a:pt x="36706" y="4478"/>
                  <a:pt x="36620" y="4490"/>
                  <a:pt x="36546" y="4540"/>
                </a:cubicBezTo>
                <a:lnTo>
                  <a:pt x="35376" y="3000"/>
                </a:lnTo>
                <a:cubicBezTo>
                  <a:pt x="35400" y="2963"/>
                  <a:pt x="35425" y="2913"/>
                  <a:pt x="35425" y="2876"/>
                </a:cubicBezTo>
                <a:close/>
                <a:moveTo>
                  <a:pt x="35289" y="3061"/>
                </a:moveTo>
                <a:lnTo>
                  <a:pt x="36460" y="4589"/>
                </a:lnTo>
                <a:cubicBezTo>
                  <a:pt x="36411" y="4638"/>
                  <a:pt x="36374" y="4688"/>
                  <a:pt x="36337" y="4749"/>
                </a:cubicBezTo>
                <a:lnTo>
                  <a:pt x="35252" y="4540"/>
                </a:lnTo>
                <a:cubicBezTo>
                  <a:pt x="35240" y="4306"/>
                  <a:pt x="35080" y="4121"/>
                  <a:pt x="34858" y="4072"/>
                </a:cubicBezTo>
                <a:lnTo>
                  <a:pt x="35240" y="3073"/>
                </a:lnTo>
                <a:lnTo>
                  <a:pt x="35289" y="3061"/>
                </a:lnTo>
                <a:close/>
                <a:moveTo>
                  <a:pt x="8244" y="4182"/>
                </a:moveTo>
                <a:cubicBezTo>
                  <a:pt x="8503" y="4182"/>
                  <a:pt x="8626" y="4490"/>
                  <a:pt x="8441" y="4675"/>
                </a:cubicBezTo>
                <a:cubicBezTo>
                  <a:pt x="8386" y="4734"/>
                  <a:pt x="8316" y="4761"/>
                  <a:pt x="8245" y="4761"/>
                </a:cubicBezTo>
                <a:cubicBezTo>
                  <a:pt x="8096" y="4761"/>
                  <a:pt x="7948" y="4642"/>
                  <a:pt x="7948" y="4466"/>
                </a:cubicBezTo>
                <a:cubicBezTo>
                  <a:pt x="7948" y="4306"/>
                  <a:pt x="8084" y="4182"/>
                  <a:pt x="8232" y="4182"/>
                </a:cubicBezTo>
                <a:close/>
                <a:moveTo>
                  <a:pt x="21268" y="2827"/>
                </a:moveTo>
                <a:lnTo>
                  <a:pt x="23104" y="3197"/>
                </a:lnTo>
                <a:cubicBezTo>
                  <a:pt x="23104" y="3209"/>
                  <a:pt x="23104" y="3221"/>
                  <a:pt x="23104" y="3246"/>
                </a:cubicBezTo>
                <a:cubicBezTo>
                  <a:pt x="23104" y="3468"/>
                  <a:pt x="23288" y="3640"/>
                  <a:pt x="23510" y="3640"/>
                </a:cubicBezTo>
                <a:cubicBezTo>
                  <a:pt x="23516" y="3646"/>
                  <a:pt x="23526" y="3650"/>
                  <a:pt x="23535" y="3650"/>
                </a:cubicBezTo>
                <a:cubicBezTo>
                  <a:pt x="23544" y="3650"/>
                  <a:pt x="23553" y="3646"/>
                  <a:pt x="23559" y="3640"/>
                </a:cubicBezTo>
                <a:lnTo>
                  <a:pt x="23695" y="4675"/>
                </a:lnTo>
                <a:cubicBezTo>
                  <a:pt x="23633" y="4700"/>
                  <a:pt x="23584" y="4737"/>
                  <a:pt x="23547" y="4774"/>
                </a:cubicBezTo>
                <a:lnTo>
                  <a:pt x="21231" y="3000"/>
                </a:lnTo>
                <a:cubicBezTo>
                  <a:pt x="21255" y="2938"/>
                  <a:pt x="21268" y="2876"/>
                  <a:pt x="21268" y="2827"/>
                </a:cubicBezTo>
                <a:close/>
                <a:moveTo>
                  <a:pt x="34762" y="4266"/>
                </a:moveTo>
                <a:cubicBezTo>
                  <a:pt x="34913" y="4266"/>
                  <a:pt x="35059" y="4379"/>
                  <a:pt x="35068" y="4552"/>
                </a:cubicBezTo>
                <a:cubicBezTo>
                  <a:pt x="35068" y="4725"/>
                  <a:pt x="34932" y="4872"/>
                  <a:pt x="34760" y="4872"/>
                </a:cubicBezTo>
                <a:lnTo>
                  <a:pt x="34760" y="4860"/>
                </a:lnTo>
                <a:cubicBezTo>
                  <a:pt x="34501" y="4860"/>
                  <a:pt x="34365" y="4540"/>
                  <a:pt x="34550" y="4355"/>
                </a:cubicBezTo>
                <a:cubicBezTo>
                  <a:pt x="34611" y="4294"/>
                  <a:pt x="34687" y="4266"/>
                  <a:pt x="34762" y="4266"/>
                </a:cubicBezTo>
                <a:close/>
                <a:moveTo>
                  <a:pt x="20282" y="2926"/>
                </a:moveTo>
                <a:cubicBezTo>
                  <a:pt x="20319" y="3024"/>
                  <a:pt x="20381" y="3123"/>
                  <a:pt x="20467" y="3184"/>
                </a:cubicBezTo>
                <a:lnTo>
                  <a:pt x="19654" y="4540"/>
                </a:lnTo>
                <a:cubicBezTo>
                  <a:pt x="19580" y="4490"/>
                  <a:pt x="19493" y="4466"/>
                  <a:pt x="19407" y="4466"/>
                </a:cubicBezTo>
                <a:cubicBezTo>
                  <a:pt x="19161" y="4466"/>
                  <a:pt x="18951" y="4651"/>
                  <a:pt x="18914" y="4897"/>
                </a:cubicBezTo>
                <a:lnTo>
                  <a:pt x="17596" y="4441"/>
                </a:lnTo>
                <a:cubicBezTo>
                  <a:pt x="17621" y="4380"/>
                  <a:pt x="17633" y="4306"/>
                  <a:pt x="17633" y="4244"/>
                </a:cubicBezTo>
                <a:cubicBezTo>
                  <a:pt x="17633" y="4170"/>
                  <a:pt x="17621" y="4096"/>
                  <a:pt x="17584" y="4035"/>
                </a:cubicBezTo>
                <a:lnTo>
                  <a:pt x="20282" y="2926"/>
                </a:lnTo>
                <a:close/>
                <a:moveTo>
                  <a:pt x="27221" y="4310"/>
                </a:moveTo>
                <a:cubicBezTo>
                  <a:pt x="27372" y="4310"/>
                  <a:pt x="27519" y="4428"/>
                  <a:pt x="27527" y="4601"/>
                </a:cubicBezTo>
                <a:cubicBezTo>
                  <a:pt x="27527" y="4774"/>
                  <a:pt x="27391" y="4909"/>
                  <a:pt x="27231" y="4909"/>
                </a:cubicBezTo>
                <a:cubicBezTo>
                  <a:pt x="26960" y="4909"/>
                  <a:pt x="26825" y="4589"/>
                  <a:pt x="27009" y="4404"/>
                </a:cubicBezTo>
                <a:cubicBezTo>
                  <a:pt x="27071" y="4339"/>
                  <a:pt x="27147" y="4310"/>
                  <a:pt x="27221" y="4310"/>
                </a:cubicBezTo>
                <a:close/>
                <a:moveTo>
                  <a:pt x="6830" y="4430"/>
                </a:moveTo>
                <a:cubicBezTo>
                  <a:pt x="6965" y="4430"/>
                  <a:pt x="7098" y="4536"/>
                  <a:pt x="7098" y="4688"/>
                </a:cubicBezTo>
                <a:cubicBezTo>
                  <a:pt x="7098" y="4835"/>
                  <a:pt x="6975" y="4959"/>
                  <a:pt x="6827" y="4959"/>
                </a:cubicBezTo>
                <a:lnTo>
                  <a:pt x="6839" y="4946"/>
                </a:lnTo>
                <a:cubicBezTo>
                  <a:pt x="6605" y="4946"/>
                  <a:pt x="6494" y="4663"/>
                  <a:pt x="6655" y="4503"/>
                </a:cubicBezTo>
                <a:cubicBezTo>
                  <a:pt x="6705" y="4452"/>
                  <a:pt x="6768" y="4430"/>
                  <a:pt x="6830" y="4430"/>
                </a:cubicBezTo>
                <a:close/>
                <a:moveTo>
                  <a:pt x="23867" y="3431"/>
                </a:moveTo>
                <a:lnTo>
                  <a:pt x="26751" y="4490"/>
                </a:lnTo>
                <a:cubicBezTo>
                  <a:pt x="26738" y="4527"/>
                  <a:pt x="26738" y="4564"/>
                  <a:pt x="26726" y="4614"/>
                </a:cubicBezTo>
                <a:cubicBezTo>
                  <a:pt x="26738" y="4638"/>
                  <a:pt x="26738" y="4663"/>
                  <a:pt x="26738" y="4688"/>
                </a:cubicBezTo>
                <a:lnTo>
                  <a:pt x="24410" y="4996"/>
                </a:lnTo>
                <a:cubicBezTo>
                  <a:pt x="24348" y="4774"/>
                  <a:pt x="24151" y="4614"/>
                  <a:pt x="23917" y="4614"/>
                </a:cubicBezTo>
                <a:cubicBezTo>
                  <a:pt x="23867" y="4614"/>
                  <a:pt x="23831" y="4614"/>
                  <a:pt x="23794" y="4626"/>
                </a:cubicBezTo>
                <a:lnTo>
                  <a:pt x="23658" y="3616"/>
                </a:lnTo>
                <a:cubicBezTo>
                  <a:pt x="23744" y="3579"/>
                  <a:pt x="23818" y="3505"/>
                  <a:pt x="23867" y="3431"/>
                </a:cubicBezTo>
                <a:close/>
                <a:moveTo>
                  <a:pt x="40230" y="3751"/>
                </a:moveTo>
                <a:lnTo>
                  <a:pt x="41623" y="4133"/>
                </a:lnTo>
                <a:cubicBezTo>
                  <a:pt x="41635" y="4256"/>
                  <a:pt x="41697" y="4367"/>
                  <a:pt x="41783" y="4441"/>
                </a:cubicBezTo>
                <a:lnTo>
                  <a:pt x="40945" y="5217"/>
                </a:lnTo>
                <a:cubicBezTo>
                  <a:pt x="40853" y="5133"/>
                  <a:pt x="40732" y="5090"/>
                  <a:pt x="40606" y="5090"/>
                </a:cubicBezTo>
                <a:cubicBezTo>
                  <a:pt x="40547" y="5090"/>
                  <a:pt x="40486" y="5099"/>
                  <a:pt x="40427" y="5119"/>
                </a:cubicBezTo>
                <a:lnTo>
                  <a:pt x="39947" y="3998"/>
                </a:lnTo>
                <a:cubicBezTo>
                  <a:pt x="40082" y="3961"/>
                  <a:pt x="40193" y="3874"/>
                  <a:pt x="40255" y="3763"/>
                </a:cubicBezTo>
                <a:lnTo>
                  <a:pt x="40230" y="3751"/>
                </a:lnTo>
                <a:close/>
                <a:moveTo>
                  <a:pt x="19408" y="4673"/>
                </a:moveTo>
                <a:cubicBezTo>
                  <a:pt x="19560" y="4673"/>
                  <a:pt x="19707" y="4789"/>
                  <a:pt x="19715" y="4971"/>
                </a:cubicBezTo>
                <a:cubicBezTo>
                  <a:pt x="19715" y="5131"/>
                  <a:pt x="19580" y="5267"/>
                  <a:pt x="19407" y="5279"/>
                </a:cubicBezTo>
                <a:cubicBezTo>
                  <a:pt x="19148" y="5279"/>
                  <a:pt x="19013" y="4959"/>
                  <a:pt x="19198" y="4762"/>
                </a:cubicBezTo>
                <a:cubicBezTo>
                  <a:pt x="19258" y="4701"/>
                  <a:pt x="19334" y="4673"/>
                  <a:pt x="19408" y="4673"/>
                </a:cubicBezTo>
                <a:close/>
                <a:moveTo>
                  <a:pt x="36792" y="4673"/>
                </a:moveTo>
                <a:cubicBezTo>
                  <a:pt x="36866" y="4673"/>
                  <a:pt x="36941" y="4701"/>
                  <a:pt x="37002" y="4762"/>
                </a:cubicBezTo>
                <a:cubicBezTo>
                  <a:pt x="37187" y="4959"/>
                  <a:pt x="37051" y="5279"/>
                  <a:pt x="36793" y="5279"/>
                </a:cubicBezTo>
                <a:cubicBezTo>
                  <a:pt x="36620" y="5279"/>
                  <a:pt x="36485" y="5143"/>
                  <a:pt x="36485" y="4971"/>
                </a:cubicBezTo>
                <a:cubicBezTo>
                  <a:pt x="36493" y="4789"/>
                  <a:pt x="36640" y="4673"/>
                  <a:pt x="36792" y="4673"/>
                </a:cubicBezTo>
                <a:close/>
                <a:moveTo>
                  <a:pt x="23917" y="4823"/>
                </a:moveTo>
                <a:cubicBezTo>
                  <a:pt x="24176" y="4823"/>
                  <a:pt x="24311" y="5143"/>
                  <a:pt x="24126" y="5328"/>
                </a:cubicBezTo>
                <a:cubicBezTo>
                  <a:pt x="24063" y="5387"/>
                  <a:pt x="23987" y="5414"/>
                  <a:pt x="23914" y="5414"/>
                </a:cubicBezTo>
                <a:cubicBezTo>
                  <a:pt x="23757" y="5414"/>
                  <a:pt x="23609" y="5295"/>
                  <a:pt x="23609" y="5119"/>
                </a:cubicBezTo>
                <a:cubicBezTo>
                  <a:pt x="23621" y="4946"/>
                  <a:pt x="23744" y="4823"/>
                  <a:pt x="23917" y="4823"/>
                </a:cubicBezTo>
                <a:close/>
                <a:moveTo>
                  <a:pt x="12606" y="3492"/>
                </a:moveTo>
                <a:lnTo>
                  <a:pt x="14257" y="3813"/>
                </a:lnTo>
                <a:lnTo>
                  <a:pt x="14257" y="3874"/>
                </a:lnTo>
                <a:cubicBezTo>
                  <a:pt x="14257" y="4072"/>
                  <a:pt x="14380" y="4269"/>
                  <a:pt x="14577" y="4343"/>
                </a:cubicBezTo>
                <a:lnTo>
                  <a:pt x="13973" y="5833"/>
                </a:lnTo>
                <a:cubicBezTo>
                  <a:pt x="13912" y="5797"/>
                  <a:pt x="13838" y="5784"/>
                  <a:pt x="13764" y="5784"/>
                </a:cubicBezTo>
                <a:cubicBezTo>
                  <a:pt x="13715" y="5784"/>
                  <a:pt x="13678" y="5784"/>
                  <a:pt x="13628" y="5797"/>
                </a:cubicBezTo>
                <a:lnTo>
                  <a:pt x="12433" y="3751"/>
                </a:lnTo>
                <a:cubicBezTo>
                  <a:pt x="12520" y="3677"/>
                  <a:pt x="12581" y="3591"/>
                  <a:pt x="12606" y="3492"/>
                </a:cubicBezTo>
                <a:close/>
                <a:moveTo>
                  <a:pt x="40616" y="5296"/>
                </a:moveTo>
                <a:cubicBezTo>
                  <a:pt x="40770" y="5296"/>
                  <a:pt x="40920" y="5417"/>
                  <a:pt x="40920" y="5599"/>
                </a:cubicBezTo>
                <a:cubicBezTo>
                  <a:pt x="40908" y="5760"/>
                  <a:pt x="40785" y="5895"/>
                  <a:pt x="40625" y="5895"/>
                </a:cubicBezTo>
                <a:lnTo>
                  <a:pt x="40612" y="5895"/>
                </a:lnTo>
                <a:cubicBezTo>
                  <a:pt x="40353" y="5895"/>
                  <a:pt x="40218" y="5575"/>
                  <a:pt x="40403" y="5390"/>
                </a:cubicBezTo>
                <a:cubicBezTo>
                  <a:pt x="40463" y="5325"/>
                  <a:pt x="40540" y="5296"/>
                  <a:pt x="40616" y="5296"/>
                </a:cubicBezTo>
                <a:close/>
                <a:moveTo>
                  <a:pt x="39651" y="4010"/>
                </a:moveTo>
                <a:cubicBezTo>
                  <a:pt x="39700" y="4022"/>
                  <a:pt x="39762" y="4035"/>
                  <a:pt x="39811" y="4035"/>
                </a:cubicBezTo>
                <a:lnTo>
                  <a:pt x="39873" y="4035"/>
                </a:lnTo>
                <a:lnTo>
                  <a:pt x="40366" y="5168"/>
                </a:lnTo>
                <a:cubicBezTo>
                  <a:pt x="40218" y="5267"/>
                  <a:pt x="40119" y="5427"/>
                  <a:pt x="40119" y="5599"/>
                </a:cubicBezTo>
                <a:cubicBezTo>
                  <a:pt x="40119" y="5636"/>
                  <a:pt x="40132" y="5673"/>
                  <a:pt x="40132" y="5723"/>
                </a:cubicBezTo>
                <a:lnTo>
                  <a:pt x="38887" y="5957"/>
                </a:lnTo>
                <a:lnTo>
                  <a:pt x="39651" y="4010"/>
                </a:lnTo>
                <a:close/>
                <a:moveTo>
                  <a:pt x="9846" y="3283"/>
                </a:moveTo>
                <a:lnTo>
                  <a:pt x="11632" y="3357"/>
                </a:lnTo>
                <a:cubicBezTo>
                  <a:pt x="11645" y="3542"/>
                  <a:pt x="11743" y="3702"/>
                  <a:pt x="11903" y="3776"/>
                </a:cubicBezTo>
                <a:lnTo>
                  <a:pt x="11078" y="5932"/>
                </a:lnTo>
                <a:cubicBezTo>
                  <a:pt x="11029" y="5920"/>
                  <a:pt x="10979" y="5907"/>
                  <a:pt x="10930" y="5907"/>
                </a:cubicBezTo>
                <a:cubicBezTo>
                  <a:pt x="10844" y="5907"/>
                  <a:pt x="10770" y="5932"/>
                  <a:pt x="10696" y="5969"/>
                </a:cubicBezTo>
                <a:lnTo>
                  <a:pt x="9599" y="3591"/>
                </a:lnTo>
                <a:cubicBezTo>
                  <a:pt x="9710" y="3529"/>
                  <a:pt x="9809" y="3406"/>
                  <a:pt x="9833" y="3283"/>
                </a:cubicBezTo>
                <a:close/>
                <a:moveTo>
                  <a:pt x="32258" y="4035"/>
                </a:moveTo>
                <a:lnTo>
                  <a:pt x="33059" y="4256"/>
                </a:lnTo>
                <a:lnTo>
                  <a:pt x="32061" y="6154"/>
                </a:lnTo>
                <a:lnTo>
                  <a:pt x="32024" y="6154"/>
                </a:lnTo>
                <a:lnTo>
                  <a:pt x="31975" y="4232"/>
                </a:lnTo>
                <a:cubicBezTo>
                  <a:pt x="32086" y="4207"/>
                  <a:pt x="32184" y="4133"/>
                  <a:pt x="32258" y="4035"/>
                </a:cubicBezTo>
                <a:close/>
                <a:moveTo>
                  <a:pt x="29585" y="4232"/>
                </a:moveTo>
                <a:lnTo>
                  <a:pt x="29153" y="6043"/>
                </a:lnTo>
                <a:lnTo>
                  <a:pt x="29092" y="6043"/>
                </a:lnTo>
                <a:cubicBezTo>
                  <a:pt x="28956" y="6043"/>
                  <a:pt x="28833" y="6105"/>
                  <a:pt x="28734" y="6203"/>
                </a:cubicBezTo>
                <a:lnTo>
                  <a:pt x="27589" y="4971"/>
                </a:lnTo>
                <a:cubicBezTo>
                  <a:pt x="27687" y="4885"/>
                  <a:pt x="27749" y="4749"/>
                  <a:pt x="27749" y="4614"/>
                </a:cubicBezTo>
                <a:cubicBezTo>
                  <a:pt x="27736" y="4601"/>
                  <a:pt x="27736" y="4589"/>
                  <a:pt x="27736" y="4577"/>
                </a:cubicBezTo>
                <a:lnTo>
                  <a:pt x="27736" y="4564"/>
                </a:lnTo>
                <a:lnTo>
                  <a:pt x="29585" y="4232"/>
                </a:lnTo>
                <a:close/>
                <a:moveTo>
                  <a:pt x="33158" y="4281"/>
                </a:moveTo>
                <a:lnTo>
                  <a:pt x="34267" y="4601"/>
                </a:lnTo>
                <a:cubicBezTo>
                  <a:pt x="34267" y="4651"/>
                  <a:pt x="34279" y="4700"/>
                  <a:pt x="34304" y="4749"/>
                </a:cubicBezTo>
                <a:lnTo>
                  <a:pt x="32246" y="6228"/>
                </a:lnTo>
                <a:cubicBezTo>
                  <a:pt x="32221" y="6203"/>
                  <a:pt x="32197" y="6191"/>
                  <a:pt x="32172" y="6178"/>
                </a:cubicBezTo>
                <a:lnTo>
                  <a:pt x="33158" y="4281"/>
                </a:lnTo>
                <a:close/>
                <a:moveTo>
                  <a:pt x="38481" y="3160"/>
                </a:moveTo>
                <a:lnTo>
                  <a:pt x="39294" y="3418"/>
                </a:lnTo>
                <a:cubicBezTo>
                  <a:pt x="39282" y="3455"/>
                  <a:pt x="39282" y="3492"/>
                  <a:pt x="39282" y="3529"/>
                </a:cubicBezTo>
                <a:cubicBezTo>
                  <a:pt x="39282" y="3714"/>
                  <a:pt x="39380" y="3874"/>
                  <a:pt x="39540" y="3961"/>
                </a:cubicBezTo>
                <a:lnTo>
                  <a:pt x="38752" y="5969"/>
                </a:lnTo>
                <a:lnTo>
                  <a:pt x="37298" y="6240"/>
                </a:lnTo>
                <a:lnTo>
                  <a:pt x="36990" y="5415"/>
                </a:lnTo>
                <a:cubicBezTo>
                  <a:pt x="37322" y="5254"/>
                  <a:pt x="37372" y="4798"/>
                  <a:pt x="37088" y="4577"/>
                </a:cubicBezTo>
                <a:lnTo>
                  <a:pt x="37741" y="3579"/>
                </a:lnTo>
                <a:cubicBezTo>
                  <a:pt x="37815" y="3616"/>
                  <a:pt x="37902" y="3628"/>
                  <a:pt x="37975" y="3628"/>
                </a:cubicBezTo>
                <a:cubicBezTo>
                  <a:pt x="37983" y="3628"/>
                  <a:pt x="37991" y="3628"/>
                  <a:pt x="37998" y="3628"/>
                </a:cubicBezTo>
                <a:cubicBezTo>
                  <a:pt x="38260" y="3628"/>
                  <a:pt x="38481" y="3424"/>
                  <a:pt x="38505" y="3172"/>
                </a:cubicBezTo>
                <a:lnTo>
                  <a:pt x="38481" y="3160"/>
                </a:lnTo>
                <a:close/>
                <a:moveTo>
                  <a:pt x="12347" y="3800"/>
                </a:moveTo>
                <a:lnTo>
                  <a:pt x="13530" y="5833"/>
                </a:lnTo>
                <a:cubicBezTo>
                  <a:pt x="13382" y="5920"/>
                  <a:pt x="13283" y="6068"/>
                  <a:pt x="13271" y="6240"/>
                </a:cubicBezTo>
                <a:lnTo>
                  <a:pt x="11423" y="6277"/>
                </a:lnTo>
                <a:cubicBezTo>
                  <a:pt x="11386" y="6142"/>
                  <a:pt x="11287" y="6031"/>
                  <a:pt x="11176" y="5969"/>
                </a:cubicBezTo>
                <a:lnTo>
                  <a:pt x="12002" y="3813"/>
                </a:lnTo>
                <a:cubicBezTo>
                  <a:pt x="12051" y="3825"/>
                  <a:pt x="12088" y="3825"/>
                  <a:pt x="12138" y="3825"/>
                </a:cubicBezTo>
                <a:cubicBezTo>
                  <a:pt x="12157" y="3828"/>
                  <a:pt x="12176" y="3830"/>
                  <a:pt x="12195" y="3830"/>
                </a:cubicBezTo>
                <a:cubicBezTo>
                  <a:pt x="12245" y="3830"/>
                  <a:pt x="12293" y="3818"/>
                  <a:pt x="12347" y="3800"/>
                </a:cubicBezTo>
                <a:close/>
                <a:moveTo>
                  <a:pt x="41881" y="4503"/>
                </a:moveTo>
                <a:cubicBezTo>
                  <a:pt x="41955" y="4540"/>
                  <a:pt x="42029" y="4564"/>
                  <a:pt x="42115" y="4564"/>
                </a:cubicBezTo>
                <a:lnTo>
                  <a:pt x="42152" y="4564"/>
                </a:lnTo>
                <a:lnTo>
                  <a:pt x="42005" y="6105"/>
                </a:lnTo>
                <a:cubicBezTo>
                  <a:pt x="41857" y="6117"/>
                  <a:pt x="41721" y="6178"/>
                  <a:pt x="41623" y="6289"/>
                </a:cubicBezTo>
                <a:lnTo>
                  <a:pt x="41019" y="5883"/>
                </a:lnTo>
                <a:cubicBezTo>
                  <a:pt x="41080" y="5809"/>
                  <a:pt x="41117" y="5698"/>
                  <a:pt x="41117" y="5599"/>
                </a:cubicBezTo>
                <a:cubicBezTo>
                  <a:pt x="41117" y="5488"/>
                  <a:pt x="41080" y="5378"/>
                  <a:pt x="41019" y="5291"/>
                </a:cubicBezTo>
                <a:lnTo>
                  <a:pt x="41881" y="4503"/>
                </a:lnTo>
                <a:close/>
                <a:moveTo>
                  <a:pt x="31359" y="3911"/>
                </a:moveTo>
                <a:cubicBezTo>
                  <a:pt x="31384" y="3998"/>
                  <a:pt x="31445" y="4072"/>
                  <a:pt x="31507" y="4133"/>
                </a:cubicBezTo>
                <a:lnTo>
                  <a:pt x="31507" y="4145"/>
                </a:lnTo>
                <a:lnTo>
                  <a:pt x="29523" y="6302"/>
                </a:lnTo>
                <a:cubicBezTo>
                  <a:pt x="29461" y="6191"/>
                  <a:pt x="29375" y="6117"/>
                  <a:pt x="29252" y="6080"/>
                </a:cubicBezTo>
                <a:lnTo>
                  <a:pt x="29696" y="4219"/>
                </a:lnTo>
                <a:lnTo>
                  <a:pt x="31359" y="3911"/>
                </a:lnTo>
                <a:close/>
                <a:moveTo>
                  <a:pt x="35265" y="4626"/>
                </a:moveTo>
                <a:lnTo>
                  <a:pt x="36300" y="4835"/>
                </a:lnTo>
                <a:cubicBezTo>
                  <a:pt x="36300" y="4872"/>
                  <a:pt x="36287" y="4922"/>
                  <a:pt x="36287" y="4959"/>
                </a:cubicBezTo>
                <a:cubicBezTo>
                  <a:pt x="36287" y="5082"/>
                  <a:pt x="36324" y="5205"/>
                  <a:pt x="36398" y="5304"/>
                </a:cubicBezTo>
                <a:lnTo>
                  <a:pt x="36411" y="5291"/>
                </a:lnTo>
                <a:lnTo>
                  <a:pt x="36411" y="5291"/>
                </a:lnTo>
                <a:lnTo>
                  <a:pt x="35400" y="6339"/>
                </a:lnTo>
                <a:cubicBezTo>
                  <a:pt x="35314" y="6265"/>
                  <a:pt x="35203" y="6228"/>
                  <a:pt x="35092" y="6228"/>
                </a:cubicBezTo>
                <a:lnTo>
                  <a:pt x="35055" y="6228"/>
                </a:lnTo>
                <a:lnTo>
                  <a:pt x="34821" y="5057"/>
                </a:lnTo>
                <a:cubicBezTo>
                  <a:pt x="35055" y="5033"/>
                  <a:pt x="35228" y="4860"/>
                  <a:pt x="35265" y="4626"/>
                </a:cubicBezTo>
                <a:close/>
                <a:moveTo>
                  <a:pt x="21218" y="6203"/>
                </a:moveTo>
                <a:cubicBezTo>
                  <a:pt x="21258" y="6203"/>
                  <a:pt x="21298" y="6228"/>
                  <a:pt x="21305" y="6277"/>
                </a:cubicBezTo>
                <a:cubicBezTo>
                  <a:pt x="21298" y="6326"/>
                  <a:pt x="21258" y="6351"/>
                  <a:pt x="21218" y="6351"/>
                </a:cubicBezTo>
                <a:cubicBezTo>
                  <a:pt x="21178" y="6351"/>
                  <a:pt x="21138" y="6326"/>
                  <a:pt x="21132" y="6277"/>
                </a:cubicBezTo>
                <a:cubicBezTo>
                  <a:pt x="21138" y="6228"/>
                  <a:pt x="21178" y="6203"/>
                  <a:pt x="21218" y="6203"/>
                </a:cubicBezTo>
                <a:close/>
                <a:moveTo>
                  <a:pt x="21169" y="3073"/>
                </a:moveTo>
                <a:lnTo>
                  <a:pt x="23486" y="4848"/>
                </a:lnTo>
                <a:cubicBezTo>
                  <a:pt x="23436" y="4934"/>
                  <a:pt x="23399" y="5020"/>
                  <a:pt x="23412" y="5119"/>
                </a:cubicBezTo>
                <a:cubicBezTo>
                  <a:pt x="23399" y="5217"/>
                  <a:pt x="23436" y="5316"/>
                  <a:pt x="23486" y="5402"/>
                </a:cubicBezTo>
                <a:lnTo>
                  <a:pt x="22549" y="6178"/>
                </a:lnTo>
                <a:cubicBezTo>
                  <a:pt x="22443" y="6077"/>
                  <a:pt x="22310" y="6029"/>
                  <a:pt x="22180" y="6029"/>
                </a:cubicBezTo>
                <a:cubicBezTo>
                  <a:pt x="21978" y="6029"/>
                  <a:pt x="21781" y="6146"/>
                  <a:pt x="21699" y="6363"/>
                </a:cubicBezTo>
                <a:lnTo>
                  <a:pt x="21502" y="6302"/>
                </a:lnTo>
                <a:lnTo>
                  <a:pt x="21502" y="6277"/>
                </a:lnTo>
                <a:cubicBezTo>
                  <a:pt x="21502" y="6101"/>
                  <a:pt x="21359" y="5988"/>
                  <a:pt x="21210" y="5988"/>
                </a:cubicBezTo>
                <a:cubicBezTo>
                  <a:pt x="21140" y="5988"/>
                  <a:pt x="21068" y="6013"/>
                  <a:pt x="21009" y="6068"/>
                </a:cubicBezTo>
                <a:lnTo>
                  <a:pt x="19838" y="5242"/>
                </a:lnTo>
                <a:cubicBezTo>
                  <a:pt x="19888" y="5156"/>
                  <a:pt x="19912" y="5070"/>
                  <a:pt x="19912" y="4971"/>
                </a:cubicBezTo>
                <a:cubicBezTo>
                  <a:pt x="19912" y="4823"/>
                  <a:pt x="19851" y="4688"/>
                  <a:pt x="19740" y="4601"/>
                </a:cubicBezTo>
                <a:lnTo>
                  <a:pt x="20553" y="3234"/>
                </a:lnTo>
                <a:cubicBezTo>
                  <a:pt x="20615" y="3271"/>
                  <a:pt x="20689" y="3283"/>
                  <a:pt x="20763" y="3283"/>
                </a:cubicBezTo>
                <a:cubicBezTo>
                  <a:pt x="20923" y="3283"/>
                  <a:pt x="21071" y="3209"/>
                  <a:pt x="21169" y="3073"/>
                </a:cubicBezTo>
                <a:close/>
                <a:moveTo>
                  <a:pt x="9094" y="3566"/>
                </a:moveTo>
                <a:cubicBezTo>
                  <a:pt x="9180" y="3616"/>
                  <a:pt x="9267" y="3640"/>
                  <a:pt x="9353" y="3640"/>
                </a:cubicBezTo>
                <a:cubicBezTo>
                  <a:pt x="9402" y="3640"/>
                  <a:pt x="9451" y="3628"/>
                  <a:pt x="9488" y="3616"/>
                </a:cubicBezTo>
                <a:lnTo>
                  <a:pt x="10610" y="6018"/>
                </a:lnTo>
                <a:cubicBezTo>
                  <a:pt x="10514" y="6090"/>
                  <a:pt x="10454" y="6208"/>
                  <a:pt x="10427" y="6327"/>
                </a:cubicBezTo>
                <a:lnTo>
                  <a:pt x="10427" y="6327"/>
                </a:lnTo>
                <a:lnTo>
                  <a:pt x="8614" y="6400"/>
                </a:lnTo>
                <a:cubicBezTo>
                  <a:pt x="8552" y="6191"/>
                  <a:pt x="8355" y="6031"/>
                  <a:pt x="8133" y="6031"/>
                </a:cubicBezTo>
                <a:cubicBezTo>
                  <a:pt x="8071" y="6031"/>
                  <a:pt x="8022" y="6043"/>
                  <a:pt x="7961" y="6068"/>
                </a:cubicBezTo>
                <a:lnTo>
                  <a:pt x="7147" y="5033"/>
                </a:lnTo>
                <a:cubicBezTo>
                  <a:pt x="7234" y="4934"/>
                  <a:pt x="7283" y="4823"/>
                  <a:pt x="7295" y="4700"/>
                </a:cubicBezTo>
                <a:lnTo>
                  <a:pt x="7295" y="4675"/>
                </a:lnTo>
                <a:lnTo>
                  <a:pt x="7763" y="4589"/>
                </a:lnTo>
                <a:cubicBezTo>
                  <a:pt x="7827" y="4815"/>
                  <a:pt x="8029" y="4955"/>
                  <a:pt x="8245" y="4955"/>
                </a:cubicBezTo>
                <a:cubicBezTo>
                  <a:pt x="8323" y="4955"/>
                  <a:pt x="8403" y="4936"/>
                  <a:pt x="8478" y="4897"/>
                </a:cubicBezTo>
                <a:cubicBezTo>
                  <a:pt x="8749" y="4737"/>
                  <a:pt x="8811" y="4367"/>
                  <a:pt x="8601" y="4133"/>
                </a:cubicBezTo>
                <a:lnTo>
                  <a:pt x="9094" y="3566"/>
                </a:lnTo>
                <a:close/>
                <a:moveTo>
                  <a:pt x="32040" y="6377"/>
                </a:moveTo>
                <a:cubicBezTo>
                  <a:pt x="32070" y="6377"/>
                  <a:pt x="32128" y="6450"/>
                  <a:pt x="32061" y="6450"/>
                </a:cubicBezTo>
                <a:cubicBezTo>
                  <a:pt x="32057" y="6452"/>
                  <a:pt x="32052" y="6453"/>
                  <a:pt x="32048" y="6453"/>
                </a:cubicBezTo>
                <a:cubicBezTo>
                  <a:pt x="32028" y="6453"/>
                  <a:pt x="32012" y="6433"/>
                  <a:pt x="32012" y="6413"/>
                </a:cubicBezTo>
                <a:lnTo>
                  <a:pt x="32024" y="6400"/>
                </a:lnTo>
                <a:cubicBezTo>
                  <a:pt x="32024" y="6383"/>
                  <a:pt x="32031" y="6377"/>
                  <a:pt x="32040" y="6377"/>
                </a:cubicBezTo>
                <a:close/>
                <a:moveTo>
                  <a:pt x="31593" y="4195"/>
                </a:moveTo>
                <a:cubicBezTo>
                  <a:pt x="31667" y="4232"/>
                  <a:pt x="31753" y="4256"/>
                  <a:pt x="31839" y="4256"/>
                </a:cubicBezTo>
                <a:lnTo>
                  <a:pt x="31864" y="4256"/>
                </a:lnTo>
                <a:lnTo>
                  <a:pt x="31926" y="6203"/>
                </a:lnTo>
                <a:cubicBezTo>
                  <a:pt x="31864" y="6240"/>
                  <a:pt x="31827" y="6302"/>
                  <a:pt x="31815" y="6376"/>
                </a:cubicBezTo>
                <a:lnTo>
                  <a:pt x="29585" y="6474"/>
                </a:lnTo>
                <a:cubicBezTo>
                  <a:pt x="29585" y="6450"/>
                  <a:pt x="29585" y="6413"/>
                  <a:pt x="29572" y="6388"/>
                </a:cubicBezTo>
                <a:lnTo>
                  <a:pt x="31593" y="4195"/>
                </a:lnTo>
                <a:close/>
                <a:moveTo>
                  <a:pt x="36485" y="5353"/>
                </a:moveTo>
                <a:cubicBezTo>
                  <a:pt x="36571" y="5427"/>
                  <a:pt x="36669" y="5476"/>
                  <a:pt x="36780" y="5476"/>
                </a:cubicBezTo>
                <a:lnTo>
                  <a:pt x="36793" y="5476"/>
                </a:lnTo>
                <a:cubicBezTo>
                  <a:pt x="36830" y="5476"/>
                  <a:pt x="36879" y="5464"/>
                  <a:pt x="36916" y="5452"/>
                </a:cubicBezTo>
                <a:lnTo>
                  <a:pt x="37224" y="6277"/>
                </a:lnTo>
                <a:lnTo>
                  <a:pt x="35585" y="6585"/>
                </a:lnTo>
                <a:cubicBezTo>
                  <a:pt x="35560" y="6511"/>
                  <a:pt x="35524" y="6450"/>
                  <a:pt x="35487" y="6400"/>
                </a:cubicBezTo>
                <a:lnTo>
                  <a:pt x="36485" y="5353"/>
                </a:lnTo>
                <a:close/>
                <a:moveTo>
                  <a:pt x="13764" y="5981"/>
                </a:moveTo>
                <a:cubicBezTo>
                  <a:pt x="14035" y="5981"/>
                  <a:pt x="14183" y="6314"/>
                  <a:pt x="13986" y="6511"/>
                </a:cubicBezTo>
                <a:cubicBezTo>
                  <a:pt x="13922" y="6575"/>
                  <a:pt x="13843" y="6604"/>
                  <a:pt x="13766" y="6604"/>
                </a:cubicBezTo>
                <a:cubicBezTo>
                  <a:pt x="13607" y="6604"/>
                  <a:pt x="13456" y="6480"/>
                  <a:pt x="13456" y="6289"/>
                </a:cubicBezTo>
                <a:cubicBezTo>
                  <a:pt x="13456" y="6117"/>
                  <a:pt x="13591" y="5981"/>
                  <a:pt x="13764" y="5981"/>
                </a:cubicBezTo>
                <a:close/>
                <a:moveTo>
                  <a:pt x="15686" y="3616"/>
                </a:moveTo>
                <a:cubicBezTo>
                  <a:pt x="15735" y="3702"/>
                  <a:pt x="15834" y="3751"/>
                  <a:pt x="15933" y="3751"/>
                </a:cubicBezTo>
                <a:cubicBezTo>
                  <a:pt x="15945" y="3751"/>
                  <a:pt x="15969" y="3751"/>
                  <a:pt x="15994" y="3739"/>
                </a:cubicBezTo>
                <a:lnTo>
                  <a:pt x="16524" y="6511"/>
                </a:lnTo>
                <a:cubicBezTo>
                  <a:pt x="16462" y="6536"/>
                  <a:pt x="16413" y="6573"/>
                  <a:pt x="16388" y="6622"/>
                </a:cubicBezTo>
                <a:lnTo>
                  <a:pt x="14269" y="6302"/>
                </a:lnTo>
                <a:cubicBezTo>
                  <a:pt x="14269" y="6289"/>
                  <a:pt x="14269" y="6277"/>
                  <a:pt x="14269" y="6277"/>
                </a:cubicBezTo>
                <a:cubicBezTo>
                  <a:pt x="14257" y="6117"/>
                  <a:pt x="14183" y="5969"/>
                  <a:pt x="14060" y="5883"/>
                </a:cubicBezTo>
                <a:lnTo>
                  <a:pt x="14072" y="5870"/>
                </a:lnTo>
                <a:lnTo>
                  <a:pt x="14676" y="4355"/>
                </a:lnTo>
                <a:cubicBezTo>
                  <a:pt x="14700" y="4355"/>
                  <a:pt x="14725" y="4355"/>
                  <a:pt x="14762" y="4367"/>
                </a:cubicBezTo>
                <a:cubicBezTo>
                  <a:pt x="15033" y="4367"/>
                  <a:pt x="15255" y="4133"/>
                  <a:pt x="15255" y="3862"/>
                </a:cubicBezTo>
                <a:cubicBezTo>
                  <a:pt x="15255" y="3825"/>
                  <a:pt x="15255" y="3788"/>
                  <a:pt x="15255" y="3751"/>
                </a:cubicBezTo>
                <a:lnTo>
                  <a:pt x="15686" y="3616"/>
                </a:lnTo>
                <a:close/>
                <a:moveTo>
                  <a:pt x="16130" y="3665"/>
                </a:moveTo>
                <a:lnTo>
                  <a:pt x="16672" y="4022"/>
                </a:lnTo>
                <a:cubicBezTo>
                  <a:pt x="16524" y="4355"/>
                  <a:pt x="16770" y="4737"/>
                  <a:pt x="17140" y="4737"/>
                </a:cubicBezTo>
                <a:cubicBezTo>
                  <a:pt x="17300" y="4737"/>
                  <a:pt x="17460" y="4651"/>
                  <a:pt x="17547" y="4515"/>
                </a:cubicBezTo>
                <a:lnTo>
                  <a:pt x="18914" y="5008"/>
                </a:lnTo>
                <a:cubicBezTo>
                  <a:pt x="18927" y="5082"/>
                  <a:pt x="18951" y="5156"/>
                  <a:pt x="18988" y="5230"/>
                </a:cubicBezTo>
                <a:lnTo>
                  <a:pt x="16844" y="6634"/>
                </a:lnTo>
                <a:cubicBezTo>
                  <a:pt x="16807" y="6548"/>
                  <a:pt x="16709" y="6487"/>
                  <a:pt x="16610" y="6487"/>
                </a:cubicBezTo>
                <a:lnTo>
                  <a:pt x="16623" y="6487"/>
                </a:lnTo>
                <a:lnTo>
                  <a:pt x="16093" y="3702"/>
                </a:lnTo>
                <a:cubicBezTo>
                  <a:pt x="16105" y="3690"/>
                  <a:pt x="16117" y="3677"/>
                  <a:pt x="16130" y="3665"/>
                </a:cubicBezTo>
                <a:close/>
                <a:moveTo>
                  <a:pt x="10930" y="6103"/>
                </a:moveTo>
                <a:cubicBezTo>
                  <a:pt x="11004" y="6103"/>
                  <a:pt x="11079" y="6130"/>
                  <a:pt x="11140" y="6191"/>
                </a:cubicBezTo>
                <a:cubicBezTo>
                  <a:pt x="11337" y="6376"/>
                  <a:pt x="11201" y="6696"/>
                  <a:pt x="10942" y="6696"/>
                </a:cubicBezTo>
                <a:cubicBezTo>
                  <a:pt x="10935" y="6697"/>
                  <a:pt x="10928" y="6697"/>
                  <a:pt x="10921" y="6697"/>
                </a:cubicBezTo>
                <a:cubicBezTo>
                  <a:pt x="10759" y="6697"/>
                  <a:pt x="10634" y="6566"/>
                  <a:pt x="10622" y="6413"/>
                </a:cubicBezTo>
                <a:lnTo>
                  <a:pt x="10634" y="6400"/>
                </a:lnTo>
                <a:cubicBezTo>
                  <a:pt x="10634" y="6218"/>
                  <a:pt x="10779" y="6103"/>
                  <a:pt x="10930" y="6103"/>
                </a:cubicBezTo>
                <a:close/>
                <a:moveTo>
                  <a:pt x="34328" y="4848"/>
                </a:moveTo>
                <a:cubicBezTo>
                  <a:pt x="34415" y="4971"/>
                  <a:pt x="34550" y="5057"/>
                  <a:pt x="34710" y="5070"/>
                </a:cubicBezTo>
                <a:lnTo>
                  <a:pt x="34932" y="6265"/>
                </a:lnTo>
                <a:cubicBezTo>
                  <a:pt x="34735" y="6326"/>
                  <a:pt x="34587" y="6511"/>
                  <a:pt x="34587" y="6733"/>
                </a:cubicBezTo>
                <a:lnTo>
                  <a:pt x="34575" y="6733"/>
                </a:lnTo>
                <a:lnTo>
                  <a:pt x="32295" y="6499"/>
                </a:lnTo>
                <a:cubicBezTo>
                  <a:pt x="32308" y="6474"/>
                  <a:pt x="32308" y="6437"/>
                  <a:pt x="32308" y="6413"/>
                </a:cubicBezTo>
                <a:cubicBezTo>
                  <a:pt x="32308" y="6388"/>
                  <a:pt x="32295" y="6351"/>
                  <a:pt x="32295" y="6326"/>
                </a:cubicBezTo>
                <a:lnTo>
                  <a:pt x="34328" y="4848"/>
                </a:lnTo>
                <a:close/>
                <a:moveTo>
                  <a:pt x="16610" y="6696"/>
                </a:moveTo>
                <a:cubicBezTo>
                  <a:pt x="16635" y="6696"/>
                  <a:pt x="16659" y="6721"/>
                  <a:pt x="16659" y="6745"/>
                </a:cubicBezTo>
                <a:cubicBezTo>
                  <a:pt x="16659" y="6762"/>
                  <a:pt x="16653" y="6769"/>
                  <a:pt x="16644" y="6769"/>
                </a:cubicBezTo>
                <a:cubicBezTo>
                  <a:pt x="16613" y="6769"/>
                  <a:pt x="16553" y="6696"/>
                  <a:pt x="16610" y="6696"/>
                </a:cubicBezTo>
                <a:close/>
                <a:moveTo>
                  <a:pt x="27490" y="5033"/>
                </a:moveTo>
                <a:lnTo>
                  <a:pt x="28673" y="6265"/>
                </a:lnTo>
                <a:cubicBezTo>
                  <a:pt x="28611" y="6351"/>
                  <a:pt x="28587" y="6450"/>
                  <a:pt x="28587" y="6548"/>
                </a:cubicBezTo>
                <a:cubicBezTo>
                  <a:pt x="28587" y="6560"/>
                  <a:pt x="28587" y="6573"/>
                  <a:pt x="28587" y="6585"/>
                </a:cubicBezTo>
                <a:lnTo>
                  <a:pt x="27120" y="6844"/>
                </a:lnTo>
                <a:lnTo>
                  <a:pt x="27120" y="6844"/>
                </a:lnTo>
                <a:lnTo>
                  <a:pt x="27157" y="5107"/>
                </a:lnTo>
                <a:cubicBezTo>
                  <a:pt x="27182" y="5119"/>
                  <a:pt x="27194" y="5119"/>
                  <a:pt x="27219" y="5119"/>
                </a:cubicBezTo>
                <a:cubicBezTo>
                  <a:pt x="27317" y="5119"/>
                  <a:pt x="27404" y="5094"/>
                  <a:pt x="27490" y="5033"/>
                </a:cubicBezTo>
                <a:close/>
                <a:moveTo>
                  <a:pt x="8124" y="6233"/>
                </a:moveTo>
                <a:cubicBezTo>
                  <a:pt x="8279" y="6233"/>
                  <a:pt x="8429" y="6354"/>
                  <a:pt x="8429" y="6536"/>
                </a:cubicBezTo>
                <a:cubicBezTo>
                  <a:pt x="8429" y="6708"/>
                  <a:pt x="8293" y="6844"/>
                  <a:pt x="8121" y="6844"/>
                </a:cubicBezTo>
                <a:cubicBezTo>
                  <a:pt x="7862" y="6844"/>
                  <a:pt x="7726" y="6511"/>
                  <a:pt x="7911" y="6326"/>
                </a:cubicBezTo>
                <a:cubicBezTo>
                  <a:pt x="7972" y="6262"/>
                  <a:pt x="8049" y="6233"/>
                  <a:pt x="8124" y="6233"/>
                </a:cubicBezTo>
                <a:close/>
                <a:moveTo>
                  <a:pt x="29103" y="6241"/>
                </a:moveTo>
                <a:cubicBezTo>
                  <a:pt x="29256" y="6241"/>
                  <a:pt x="29400" y="6363"/>
                  <a:pt x="29400" y="6548"/>
                </a:cubicBezTo>
                <a:cubicBezTo>
                  <a:pt x="29400" y="6708"/>
                  <a:pt x="29264" y="6844"/>
                  <a:pt x="29092" y="6844"/>
                </a:cubicBezTo>
                <a:cubicBezTo>
                  <a:pt x="28833" y="6844"/>
                  <a:pt x="28710" y="6511"/>
                  <a:pt x="28895" y="6326"/>
                </a:cubicBezTo>
                <a:cubicBezTo>
                  <a:pt x="28957" y="6268"/>
                  <a:pt x="29031" y="6241"/>
                  <a:pt x="29103" y="6241"/>
                </a:cubicBezTo>
                <a:close/>
                <a:moveTo>
                  <a:pt x="22184" y="6224"/>
                </a:moveTo>
                <a:cubicBezTo>
                  <a:pt x="22349" y="6224"/>
                  <a:pt x="22508" y="6358"/>
                  <a:pt x="22500" y="6560"/>
                </a:cubicBezTo>
                <a:cubicBezTo>
                  <a:pt x="22500" y="6721"/>
                  <a:pt x="22364" y="6868"/>
                  <a:pt x="22192" y="6868"/>
                </a:cubicBezTo>
                <a:cubicBezTo>
                  <a:pt x="21896" y="6868"/>
                  <a:pt x="21761" y="6511"/>
                  <a:pt x="21970" y="6314"/>
                </a:cubicBezTo>
                <a:cubicBezTo>
                  <a:pt x="22032" y="6252"/>
                  <a:pt x="22108" y="6224"/>
                  <a:pt x="22184" y="6224"/>
                </a:cubicBezTo>
                <a:close/>
                <a:moveTo>
                  <a:pt x="42017" y="6314"/>
                </a:moveTo>
                <a:cubicBezTo>
                  <a:pt x="42177" y="6314"/>
                  <a:pt x="42325" y="6450"/>
                  <a:pt x="42325" y="6610"/>
                </a:cubicBezTo>
                <a:lnTo>
                  <a:pt x="42313" y="6610"/>
                </a:lnTo>
                <a:cubicBezTo>
                  <a:pt x="42313" y="6795"/>
                  <a:pt x="42163" y="6917"/>
                  <a:pt x="42006" y="6917"/>
                </a:cubicBezTo>
                <a:cubicBezTo>
                  <a:pt x="41933" y="6917"/>
                  <a:pt x="41858" y="6890"/>
                  <a:pt x="41795" y="6832"/>
                </a:cubicBezTo>
                <a:cubicBezTo>
                  <a:pt x="41610" y="6634"/>
                  <a:pt x="41746" y="6314"/>
                  <a:pt x="42017" y="6314"/>
                </a:cubicBezTo>
                <a:close/>
                <a:moveTo>
                  <a:pt x="26763" y="4811"/>
                </a:moveTo>
                <a:cubicBezTo>
                  <a:pt x="26800" y="4897"/>
                  <a:pt x="26862" y="4971"/>
                  <a:pt x="26948" y="5033"/>
                </a:cubicBezTo>
                <a:lnTo>
                  <a:pt x="25925" y="6881"/>
                </a:lnTo>
                <a:cubicBezTo>
                  <a:pt x="25888" y="6881"/>
                  <a:pt x="25839" y="6893"/>
                  <a:pt x="25802" y="6918"/>
                </a:cubicBezTo>
                <a:lnTo>
                  <a:pt x="24299" y="5439"/>
                </a:lnTo>
                <a:cubicBezTo>
                  <a:pt x="24373" y="5353"/>
                  <a:pt x="24410" y="5242"/>
                  <a:pt x="24410" y="5131"/>
                </a:cubicBezTo>
                <a:cubicBezTo>
                  <a:pt x="24410" y="5131"/>
                  <a:pt x="24410" y="5119"/>
                  <a:pt x="24410" y="5119"/>
                </a:cubicBezTo>
                <a:lnTo>
                  <a:pt x="26763" y="4811"/>
                </a:lnTo>
                <a:close/>
                <a:moveTo>
                  <a:pt x="27071" y="5082"/>
                </a:moveTo>
                <a:lnTo>
                  <a:pt x="27034" y="6856"/>
                </a:lnTo>
                <a:lnTo>
                  <a:pt x="26172" y="7016"/>
                </a:lnTo>
                <a:cubicBezTo>
                  <a:pt x="26147" y="6955"/>
                  <a:pt x="26098" y="6905"/>
                  <a:pt x="26036" y="6893"/>
                </a:cubicBezTo>
                <a:lnTo>
                  <a:pt x="27034" y="5082"/>
                </a:lnTo>
                <a:close/>
                <a:moveTo>
                  <a:pt x="35086" y="6437"/>
                </a:moveTo>
                <a:lnTo>
                  <a:pt x="35086" y="6437"/>
                </a:lnTo>
                <a:cubicBezTo>
                  <a:pt x="35353" y="6442"/>
                  <a:pt x="35485" y="6759"/>
                  <a:pt x="35302" y="6955"/>
                </a:cubicBezTo>
                <a:cubicBezTo>
                  <a:pt x="35241" y="7015"/>
                  <a:pt x="35165" y="7043"/>
                  <a:pt x="35089" y="7043"/>
                </a:cubicBezTo>
                <a:cubicBezTo>
                  <a:pt x="34934" y="7043"/>
                  <a:pt x="34784" y="6927"/>
                  <a:pt x="34784" y="6745"/>
                </a:cubicBezTo>
                <a:cubicBezTo>
                  <a:pt x="34772" y="6575"/>
                  <a:pt x="34916" y="6440"/>
                  <a:pt x="35086" y="6437"/>
                </a:cubicBezTo>
                <a:close/>
                <a:moveTo>
                  <a:pt x="25944" y="7069"/>
                </a:moveTo>
                <a:cubicBezTo>
                  <a:pt x="25965" y="7069"/>
                  <a:pt x="25987" y="7084"/>
                  <a:pt x="25987" y="7115"/>
                </a:cubicBezTo>
                <a:cubicBezTo>
                  <a:pt x="25987" y="7152"/>
                  <a:pt x="25965" y="7170"/>
                  <a:pt x="25944" y="7170"/>
                </a:cubicBezTo>
                <a:cubicBezTo>
                  <a:pt x="25922" y="7170"/>
                  <a:pt x="25901" y="7152"/>
                  <a:pt x="25901" y="7115"/>
                </a:cubicBezTo>
                <a:cubicBezTo>
                  <a:pt x="25901" y="7084"/>
                  <a:pt x="25922" y="7069"/>
                  <a:pt x="25944" y="7069"/>
                </a:cubicBezTo>
                <a:close/>
                <a:moveTo>
                  <a:pt x="38727" y="6080"/>
                </a:moveTo>
                <a:lnTo>
                  <a:pt x="38062" y="7768"/>
                </a:lnTo>
                <a:cubicBezTo>
                  <a:pt x="38025" y="7768"/>
                  <a:pt x="38000" y="7756"/>
                  <a:pt x="37963" y="7756"/>
                </a:cubicBezTo>
                <a:lnTo>
                  <a:pt x="37889" y="7756"/>
                </a:lnTo>
                <a:lnTo>
                  <a:pt x="37359" y="6339"/>
                </a:lnTo>
                <a:lnTo>
                  <a:pt x="38727" y="6080"/>
                </a:lnTo>
                <a:close/>
                <a:moveTo>
                  <a:pt x="13271" y="6339"/>
                </a:moveTo>
                <a:cubicBezTo>
                  <a:pt x="13283" y="6425"/>
                  <a:pt x="13320" y="6511"/>
                  <a:pt x="13382" y="6585"/>
                </a:cubicBezTo>
                <a:lnTo>
                  <a:pt x="11866" y="7805"/>
                </a:lnTo>
                <a:cubicBezTo>
                  <a:pt x="11805" y="7719"/>
                  <a:pt x="11706" y="7682"/>
                  <a:pt x="11608" y="7682"/>
                </a:cubicBezTo>
                <a:lnTo>
                  <a:pt x="11620" y="7669"/>
                </a:lnTo>
                <a:cubicBezTo>
                  <a:pt x="11595" y="7669"/>
                  <a:pt x="11571" y="7669"/>
                  <a:pt x="11534" y="7682"/>
                </a:cubicBezTo>
                <a:lnTo>
                  <a:pt x="11201" y="6819"/>
                </a:lnTo>
                <a:cubicBezTo>
                  <a:pt x="11349" y="6733"/>
                  <a:pt x="11435" y="6573"/>
                  <a:pt x="11435" y="6400"/>
                </a:cubicBezTo>
                <a:cubicBezTo>
                  <a:pt x="11435" y="6388"/>
                  <a:pt x="11435" y="6376"/>
                  <a:pt x="11435" y="6363"/>
                </a:cubicBezTo>
                <a:lnTo>
                  <a:pt x="13271" y="6339"/>
                </a:lnTo>
                <a:close/>
                <a:moveTo>
                  <a:pt x="37261" y="6388"/>
                </a:moveTo>
                <a:lnTo>
                  <a:pt x="37778" y="7805"/>
                </a:lnTo>
                <a:cubicBezTo>
                  <a:pt x="37741" y="7817"/>
                  <a:pt x="37704" y="7842"/>
                  <a:pt x="37667" y="7867"/>
                </a:cubicBezTo>
                <a:lnTo>
                  <a:pt x="35560" y="6905"/>
                </a:lnTo>
                <a:cubicBezTo>
                  <a:pt x="35585" y="6844"/>
                  <a:pt x="35585" y="6795"/>
                  <a:pt x="35597" y="6745"/>
                </a:cubicBezTo>
                <a:cubicBezTo>
                  <a:pt x="35597" y="6733"/>
                  <a:pt x="35597" y="6721"/>
                  <a:pt x="35597" y="6708"/>
                </a:cubicBezTo>
                <a:lnTo>
                  <a:pt x="37261" y="6388"/>
                </a:lnTo>
                <a:close/>
                <a:moveTo>
                  <a:pt x="40156" y="5809"/>
                </a:moveTo>
                <a:cubicBezTo>
                  <a:pt x="40181" y="5858"/>
                  <a:pt x="40218" y="5907"/>
                  <a:pt x="40255" y="5944"/>
                </a:cubicBezTo>
                <a:lnTo>
                  <a:pt x="38283" y="7879"/>
                </a:lnTo>
                <a:cubicBezTo>
                  <a:pt x="38234" y="7842"/>
                  <a:pt x="38197" y="7817"/>
                  <a:pt x="38148" y="7793"/>
                </a:cubicBezTo>
                <a:lnTo>
                  <a:pt x="38838" y="6068"/>
                </a:lnTo>
                <a:lnTo>
                  <a:pt x="40156" y="5809"/>
                </a:lnTo>
                <a:close/>
                <a:moveTo>
                  <a:pt x="6581" y="7522"/>
                </a:moveTo>
                <a:cubicBezTo>
                  <a:pt x="6753" y="7522"/>
                  <a:pt x="6839" y="7743"/>
                  <a:pt x="6716" y="7867"/>
                </a:cubicBezTo>
                <a:cubicBezTo>
                  <a:pt x="6676" y="7907"/>
                  <a:pt x="6626" y="7925"/>
                  <a:pt x="6576" y="7925"/>
                </a:cubicBezTo>
                <a:cubicBezTo>
                  <a:pt x="6472" y="7925"/>
                  <a:pt x="6371" y="7847"/>
                  <a:pt x="6371" y="7731"/>
                </a:cubicBezTo>
                <a:cubicBezTo>
                  <a:pt x="6383" y="7620"/>
                  <a:pt x="6457" y="7534"/>
                  <a:pt x="6568" y="7534"/>
                </a:cubicBezTo>
                <a:lnTo>
                  <a:pt x="6581" y="7522"/>
                </a:lnTo>
                <a:close/>
                <a:moveTo>
                  <a:pt x="11617" y="7870"/>
                </a:moveTo>
                <a:cubicBezTo>
                  <a:pt x="11688" y="7870"/>
                  <a:pt x="11756" y="7931"/>
                  <a:pt x="11756" y="8014"/>
                </a:cubicBezTo>
                <a:cubicBezTo>
                  <a:pt x="11767" y="8094"/>
                  <a:pt x="11704" y="8164"/>
                  <a:pt x="11627" y="8164"/>
                </a:cubicBezTo>
                <a:cubicBezTo>
                  <a:pt x="11620" y="8164"/>
                  <a:pt x="11614" y="8163"/>
                  <a:pt x="11608" y="8162"/>
                </a:cubicBezTo>
                <a:lnTo>
                  <a:pt x="11620" y="8162"/>
                </a:lnTo>
                <a:cubicBezTo>
                  <a:pt x="11485" y="8162"/>
                  <a:pt x="11423" y="8002"/>
                  <a:pt x="11521" y="7916"/>
                </a:cubicBezTo>
                <a:cubicBezTo>
                  <a:pt x="11549" y="7884"/>
                  <a:pt x="11584" y="7870"/>
                  <a:pt x="11617" y="7870"/>
                </a:cubicBezTo>
                <a:close/>
                <a:moveTo>
                  <a:pt x="24237" y="5513"/>
                </a:moveTo>
                <a:lnTo>
                  <a:pt x="25728" y="6992"/>
                </a:lnTo>
                <a:cubicBezTo>
                  <a:pt x="25703" y="7029"/>
                  <a:pt x="25691" y="7078"/>
                  <a:pt x="25691" y="7127"/>
                </a:cubicBezTo>
                <a:cubicBezTo>
                  <a:pt x="25691" y="7201"/>
                  <a:pt x="25728" y="7263"/>
                  <a:pt x="25777" y="7312"/>
                </a:cubicBezTo>
                <a:lnTo>
                  <a:pt x="25790" y="7312"/>
                </a:lnTo>
                <a:lnTo>
                  <a:pt x="25223" y="8384"/>
                </a:lnTo>
                <a:cubicBezTo>
                  <a:pt x="25198" y="8372"/>
                  <a:pt x="25161" y="8372"/>
                  <a:pt x="25137" y="8372"/>
                </a:cubicBezTo>
                <a:cubicBezTo>
                  <a:pt x="25087" y="8372"/>
                  <a:pt x="25050" y="8384"/>
                  <a:pt x="25013" y="8396"/>
                </a:cubicBezTo>
                <a:lnTo>
                  <a:pt x="23991" y="5624"/>
                </a:lnTo>
                <a:cubicBezTo>
                  <a:pt x="24077" y="5612"/>
                  <a:pt x="24163" y="5562"/>
                  <a:pt x="24237" y="5513"/>
                </a:cubicBezTo>
                <a:close/>
                <a:moveTo>
                  <a:pt x="14257" y="6400"/>
                </a:moveTo>
                <a:lnTo>
                  <a:pt x="16364" y="6721"/>
                </a:lnTo>
                <a:lnTo>
                  <a:pt x="16364" y="6733"/>
                </a:lnTo>
                <a:cubicBezTo>
                  <a:pt x="16364" y="6770"/>
                  <a:pt x="16376" y="6795"/>
                  <a:pt x="16388" y="6832"/>
                </a:cubicBezTo>
                <a:lnTo>
                  <a:pt x="13752" y="8557"/>
                </a:lnTo>
                <a:cubicBezTo>
                  <a:pt x="13715" y="8520"/>
                  <a:pt x="13678" y="8507"/>
                  <a:pt x="13628" y="8495"/>
                </a:cubicBezTo>
                <a:lnTo>
                  <a:pt x="13641" y="8495"/>
                </a:lnTo>
                <a:lnTo>
                  <a:pt x="13776" y="6782"/>
                </a:lnTo>
                <a:cubicBezTo>
                  <a:pt x="13998" y="6770"/>
                  <a:pt x="14195" y="6622"/>
                  <a:pt x="14257" y="6400"/>
                </a:cubicBezTo>
                <a:close/>
                <a:moveTo>
                  <a:pt x="37963" y="7965"/>
                </a:moveTo>
                <a:cubicBezTo>
                  <a:pt x="38123" y="7965"/>
                  <a:pt x="38259" y="8101"/>
                  <a:pt x="38259" y="8261"/>
                </a:cubicBezTo>
                <a:cubicBezTo>
                  <a:pt x="38259" y="8443"/>
                  <a:pt x="38114" y="8564"/>
                  <a:pt x="37963" y="8564"/>
                </a:cubicBezTo>
                <a:cubicBezTo>
                  <a:pt x="37890" y="8564"/>
                  <a:pt x="37814" y="8535"/>
                  <a:pt x="37754" y="8470"/>
                </a:cubicBezTo>
                <a:cubicBezTo>
                  <a:pt x="37557" y="8285"/>
                  <a:pt x="37692" y="7965"/>
                  <a:pt x="37963" y="7965"/>
                </a:cubicBezTo>
                <a:close/>
                <a:moveTo>
                  <a:pt x="23559" y="5476"/>
                </a:moveTo>
                <a:cubicBezTo>
                  <a:pt x="23646" y="5562"/>
                  <a:pt x="23757" y="5612"/>
                  <a:pt x="23867" y="5612"/>
                </a:cubicBezTo>
                <a:lnTo>
                  <a:pt x="24902" y="8421"/>
                </a:lnTo>
                <a:cubicBezTo>
                  <a:pt x="24841" y="8458"/>
                  <a:pt x="24779" y="8507"/>
                  <a:pt x="24730" y="8569"/>
                </a:cubicBezTo>
                <a:lnTo>
                  <a:pt x="22635" y="6795"/>
                </a:lnTo>
                <a:cubicBezTo>
                  <a:pt x="22685" y="6721"/>
                  <a:pt x="22709" y="6634"/>
                  <a:pt x="22709" y="6548"/>
                </a:cubicBezTo>
                <a:cubicBezTo>
                  <a:pt x="22709" y="6437"/>
                  <a:pt x="22672" y="6339"/>
                  <a:pt x="22623" y="6252"/>
                </a:cubicBezTo>
                <a:lnTo>
                  <a:pt x="23559" y="5476"/>
                </a:lnTo>
                <a:close/>
                <a:moveTo>
                  <a:pt x="21465" y="6400"/>
                </a:moveTo>
                <a:lnTo>
                  <a:pt x="21674" y="6450"/>
                </a:lnTo>
                <a:cubicBezTo>
                  <a:pt x="21674" y="6487"/>
                  <a:pt x="21662" y="6511"/>
                  <a:pt x="21662" y="6548"/>
                </a:cubicBezTo>
                <a:cubicBezTo>
                  <a:pt x="21662" y="6733"/>
                  <a:pt x="21761" y="6893"/>
                  <a:pt x="21921" y="6992"/>
                </a:cubicBezTo>
                <a:lnTo>
                  <a:pt x="21009" y="8581"/>
                </a:lnTo>
                <a:cubicBezTo>
                  <a:pt x="20947" y="8557"/>
                  <a:pt x="20886" y="8532"/>
                  <a:pt x="20812" y="8520"/>
                </a:cubicBezTo>
                <a:lnTo>
                  <a:pt x="21206" y="6560"/>
                </a:lnTo>
                <a:cubicBezTo>
                  <a:pt x="21317" y="6560"/>
                  <a:pt x="21428" y="6499"/>
                  <a:pt x="21465" y="6400"/>
                </a:cubicBezTo>
                <a:close/>
                <a:moveTo>
                  <a:pt x="13456" y="6659"/>
                </a:moveTo>
                <a:cubicBezTo>
                  <a:pt x="13518" y="6721"/>
                  <a:pt x="13591" y="6758"/>
                  <a:pt x="13678" y="6770"/>
                </a:cubicBezTo>
                <a:lnTo>
                  <a:pt x="13530" y="8483"/>
                </a:lnTo>
                <a:cubicBezTo>
                  <a:pt x="13457" y="8495"/>
                  <a:pt x="13397" y="8530"/>
                  <a:pt x="13348" y="8590"/>
                </a:cubicBezTo>
                <a:lnTo>
                  <a:pt x="13348" y="8590"/>
                </a:lnTo>
                <a:lnTo>
                  <a:pt x="11965" y="8027"/>
                </a:lnTo>
                <a:lnTo>
                  <a:pt x="11965" y="8014"/>
                </a:lnTo>
                <a:cubicBezTo>
                  <a:pt x="11965" y="7965"/>
                  <a:pt x="11953" y="7916"/>
                  <a:pt x="11928" y="7879"/>
                </a:cubicBezTo>
                <a:lnTo>
                  <a:pt x="13456" y="6659"/>
                </a:lnTo>
                <a:close/>
                <a:moveTo>
                  <a:pt x="19777" y="5316"/>
                </a:moveTo>
                <a:lnTo>
                  <a:pt x="20960" y="6154"/>
                </a:lnTo>
                <a:cubicBezTo>
                  <a:pt x="20935" y="6191"/>
                  <a:pt x="20935" y="6228"/>
                  <a:pt x="20923" y="6277"/>
                </a:cubicBezTo>
                <a:cubicBezTo>
                  <a:pt x="20923" y="6388"/>
                  <a:pt x="20997" y="6499"/>
                  <a:pt x="21108" y="6548"/>
                </a:cubicBezTo>
                <a:lnTo>
                  <a:pt x="20713" y="8520"/>
                </a:lnTo>
                <a:cubicBezTo>
                  <a:pt x="20639" y="8532"/>
                  <a:pt x="20565" y="8557"/>
                  <a:pt x="20491" y="8606"/>
                </a:cubicBezTo>
                <a:lnTo>
                  <a:pt x="19604" y="5439"/>
                </a:lnTo>
                <a:cubicBezTo>
                  <a:pt x="19666" y="5415"/>
                  <a:pt x="19728" y="5365"/>
                  <a:pt x="19777" y="5316"/>
                </a:cubicBezTo>
                <a:close/>
                <a:moveTo>
                  <a:pt x="39713" y="8544"/>
                </a:moveTo>
                <a:cubicBezTo>
                  <a:pt x="39768" y="8544"/>
                  <a:pt x="39714" y="8612"/>
                  <a:pt x="39683" y="8612"/>
                </a:cubicBezTo>
                <a:cubicBezTo>
                  <a:pt x="39672" y="8612"/>
                  <a:pt x="39663" y="8604"/>
                  <a:pt x="39663" y="8581"/>
                </a:cubicBezTo>
                <a:cubicBezTo>
                  <a:pt x="39663" y="8557"/>
                  <a:pt x="39688" y="8544"/>
                  <a:pt x="39713" y="8544"/>
                </a:cubicBezTo>
                <a:close/>
                <a:moveTo>
                  <a:pt x="31827" y="6474"/>
                </a:moveTo>
                <a:cubicBezTo>
                  <a:pt x="31852" y="6560"/>
                  <a:pt x="31913" y="6622"/>
                  <a:pt x="32000" y="6647"/>
                </a:cubicBezTo>
                <a:lnTo>
                  <a:pt x="31581" y="8520"/>
                </a:lnTo>
                <a:lnTo>
                  <a:pt x="31519" y="8520"/>
                </a:lnTo>
                <a:cubicBezTo>
                  <a:pt x="31408" y="8520"/>
                  <a:pt x="31297" y="8569"/>
                  <a:pt x="31211" y="8643"/>
                </a:cubicBezTo>
                <a:lnTo>
                  <a:pt x="29461" y="6905"/>
                </a:lnTo>
                <a:cubicBezTo>
                  <a:pt x="29548" y="6807"/>
                  <a:pt x="29585" y="6696"/>
                  <a:pt x="29597" y="6573"/>
                </a:cubicBezTo>
                <a:lnTo>
                  <a:pt x="31827" y="6474"/>
                </a:lnTo>
                <a:close/>
                <a:moveTo>
                  <a:pt x="16438" y="6918"/>
                </a:moveTo>
                <a:cubicBezTo>
                  <a:pt x="16487" y="6955"/>
                  <a:pt x="16536" y="6979"/>
                  <a:pt x="16598" y="6992"/>
                </a:cubicBezTo>
                <a:lnTo>
                  <a:pt x="16696" y="8101"/>
                </a:lnTo>
                <a:cubicBezTo>
                  <a:pt x="16462" y="8138"/>
                  <a:pt x="16278" y="8335"/>
                  <a:pt x="16265" y="8569"/>
                </a:cubicBezTo>
                <a:lnTo>
                  <a:pt x="16278" y="8569"/>
                </a:lnTo>
                <a:lnTo>
                  <a:pt x="13813" y="8667"/>
                </a:lnTo>
                <a:lnTo>
                  <a:pt x="13801" y="8643"/>
                </a:lnTo>
                <a:lnTo>
                  <a:pt x="16438" y="6918"/>
                </a:lnTo>
                <a:close/>
                <a:moveTo>
                  <a:pt x="8702" y="8076"/>
                </a:moveTo>
                <a:cubicBezTo>
                  <a:pt x="8964" y="8076"/>
                  <a:pt x="9103" y="8400"/>
                  <a:pt x="8909" y="8593"/>
                </a:cubicBezTo>
                <a:cubicBezTo>
                  <a:pt x="8845" y="8658"/>
                  <a:pt x="8767" y="8687"/>
                  <a:pt x="8690" y="8687"/>
                </a:cubicBezTo>
                <a:cubicBezTo>
                  <a:pt x="8531" y="8687"/>
                  <a:pt x="8380" y="8563"/>
                  <a:pt x="8380" y="8372"/>
                </a:cubicBezTo>
                <a:cubicBezTo>
                  <a:pt x="8392" y="8212"/>
                  <a:pt x="8515" y="8088"/>
                  <a:pt x="8675" y="8076"/>
                </a:cubicBezTo>
                <a:lnTo>
                  <a:pt x="8688" y="8076"/>
                </a:lnTo>
                <a:cubicBezTo>
                  <a:pt x="8692" y="8076"/>
                  <a:pt x="8697" y="8076"/>
                  <a:pt x="8702" y="8076"/>
                </a:cubicBezTo>
                <a:close/>
                <a:moveTo>
                  <a:pt x="19038" y="5316"/>
                </a:moveTo>
                <a:cubicBezTo>
                  <a:pt x="19136" y="5427"/>
                  <a:pt x="19272" y="5476"/>
                  <a:pt x="19407" y="5476"/>
                </a:cubicBezTo>
                <a:cubicBezTo>
                  <a:pt x="19444" y="5476"/>
                  <a:pt x="19469" y="5476"/>
                  <a:pt x="19493" y="5464"/>
                </a:cubicBezTo>
                <a:lnTo>
                  <a:pt x="20405" y="8680"/>
                </a:lnTo>
                <a:lnTo>
                  <a:pt x="20381" y="8692"/>
                </a:lnTo>
                <a:lnTo>
                  <a:pt x="16844" y="6819"/>
                </a:lnTo>
                <a:cubicBezTo>
                  <a:pt x="16844" y="6795"/>
                  <a:pt x="16857" y="6770"/>
                  <a:pt x="16857" y="6745"/>
                </a:cubicBezTo>
                <a:lnTo>
                  <a:pt x="19038" y="5316"/>
                </a:lnTo>
                <a:close/>
                <a:moveTo>
                  <a:pt x="28611" y="6696"/>
                </a:moveTo>
                <a:cubicBezTo>
                  <a:pt x="28624" y="6770"/>
                  <a:pt x="28673" y="6844"/>
                  <a:pt x="28722" y="6893"/>
                </a:cubicBezTo>
                <a:lnTo>
                  <a:pt x="27133" y="8717"/>
                </a:lnTo>
                <a:lnTo>
                  <a:pt x="27096" y="8704"/>
                </a:lnTo>
                <a:lnTo>
                  <a:pt x="27133" y="6955"/>
                </a:lnTo>
                <a:lnTo>
                  <a:pt x="28611" y="6696"/>
                </a:lnTo>
                <a:close/>
                <a:moveTo>
                  <a:pt x="13567" y="8683"/>
                </a:moveTo>
                <a:cubicBezTo>
                  <a:pt x="13591" y="8683"/>
                  <a:pt x="13616" y="8698"/>
                  <a:pt x="13616" y="8729"/>
                </a:cubicBezTo>
                <a:cubicBezTo>
                  <a:pt x="13616" y="8766"/>
                  <a:pt x="13591" y="8791"/>
                  <a:pt x="13555" y="8791"/>
                </a:cubicBezTo>
                <a:lnTo>
                  <a:pt x="13567" y="8778"/>
                </a:lnTo>
                <a:cubicBezTo>
                  <a:pt x="13542" y="8778"/>
                  <a:pt x="13518" y="8754"/>
                  <a:pt x="13518" y="8729"/>
                </a:cubicBezTo>
                <a:cubicBezTo>
                  <a:pt x="13518" y="8698"/>
                  <a:pt x="13542" y="8683"/>
                  <a:pt x="13567" y="8683"/>
                </a:cubicBezTo>
                <a:close/>
                <a:moveTo>
                  <a:pt x="16807" y="6905"/>
                </a:moveTo>
                <a:lnTo>
                  <a:pt x="20331" y="8778"/>
                </a:lnTo>
                <a:cubicBezTo>
                  <a:pt x="20319" y="8815"/>
                  <a:pt x="20294" y="8852"/>
                  <a:pt x="20294" y="8889"/>
                </a:cubicBezTo>
                <a:lnTo>
                  <a:pt x="17276" y="8593"/>
                </a:lnTo>
                <a:cubicBezTo>
                  <a:pt x="17263" y="8322"/>
                  <a:pt x="17054" y="8101"/>
                  <a:pt x="16770" y="8088"/>
                </a:cubicBezTo>
                <a:lnTo>
                  <a:pt x="16672" y="6979"/>
                </a:lnTo>
                <a:cubicBezTo>
                  <a:pt x="16733" y="6967"/>
                  <a:pt x="16770" y="6942"/>
                  <a:pt x="16807" y="6905"/>
                </a:cubicBezTo>
                <a:close/>
                <a:moveTo>
                  <a:pt x="16783" y="8285"/>
                </a:moveTo>
                <a:cubicBezTo>
                  <a:pt x="17054" y="8285"/>
                  <a:pt x="17202" y="8618"/>
                  <a:pt x="17004" y="8815"/>
                </a:cubicBezTo>
                <a:cubicBezTo>
                  <a:pt x="16942" y="8878"/>
                  <a:pt x="16865" y="8906"/>
                  <a:pt x="16790" y="8906"/>
                </a:cubicBezTo>
                <a:cubicBezTo>
                  <a:pt x="16629" y="8906"/>
                  <a:pt x="16475" y="8778"/>
                  <a:pt x="16475" y="8593"/>
                </a:cubicBezTo>
                <a:cubicBezTo>
                  <a:pt x="16487" y="8433"/>
                  <a:pt x="16610" y="8298"/>
                  <a:pt x="16770" y="8298"/>
                </a:cubicBezTo>
                <a:lnTo>
                  <a:pt x="16783" y="8285"/>
                </a:lnTo>
                <a:close/>
                <a:moveTo>
                  <a:pt x="22183" y="8853"/>
                </a:moveTo>
                <a:cubicBezTo>
                  <a:pt x="22214" y="8853"/>
                  <a:pt x="22273" y="8926"/>
                  <a:pt x="22216" y="8926"/>
                </a:cubicBezTo>
                <a:cubicBezTo>
                  <a:pt x="22179" y="8926"/>
                  <a:pt x="22155" y="8902"/>
                  <a:pt x="22155" y="8877"/>
                </a:cubicBezTo>
                <a:lnTo>
                  <a:pt x="22167" y="8877"/>
                </a:lnTo>
                <a:cubicBezTo>
                  <a:pt x="22167" y="8860"/>
                  <a:pt x="22174" y="8853"/>
                  <a:pt x="22183" y="8853"/>
                </a:cubicBezTo>
                <a:close/>
                <a:moveTo>
                  <a:pt x="35524" y="6992"/>
                </a:moveTo>
                <a:lnTo>
                  <a:pt x="37581" y="7928"/>
                </a:lnTo>
                <a:cubicBezTo>
                  <a:pt x="37507" y="8014"/>
                  <a:pt x="37470" y="8125"/>
                  <a:pt x="37458" y="8236"/>
                </a:cubicBezTo>
                <a:lnTo>
                  <a:pt x="35228" y="8926"/>
                </a:lnTo>
                <a:cubicBezTo>
                  <a:pt x="35154" y="8778"/>
                  <a:pt x="35031" y="8667"/>
                  <a:pt x="34870" y="8643"/>
                </a:cubicBezTo>
                <a:lnTo>
                  <a:pt x="35031" y="7238"/>
                </a:lnTo>
                <a:lnTo>
                  <a:pt x="35092" y="7238"/>
                </a:lnTo>
                <a:cubicBezTo>
                  <a:pt x="35265" y="7238"/>
                  <a:pt x="35437" y="7140"/>
                  <a:pt x="35524" y="6992"/>
                </a:cubicBezTo>
                <a:close/>
                <a:moveTo>
                  <a:pt x="27046" y="6955"/>
                </a:moveTo>
                <a:lnTo>
                  <a:pt x="27009" y="8692"/>
                </a:lnTo>
                <a:cubicBezTo>
                  <a:pt x="26886" y="8704"/>
                  <a:pt x="26788" y="8815"/>
                  <a:pt x="26800" y="8951"/>
                </a:cubicBezTo>
                <a:lnTo>
                  <a:pt x="25642" y="8865"/>
                </a:lnTo>
                <a:cubicBezTo>
                  <a:pt x="25629" y="8655"/>
                  <a:pt x="25519" y="8483"/>
                  <a:pt x="25334" y="8409"/>
                </a:cubicBezTo>
                <a:lnTo>
                  <a:pt x="25876" y="7361"/>
                </a:lnTo>
                <a:cubicBezTo>
                  <a:pt x="25897" y="7366"/>
                  <a:pt x="25917" y="7368"/>
                  <a:pt x="25938" y="7368"/>
                </a:cubicBezTo>
                <a:cubicBezTo>
                  <a:pt x="26075" y="7368"/>
                  <a:pt x="26196" y="7265"/>
                  <a:pt x="26196" y="7115"/>
                </a:cubicBezTo>
                <a:lnTo>
                  <a:pt x="26196" y="7103"/>
                </a:lnTo>
                <a:lnTo>
                  <a:pt x="27046" y="6955"/>
                </a:lnTo>
                <a:close/>
                <a:moveTo>
                  <a:pt x="27059" y="8902"/>
                </a:moveTo>
                <a:cubicBezTo>
                  <a:pt x="27116" y="8902"/>
                  <a:pt x="27056" y="8974"/>
                  <a:pt x="27025" y="8974"/>
                </a:cubicBezTo>
                <a:cubicBezTo>
                  <a:pt x="27016" y="8974"/>
                  <a:pt x="27009" y="8968"/>
                  <a:pt x="27009" y="8951"/>
                </a:cubicBezTo>
                <a:cubicBezTo>
                  <a:pt x="27009" y="8926"/>
                  <a:pt x="27022" y="8902"/>
                  <a:pt x="27046" y="8902"/>
                </a:cubicBezTo>
                <a:close/>
                <a:moveTo>
                  <a:pt x="8293" y="7004"/>
                </a:moveTo>
                <a:lnTo>
                  <a:pt x="8515" y="7903"/>
                </a:lnTo>
                <a:cubicBezTo>
                  <a:pt x="8244" y="8002"/>
                  <a:pt x="8108" y="8298"/>
                  <a:pt x="8219" y="8569"/>
                </a:cubicBezTo>
                <a:lnTo>
                  <a:pt x="7492" y="8975"/>
                </a:lnTo>
                <a:cubicBezTo>
                  <a:pt x="7455" y="8902"/>
                  <a:pt x="7394" y="8852"/>
                  <a:pt x="7320" y="8815"/>
                </a:cubicBezTo>
                <a:lnTo>
                  <a:pt x="8047" y="7041"/>
                </a:lnTo>
                <a:lnTo>
                  <a:pt x="8121" y="7041"/>
                </a:lnTo>
                <a:cubicBezTo>
                  <a:pt x="8182" y="7041"/>
                  <a:pt x="8244" y="7029"/>
                  <a:pt x="8293" y="7004"/>
                </a:cubicBezTo>
                <a:close/>
                <a:moveTo>
                  <a:pt x="32110" y="6659"/>
                </a:moveTo>
                <a:lnTo>
                  <a:pt x="33072" y="8988"/>
                </a:lnTo>
                <a:lnTo>
                  <a:pt x="32024" y="8975"/>
                </a:lnTo>
                <a:cubicBezTo>
                  <a:pt x="32012" y="8778"/>
                  <a:pt x="31876" y="8606"/>
                  <a:pt x="31679" y="8544"/>
                </a:cubicBezTo>
                <a:lnTo>
                  <a:pt x="32110" y="6659"/>
                </a:lnTo>
                <a:close/>
                <a:moveTo>
                  <a:pt x="32246" y="6585"/>
                </a:moveTo>
                <a:lnTo>
                  <a:pt x="34587" y="6844"/>
                </a:lnTo>
                <a:cubicBezTo>
                  <a:pt x="34624" y="7016"/>
                  <a:pt x="34747" y="7164"/>
                  <a:pt x="34932" y="7213"/>
                </a:cubicBezTo>
                <a:lnTo>
                  <a:pt x="34760" y="8630"/>
                </a:lnTo>
                <a:cubicBezTo>
                  <a:pt x="34525" y="8630"/>
                  <a:pt x="34328" y="8791"/>
                  <a:pt x="34279" y="9012"/>
                </a:cubicBezTo>
                <a:lnTo>
                  <a:pt x="33170" y="9000"/>
                </a:lnTo>
                <a:lnTo>
                  <a:pt x="32209" y="6622"/>
                </a:lnTo>
                <a:cubicBezTo>
                  <a:pt x="32221" y="6610"/>
                  <a:pt x="32234" y="6597"/>
                  <a:pt x="32246" y="6585"/>
                </a:cubicBezTo>
                <a:close/>
                <a:moveTo>
                  <a:pt x="6260" y="7977"/>
                </a:moveTo>
                <a:cubicBezTo>
                  <a:pt x="6334" y="8076"/>
                  <a:pt x="6445" y="8138"/>
                  <a:pt x="6568" y="8138"/>
                </a:cubicBezTo>
                <a:cubicBezTo>
                  <a:pt x="6593" y="8138"/>
                  <a:pt x="6618" y="8138"/>
                  <a:pt x="6655" y="8125"/>
                </a:cubicBezTo>
                <a:lnTo>
                  <a:pt x="6876" y="8803"/>
                </a:lnTo>
                <a:cubicBezTo>
                  <a:pt x="6733" y="8863"/>
                  <a:pt x="6624" y="8993"/>
                  <a:pt x="6584" y="9147"/>
                </a:cubicBezTo>
                <a:lnTo>
                  <a:pt x="6584" y="9147"/>
                </a:lnTo>
                <a:lnTo>
                  <a:pt x="5028" y="8963"/>
                </a:lnTo>
                <a:cubicBezTo>
                  <a:pt x="5028" y="8951"/>
                  <a:pt x="5028" y="8951"/>
                  <a:pt x="5028" y="8938"/>
                </a:cubicBezTo>
                <a:cubicBezTo>
                  <a:pt x="5028" y="8889"/>
                  <a:pt x="5016" y="8840"/>
                  <a:pt x="5003" y="8791"/>
                </a:cubicBezTo>
                <a:lnTo>
                  <a:pt x="6260" y="7977"/>
                </a:lnTo>
                <a:close/>
                <a:moveTo>
                  <a:pt x="4612" y="8745"/>
                </a:moveTo>
                <a:cubicBezTo>
                  <a:pt x="4717" y="8745"/>
                  <a:pt x="4819" y="8825"/>
                  <a:pt x="4819" y="8951"/>
                </a:cubicBezTo>
                <a:cubicBezTo>
                  <a:pt x="4819" y="9062"/>
                  <a:pt x="4732" y="9148"/>
                  <a:pt x="4622" y="9148"/>
                </a:cubicBezTo>
                <a:cubicBezTo>
                  <a:pt x="4437" y="9148"/>
                  <a:pt x="4350" y="8938"/>
                  <a:pt x="4474" y="8803"/>
                </a:cubicBezTo>
                <a:cubicBezTo>
                  <a:pt x="4513" y="8763"/>
                  <a:pt x="4563" y="8745"/>
                  <a:pt x="4612" y="8745"/>
                </a:cubicBezTo>
                <a:close/>
                <a:moveTo>
                  <a:pt x="25139" y="8562"/>
                </a:moveTo>
                <a:cubicBezTo>
                  <a:pt x="25216" y="8562"/>
                  <a:pt x="25294" y="8591"/>
                  <a:pt x="25358" y="8655"/>
                </a:cubicBezTo>
                <a:cubicBezTo>
                  <a:pt x="25552" y="8837"/>
                  <a:pt x="25413" y="9173"/>
                  <a:pt x="25151" y="9173"/>
                </a:cubicBezTo>
                <a:cubicBezTo>
                  <a:pt x="25146" y="9173"/>
                  <a:pt x="25141" y="9173"/>
                  <a:pt x="25137" y="9173"/>
                </a:cubicBezTo>
                <a:cubicBezTo>
                  <a:pt x="24964" y="9173"/>
                  <a:pt x="24829" y="9037"/>
                  <a:pt x="24829" y="8877"/>
                </a:cubicBezTo>
                <a:lnTo>
                  <a:pt x="24841" y="8877"/>
                </a:lnTo>
                <a:cubicBezTo>
                  <a:pt x="24833" y="8686"/>
                  <a:pt x="24981" y="8562"/>
                  <a:pt x="25139" y="8562"/>
                </a:cubicBezTo>
                <a:close/>
                <a:moveTo>
                  <a:pt x="22586" y="6881"/>
                </a:moveTo>
                <a:lnTo>
                  <a:pt x="24681" y="8655"/>
                </a:lnTo>
                <a:cubicBezTo>
                  <a:pt x="24644" y="8729"/>
                  <a:pt x="24631" y="8803"/>
                  <a:pt x="24631" y="8877"/>
                </a:cubicBezTo>
                <a:cubicBezTo>
                  <a:pt x="24619" y="8902"/>
                  <a:pt x="24619" y="8914"/>
                  <a:pt x="24631" y="8938"/>
                </a:cubicBezTo>
                <a:lnTo>
                  <a:pt x="23522" y="9197"/>
                </a:lnTo>
                <a:cubicBezTo>
                  <a:pt x="23449" y="8970"/>
                  <a:pt x="23249" y="8852"/>
                  <a:pt x="23047" y="8852"/>
                </a:cubicBezTo>
                <a:cubicBezTo>
                  <a:pt x="22877" y="8852"/>
                  <a:pt x="22707" y="8936"/>
                  <a:pt x="22611" y="9111"/>
                </a:cubicBezTo>
                <a:lnTo>
                  <a:pt x="22426" y="8988"/>
                </a:lnTo>
                <a:cubicBezTo>
                  <a:pt x="22451" y="8951"/>
                  <a:pt x="22451" y="8914"/>
                  <a:pt x="22451" y="8877"/>
                </a:cubicBezTo>
                <a:cubicBezTo>
                  <a:pt x="22457" y="8711"/>
                  <a:pt x="22330" y="8624"/>
                  <a:pt x="22204" y="8624"/>
                </a:cubicBezTo>
                <a:cubicBezTo>
                  <a:pt x="22087" y="8624"/>
                  <a:pt x="21970" y="8698"/>
                  <a:pt x="21958" y="8852"/>
                </a:cubicBezTo>
                <a:lnTo>
                  <a:pt x="21243" y="8902"/>
                </a:lnTo>
                <a:cubicBezTo>
                  <a:pt x="21218" y="8803"/>
                  <a:pt x="21169" y="8717"/>
                  <a:pt x="21095" y="8643"/>
                </a:cubicBezTo>
                <a:lnTo>
                  <a:pt x="22019" y="7041"/>
                </a:lnTo>
                <a:cubicBezTo>
                  <a:pt x="22074" y="7062"/>
                  <a:pt x="22133" y="7072"/>
                  <a:pt x="22191" y="7072"/>
                </a:cubicBezTo>
                <a:cubicBezTo>
                  <a:pt x="22340" y="7072"/>
                  <a:pt x="22488" y="7005"/>
                  <a:pt x="22586" y="6881"/>
                </a:cubicBezTo>
                <a:close/>
                <a:moveTo>
                  <a:pt x="20766" y="8722"/>
                </a:moveTo>
                <a:cubicBezTo>
                  <a:pt x="20842" y="8722"/>
                  <a:pt x="20920" y="8751"/>
                  <a:pt x="20984" y="8815"/>
                </a:cubicBezTo>
                <a:cubicBezTo>
                  <a:pt x="21169" y="9000"/>
                  <a:pt x="21034" y="9320"/>
                  <a:pt x="20763" y="9320"/>
                </a:cubicBezTo>
                <a:cubicBezTo>
                  <a:pt x="20602" y="9320"/>
                  <a:pt x="20467" y="9197"/>
                  <a:pt x="20467" y="9037"/>
                </a:cubicBezTo>
                <a:lnTo>
                  <a:pt x="20467" y="9025"/>
                </a:lnTo>
                <a:cubicBezTo>
                  <a:pt x="20467" y="8843"/>
                  <a:pt x="20611" y="8722"/>
                  <a:pt x="20766" y="8722"/>
                </a:cubicBezTo>
                <a:close/>
                <a:moveTo>
                  <a:pt x="31528" y="8713"/>
                </a:moveTo>
                <a:cubicBezTo>
                  <a:pt x="31603" y="8713"/>
                  <a:pt x="31679" y="8741"/>
                  <a:pt x="31741" y="8803"/>
                </a:cubicBezTo>
                <a:cubicBezTo>
                  <a:pt x="31938" y="9000"/>
                  <a:pt x="31802" y="9333"/>
                  <a:pt x="31519" y="9333"/>
                </a:cubicBezTo>
                <a:cubicBezTo>
                  <a:pt x="31359" y="9320"/>
                  <a:pt x="31223" y="9197"/>
                  <a:pt x="31223" y="9037"/>
                </a:cubicBezTo>
                <a:cubicBezTo>
                  <a:pt x="31215" y="8843"/>
                  <a:pt x="31368" y="8713"/>
                  <a:pt x="31528" y="8713"/>
                </a:cubicBezTo>
                <a:close/>
                <a:moveTo>
                  <a:pt x="34765" y="8841"/>
                </a:moveTo>
                <a:cubicBezTo>
                  <a:pt x="34837" y="8841"/>
                  <a:pt x="34910" y="8867"/>
                  <a:pt x="34969" y="8926"/>
                </a:cubicBezTo>
                <a:cubicBezTo>
                  <a:pt x="35166" y="9111"/>
                  <a:pt x="35031" y="9431"/>
                  <a:pt x="34760" y="9444"/>
                </a:cubicBezTo>
                <a:cubicBezTo>
                  <a:pt x="34599" y="9431"/>
                  <a:pt x="34464" y="9296"/>
                  <a:pt x="34464" y="9136"/>
                </a:cubicBezTo>
                <a:cubicBezTo>
                  <a:pt x="34464" y="8960"/>
                  <a:pt x="34612" y="8841"/>
                  <a:pt x="34765" y="8841"/>
                </a:cubicBezTo>
                <a:close/>
                <a:moveTo>
                  <a:pt x="7086" y="8956"/>
                </a:moveTo>
                <a:cubicBezTo>
                  <a:pt x="7237" y="8956"/>
                  <a:pt x="7381" y="9077"/>
                  <a:pt x="7381" y="9259"/>
                </a:cubicBezTo>
                <a:cubicBezTo>
                  <a:pt x="7381" y="9431"/>
                  <a:pt x="7246" y="9567"/>
                  <a:pt x="7073" y="9567"/>
                </a:cubicBezTo>
                <a:lnTo>
                  <a:pt x="7086" y="9555"/>
                </a:lnTo>
                <a:cubicBezTo>
                  <a:pt x="6815" y="9555"/>
                  <a:pt x="6679" y="9234"/>
                  <a:pt x="6876" y="9049"/>
                </a:cubicBezTo>
                <a:cubicBezTo>
                  <a:pt x="6937" y="8985"/>
                  <a:pt x="7012" y="8956"/>
                  <a:pt x="7086" y="8956"/>
                </a:cubicBezTo>
                <a:close/>
                <a:moveTo>
                  <a:pt x="23065" y="9051"/>
                </a:moveTo>
                <a:cubicBezTo>
                  <a:pt x="23138" y="9051"/>
                  <a:pt x="23213" y="9077"/>
                  <a:pt x="23276" y="9136"/>
                </a:cubicBezTo>
                <a:cubicBezTo>
                  <a:pt x="23461" y="9333"/>
                  <a:pt x="23325" y="9653"/>
                  <a:pt x="23054" y="9653"/>
                </a:cubicBezTo>
                <a:cubicBezTo>
                  <a:pt x="22894" y="9653"/>
                  <a:pt x="22759" y="9518"/>
                  <a:pt x="22759" y="9357"/>
                </a:cubicBezTo>
                <a:cubicBezTo>
                  <a:pt x="22759" y="9172"/>
                  <a:pt x="22908" y="9051"/>
                  <a:pt x="23065" y="9051"/>
                </a:cubicBezTo>
                <a:close/>
                <a:moveTo>
                  <a:pt x="29375" y="6967"/>
                </a:moveTo>
                <a:lnTo>
                  <a:pt x="31137" y="8704"/>
                </a:lnTo>
                <a:cubicBezTo>
                  <a:pt x="31063" y="8803"/>
                  <a:pt x="31014" y="8914"/>
                  <a:pt x="31014" y="9025"/>
                </a:cubicBezTo>
                <a:cubicBezTo>
                  <a:pt x="31014" y="9099"/>
                  <a:pt x="31039" y="9173"/>
                  <a:pt x="31063" y="9234"/>
                </a:cubicBezTo>
                <a:lnTo>
                  <a:pt x="30324" y="9690"/>
                </a:lnTo>
                <a:cubicBezTo>
                  <a:pt x="30238" y="9542"/>
                  <a:pt x="30065" y="9444"/>
                  <a:pt x="29893" y="9444"/>
                </a:cubicBezTo>
                <a:lnTo>
                  <a:pt x="29806" y="9444"/>
                </a:lnTo>
                <a:lnTo>
                  <a:pt x="29240" y="7029"/>
                </a:lnTo>
                <a:cubicBezTo>
                  <a:pt x="29289" y="7016"/>
                  <a:pt x="29338" y="6992"/>
                  <a:pt x="29375" y="6967"/>
                </a:cubicBezTo>
                <a:close/>
                <a:moveTo>
                  <a:pt x="28808" y="6967"/>
                </a:moveTo>
                <a:cubicBezTo>
                  <a:pt x="28895" y="7029"/>
                  <a:pt x="28993" y="7053"/>
                  <a:pt x="29092" y="7053"/>
                </a:cubicBezTo>
                <a:lnTo>
                  <a:pt x="29141" y="7053"/>
                </a:lnTo>
                <a:lnTo>
                  <a:pt x="29708" y="9493"/>
                </a:lnTo>
                <a:cubicBezTo>
                  <a:pt x="29585" y="9542"/>
                  <a:pt x="29474" y="9641"/>
                  <a:pt x="29424" y="9764"/>
                </a:cubicBezTo>
                <a:lnTo>
                  <a:pt x="27293" y="8926"/>
                </a:lnTo>
                <a:cubicBezTo>
                  <a:pt x="27293" y="8877"/>
                  <a:pt x="27268" y="8815"/>
                  <a:pt x="27219" y="8778"/>
                </a:cubicBezTo>
                <a:lnTo>
                  <a:pt x="28808" y="6967"/>
                </a:lnTo>
                <a:close/>
                <a:moveTo>
                  <a:pt x="11115" y="6881"/>
                </a:moveTo>
                <a:lnTo>
                  <a:pt x="11448" y="7719"/>
                </a:lnTo>
                <a:cubicBezTo>
                  <a:pt x="11176" y="7867"/>
                  <a:pt x="11226" y="8273"/>
                  <a:pt x="11521" y="8347"/>
                </a:cubicBezTo>
                <a:lnTo>
                  <a:pt x="11386" y="9271"/>
                </a:lnTo>
                <a:cubicBezTo>
                  <a:pt x="11359" y="9267"/>
                  <a:pt x="11333" y="9265"/>
                  <a:pt x="11307" y="9265"/>
                </a:cubicBezTo>
                <a:cubicBezTo>
                  <a:pt x="11044" y="9265"/>
                  <a:pt x="10819" y="9485"/>
                  <a:pt x="10819" y="9776"/>
                </a:cubicBezTo>
                <a:lnTo>
                  <a:pt x="10819" y="9789"/>
                </a:lnTo>
                <a:lnTo>
                  <a:pt x="9870" y="9863"/>
                </a:lnTo>
                <a:cubicBezTo>
                  <a:pt x="9858" y="9789"/>
                  <a:pt x="9809" y="9727"/>
                  <a:pt x="9735" y="9690"/>
                </a:cubicBezTo>
                <a:lnTo>
                  <a:pt x="10807" y="6893"/>
                </a:lnTo>
                <a:cubicBezTo>
                  <a:pt x="10851" y="6904"/>
                  <a:pt x="10898" y="6910"/>
                  <a:pt x="10945" y="6910"/>
                </a:cubicBezTo>
                <a:cubicBezTo>
                  <a:pt x="11003" y="6910"/>
                  <a:pt x="11061" y="6901"/>
                  <a:pt x="11115" y="6881"/>
                </a:cubicBezTo>
                <a:close/>
                <a:moveTo>
                  <a:pt x="9599" y="9850"/>
                </a:moveTo>
                <a:cubicBezTo>
                  <a:pt x="9649" y="9850"/>
                  <a:pt x="9686" y="9887"/>
                  <a:pt x="9686" y="9937"/>
                </a:cubicBezTo>
                <a:cubicBezTo>
                  <a:pt x="9686" y="9986"/>
                  <a:pt x="9636" y="10023"/>
                  <a:pt x="9587" y="10023"/>
                </a:cubicBezTo>
                <a:lnTo>
                  <a:pt x="9599" y="10010"/>
                </a:lnTo>
                <a:cubicBezTo>
                  <a:pt x="9550" y="10010"/>
                  <a:pt x="9513" y="9973"/>
                  <a:pt x="9513" y="9937"/>
                </a:cubicBezTo>
                <a:cubicBezTo>
                  <a:pt x="9513" y="9887"/>
                  <a:pt x="9550" y="9850"/>
                  <a:pt x="9599" y="9850"/>
                </a:cubicBezTo>
                <a:close/>
                <a:moveTo>
                  <a:pt x="11309" y="9468"/>
                </a:moveTo>
                <a:cubicBezTo>
                  <a:pt x="11314" y="9468"/>
                  <a:pt x="11319" y="9468"/>
                  <a:pt x="11324" y="9468"/>
                </a:cubicBezTo>
                <a:cubicBezTo>
                  <a:pt x="11497" y="9468"/>
                  <a:pt x="11620" y="9604"/>
                  <a:pt x="11608" y="9776"/>
                </a:cubicBezTo>
                <a:lnTo>
                  <a:pt x="11620" y="9776"/>
                </a:lnTo>
                <a:cubicBezTo>
                  <a:pt x="11620" y="9950"/>
                  <a:pt x="11471" y="10062"/>
                  <a:pt x="11317" y="10062"/>
                </a:cubicBezTo>
                <a:cubicBezTo>
                  <a:pt x="11241" y="10062"/>
                  <a:pt x="11164" y="10035"/>
                  <a:pt x="11103" y="9973"/>
                </a:cubicBezTo>
                <a:cubicBezTo>
                  <a:pt x="10921" y="9780"/>
                  <a:pt x="11048" y="9468"/>
                  <a:pt x="11309" y="9468"/>
                </a:cubicBezTo>
                <a:close/>
                <a:moveTo>
                  <a:pt x="37458" y="8347"/>
                </a:moveTo>
                <a:cubicBezTo>
                  <a:pt x="37503" y="8625"/>
                  <a:pt x="37727" y="8767"/>
                  <a:pt x="37952" y="8767"/>
                </a:cubicBezTo>
                <a:cubicBezTo>
                  <a:pt x="38156" y="8767"/>
                  <a:pt x="38361" y="8649"/>
                  <a:pt x="38431" y="8409"/>
                </a:cubicBezTo>
                <a:lnTo>
                  <a:pt x="38431" y="8396"/>
                </a:lnTo>
                <a:lnTo>
                  <a:pt x="39454" y="8581"/>
                </a:lnTo>
                <a:cubicBezTo>
                  <a:pt x="39454" y="8618"/>
                  <a:pt x="39454" y="8655"/>
                  <a:pt x="39479" y="8692"/>
                </a:cubicBezTo>
                <a:lnTo>
                  <a:pt x="37680" y="10047"/>
                </a:lnTo>
                <a:cubicBezTo>
                  <a:pt x="37593" y="9949"/>
                  <a:pt x="37458" y="9887"/>
                  <a:pt x="37322" y="9887"/>
                </a:cubicBezTo>
                <a:cubicBezTo>
                  <a:pt x="37138" y="9887"/>
                  <a:pt x="36977" y="9986"/>
                  <a:pt x="36891" y="10134"/>
                </a:cubicBezTo>
                <a:lnTo>
                  <a:pt x="35228" y="9308"/>
                </a:lnTo>
                <a:cubicBezTo>
                  <a:pt x="35252" y="9259"/>
                  <a:pt x="35265" y="9197"/>
                  <a:pt x="35265" y="9136"/>
                </a:cubicBezTo>
                <a:cubicBezTo>
                  <a:pt x="35265" y="9099"/>
                  <a:pt x="35252" y="9062"/>
                  <a:pt x="35252" y="9025"/>
                </a:cubicBezTo>
                <a:lnTo>
                  <a:pt x="37458" y="8347"/>
                </a:lnTo>
                <a:close/>
                <a:moveTo>
                  <a:pt x="29873" y="9652"/>
                </a:moveTo>
                <a:cubicBezTo>
                  <a:pt x="29879" y="9652"/>
                  <a:pt x="29886" y="9653"/>
                  <a:pt x="29893" y="9653"/>
                </a:cubicBezTo>
                <a:lnTo>
                  <a:pt x="29880" y="9653"/>
                </a:lnTo>
                <a:cubicBezTo>
                  <a:pt x="30151" y="9653"/>
                  <a:pt x="30299" y="9973"/>
                  <a:pt x="30102" y="10171"/>
                </a:cubicBezTo>
                <a:cubicBezTo>
                  <a:pt x="30043" y="10230"/>
                  <a:pt x="29969" y="10256"/>
                  <a:pt x="29895" y="10256"/>
                </a:cubicBezTo>
                <a:cubicBezTo>
                  <a:pt x="29740" y="10256"/>
                  <a:pt x="29589" y="10137"/>
                  <a:pt x="29597" y="9961"/>
                </a:cubicBezTo>
                <a:cubicBezTo>
                  <a:pt x="29585" y="9795"/>
                  <a:pt x="29710" y="9652"/>
                  <a:pt x="29873" y="9652"/>
                </a:cubicBezTo>
                <a:close/>
                <a:moveTo>
                  <a:pt x="37301" y="10068"/>
                </a:moveTo>
                <a:cubicBezTo>
                  <a:pt x="37463" y="10068"/>
                  <a:pt x="37618" y="10199"/>
                  <a:pt x="37618" y="10392"/>
                </a:cubicBezTo>
                <a:cubicBezTo>
                  <a:pt x="37618" y="10553"/>
                  <a:pt x="37495" y="10688"/>
                  <a:pt x="37322" y="10688"/>
                </a:cubicBezTo>
                <a:cubicBezTo>
                  <a:pt x="37317" y="10688"/>
                  <a:pt x="37313" y="10688"/>
                  <a:pt x="37308" y="10688"/>
                </a:cubicBezTo>
                <a:cubicBezTo>
                  <a:pt x="37034" y="10688"/>
                  <a:pt x="36895" y="10352"/>
                  <a:pt x="37088" y="10158"/>
                </a:cubicBezTo>
                <a:cubicBezTo>
                  <a:pt x="37151" y="10096"/>
                  <a:pt x="37226" y="10068"/>
                  <a:pt x="37301" y="10068"/>
                </a:cubicBezTo>
                <a:close/>
                <a:moveTo>
                  <a:pt x="17263" y="8692"/>
                </a:moveTo>
                <a:lnTo>
                  <a:pt x="20270" y="8988"/>
                </a:lnTo>
                <a:lnTo>
                  <a:pt x="20270" y="9025"/>
                </a:lnTo>
                <a:cubicBezTo>
                  <a:pt x="20270" y="9148"/>
                  <a:pt x="20307" y="9259"/>
                  <a:pt x="20381" y="9345"/>
                </a:cubicBezTo>
                <a:lnTo>
                  <a:pt x="19259" y="10713"/>
                </a:lnTo>
                <a:cubicBezTo>
                  <a:pt x="19173" y="10651"/>
                  <a:pt x="19087" y="10627"/>
                  <a:pt x="18988" y="10627"/>
                </a:cubicBezTo>
                <a:cubicBezTo>
                  <a:pt x="18877" y="10627"/>
                  <a:pt x="18779" y="10663"/>
                  <a:pt x="18693" y="10725"/>
                </a:cubicBezTo>
                <a:lnTo>
                  <a:pt x="17140" y="8938"/>
                </a:lnTo>
                <a:cubicBezTo>
                  <a:pt x="17202" y="8865"/>
                  <a:pt x="17251" y="8791"/>
                  <a:pt x="17263" y="8692"/>
                </a:cubicBezTo>
                <a:close/>
                <a:moveTo>
                  <a:pt x="32468" y="10691"/>
                </a:moveTo>
                <a:cubicBezTo>
                  <a:pt x="32492" y="10691"/>
                  <a:pt x="32517" y="10707"/>
                  <a:pt x="32517" y="10737"/>
                </a:cubicBezTo>
                <a:cubicBezTo>
                  <a:pt x="32517" y="10768"/>
                  <a:pt x="32492" y="10784"/>
                  <a:pt x="32468" y="10784"/>
                </a:cubicBezTo>
                <a:cubicBezTo>
                  <a:pt x="32443" y="10784"/>
                  <a:pt x="32419" y="10768"/>
                  <a:pt x="32419" y="10737"/>
                </a:cubicBezTo>
                <a:cubicBezTo>
                  <a:pt x="32419" y="10707"/>
                  <a:pt x="32443" y="10691"/>
                  <a:pt x="32468" y="10691"/>
                </a:cubicBezTo>
                <a:close/>
                <a:moveTo>
                  <a:pt x="4412" y="9308"/>
                </a:moveTo>
                <a:cubicBezTo>
                  <a:pt x="4449" y="9320"/>
                  <a:pt x="4474" y="9333"/>
                  <a:pt x="4498" y="9333"/>
                </a:cubicBezTo>
                <a:lnTo>
                  <a:pt x="4301" y="10306"/>
                </a:lnTo>
                <a:lnTo>
                  <a:pt x="4277" y="10306"/>
                </a:lnTo>
                <a:cubicBezTo>
                  <a:pt x="4055" y="10306"/>
                  <a:pt x="3870" y="10491"/>
                  <a:pt x="3870" y="10713"/>
                </a:cubicBezTo>
                <a:lnTo>
                  <a:pt x="3870" y="10725"/>
                </a:lnTo>
                <a:lnTo>
                  <a:pt x="3513" y="10787"/>
                </a:lnTo>
                <a:cubicBezTo>
                  <a:pt x="3488" y="10700"/>
                  <a:pt x="3451" y="10614"/>
                  <a:pt x="3377" y="10553"/>
                </a:cubicBezTo>
                <a:lnTo>
                  <a:pt x="4412" y="9308"/>
                </a:lnTo>
                <a:close/>
                <a:moveTo>
                  <a:pt x="33219" y="9099"/>
                </a:moveTo>
                <a:lnTo>
                  <a:pt x="34254" y="9111"/>
                </a:lnTo>
                <a:lnTo>
                  <a:pt x="34254" y="9136"/>
                </a:lnTo>
                <a:cubicBezTo>
                  <a:pt x="34254" y="9320"/>
                  <a:pt x="34365" y="9493"/>
                  <a:pt x="34525" y="9579"/>
                </a:cubicBezTo>
                <a:lnTo>
                  <a:pt x="33983" y="10848"/>
                </a:lnTo>
                <a:cubicBezTo>
                  <a:pt x="33971" y="10836"/>
                  <a:pt x="33959" y="10836"/>
                  <a:pt x="33934" y="10836"/>
                </a:cubicBezTo>
                <a:lnTo>
                  <a:pt x="33219" y="9099"/>
                </a:lnTo>
                <a:close/>
                <a:moveTo>
                  <a:pt x="27281" y="9037"/>
                </a:moveTo>
                <a:lnTo>
                  <a:pt x="29400" y="9863"/>
                </a:lnTo>
                <a:cubicBezTo>
                  <a:pt x="29387" y="9900"/>
                  <a:pt x="29387" y="9924"/>
                  <a:pt x="29387" y="9949"/>
                </a:cubicBezTo>
                <a:cubicBezTo>
                  <a:pt x="29387" y="10035"/>
                  <a:pt x="29412" y="10121"/>
                  <a:pt x="29449" y="10195"/>
                </a:cubicBezTo>
                <a:lnTo>
                  <a:pt x="28131" y="10885"/>
                </a:lnTo>
                <a:cubicBezTo>
                  <a:pt x="28044" y="10700"/>
                  <a:pt x="27872" y="10590"/>
                  <a:pt x="27675" y="10590"/>
                </a:cubicBezTo>
                <a:cubicBezTo>
                  <a:pt x="27626" y="10590"/>
                  <a:pt x="27589" y="10602"/>
                  <a:pt x="27552" y="10614"/>
                </a:cubicBezTo>
                <a:lnTo>
                  <a:pt x="27145" y="9185"/>
                </a:lnTo>
                <a:cubicBezTo>
                  <a:pt x="27207" y="9160"/>
                  <a:pt x="27268" y="9099"/>
                  <a:pt x="27281" y="9037"/>
                </a:cubicBezTo>
                <a:close/>
                <a:moveTo>
                  <a:pt x="21970" y="8951"/>
                </a:moveTo>
                <a:cubicBezTo>
                  <a:pt x="22002" y="9061"/>
                  <a:pt x="22104" y="9126"/>
                  <a:pt x="22209" y="9126"/>
                </a:cubicBezTo>
                <a:cubicBezTo>
                  <a:pt x="22268" y="9126"/>
                  <a:pt x="22328" y="9106"/>
                  <a:pt x="22377" y="9062"/>
                </a:cubicBezTo>
                <a:lnTo>
                  <a:pt x="22574" y="9210"/>
                </a:lnTo>
                <a:cubicBezTo>
                  <a:pt x="22561" y="9259"/>
                  <a:pt x="22549" y="9308"/>
                  <a:pt x="22549" y="9357"/>
                </a:cubicBezTo>
                <a:cubicBezTo>
                  <a:pt x="22549" y="9555"/>
                  <a:pt x="22672" y="9739"/>
                  <a:pt x="22857" y="9813"/>
                </a:cubicBezTo>
                <a:lnTo>
                  <a:pt x="22414" y="10885"/>
                </a:lnTo>
                <a:cubicBezTo>
                  <a:pt x="22353" y="10863"/>
                  <a:pt x="22289" y="10851"/>
                  <a:pt x="22227" y="10851"/>
                </a:cubicBezTo>
                <a:cubicBezTo>
                  <a:pt x="22150" y="10851"/>
                  <a:pt x="22075" y="10869"/>
                  <a:pt x="22007" y="10910"/>
                </a:cubicBezTo>
                <a:lnTo>
                  <a:pt x="21071" y="9419"/>
                </a:lnTo>
                <a:cubicBezTo>
                  <a:pt x="21194" y="9333"/>
                  <a:pt x="21268" y="9185"/>
                  <a:pt x="21280" y="9037"/>
                </a:cubicBezTo>
                <a:lnTo>
                  <a:pt x="21280" y="9012"/>
                </a:lnTo>
                <a:lnTo>
                  <a:pt x="21970" y="8951"/>
                </a:lnTo>
                <a:close/>
                <a:moveTo>
                  <a:pt x="4262" y="10515"/>
                </a:moveTo>
                <a:cubicBezTo>
                  <a:pt x="4267" y="10515"/>
                  <a:pt x="4272" y="10515"/>
                  <a:pt x="4277" y="10516"/>
                </a:cubicBezTo>
                <a:cubicBezTo>
                  <a:pt x="4387" y="10516"/>
                  <a:pt x="4474" y="10602"/>
                  <a:pt x="4474" y="10713"/>
                </a:cubicBezTo>
                <a:cubicBezTo>
                  <a:pt x="4474" y="10829"/>
                  <a:pt x="4378" y="10912"/>
                  <a:pt x="4275" y="10912"/>
                </a:cubicBezTo>
                <a:cubicBezTo>
                  <a:pt x="4225" y="10912"/>
                  <a:pt x="4173" y="10892"/>
                  <a:pt x="4129" y="10848"/>
                </a:cubicBezTo>
                <a:cubicBezTo>
                  <a:pt x="4009" y="10728"/>
                  <a:pt x="4087" y="10515"/>
                  <a:pt x="4262" y="10515"/>
                </a:cubicBezTo>
                <a:close/>
                <a:moveTo>
                  <a:pt x="25629" y="8963"/>
                </a:moveTo>
                <a:lnTo>
                  <a:pt x="26825" y="9062"/>
                </a:lnTo>
                <a:cubicBezTo>
                  <a:pt x="26837" y="9086"/>
                  <a:pt x="26862" y="9111"/>
                  <a:pt x="26886" y="9136"/>
                </a:cubicBezTo>
                <a:lnTo>
                  <a:pt x="25186" y="10947"/>
                </a:lnTo>
                <a:cubicBezTo>
                  <a:pt x="25149" y="10922"/>
                  <a:pt x="25112" y="10922"/>
                  <a:pt x="25075" y="10922"/>
                </a:cubicBezTo>
                <a:lnTo>
                  <a:pt x="25161" y="9382"/>
                </a:lnTo>
                <a:cubicBezTo>
                  <a:pt x="25395" y="9370"/>
                  <a:pt x="25592" y="9197"/>
                  <a:pt x="25629" y="8963"/>
                </a:cubicBezTo>
                <a:close/>
                <a:moveTo>
                  <a:pt x="32024" y="9086"/>
                </a:moveTo>
                <a:lnTo>
                  <a:pt x="33109" y="9099"/>
                </a:lnTo>
                <a:lnTo>
                  <a:pt x="33835" y="10861"/>
                </a:lnTo>
                <a:cubicBezTo>
                  <a:pt x="33774" y="10885"/>
                  <a:pt x="33737" y="10935"/>
                  <a:pt x="33712" y="10996"/>
                </a:cubicBezTo>
                <a:lnTo>
                  <a:pt x="32714" y="10799"/>
                </a:lnTo>
                <a:cubicBezTo>
                  <a:pt x="32714" y="10774"/>
                  <a:pt x="32714" y="10762"/>
                  <a:pt x="32714" y="10750"/>
                </a:cubicBezTo>
                <a:cubicBezTo>
                  <a:pt x="32714" y="10602"/>
                  <a:pt x="32603" y="10491"/>
                  <a:pt x="32468" y="10491"/>
                </a:cubicBezTo>
                <a:cubicBezTo>
                  <a:pt x="32431" y="10491"/>
                  <a:pt x="32406" y="10503"/>
                  <a:pt x="32394" y="10503"/>
                </a:cubicBezTo>
                <a:lnTo>
                  <a:pt x="31802" y="9444"/>
                </a:lnTo>
                <a:cubicBezTo>
                  <a:pt x="31926" y="9357"/>
                  <a:pt x="32000" y="9234"/>
                  <a:pt x="32024" y="9086"/>
                </a:cubicBezTo>
                <a:close/>
                <a:moveTo>
                  <a:pt x="24668" y="9037"/>
                </a:moveTo>
                <a:cubicBezTo>
                  <a:pt x="24730" y="9210"/>
                  <a:pt x="24878" y="9345"/>
                  <a:pt x="25063" y="9370"/>
                </a:cubicBezTo>
                <a:lnTo>
                  <a:pt x="24964" y="10910"/>
                </a:lnTo>
                <a:cubicBezTo>
                  <a:pt x="24866" y="10922"/>
                  <a:pt x="24755" y="10972"/>
                  <a:pt x="24681" y="11045"/>
                </a:cubicBezTo>
                <a:lnTo>
                  <a:pt x="23498" y="9604"/>
                </a:lnTo>
                <a:cubicBezTo>
                  <a:pt x="23535" y="9530"/>
                  <a:pt x="23559" y="9444"/>
                  <a:pt x="23559" y="9357"/>
                </a:cubicBezTo>
                <a:cubicBezTo>
                  <a:pt x="23559" y="9333"/>
                  <a:pt x="23559" y="9308"/>
                  <a:pt x="23559" y="9296"/>
                </a:cubicBezTo>
                <a:lnTo>
                  <a:pt x="24668" y="9037"/>
                </a:lnTo>
                <a:close/>
                <a:moveTo>
                  <a:pt x="35191" y="9407"/>
                </a:moveTo>
                <a:lnTo>
                  <a:pt x="36854" y="10220"/>
                </a:lnTo>
                <a:cubicBezTo>
                  <a:pt x="36793" y="10380"/>
                  <a:pt x="36817" y="10565"/>
                  <a:pt x="36928" y="10700"/>
                </a:cubicBezTo>
                <a:lnTo>
                  <a:pt x="35770" y="11070"/>
                </a:lnTo>
                <a:cubicBezTo>
                  <a:pt x="35671" y="10947"/>
                  <a:pt x="35524" y="10873"/>
                  <a:pt x="35363" y="10873"/>
                </a:cubicBezTo>
                <a:lnTo>
                  <a:pt x="35265" y="10873"/>
                </a:lnTo>
                <a:lnTo>
                  <a:pt x="34870" y="9628"/>
                </a:lnTo>
                <a:cubicBezTo>
                  <a:pt x="35006" y="9604"/>
                  <a:pt x="35117" y="9518"/>
                  <a:pt x="35191" y="9407"/>
                </a:cubicBezTo>
                <a:close/>
                <a:moveTo>
                  <a:pt x="33934" y="11045"/>
                </a:moveTo>
                <a:cubicBezTo>
                  <a:pt x="33959" y="11045"/>
                  <a:pt x="33983" y="11058"/>
                  <a:pt x="33983" y="11095"/>
                </a:cubicBezTo>
                <a:cubicBezTo>
                  <a:pt x="33983" y="11112"/>
                  <a:pt x="33976" y="11118"/>
                  <a:pt x="33966" y="11118"/>
                </a:cubicBezTo>
                <a:cubicBezTo>
                  <a:pt x="33933" y="11118"/>
                  <a:pt x="33868" y="11045"/>
                  <a:pt x="33934" y="11045"/>
                </a:cubicBezTo>
                <a:close/>
                <a:moveTo>
                  <a:pt x="16413" y="8938"/>
                </a:moveTo>
                <a:cubicBezTo>
                  <a:pt x="16462" y="8988"/>
                  <a:pt x="16524" y="9037"/>
                  <a:pt x="16598" y="9062"/>
                </a:cubicBezTo>
                <a:lnTo>
                  <a:pt x="15649" y="10713"/>
                </a:lnTo>
                <a:cubicBezTo>
                  <a:pt x="15612" y="10700"/>
                  <a:pt x="15588" y="10700"/>
                  <a:pt x="15551" y="10700"/>
                </a:cubicBezTo>
                <a:cubicBezTo>
                  <a:pt x="15304" y="10700"/>
                  <a:pt x="15095" y="10873"/>
                  <a:pt x="15058" y="11119"/>
                </a:cubicBezTo>
                <a:lnTo>
                  <a:pt x="13973" y="11119"/>
                </a:lnTo>
                <a:cubicBezTo>
                  <a:pt x="13973" y="11021"/>
                  <a:pt x="13949" y="10935"/>
                  <a:pt x="13900" y="10861"/>
                </a:cubicBezTo>
                <a:lnTo>
                  <a:pt x="16413" y="8938"/>
                </a:lnTo>
                <a:close/>
                <a:moveTo>
                  <a:pt x="26972" y="9185"/>
                </a:moveTo>
                <a:cubicBezTo>
                  <a:pt x="26997" y="9197"/>
                  <a:pt x="27022" y="9197"/>
                  <a:pt x="27046" y="9197"/>
                </a:cubicBezTo>
                <a:lnTo>
                  <a:pt x="27453" y="10639"/>
                </a:lnTo>
                <a:cubicBezTo>
                  <a:pt x="27317" y="10700"/>
                  <a:pt x="27219" y="10824"/>
                  <a:pt x="27194" y="10972"/>
                </a:cubicBezTo>
                <a:lnTo>
                  <a:pt x="25482" y="11193"/>
                </a:lnTo>
                <a:cubicBezTo>
                  <a:pt x="25432" y="11107"/>
                  <a:pt x="25358" y="11033"/>
                  <a:pt x="25284" y="10984"/>
                </a:cubicBezTo>
                <a:lnTo>
                  <a:pt x="25284" y="10972"/>
                </a:lnTo>
                <a:lnTo>
                  <a:pt x="26972" y="9185"/>
                </a:lnTo>
                <a:close/>
                <a:moveTo>
                  <a:pt x="3022" y="10606"/>
                </a:moveTo>
                <a:cubicBezTo>
                  <a:pt x="3173" y="10606"/>
                  <a:pt x="3320" y="10724"/>
                  <a:pt x="3328" y="10898"/>
                </a:cubicBezTo>
                <a:cubicBezTo>
                  <a:pt x="3328" y="11070"/>
                  <a:pt x="3192" y="11206"/>
                  <a:pt x="3032" y="11206"/>
                </a:cubicBezTo>
                <a:cubicBezTo>
                  <a:pt x="2761" y="11206"/>
                  <a:pt x="2625" y="10885"/>
                  <a:pt x="2810" y="10700"/>
                </a:cubicBezTo>
                <a:cubicBezTo>
                  <a:pt x="2871" y="10635"/>
                  <a:pt x="2947" y="10606"/>
                  <a:pt x="3022" y="10606"/>
                </a:cubicBezTo>
                <a:close/>
                <a:moveTo>
                  <a:pt x="17078" y="9000"/>
                </a:moveTo>
                <a:lnTo>
                  <a:pt x="18619" y="10787"/>
                </a:lnTo>
                <a:cubicBezTo>
                  <a:pt x="18532" y="10873"/>
                  <a:pt x="18483" y="10996"/>
                  <a:pt x="18483" y="11132"/>
                </a:cubicBezTo>
                <a:cubicBezTo>
                  <a:pt x="18483" y="11156"/>
                  <a:pt x="18483" y="11181"/>
                  <a:pt x="18495" y="11218"/>
                </a:cubicBezTo>
                <a:lnTo>
                  <a:pt x="16043" y="11132"/>
                </a:lnTo>
                <a:cubicBezTo>
                  <a:pt x="16006" y="10959"/>
                  <a:pt x="15896" y="10811"/>
                  <a:pt x="15748" y="10750"/>
                </a:cubicBezTo>
                <a:lnTo>
                  <a:pt x="16696" y="9099"/>
                </a:lnTo>
                <a:lnTo>
                  <a:pt x="16783" y="9099"/>
                </a:lnTo>
                <a:cubicBezTo>
                  <a:pt x="16881" y="9099"/>
                  <a:pt x="16992" y="9062"/>
                  <a:pt x="17078" y="9000"/>
                </a:cubicBezTo>
                <a:close/>
                <a:moveTo>
                  <a:pt x="20454" y="9419"/>
                </a:moveTo>
                <a:cubicBezTo>
                  <a:pt x="20516" y="9468"/>
                  <a:pt x="20590" y="9505"/>
                  <a:pt x="20676" y="9518"/>
                </a:cubicBezTo>
                <a:lnTo>
                  <a:pt x="20787" y="11218"/>
                </a:lnTo>
                <a:lnTo>
                  <a:pt x="19481" y="11119"/>
                </a:lnTo>
                <a:cubicBezTo>
                  <a:pt x="19481" y="10996"/>
                  <a:pt x="19432" y="10873"/>
                  <a:pt x="19346" y="10774"/>
                </a:cubicBezTo>
                <a:lnTo>
                  <a:pt x="20454" y="9419"/>
                </a:lnTo>
                <a:close/>
                <a:moveTo>
                  <a:pt x="34612" y="9616"/>
                </a:moveTo>
                <a:cubicBezTo>
                  <a:pt x="34661" y="9628"/>
                  <a:pt x="34710" y="9641"/>
                  <a:pt x="34760" y="9641"/>
                </a:cubicBezTo>
                <a:lnTo>
                  <a:pt x="35154" y="10910"/>
                </a:lnTo>
                <a:cubicBezTo>
                  <a:pt x="35031" y="10972"/>
                  <a:pt x="34920" y="11082"/>
                  <a:pt x="34883" y="11218"/>
                </a:cubicBezTo>
                <a:lnTo>
                  <a:pt x="34883" y="11230"/>
                </a:lnTo>
                <a:lnTo>
                  <a:pt x="34180" y="11095"/>
                </a:lnTo>
                <a:cubicBezTo>
                  <a:pt x="34180" y="11008"/>
                  <a:pt x="34144" y="10935"/>
                  <a:pt x="34082" y="10885"/>
                </a:cubicBezTo>
                <a:lnTo>
                  <a:pt x="34612" y="9616"/>
                </a:lnTo>
                <a:close/>
                <a:moveTo>
                  <a:pt x="20997" y="9468"/>
                </a:moveTo>
                <a:lnTo>
                  <a:pt x="21933" y="10947"/>
                </a:lnTo>
                <a:cubicBezTo>
                  <a:pt x="21822" y="11033"/>
                  <a:pt x="21761" y="11144"/>
                  <a:pt x="21736" y="11280"/>
                </a:cubicBezTo>
                <a:lnTo>
                  <a:pt x="20898" y="11218"/>
                </a:lnTo>
                <a:lnTo>
                  <a:pt x="20787" y="9518"/>
                </a:lnTo>
                <a:cubicBezTo>
                  <a:pt x="20861" y="9518"/>
                  <a:pt x="20935" y="9505"/>
                  <a:pt x="20997" y="9468"/>
                </a:cubicBezTo>
                <a:close/>
                <a:moveTo>
                  <a:pt x="23436" y="9678"/>
                </a:moveTo>
                <a:lnTo>
                  <a:pt x="24607" y="11132"/>
                </a:lnTo>
                <a:cubicBezTo>
                  <a:pt x="24570" y="11181"/>
                  <a:pt x="24545" y="11243"/>
                  <a:pt x="24533" y="11304"/>
                </a:cubicBezTo>
                <a:lnTo>
                  <a:pt x="22771" y="11304"/>
                </a:lnTo>
                <a:cubicBezTo>
                  <a:pt x="22746" y="11144"/>
                  <a:pt x="22648" y="10996"/>
                  <a:pt x="22512" y="10922"/>
                </a:cubicBezTo>
                <a:lnTo>
                  <a:pt x="22968" y="9838"/>
                </a:lnTo>
                <a:cubicBezTo>
                  <a:pt x="23005" y="9850"/>
                  <a:pt x="23030" y="9850"/>
                  <a:pt x="23067" y="9850"/>
                </a:cubicBezTo>
                <a:cubicBezTo>
                  <a:pt x="23202" y="9850"/>
                  <a:pt x="23338" y="9789"/>
                  <a:pt x="23436" y="9678"/>
                </a:cubicBezTo>
                <a:close/>
                <a:moveTo>
                  <a:pt x="27675" y="10787"/>
                </a:moveTo>
                <a:cubicBezTo>
                  <a:pt x="27835" y="10787"/>
                  <a:pt x="27971" y="10922"/>
                  <a:pt x="27971" y="11095"/>
                </a:cubicBezTo>
                <a:cubicBezTo>
                  <a:pt x="27971" y="11274"/>
                  <a:pt x="27825" y="11389"/>
                  <a:pt x="27673" y="11389"/>
                </a:cubicBezTo>
                <a:cubicBezTo>
                  <a:pt x="27595" y="11389"/>
                  <a:pt x="27516" y="11359"/>
                  <a:pt x="27453" y="11292"/>
                </a:cubicBezTo>
                <a:cubicBezTo>
                  <a:pt x="27268" y="11107"/>
                  <a:pt x="27404" y="10787"/>
                  <a:pt x="27675" y="10787"/>
                </a:cubicBezTo>
                <a:close/>
                <a:moveTo>
                  <a:pt x="18985" y="10829"/>
                </a:moveTo>
                <a:cubicBezTo>
                  <a:pt x="19139" y="10829"/>
                  <a:pt x="19284" y="10950"/>
                  <a:pt x="19284" y="11132"/>
                </a:cubicBezTo>
                <a:cubicBezTo>
                  <a:pt x="19284" y="11292"/>
                  <a:pt x="19148" y="11427"/>
                  <a:pt x="18988" y="11427"/>
                </a:cubicBezTo>
                <a:cubicBezTo>
                  <a:pt x="18717" y="11427"/>
                  <a:pt x="18582" y="11107"/>
                  <a:pt x="18766" y="10922"/>
                </a:cubicBezTo>
                <a:cubicBezTo>
                  <a:pt x="18831" y="10858"/>
                  <a:pt x="18909" y="10829"/>
                  <a:pt x="18985" y="10829"/>
                </a:cubicBezTo>
                <a:close/>
                <a:moveTo>
                  <a:pt x="13474" y="10825"/>
                </a:moveTo>
                <a:cubicBezTo>
                  <a:pt x="13627" y="10825"/>
                  <a:pt x="13776" y="10947"/>
                  <a:pt x="13776" y="11132"/>
                </a:cubicBezTo>
                <a:cubicBezTo>
                  <a:pt x="13776" y="11297"/>
                  <a:pt x="13641" y="11428"/>
                  <a:pt x="13478" y="11428"/>
                </a:cubicBezTo>
                <a:cubicBezTo>
                  <a:pt x="13470" y="11428"/>
                  <a:pt x="13463" y="11428"/>
                  <a:pt x="13456" y="11427"/>
                </a:cubicBezTo>
                <a:lnTo>
                  <a:pt x="13468" y="11427"/>
                </a:lnTo>
                <a:cubicBezTo>
                  <a:pt x="13210" y="11415"/>
                  <a:pt x="13074" y="11095"/>
                  <a:pt x="13271" y="10910"/>
                </a:cubicBezTo>
                <a:cubicBezTo>
                  <a:pt x="13330" y="10851"/>
                  <a:pt x="13402" y="10825"/>
                  <a:pt x="13474" y="10825"/>
                </a:cubicBezTo>
                <a:close/>
                <a:moveTo>
                  <a:pt x="37014" y="10774"/>
                </a:moveTo>
                <a:cubicBezTo>
                  <a:pt x="37088" y="10848"/>
                  <a:pt x="37187" y="10885"/>
                  <a:pt x="37298" y="10898"/>
                </a:cubicBezTo>
                <a:lnTo>
                  <a:pt x="37384" y="11329"/>
                </a:lnTo>
                <a:cubicBezTo>
                  <a:pt x="37310" y="11353"/>
                  <a:pt x="37261" y="11403"/>
                  <a:pt x="37236" y="11477"/>
                </a:cubicBezTo>
                <a:lnTo>
                  <a:pt x="35869" y="11366"/>
                </a:lnTo>
                <a:cubicBezTo>
                  <a:pt x="35869" y="11292"/>
                  <a:pt x="35856" y="11230"/>
                  <a:pt x="35819" y="11156"/>
                </a:cubicBezTo>
                <a:lnTo>
                  <a:pt x="37014" y="10774"/>
                </a:lnTo>
                <a:close/>
                <a:moveTo>
                  <a:pt x="15551" y="10898"/>
                </a:moveTo>
                <a:cubicBezTo>
                  <a:pt x="15711" y="10910"/>
                  <a:pt x="15834" y="11045"/>
                  <a:pt x="15834" y="11206"/>
                </a:cubicBezTo>
                <a:lnTo>
                  <a:pt x="15846" y="11206"/>
                </a:lnTo>
                <a:cubicBezTo>
                  <a:pt x="15846" y="11382"/>
                  <a:pt x="15698" y="11501"/>
                  <a:pt x="15541" y="11501"/>
                </a:cubicBezTo>
                <a:cubicBezTo>
                  <a:pt x="15468" y="11501"/>
                  <a:pt x="15392" y="11474"/>
                  <a:pt x="15329" y="11415"/>
                </a:cubicBezTo>
                <a:cubicBezTo>
                  <a:pt x="15144" y="11230"/>
                  <a:pt x="15279" y="10898"/>
                  <a:pt x="15551" y="10898"/>
                </a:cubicBezTo>
                <a:close/>
                <a:moveTo>
                  <a:pt x="31100" y="9333"/>
                </a:moveTo>
                <a:cubicBezTo>
                  <a:pt x="31137" y="9357"/>
                  <a:pt x="31162" y="9394"/>
                  <a:pt x="31199" y="9419"/>
                </a:cubicBezTo>
                <a:lnTo>
                  <a:pt x="29856" y="11563"/>
                </a:lnTo>
                <a:cubicBezTo>
                  <a:pt x="29831" y="11551"/>
                  <a:pt x="29806" y="11551"/>
                  <a:pt x="29782" y="11551"/>
                </a:cubicBezTo>
                <a:lnTo>
                  <a:pt x="29769" y="11551"/>
                </a:lnTo>
                <a:lnTo>
                  <a:pt x="29880" y="10454"/>
                </a:lnTo>
                <a:cubicBezTo>
                  <a:pt x="29886" y="10454"/>
                  <a:pt x="29892" y="10454"/>
                  <a:pt x="29898" y="10454"/>
                </a:cubicBezTo>
                <a:cubicBezTo>
                  <a:pt x="30234" y="10454"/>
                  <a:pt x="30470" y="10116"/>
                  <a:pt x="30349" y="9789"/>
                </a:cubicBezTo>
                <a:lnTo>
                  <a:pt x="31100" y="9333"/>
                </a:lnTo>
                <a:close/>
                <a:moveTo>
                  <a:pt x="37470" y="11501"/>
                </a:moveTo>
                <a:cubicBezTo>
                  <a:pt x="37527" y="11501"/>
                  <a:pt x="37467" y="11574"/>
                  <a:pt x="37437" y="11574"/>
                </a:cubicBezTo>
                <a:cubicBezTo>
                  <a:pt x="37428" y="11574"/>
                  <a:pt x="37421" y="11568"/>
                  <a:pt x="37421" y="11551"/>
                </a:cubicBezTo>
                <a:cubicBezTo>
                  <a:pt x="37421" y="11530"/>
                  <a:pt x="37437" y="11510"/>
                  <a:pt x="37464" y="11510"/>
                </a:cubicBezTo>
                <a:cubicBezTo>
                  <a:pt x="37469" y="11510"/>
                  <a:pt x="37476" y="11511"/>
                  <a:pt x="37483" y="11514"/>
                </a:cubicBezTo>
                <a:lnTo>
                  <a:pt x="37470" y="11501"/>
                </a:lnTo>
                <a:close/>
                <a:moveTo>
                  <a:pt x="29498" y="10282"/>
                </a:moveTo>
                <a:cubicBezTo>
                  <a:pt x="29572" y="10368"/>
                  <a:pt x="29671" y="10429"/>
                  <a:pt x="29782" y="10454"/>
                </a:cubicBezTo>
                <a:lnTo>
                  <a:pt x="29671" y="11575"/>
                </a:lnTo>
                <a:cubicBezTo>
                  <a:pt x="29622" y="11600"/>
                  <a:pt x="29572" y="11637"/>
                  <a:pt x="29548" y="11686"/>
                </a:cubicBezTo>
                <a:lnTo>
                  <a:pt x="28143" y="11267"/>
                </a:lnTo>
                <a:cubicBezTo>
                  <a:pt x="28155" y="11206"/>
                  <a:pt x="28168" y="11156"/>
                  <a:pt x="28168" y="11095"/>
                </a:cubicBezTo>
                <a:cubicBezTo>
                  <a:pt x="28168" y="11059"/>
                  <a:pt x="28168" y="11024"/>
                  <a:pt x="28168" y="10977"/>
                </a:cubicBezTo>
                <a:lnTo>
                  <a:pt x="28168" y="10977"/>
                </a:lnTo>
                <a:lnTo>
                  <a:pt x="29498" y="10282"/>
                </a:lnTo>
                <a:close/>
                <a:moveTo>
                  <a:pt x="31297" y="9468"/>
                </a:moveTo>
                <a:cubicBezTo>
                  <a:pt x="31371" y="9505"/>
                  <a:pt x="31445" y="9530"/>
                  <a:pt x="31519" y="9530"/>
                </a:cubicBezTo>
                <a:cubicBezTo>
                  <a:pt x="31593" y="9530"/>
                  <a:pt x="31655" y="9518"/>
                  <a:pt x="31716" y="9493"/>
                </a:cubicBezTo>
                <a:lnTo>
                  <a:pt x="32308" y="10553"/>
                </a:lnTo>
                <a:cubicBezTo>
                  <a:pt x="32246" y="10590"/>
                  <a:pt x="32209" y="10663"/>
                  <a:pt x="32209" y="10737"/>
                </a:cubicBezTo>
                <a:cubicBezTo>
                  <a:pt x="32209" y="10762"/>
                  <a:pt x="32221" y="10787"/>
                  <a:pt x="32234" y="10811"/>
                </a:cubicBezTo>
                <a:lnTo>
                  <a:pt x="32234" y="10824"/>
                </a:lnTo>
                <a:lnTo>
                  <a:pt x="29991" y="11686"/>
                </a:lnTo>
                <a:cubicBezTo>
                  <a:pt x="29979" y="11662"/>
                  <a:pt x="29967" y="11649"/>
                  <a:pt x="29954" y="11625"/>
                </a:cubicBezTo>
                <a:lnTo>
                  <a:pt x="31297" y="9468"/>
                </a:lnTo>
                <a:close/>
                <a:moveTo>
                  <a:pt x="22226" y="11051"/>
                </a:moveTo>
                <a:cubicBezTo>
                  <a:pt x="22392" y="11051"/>
                  <a:pt x="22549" y="11175"/>
                  <a:pt x="22549" y="11366"/>
                </a:cubicBezTo>
                <a:cubicBezTo>
                  <a:pt x="22549" y="11538"/>
                  <a:pt x="22414" y="11674"/>
                  <a:pt x="22241" y="11686"/>
                </a:cubicBezTo>
                <a:cubicBezTo>
                  <a:pt x="22236" y="11686"/>
                  <a:pt x="22231" y="11686"/>
                  <a:pt x="22226" y="11686"/>
                </a:cubicBezTo>
                <a:cubicBezTo>
                  <a:pt x="21952" y="11686"/>
                  <a:pt x="21801" y="11350"/>
                  <a:pt x="21995" y="11144"/>
                </a:cubicBezTo>
                <a:cubicBezTo>
                  <a:pt x="22063" y="11080"/>
                  <a:pt x="22146" y="11051"/>
                  <a:pt x="22226" y="11051"/>
                </a:cubicBezTo>
                <a:close/>
                <a:moveTo>
                  <a:pt x="35357" y="11070"/>
                </a:moveTo>
                <a:lnTo>
                  <a:pt x="35357" y="11070"/>
                </a:lnTo>
                <a:cubicBezTo>
                  <a:pt x="35637" y="11075"/>
                  <a:pt x="35781" y="11404"/>
                  <a:pt x="35585" y="11600"/>
                </a:cubicBezTo>
                <a:cubicBezTo>
                  <a:pt x="35522" y="11663"/>
                  <a:pt x="35446" y="11690"/>
                  <a:pt x="35371" y="11690"/>
                </a:cubicBezTo>
                <a:cubicBezTo>
                  <a:pt x="35210" y="11690"/>
                  <a:pt x="35055" y="11563"/>
                  <a:pt x="35055" y="11378"/>
                </a:cubicBezTo>
                <a:cubicBezTo>
                  <a:pt x="35055" y="11208"/>
                  <a:pt x="35188" y="11073"/>
                  <a:pt x="35357" y="11070"/>
                </a:cubicBezTo>
                <a:close/>
                <a:moveTo>
                  <a:pt x="25019" y="11096"/>
                </a:moveTo>
                <a:cubicBezTo>
                  <a:pt x="25172" y="11096"/>
                  <a:pt x="25321" y="11218"/>
                  <a:pt x="25321" y="11403"/>
                </a:cubicBezTo>
                <a:cubicBezTo>
                  <a:pt x="25334" y="11575"/>
                  <a:pt x="25186" y="11711"/>
                  <a:pt x="25013" y="11711"/>
                </a:cubicBezTo>
                <a:lnTo>
                  <a:pt x="25026" y="11698"/>
                </a:lnTo>
                <a:cubicBezTo>
                  <a:pt x="24755" y="11698"/>
                  <a:pt x="24619" y="11378"/>
                  <a:pt x="24816" y="11181"/>
                </a:cubicBezTo>
                <a:cubicBezTo>
                  <a:pt x="24875" y="11122"/>
                  <a:pt x="24947" y="11096"/>
                  <a:pt x="25019" y="11096"/>
                </a:cubicBezTo>
                <a:close/>
                <a:moveTo>
                  <a:pt x="29769" y="11748"/>
                </a:moveTo>
                <a:cubicBezTo>
                  <a:pt x="29826" y="11748"/>
                  <a:pt x="29767" y="11821"/>
                  <a:pt x="29736" y="11821"/>
                </a:cubicBezTo>
                <a:cubicBezTo>
                  <a:pt x="29727" y="11821"/>
                  <a:pt x="29720" y="11814"/>
                  <a:pt x="29720" y="11797"/>
                </a:cubicBezTo>
                <a:cubicBezTo>
                  <a:pt x="29720" y="11772"/>
                  <a:pt x="29745" y="11748"/>
                  <a:pt x="29769" y="11748"/>
                </a:cubicBezTo>
                <a:close/>
                <a:moveTo>
                  <a:pt x="20910" y="11317"/>
                </a:moveTo>
                <a:lnTo>
                  <a:pt x="21736" y="11378"/>
                </a:lnTo>
                <a:cubicBezTo>
                  <a:pt x="21736" y="11489"/>
                  <a:pt x="21773" y="11588"/>
                  <a:pt x="21834" y="11686"/>
                </a:cubicBezTo>
                <a:lnTo>
                  <a:pt x="21108" y="12130"/>
                </a:lnTo>
                <a:cubicBezTo>
                  <a:pt x="21071" y="12093"/>
                  <a:pt x="21009" y="12068"/>
                  <a:pt x="20947" y="12056"/>
                </a:cubicBezTo>
                <a:lnTo>
                  <a:pt x="20960" y="12056"/>
                </a:lnTo>
                <a:lnTo>
                  <a:pt x="20910" y="11317"/>
                </a:lnTo>
                <a:close/>
                <a:moveTo>
                  <a:pt x="38074" y="12056"/>
                </a:moveTo>
                <a:lnTo>
                  <a:pt x="38074" y="12056"/>
                </a:lnTo>
                <a:cubicBezTo>
                  <a:pt x="38130" y="12065"/>
                  <a:pt x="38074" y="12130"/>
                  <a:pt x="38042" y="12130"/>
                </a:cubicBezTo>
                <a:cubicBezTo>
                  <a:pt x="38032" y="12130"/>
                  <a:pt x="38025" y="12123"/>
                  <a:pt x="38025" y="12105"/>
                </a:cubicBezTo>
                <a:cubicBezTo>
                  <a:pt x="38025" y="12080"/>
                  <a:pt x="38049" y="12068"/>
                  <a:pt x="38086" y="12068"/>
                </a:cubicBezTo>
                <a:lnTo>
                  <a:pt x="38074" y="12056"/>
                </a:lnTo>
                <a:close/>
                <a:moveTo>
                  <a:pt x="19481" y="11218"/>
                </a:moveTo>
                <a:lnTo>
                  <a:pt x="20799" y="11304"/>
                </a:lnTo>
                <a:lnTo>
                  <a:pt x="20861" y="12056"/>
                </a:lnTo>
                <a:cubicBezTo>
                  <a:pt x="20814" y="12068"/>
                  <a:pt x="20766" y="12102"/>
                  <a:pt x="20730" y="12138"/>
                </a:cubicBezTo>
                <a:lnTo>
                  <a:pt x="20730" y="12138"/>
                </a:lnTo>
                <a:lnTo>
                  <a:pt x="19419" y="11390"/>
                </a:lnTo>
                <a:cubicBezTo>
                  <a:pt x="19456" y="11341"/>
                  <a:pt x="19481" y="11280"/>
                  <a:pt x="19481" y="11218"/>
                </a:cubicBezTo>
                <a:close/>
                <a:moveTo>
                  <a:pt x="20923" y="12253"/>
                </a:moveTo>
                <a:cubicBezTo>
                  <a:pt x="20980" y="12253"/>
                  <a:pt x="20920" y="12326"/>
                  <a:pt x="20889" y="12326"/>
                </a:cubicBezTo>
                <a:cubicBezTo>
                  <a:pt x="20880" y="12326"/>
                  <a:pt x="20873" y="12319"/>
                  <a:pt x="20873" y="12302"/>
                </a:cubicBezTo>
                <a:cubicBezTo>
                  <a:pt x="20886" y="12278"/>
                  <a:pt x="20898" y="12265"/>
                  <a:pt x="20923" y="12265"/>
                </a:cubicBezTo>
                <a:lnTo>
                  <a:pt x="20923" y="12253"/>
                </a:lnTo>
                <a:close/>
                <a:moveTo>
                  <a:pt x="34180" y="11181"/>
                </a:moveTo>
                <a:lnTo>
                  <a:pt x="34870" y="11317"/>
                </a:lnTo>
                <a:lnTo>
                  <a:pt x="34870" y="11366"/>
                </a:lnTo>
                <a:cubicBezTo>
                  <a:pt x="34870" y="11691"/>
                  <a:pt x="35124" y="11866"/>
                  <a:pt x="35377" y="11866"/>
                </a:cubicBezTo>
                <a:cubicBezTo>
                  <a:pt x="35595" y="11866"/>
                  <a:pt x="35812" y="11737"/>
                  <a:pt x="35869" y="11464"/>
                </a:cubicBezTo>
                <a:lnTo>
                  <a:pt x="37236" y="11588"/>
                </a:lnTo>
                <a:lnTo>
                  <a:pt x="37236" y="11600"/>
                </a:lnTo>
                <a:lnTo>
                  <a:pt x="35006" y="12561"/>
                </a:lnTo>
                <a:cubicBezTo>
                  <a:pt x="34927" y="12482"/>
                  <a:pt x="34828" y="12424"/>
                  <a:pt x="34717" y="12424"/>
                </a:cubicBezTo>
                <a:cubicBezTo>
                  <a:pt x="34707" y="12424"/>
                  <a:pt x="34696" y="12424"/>
                  <a:pt x="34686" y="12425"/>
                </a:cubicBezTo>
                <a:lnTo>
                  <a:pt x="34698" y="12413"/>
                </a:lnTo>
                <a:cubicBezTo>
                  <a:pt x="34661" y="12413"/>
                  <a:pt x="34636" y="12425"/>
                  <a:pt x="34599" y="12425"/>
                </a:cubicBezTo>
                <a:lnTo>
                  <a:pt x="34094" y="11292"/>
                </a:lnTo>
                <a:cubicBezTo>
                  <a:pt x="34131" y="11267"/>
                  <a:pt x="34156" y="11230"/>
                  <a:pt x="34180" y="11181"/>
                </a:cubicBezTo>
                <a:close/>
                <a:moveTo>
                  <a:pt x="24521" y="11415"/>
                </a:moveTo>
                <a:cubicBezTo>
                  <a:pt x="24521" y="11538"/>
                  <a:pt x="24557" y="11649"/>
                  <a:pt x="24644" y="11735"/>
                </a:cubicBezTo>
                <a:lnTo>
                  <a:pt x="23264" y="12709"/>
                </a:lnTo>
                <a:cubicBezTo>
                  <a:pt x="23202" y="12647"/>
                  <a:pt x="23128" y="12623"/>
                  <a:pt x="23054" y="12623"/>
                </a:cubicBezTo>
                <a:lnTo>
                  <a:pt x="23054" y="12610"/>
                </a:lnTo>
                <a:cubicBezTo>
                  <a:pt x="23030" y="12610"/>
                  <a:pt x="23005" y="12623"/>
                  <a:pt x="22968" y="12635"/>
                </a:cubicBezTo>
                <a:lnTo>
                  <a:pt x="22537" y="11797"/>
                </a:lnTo>
                <a:cubicBezTo>
                  <a:pt x="22660" y="11711"/>
                  <a:pt x="22746" y="11575"/>
                  <a:pt x="22759" y="11415"/>
                </a:cubicBezTo>
                <a:close/>
                <a:moveTo>
                  <a:pt x="21896" y="11760"/>
                </a:moveTo>
                <a:cubicBezTo>
                  <a:pt x="21982" y="11846"/>
                  <a:pt x="22106" y="11896"/>
                  <a:pt x="22241" y="11896"/>
                </a:cubicBezTo>
                <a:cubicBezTo>
                  <a:pt x="22303" y="11896"/>
                  <a:pt x="22364" y="11883"/>
                  <a:pt x="22438" y="11859"/>
                </a:cubicBezTo>
                <a:lnTo>
                  <a:pt x="22869" y="12684"/>
                </a:lnTo>
                <a:cubicBezTo>
                  <a:pt x="22832" y="12709"/>
                  <a:pt x="22808" y="12746"/>
                  <a:pt x="22783" y="12783"/>
                </a:cubicBezTo>
                <a:lnTo>
                  <a:pt x="21157" y="12327"/>
                </a:lnTo>
                <a:cubicBezTo>
                  <a:pt x="21157" y="12315"/>
                  <a:pt x="21157" y="12315"/>
                  <a:pt x="21157" y="12302"/>
                </a:cubicBezTo>
                <a:cubicBezTo>
                  <a:pt x="21157" y="12278"/>
                  <a:pt x="21157" y="12253"/>
                  <a:pt x="21157" y="12228"/>
                </a:cubicBezTo>
                <a:lnTo>
                  <a:pt x="21144" y="12228"/>
                </a:lnTo>
                <a:lnTo>
                  <a:pt x="21896" y="11760"/>
                </a:lnTo>
                <a:close/>
                <a:moveTo>
                  <a:pt x="16043" y="11230"/>
                </a:moveTo>
                <a:lnTo>
                  <a:pt x="18520" y="11317"/>
                </a:lnTo>
                <a:cubicBezTo>
                  <a:pt x="18545" y="11366"/>
                  <a:pt x="18569" y="11415"/>
                  <a:pt x="18606" y="11452"/>
                </a:cubicBezTo>
                <a:lnTo>
                  <a:pt x="17140" y="12980"/>
                </a:lnTo>
                <a:cubicBezTo>
                  <a:pt x="17091" y="12931"/>
                  <a:pt x="17029" y="12906"/>
                  <a:pt x="16955" y="12906"/>
                </a:cubicBezTo>
                <a:cubicBezTo>
                  <a:pt x="16906" y="12906"/>
                  <a:pt x="16869" y="12918"/>
                  <a:pt x="16820" y="12931"/>
                </a:cubicBezTo>
                <a:lnTo>
                  <a:pt x="15834" y="11612"/>
                </a:lnTo>
                <a:cubicBezTo>
                  <a:pt x="15957" y="11526"/>
                  <a:pt x="16031" y="11378"/>
                  <a:pt x="16043" y="11230"/>
                </a:cubicBezTo>
                <a:close/>
                <a:moveTo>
                  <a:pt x="23054" y="12832"/>
                </a:moveTo>
                <a:cubicBezTo>
                  <a:pt x="23094" y="12832"/>
                  <a:pt x="23134" y="12857"/>
                  <a:pt x="23141" y="12906"/>
                </a:cubicBezTo>
                <a:cubicBezTo>
                  <a:pt x="23134" y="12955"/>
                  <a:pt x="23094" y="12980"/>
                  <a:pt x="23054" y="12980"/>
                </a:cubicBezTo>
                <a:cubicBezTo>
                  <a:pt x="23014" y="12980"/>
                  <a:pt x="22974" y="12955"/>
                  <a:pt x="22968" y="12906"/>
                </a:cubicBezTo>
                <a:cubicBezTo>
                  <a:pt x="22974" y="12857"/>
                  <a:pt x="23014" y="12832"/>
                  <a:pt x="23054" y="12832"/>
                </a:cubicBezTo>
                <a:close/>
                <a:moveTo>
                  <a:pt x="34698" y="12623"/>
                </a:moveTo>
                <a:cubicBezTo>
                  <a:pt x="34870" y="12623"/>
                  <a:pt x="34969" y="12844"/>
                  <a:pt x="34834" y="12968"/>
                </a:cubicBezTo>
                <a:cubicBezTo>
                  <a:pt x="34794" y="13007"/>
                  <a:pt x="34744" y="13025"/>
                  <a:pt x="34695" y="13025"/>
                </a:cubicBezTo>
                <a:cubicBezTo>
                  <a:pt x="34591" y="13025"/>
                  <a:pt x="34489" y="12945"/>
                  <a:pt x="34489" y="12820"/>
                </a:cubicBezTo>
                <a:cubicBezTo>
                  <a:pt x="34489" y="12709"/>
                  <a:pt x="34575" y="12623"/>
                  <a:pt x="34686" y="12623"/>
                </a:cubicBezTo>
                <a:close/>
                <a:moveTo>
                  <a:pt x="28106" y="11329"/>
                </a:moveTo>
                <a:lnTo>
                  <a:pt x="29523" y="11760"/>
                </a:lnTo>
                <a:cubicBezTo>
                  <a:pt x="29523" y="11760"/>
                  <a:pt x="29523" y="11772"/>
                  <a:pt x="29523" y="11785"/>
                </a:cubicBezTo>
                <a:cubicBezTo>
                  <a:pt x="29523" y="11834"/>
                  <a:pt x="29548" y="11883"/>
                  <a:pt x="29572" y="11920"/>
                </a:cubicBezTo>
                <a:lnTo>
                  <a:pt x="28402" y="13103"/>
                </a:lnTo>
                <a:cubicBezTo>
                  <a:pt x="28316" y="13054"/>
                  <a:pt x="28217" y="13017"/>
                  <a:pt x="28118" y="13017"/>
                </a:cubicBezTo>
                <a:lnTo>
                  <a:pt x="27798" y="11563"/>
                </a:lnTo>
                <a:cubicBezTo>
                  <a:pt x="27921" y="11526"/>
                  <a:pt x="28032" y="11452"/>
                  <a:pt x="28106" y="11329"/>
                </a:cubicBezTo>
                <a:close/>
                <a:moveTo>
                  <a:pt x="36155" y="13079"/>
                </a:moveTo>
                <a:cubicBezTo>
                  <a:pt x="36186" y="13079"/>
                  <a:pt x="36246" y="13152"/>
                  <a:pt x="36189" y="13152"/>
                </a:cubicBezTo>
                <a:cubicBezTo>
                  <a:pt x="36164" y="13152"/>
                  <a:pt x="36140" y="13140"/>
                  <a:pt x="36140" y="13115"/>
                </a:cubicBezTo>
                <a:lnTo>
                  <a:pt x="36140" y="13103"/>
                </a:lnTo>
                <a:cubicBezTo>
                  <a:pt x="36140" y="13086"/>
                  <a:pt x="36146" y="13079"/>
                  <a:pt x="36155" y="13079"/>
                </a:cubicBezTo>
                <a:close/>
                <a:moveTo>
                  <a:pt x="16955" y="13103"/>
                </a:moveTo>
                <a:cubicBezTo>
                  <a:pt x="17004" y="13115"/>
                  <a:pt x="17029" y="13152"/>
                  <a:pt x="17029" y="13202"/>
                </a:cubicBezTo>
                <a:lnTo>
                  <a:pt x="17041" y="13189"/>
                </a:lnTo>
                <a:lnTo>
                  <a:pt x="17041" y="13189"/>
                </a:lnTo>
                <a:cubicBezTo>
                  <a:pt x="17041" y="13239"/>
                  <a:pt x="17004" y="13276"/>
                  <a:pt x="16955" y="13276"/>
                </a:cubicBezTo>
                <a:cubicBezTo>
                  <a:pt x="16844" y="13276"/>
                  <a:pt x="16844" y="13103"/>
                  <a:pt x="16955" y="13103"/>
                </a:cubicBezTo>
                <a:close/>
                <a:moveTo>
                  <a:pt x="27182" y="11058"/>
                </a:moveTo>
                <a:lnTo>
                  <a:pt x="27182" y="11070"/>
                </a:lnTo>
                <a:cubicBezTo>
                  <a:pt x="27182" y="11353"/>
                  <a:pt x="27404" y="11575"/>
                  <a:pt x="27687" y="11575"/>
                </a:cubicBezTo>
                <a:lnTo>
                  <a:pt x="27699" y="11575"/>
                </a:lnTo>
                <a:lnTo>
                  <a:pt x="28020" y="13029"/>
                </a:lnTo>
                <a:cubicBezTo>
                  <a:pt x="27860" y="13054"/>
                  <a:pt x="27724" y="13152"/>
                  <a:pt x="27662" y="13300"/>
                </a:cubicBezTo>
                <a:lnTo>
                  <a:pt x="25457" y="11662"/>
                </a:lnTo>
                <a:cubicBezTo>
                  <a:pt x="25494" y="11588"/>
                  <a:pt x="25519" y="11501"/>
                  <a:pt x="25519" y="11415"/>
                </a:cubicBezTo>
                <a:lnTo>
                  <a:pt x="25531" y="11403"/>
                </a:lnTo>
                <a:cubicBezTo>
                  <a:pt x="25531" y="11353"/>
                  <a:pt x="25519" y="11317"/>
                  <a:pt x="25519" y="11280"/>
                </a:cubicBezTo>
                <a:lnTo>
                  <a:pt x="27182" y="11058"/>
                </a:lnTo>
                <a:close/>
                <a:moveTo>
                  <a:pt x="32283" y="10885"/>
                </a:moveTo>
                <a:cubicBezTo>
                  <a:pt x="32295" y="10898"/>
                  <a:pt x="32320" y="10910"/>
                  <a:pt x="32332" y="10922"/>
                </a:cubicBezTo>
                <a:lnTo>
                  <a:pt x="31260" y="13313"/>
                </a:lnTo>
                <a:cubicBezTo>
                  <a:pt x="31211" y="13288"/>
                  <a:pt x="31162" y="13276"/>
                  <a:pt x="31100" y="13276"/>
                </a:cubicBezTo>
                <a:cubicBezTo>
                  <a:pt x="31026" y="13276"/>
                  <a:pt x="30940" y="13300"/>
                  <a:pt x="30866" y="13337"/>
                </a:cubicBezTo>
                <a:lnTo>
                  <a:pt x="29967" y="11945"/>
                </a:lnTo>
                <a:cubicBezTo>
                  <a:pt x="30016" y="11908"/>
                  <a:pt x="30028" y="11846"/>
                  <a:pt x="30040" y="11785"/>
                </a:cubicBezTo>
                <a:cubicBezTo>
                  <a:pt x="30040" y="11772"/>
                  <a:pt x="30040" y="11760"/>
                  <a:pt x="30040" y="11760"/>
                </a:cubicBezTo>
                <a:lnTo>
                  <a:pt x="32283" y="10885"/>
                </a:lnTo>
                <a:close/>
                <a:moveTo>
                  <a:pt x="32677" y="10885"/>
                </a:moveTo>
                <a:lnTo>
                  <a:pt x="33688" y="11082"/>
                </a:lnTo>
                <a:cubicBezTo>
                  <a:pt x="33688" y="11132"/>
                  <a:pt x="33688" y="11169"/>
                  <a:pt x="33712" y="11206"/>
                </a:cubicBezTo>
                <a:lnTo>
                  <a:pt x="31408" y="13411"/>
                </a:lnTo>
                <a:cubicBezTo>
                  <a:pt x="31384" y="13399"/>
                  <a:pt x="31359" y="13374"/>
                  <a:pt x="31334" y="13362"/>
                </a:cubicBezTo>
                <a:lnTo>
                  <a:pt x="32419" y="10984"/>
                </a:lnTo>
                <a:lnTo>
                  <a:pt x="32468" y="10984"/>
                </a:lnTo>
                <a:cubicBezTo>
                  <a:pt x="32554" y="10984"/>
                  <a:pt x="32628" y="10947"/>
                  <a:pt x="32677" y="10885"/>
                </a:cubicBezTo>
                <a:close/>
                <a:moveTo>
                  <a:pt x="19346" y="11477"/>
                </a:moveTo>
                <a:lnTo>
                  <a:pt x="20689" y="12228"/>
                </a:lnTo>
                <a:cubicBezTo>
                  <a:pt x="20676" y="12253"/>
                  <a:pt x="20676" y="12278"/>
                  <a:pt x="20676" y="12302"/>
                </a:cubicBezTo>
                <a:cubicBezTo>
                  <a:pt x="20676" y="12388"/>
                  <a:pt x="20713" y="12462"/>
                  <a:pt x="20787" y="12512"/>
                </a:cubicBezTo>
                <a:lnTo>
                  <a:pt x="20430" y="13423"/>
                </a:lnTo>
                <a:cubicBezTo>
                  <a:pt x="20381" y="13411"/>
                  <a:pt x="20331" y="13399"/>
                  <a:pt x="20282" y="13399"/>
                </a:cubicBezTo>
                <a:cubicBezTo>
                  <a:pt x="20233" y="13399"/>
                  <a:pt x="20171" y="13411"/>
                  <a:pt x="20109" y="13436"/>
                </a:cubicBezTo>
                <a:lnTo>
                  <a:pt x="19247" y="11563"/>
                </a:lnTo>
                <a:cubicBezTo>
                  <a:pt x="19284" y="11538"/>
                  <a:pt x="19321" y="11501"/>
                  <a:pt x="19346" y="11477"/>
                </a:cubicBezTo>
                <a:close/>
                <a:moveTo>
                  <a:pt x="33786" y="11292"/>
                </a:moveTo>
                <a:cubicBezTo>
                  <a:pt x="33823" y="11329"/>
                  <a:pt x="33872" y="11341"/>
                  <a:pt x="33934" y="11341"/>
                </a:cubicBezTo>
                <a:cubicBezTo>
                  <a:pt x="33940" y="11347"/>
                  <a:pt x="33949" y="11350"/>
                  <a:pt x="33960" y="11350"/>
                </a:cubicBezTo>
                <a:cubicBezTo>
                  <a:pt x="33971" y="11350"/>
                  <a:pt x="33983" y="11347"/>
                  <a:pt x="33996" y="11341"/>
                </a:cubicBezTo>
                <a:lnTo>
                  <a:pt x="34501" y="12475"/>
                </a:lnTo>
                <a:cubicBezTo>
                  <a:pt x="34365" y="12549"/>
                  <a:pt x="34279" y="12684"/>
                  <a:pt x="34279" y="12832"/>
                </a:cubicBezTo>
                <a:cubicBezTo>
                  <a:pt x="34291" y="12844"/>
                  <a:pt x="34291" y="12857"/>
                  <a:pt x="34291" y="12881"/>
                </a:cubicBezTo>
                <a:lnTo>
                  <a:pt x="31544" y="13596"/>
                </a:lnTo>
                <a:cubicBezTo>
                  <a:pt x="31531" y="13559"/>
                  <a:pt x="31507" y="13534"/>
                  <a:pt x="31482" y="13497"/>
                </a:cubicBezTo>
                <a:lnTo>
                  <a:pt x="33786" y="11292"/>
                </a:lnTo>
                <a:close/>
                <a:moveTo>
                  <a:pt x="29646" y="12007"/>
                </a:moveTo>
                <a:cubicBezTo>
                  <a:pt x="29683" y="12031"/>
                  <a:pt x="29732" y="12043"/>
                  <a:pt x="29782" y="12043"/>
                </a:cubicBezTo>
                <a:cubicBezTo>
                  <a:pt x="29806" y="12043"/>
                  <a:pt x="29843" y="12043"/>
                  <a:pt x="29880" y="12031"/>
                </a:cubicBezTo>
                <a:lnTo>
                  <a:pt x="30767" y="13411"/>
                </a:lnTo>
                <a:cubicBezTo>
                  <a:pt x="30682" y="13485"/>
                  <a:pt x="30620" y="13583"/>
                  <a:pt x="30595" y="13705"/>
                </a:cubicBezTo>
                <a:lnTo>
                  <a:pt x="30595" y="13705"/>
                </a:lnTo>
                <a:lnTo>
                  <a:pt x="28599" y="13460"/>
                </a:lnTo>
                <a:cubicBezTo>
                  <a:pt x="28587" y="13362"/>
                  <a:pt x="28537" y="13263"/>
                  <a:pt x="28476" y="13189"/>
                </a:cubicBezTo>
                <a:lnTo>
                  <a:pt x="29646" y="12007"/>
                </a:lnTo>
                <a:close/>
                <a:moveTo>
                  <a:pt x="24705" y="11797"/>
                </a:moveTo>
                <a:cubicBezTo>
                  <a:pt x="24792" y="11871"/>
                  <a:pt x="24902" y="11908"/>
                  <a:pt x="25013" y="11908"/>
                </a:cubicBezTo>
                <a:cubicBezTo>
                  <a:pt x="25075" y="11908"/>
                  <a:pt x="25137" y="11896"/>
                  <a:pt x="25198" y="11883"/>
                </a:cubicBezTo>
                <a:lnTo>
                  <a:pt x="25802" y="13423"/>
                </a:lnTo>
                <a:cubicBezTo>
                  <a:pt x="25679" y="13473"/>
                  <a:pt x="25580" y="13584"/>
                  <a:pt x="25531" y="13707"/>
                </a:cubicBezTo>
                <a:lnTo>
                  <a:pt x="23350" y="12943"/>
                </a:lnTo>
                <a:cubicBezTo>
                  <a:pt x="23350" y="12931"/>
                  <a:pt x="23350" y="12918"/>
                  <a:pt x="23350" y="12894"/>
                </a:cubicBezTo>
                <a:cubicBezTo>
                  <a:pt x="23350" y="12857"/>
                  <a:pt x="23338" y="12820"/>
                  <a:pt x="23313" y="12783"/>
                </a:cubicBezTo>
                <a:lnTo>
                  <a:pt x="24705" y="11797"/>
                </a:lnTo>
                <a:close/>
                <a:moveTo>
                  <a:pt x="18668" y="11526"/>
                </a:moveTo>
                <a:cubicBezTo>
                  <a:pt x="18766" y="11588"/>
                  <a:pt x="18865" y="11625"/>
                  <a:pt x="18976" y="11637"/>
                </a:cubicBezTo>
                <a:cubicBezTo>
                  <a:pt x="19038" y="11625"/>
                  <a:pt x="19087" y="11625"/>
                  <a:pt x="19148" y="11600"/>
                </a:cubicBezTo>
                <a:lnTo>
                  <a:pt x="20011" y="13473"/>
                </a:lnTo>
                <a:cubicBezTo>
                  <a:pt x="19900" y="13534"/>
                  <a:pt x="19826" y="13645"/>
                  <a:pt x="19789" y="13756"/>
                </a:cubicBezTo>
                <a:lnTo>
                  <a:pt x="17239" y="13202"/>
                </a:lnTo>
                <a:lnTo>
                  <a:pt x="17239" y="13189"/>
                </a:lnTo>
                <a:cubicBezTo>
                  <a:pt x="17226" y="13152"/>
                  <a:pt x="17226" y="13103"/>
                  <a:pt x="17202" y="13066"/>
                </a:cubicBezTo>
                <a:lnTo>
                  <a:pt x="18668" y="11526"/>
                </a:lnTo>
                <a:close/>
                <a:moveTo>
                  <a:pt x="28121" y="13214"/>
                </a:moveTo>
                <a:cubicBezTo>
                  <a:pt x="28382" y="13214"/>
                  <a:pt x="28522" y="13538"/>
                  <a:pt x="28340" y="13744"/>
                </a:cubicBezTo>
                <a:cubicBezTo>
                  <a:pt x="28276" y="13808"/>
                  <a:pt x="28197" y="13837"/>
                  <a:pt x="28121" y="13837"/>
                </a:cubicBezTo>
                <a:cubicBezTo>
                  <a:pt x="27962" y="13837"/>
                  <a:pt x="27810" y="13713"/>
                  <a:pt x="27810" y="13522"/>
                </a:cubicBezTo>
                <a:cubicBezTo>
                  <a:pt x="27810" y="13362"/>
                  <a:pt x="27946" y="13239"/>
                  <a:pt x="28094" y="13239"/>
                </a:cubicBezTo>
                <a:lnTo>
                  <a:pt x="28106" y="13214"/>
                </a:lnTo>
                <a:cubicBezTo>
                  <a:pt x="28111" y="13214"/>
                  <a:pt x="28116" y="13214"/>
                  <a:pt x="28121" y="13214"/>
                </a:cubicBezTo>
                <a:close/>
                <a:moveTo>
                  <a:pt x="3426" y="13300"/>
                </a:moveTo>
                <a:cubicBezTo>
                  <a:pt x="3697" y="13300"/>
                  <a:pt x="3833" y="13645"/>
                  <a:pt x="3636" y="13830"/>
                </a:cubicBezTo>
                <a:cubicBezTo>
                  <a:pt x="3573" y="13893"/>
                  <a:pt x="3497" y="13921"/>
                  <a:pt x="3422" y="13921"/>
                </a:cubicBezTo>
                <a:cubicBezTo>
                  <a:pt x="3262" y="13921"/>
                  <a:pt x="3110" y="13793"/>
                  <a:pt x="3118" y="13608"/>
                </a:cubicBezTo>
                <a:cubicBezTo>
                  <a:pt x="3118" y="13436"/>
                  <a:pt x="3254" y="13300"/>
                  <a:pt x="3426" y="13300"/>
                </a:cubicBezTo>
                <a:close/>
                <a:moveTo>
                  <a:pt x="37261" y="11698"/>
                </a:moveTo>
                <a:cubicBezTo>
                  <a:pt x="37310" y="11772"/>
                  <a:pt x="37396" y="11809"/>
                  <a:pt x="37483" y="11809"/>
                </a:cubicBezTo>
                <a:lnTo>
                  <a:pt x="37470" y="11797"/>
                </a:lnTo>
                <a:lnTo>
                  <a:pt x="37470" y="11797"/>
                </a:lnTo>
                <a:cubicBezTo>
                  <a:pt x="37479" y="11799"/>
                  <a:pt x="37488" y="11800"/>
                  <a:pt x="37497" y="11800"/>
                </a:cubicBezTo>
                <a:cubicBezTo>
                  <a:pt x="37537" y="11800"/>
                  <a:pt x="37576" y="11780"/>
                  <a:pt x="37606" y="11760"/>
                </a:cubicBezTo>
                <a:lnTo>
                  <a:pt x="37852" y="12007"/>
                </a:lnTo>
                <a:cubicBezTo>
                  <a:pt x="37828" y="12031"/>
                  <a:pt x="37828" y="12068"/>
                  <a:pt x="37815" y="12105"/>
                </a:cubicBezTo>
                <a:cubicBezTo>
                  <a:pt x="37828" y="12191"/>
                  <a:pt x="37865" y="12278"/>
                  <a:pt x="37938" y="12327"/>
                </a:cubicBezTo>
                <a:lnTo>
                  <a:pt x="37064" y="13990"/>
                </a:lnTo>
                <a:cubicBezTo>
                  <a:pt x="37038" y="13985"/>
                  <a:pt x="37013" y="13982"/>
                  <a:pt x="36988" y="13982"/>
                </a:cubicBezTo>
                <a:cubicBezTo>
                  <a:pt x="36953" y="13982"/>
                  <a:pt x="36920" y="13988"/>
                  <a:pt x="36891" y="14003"/>
                </a:cubicBezTo>
                <a:lnTo>
                  <a:pt x="36374" y="13288"/>
                </a:lnTo>
                <a:cubicBezTo>
                  <a:pt x="36411" y="13239"/>
                  <a:pt x="36435" y="13177"/>
                  <a:pt x="36435" y="13115"/>
                </a:cubicBezTo>
                <a:cubicBezTo>
                  <a:pt x="36435" y="12955"/>
                  <a:pt x="36305" y="12859"/>
                  <a:pt x="36177" y="12859"/>
                </a:cubicBezTo>
                <a:cubicBezTo>
                  <a:pt x="36088" y="12859"/>
                  <a:pt x="36000" y="12904"/>
                  <a:pt x="35955" y="13005"/>
                </a:cubicBezTo>
                <a:lnTo>
                  <a:pt x="35092" y="12820"/>
                </a:lnTo>
                <a:cubicBezTo>
                  <a:pt x="35092" y="12758"/>
                  <a:pt x="35068" y="12697"/>
                  <a:pt x="35055" y="12647"/>
                </a:cubicBezTo>
                <a:lnTo>
                  <a:pt x="37261" y="11698"/>
                </a:lnTo>
                <a:close/>
                <a:moveTo>
                  <a:pt x="5854" y="13374"/>
                </a:moveTo>
                <a:cubicBezTo>
                  <a:pt x="6162" y="13374"/>
                  <a:pt x="6322" y="13744"/>
                  <a:pt x="6100" y="13966"/>
                </a:cubicBezTo>
                <a:cubicBezTo>
                  <a:pt x="6029" y="14033"/>
                  <a:pt x="5942" y="14063"/>
                  <a:pt x="5857" y="14063"/>
                </a:cubicBezTo>
                <a:cubicBezTo>
                  <a:pt x="5679" y="14063"/>
                  <a:pt x="5509" y="13928"/>
                  <a:pt x="5509" y="13719"/>
                </a:cubicBezTo>
                <a:cubicBezTo>
                  <a:pt x="5509" y="13534"/>
                  <a:pt x="5669" y="13374"/>
                  <a:pt x="5854" y="13374"/>
                </a:cubicBezTo>
                <a:close/>
                <a:moveTo>
                  <a:pt x="31100" y="13485"/>
                </a:moveTo>
                <a:cubicBezTo>
                  <a:pt x="31359" y="13497"/>
                  <a:pt x="31494" y="13818"/>
                  <a:pt x="31297" y="14003"/>
                </a:cubicBezTo>
                <a:cubicBezTo>
                  <a:pt x="31238" y="14062"/>
                  <a:pt x="31165" y="14088"/>
                  <a:pt x="31093" y="14088"/>
                </a:cubicBezTo>
                <a:cubicBezTo>
                  <a:pt x="30940" y="14088"/>
                  <a:pt x="30792" y="13969"/>
                  <a:pt x="30792" y="13793"/>
                </a:cubicBezTo>
                <a:cubicBezTo>
                  <a:pt x="30792" y="13633"/>
                  <a:pt x="30928" y="13497"/>
                  <a:pt x="31088" y="13497"/>
                </a:cubicBezTo>
                <a:lnTo>
                  <a:pt x="31100" y="13485"/>
                </a:lnTo>
                <a:close/>
                <a:moveTo>
                  <a:pt x="10413" y="13584"/>
                </a:moveTo>
                <a:cubicBezTo>
                  <a:pt x="10684" y="13584"/>
                  <a:pt x="10807" y="13916"/>
                  <a:pt x="10622" y="14113"/>
                </a:cubicBezTo>
                <a:cubicBezTo>
                  <a:pt x="10559" y="14173"/>
                  <a:pt x="10483" y="14199"/>
                  <a:pt x="10409" y="14199"/>
                </a:cubicBezTo>
                <a:cubicBezTo>
                  <a:pt x="10251" y="14199"/>
                  <a:pt x="10101" y="14080"/>
                  <a:pt x="10092" y="13904"/>
                </a:cubicBezTo>
                <a:cubicBezTo>
                  <a:pt x="10092" y="13719"/>
                  <a:pt x="10240" y="13584"/>
                  <a:pt x="10413" y="13584"/>
                </a:cubicBezTo>
                <a:close/>
                <a:moveTo>
                  <a:pt x="20281" y="13601"/>
                </a:moveTo>
                <a:cubicBezTo>
                  <a:pt x="20360" y="13601"/>
                  <a:pt x="20440" y="13630"/>
                  <a:pt x="20504" y="13695"/>
                </a:cubicBezTo>
                <a:cubicBezTo>
                  <a:pt x="20713" y="13892"/>
                  <a:pt x="20565" y="14237"/>
                  <a:pt x="20282" y="14237"/>
                </a:cubicBezTo>
                <a:cubicBezTo>
                  <a:pt x="20109" y="14237"/>
                  <a:pt x="19962" y="14101"/>
                  <a:pt x="19962" y="13929"/>
                </a:cubicBezTo>
                <a:lnTo>
                  <a:pt x="19962" y="13916"/>
                </a:lnTo>
                <a:cubicBezTo>
                  <a:pt x="19962" y="13725"/>
                  <a:pt x="20118" y="13601"/>
                  <a:pt x="20281" y="13601"/>
                </a:cubicBezTo>
                <a:close/>
                <a:moveTo>
                  <a:pt x="7887" y="13633"/>
                </a:moveTo>
                <a:cubicBezTo>
                  <a:pt x="8170" y="13633"/>
                  <a:pt x="8306" y="13978"/>
                  <a:pt x="8108" y="14175"/>
                </a:cubicBezTo>
                <a:cubicBezTo>
                  <a:pt x="8046" y="14237"/>
                  <a:pt x="7969" y="14265"/>
                  <a:pt x="7893" y="14265"/>
                </a:cubicBezTo>
                <a:cubicBezTo>
                  <a:pt x="7729" y="14265"/>
                  <a:pt x="7570" y="14135"/>
                  <a:pt x="7579" y="13941"/>
                </a:cubicBezTo>
                <a:cubicBezTo>
                  <a:pt x="7579" y="13768"/>
                  <a:pt x="7714" y="13633"/>
                  <a:pt x="7887" y="13633"/>
                </a:cubicBezTo>
                <a:close/>
                <a:moveTo>
                  <a:pt x="21144" y="12413"/>
                </a:moveTo>
                <a:lnTo>
                  <a:pt x="22771" y="12881"/>
                </a:lnTo>
                <a:cubicBezTo>
                  <a:pt x="22771" y="12881"/>
                  <a:pt x="22771" y="12894"/>
                  <a:pt x="22771" y="12906"/>
                </a:cubicBezTo>
                <a:cubicBezTo>
                  <a:pt x="22771" y="13005"/>
                  <a:pt x="22820" y="13091"/>
                  <a:pt x="22894" y="13140"/>
                </a:cubicBezTo>
                <a:lnTo>
                  <a:pt x="22377" y="14274"/>
                </a:lnTo>
                <a:cubicBezTo>
                  <a:pt x="22315" y="14249"/>
                  <a:pt x="22266" y="14237"/>
                  <a:pt x="22204" y="14237"/>
                </a:cubicBezTo>
                <a:cubicBezTo>
                  <a:pt x="22179" y="14237"/>
                  <a:pt x="22155" y="14237"/>
                  <a:pt x="22118" y="14249"/>
                </a:cubicBezTo>
                <a:lnTo>
                  <a:pt x="21083" y="12499"/>
                </a:lnTo>
                <a:cubicBezTo>
                  <a:pt x="21108" y="12475"/>
                  <a:pt x="21132" y="12450"/>
                  <a:pt x="21144" y="12425"/>
                </a:cubicBezTo>
                <a:lnTo>
                  <a:pt x="21144" y="12413"/>
                </a:lnTo>
                <a:close/>
                <a:moveTo>
                  <a:pt x="37002" y="14187"/>
                </a:moveTo>
                <a:cubicBezTo>
                  <a:pt x="37064" y="14187"/>
                  <a:pt x="37064" y="14286"/>
                  <a:pt x="37002" y="14286"/>
                </a:cubicBezTo>
                <a:cubicBezTo>
                  <a:pt x="36928" y="14286"/>
                  <a:pt x="36928" y="14187"/>
                  <a:pt x="37002" y="14187"/>
                </a:cubicBezTo>
                <a:close/>
                <a:moveTo>
                  <a:pt x="26074" y="13562"/>
                </a:moveTo>
                <a:cubicBezTo>
                  <a:pt x="26165" y="13562"/>
                  <a:pt x="26257" y="13595"/>
                  <a:pt x="26332" y="13670"/>
                </a:cubicBezTo>
                <a:cubicBezTo>
                  <a:pt x="26566" y="13904"/>
                  <a:pt x="26393" y="14311"/>
                  <a:pt x="26061" y="14311"/>
                </a:cubicBezTo>
                <a:cubicBezTo>
                  <a:pt x="26054" y="14311"/>
                  <a:pt x="26047" y="14311"/>
                  <a:pt x="26040" y="14311"/>
                </a:cubicBezTo>
                <a:cubicBezTo>
                  <a:pt x="25841" y="14311"/>
                  <a:pt x="25691" y="14144"/>
                  <a:pt x="25679" y="13953"/>
                </a:cubicBezTo>
                <a:lnTo>
                  <a:pt x="25691" y="13941"/>
                </a:lnTo>
                <a:cubicBezTo>
                  <a:pt x="25691" y="13714"/>
                  <a:pt x="25880" y="13562"/>
                  <a:pt x="26074" y="13562"/>
                </a:cubicBezTo>
                <a:close/>
                <a:moveTo>
                  <a:pt x="33482" y="14324"/>
                </a:moveTo>
                <a:cubicBezTo>
                  <a:pt x="33512" y="14324"/>
                  <a:pt x="33572" y="14397"/>
                  <a:pt x="33515" y="14397"/>
                </a:cubicBezTo>
                <a:cubicBezTo>
                  <a:pt x="33490" y="14397"/>
                  <a:pt x="33466" y="14372"/>
                  <a:pt x="33466" y="14348"/>
                </a:cubicBezTo>
                <a:cubicBezTo>
                  <a:pt x="33466" y="14331"/>
                  <a:pt x="33472" y="14324"/>
                  <a:pt x="33482" y="14324"/>
                </a:cubicBezTo>
                <a:close/>
                <a:moveTo>
                  <a:pt x="23313" y="13042"/>
                </a:moveTo>
                <a:lnTo>
                  <a:pt x="25494" y="13805"/>
                </a:lnTo>
                <a:cubicBezTo>
                  <a:pt x="25482" y="13855"/>
                  <a:pt x="25482" y="13904"/>
                  <a:pt x="25482" y="13941"/>
                </a:cubicBezTo>
                <a:cubicBezTo>
                  <a:pt x="25482" y="14015"/>
                  <a:pt x="25494" y="14089"/>
                  <a:pt x="25519" y="14150"/>
                </a:cubicBezTo>
                <a:lnTo>
                  <a:pt x="24410" y="14483"/>
                </a:lnTo>
                <a:cubicBezTo>
                  <a:pt x="24365" y="14393"/>
                  <a:pt x="24278" y="14334"/>
                  <a:pt x="24179" y="14334"/>
                </a:cubicBezTo>
                <a:cubicBezTo>
                  <a:pt x="24170" y="14334"/>
                  <a:pt x="24160" y="14334"/>
                  <a:pt x="24151" y="14335"/>
                </a:cubicBezTo>
                <a:cubicBezTo>
                  <a:pt x="24102" y="14335"/>
                  <a:pt x="24065" y="14335"/>
                  <a:pt x="24028" y="14360"/>
                </a:cubicBezTo>
                <a:lnTo>
                  <a:pt x="23251" y="13128"/>
                </a:lnTo>
                <a:cubicBezTo>
                  <a:pt x="23276" y="13103"/>
                  <a:pt x="23288" y="13078"/>
                  <a:pt x="23301" y="13054"/>
                </a:cubicBezTo>
                <a:lnTo>
                  <a:pt x="23313" y="13042"/>
                </a:lnTo>
                <a:close/>
                <a:moveTo>
                  <a:pt x="34316" y="12980"/>
                </a:moveTo>
                <a:cubicBezTo>
                  <a:pt x="34378" y="13128"/>
                  <a:pt x="34525" y="13239"/>
                  <a:pt x="34686" y="13239"/>
                </a:cubicBezTo>
                <a:cubicBezTo>
                  <a:pt x="34723" y="13226"/>
                  <a:pt x="34760" y="13226"/>
                  <a:pt x="34797" y="13214"/>
                </a:cubicBezTo>
                <a:lnTo>
                  <a:pt x="35117" y="14113"/>
                </a:lnTo>
                <a:cubicBezTo>
                  <a:pt x="34969" y="14187"/>
                  <a:pt x="34858" y="14323"/>
                  <a:pt x="34834" y="14483"/>
                </a:cubicBezTo>
                <a:lnTo>
                  <a:pt x="33762" y="14372"/>
                </a:lnTo>
                <a:cubicBezTo>
                  <a:pt x="33762" y="14372"/>
                  <a:pt x="33762" y="14360"/>
                  <a:pt x="33762" y="14348"/>
                </a:cubicBezTo>
                <a:cubicBezTo>
                  <a:pt x="33762" y="14187"/>
                  <a:pt x="33632" y="14091"/>
                  <a:pt x="33503" y="14091"/>
                </a:cubicBezTo>
                <a:cubicBezTo>
                  <a:pt x="33414" y="14091"/>
                  <a:pt x="33326" y="14136"/>
                  <a:pt x="33281" y="14237"/>
                </a:cubicBezTo>
                <a:lnTo>
                  <a:pt x="31581" y="13879"/>
                </a:lnTo>
                <a:cubicBezTo>
                  <a:pt x="31593" y="13855"/>
                  <a:pt x="31593" y="13830"/>
                  <a:pt x="31593" y="13805"/>
                </a:cubicBezTo>
                <a:cubicBezTo>
                  <a:pt x="31593" y="13768"/>
                  <a:pt x="31593" y="13732"/>
                  <a:pt x="31581" y="13695"/>
                </a:cubicBezTo>
                <a:lnTo>
                  <a:pt x="34316" y="12980"/>
                </a:lnTo>
                <a:close/>
                <a:moveTo>
                  <a:pt x="35080" y="12906"/>
                </a:moveTo>
                <a:lnTo>
                  <a:pt x="35930" y="13103"/>
                </a:lnTo>
                <a:cubicBezTo>
                  <a:pt x="35930" y="13232"/>
                  <a:pt x="36031" y="13350"/>
                  <a:pt x="36158" y="13350"/>
                </a:cubicBezTo>
                <a:cubicBezTo>
                  <a:pt x="36164" y="13350"/>
                  <a:pt x="36170" y="13350"/>
                  <a:pt x="36177" y="13350"/>
                </a:cubicBezTo>
                <a:cubicBezTo>
                  <a:pt x="36214" y="13350"/>
                  <a:pt x="36250" y="13350"/>
                  <a:pt x="36287" y="13337"/>
                </a:cubicBezTo>
                <a:lnTo>
                  <a:pt x="36817" y="14064"/>
                </a:lnTo>
                <a:cubicBezTo>
                  <a:pt x="36768" y="14113"/>
                  <a:pt x="36743" y="14175"/>
                  <a:pt x="36756" y="14237"/>
                </a:cubicBezTo>
                <a:cubicBezTo>
                  <a:pt x="36756" y="14237"/>
                  <a:pt x="36756" y="14249"/>
                  <a:pt x="36756" y="14249"/>
                </a:cubicBezTo>
                <a:lnTo>
                  <a:pt x="35832" y="14483"/>
                </a:lnTo>
                <a:cubicBezTo>
                  <a:pt x="35795" y="14237"/>
                  <a:pt x="35585" y="14052"/>
                  <a:pt x="35326" y="14052"/>
                </a:cubicBezTo>
                <a:cubicBezTo>
                  <a:pt x="35289" y="14052"/>
                  <a:pt x="35252" y="14064"/>
                  <a:pt x="35215" y="14064"/>
                </a:cubicBezTo>
                <a:lnTo>
                  <a:pt x="34883" y="13165"/>
                </a:lnTo>
                <a:cubicBezTo>
                  <a:pt x="34981" y="13115"/>
                  <a:pt x="35055" y="13017"/>
                  <a:pt x="35080" y="12906"/>
                </a:cubicBezTo>
                <a:close/>
                <a:moveTo>
                  <a:pt x="21009" y="12536"/>
                </a:moveTo>
                <a:lnTo>
                  <a:pt x="22019" y="14261"/>
                </a:lnTo>
                <a:cubicBezTo>
                  <a:pt x="21921" y="14311"/>
                  <a:pt x="21822" y="14397"/>
                  <a:pt x="21773" y="14495"/>
                </a:cubicBezTo>
                <a:lnTo>
                  <a:pt x="20775" y="14077"/>
                </a:lnTo>
                <a:cubicBezTo>
                  <a:pt x="20799" y="14027"/>
                  <a:pt x="20799" y="13978"/>
                  <a:pt x="20799" y="13929"/>
                </a:cubicBezTo>
                <a:cubicBezTo>
                  <a:pt x="20799" y="13732"/>
                  <a:pt x="20689" y="13547"/>
                  <a:pt x="20516" y="13460"/>
                </a:cubicBezTo>
                <a:lnTo>
                  <a:pt x="20886" y="12549"/>
                </a:lnTo>
                <a:lnTo>
                  <a:pt x="20923" y="12549"/>
                </a:lnTo>
                <a:cubicBezTo>
                  <a:pt x="20947" y="12549"/>
                  <a:pt x="20972" y="12549"/>
                  <a:pt x="21009" y="12536"/>
                </a:cubicBezTo>
                <a:close/>
                <a:moveTo>
                  <a:pt x="23165" y="13177"/>
                </a:moveTo>
                <a:lnTo>
                  <a:pt x="23954" y="14409"/>
                </a:lnTo>
                <a:cubicBezTo>
                  <a:pt x="23904" y="14458"/>
                  <a:pt x="23880" y="14508"/>
                  <a:pt x="23867" y="14582"/>
                </a:cubicBezTo>
                <a:lnTo>
                  <a:pt x="22709" y="14656"/>
                </a:lnTo>
                <a:cubicBezTo>
                  <a:pt x="22685" y="14508"/>
                  <a:pt x="22598" y="14385"/>
                  <a:pt x="22463" y="14311"/>
                </a:cubicBezTo>
                <a:lnTo>
                  <a:pt x="22475" y="14311"/>
                </a:lnTo>
                <a:lnTo>
                  <a:pt x="22993" y="13189"/>
                </a:lnTo>
                <a:cubicBezTo>
                  <a:pt x="23005" y="13189"/>
                  <a:pt x="23030" y="13202"/>
                  <a:pt x="23054" y="13202"/>
                </a:cubicBezTo>
                <a:cubicBezTo>
                  <a:pt x="23091" y="13202"/>
                  <a:pt x="23128" y="13189"/>
                  <a:pt x="23165" y="13177"/>
                </a:cubicBezTo>
                <a:close/>
                <a:moveTo>
                  <a:pt x="24163" y="14520"/>
                </a:moveTo>
                <a:cubicBezTo>
                  <a:pt x="24200" y="14520"/>
                  <a:pt x="24249" y="14557"/>
                  <a:pt x="24249" y="14606"/>
                </a:cubicBezTo>
                <a:cubicBezTo>
                  <a:pt x="24249" y="14656"/>
                  <a:pt x="24200" y="14693"/>
                  <a:pt x="24163" y="14693"/>
                </a:cubicBezTo>
                <a:cubicBezTo>
                  <a:pt x="24114" y="14693"/>
                  <a:pt x="24077" y="14656"/>
                  <a:pt x="24077" y="14606"/>
                </a:cubicBezTo>
                <a:cubicBezTo>
                  <a:pt x="24077" y="14569"/>
                  <a:pt x="24114" y="14532"/>
                  <a:pt x="24151" y="14532"/>
                </a:cubicBezTo>
                <a:lnTo>
                  <a:pt x="24163" y="14520"/>
                </a:lnTo>
                <a:close/>
                <a:moveTo>
                  <a:pt x="15045" y="11218"/>
                </a:moveTo>
                <a:cubicBezTo>
                  <a:pt x="15055" y="11501"/>
                  <a:pt x="15289" y="11707"/>
                  <a:pt x="15545" y="11707"/>
                </a:cubicBezTo>
                <a:cubicBezTo>
                  <a:pt x="15612" y="11707"/>
                  <a:pt x="15681" y="11692"/>
                  <a:pt x="15748" y="11662"/>
                </a:cubicBezTo>
                <a:lnTo>
                  <a:pt x="16746" y="12992"/>
                </a:lnTo>
                <a:cubicBezTo>
                  <a:pt x="16696" y="13054"/>
                  <a:pt x="16659" y="13115"/>
                  <a:pt x="16659" y="13189"/>
                </a:cubicBezTo>
                <a:cubicBezTo>
                  <a:pt x="16659" y="13276"/>
                  <a:pt x="16709" y="13362"/>
                  <a:pt x="16770" y="13411"/>
                </a:cubicBezTo>
                <a:lnTo>
                  <a:pt x="15797" y="14754"/>
                </a:lnTo>
                <a:cubicBezTo>
                  <a:pt x="15723" y="14720"/>
                  <a:pt x="15641" y="14701"/>
                  <a:pt x="15559" y="14701"/>
                </a:cubicBezTo>
                <a:cubicBezTo>
                  <a:pt x="15493" y="14701"/>
                  <a:pt x="15427" y="14714"/>
                  <a:pt x="15366" y="14742"/>
                </a:cubicBezTo>
                <a:lnTo>
                  <a:pt x="13739" y="11551"/>
                </a:lnTo>
                <a:cubicBezTo>
                  <a:pt x="13863" y="11477"/>
                  <a:pt x="13936" y="11353"/>
                  <a:pt x="13961" y="11218"/>
                </a:cubicBezTo>
                <a:close/>
                <a:moveTo>
                  <a:pt x="28599" y="13559"/>
                </a:moveTo>
                <a:lnTo>
                  <a:pt x="30583" y="13805"/>
                </a:lnTo>
                <a:cubicBezTo>
                  <a:pt x="30583" y="13926"/>
                  <a:pt x="30630" y="14035"/>
                  <a:pt x="30713" y="14132"/>
                </a:cubicBezTo>
                <a:lnTo>
                  <a:pt x="30713" y="14132"/>
                </a:lnTo>
                <a:lnTo>
                  <a:pt x="30151" y="14840"/>
                </a:lnTo>
                <a:lnTo>
                  <a:pt x="28525" y="13805"/>
                </a:lnTo>
                <a:cubicBezTo>
                  <a:pt x="28574" y="13732"/>
                  <a:pt x="28599" y="13645"/>
                  <a:pt x="28599" y="13559"/>
                </a:cubicBezTo>
                <a:close/>
                <a:moveTo>
                  <a:pt x="35339" y="14259"/>
                </a:moveTo>
                <a:cubicBezTo>
                  <a:pt x="35491" y="14259"/>
                  <a:pt x="35638" y="14375"/>
                  <a:pt x="35647" y="14557"/>
                </a:cubicBezTo>
                <a:cubicBezTo>
                  <a:pt x="35647" y="14717"/>
                  <a:pt x="35499" y="14865"/>
                  <a:pt x="35339" y="14865"/>
                </a:cubicBezTo>
                <a:cubicBezTo>
                  <a:pt x="35080" y="14865"/>
                  <a:pt x="34944" y="14545"/>
                  <a:pt x="35129" y="14348"/>
                </a:cubicBezTo>
                <a:cubicBezTo>
                  <a:pt x="35190" y="14287"/>
                  <a:pt x="35265" y="14259"/>
                  <a:pt x="35339" y="14259"/>
                </a:cubicBezTo>
                <a:close/>
                <a:moveTo>
                  <a:pt x="17226" y="13313"/>
                </a:moveTo>
                <a:lnTo>
                  <a:pt x="19764" y="13867"/>
                </a:lnTo>
                <a:cubicBezTo>
                  <a:pt x="19764" y="13879"/>
                  <a:pt x="19764" y="13904"/>
                  <a:pt x="19764" y="13929"/>
                </a:cubicBezTo>
                <a:cubicBezTo>
                  <a:pt x="19764" y="13966"/>
                  <a:pt x="19777" y="14015"/>
                  <a:pt x="19789" y="14064"/>
                </a:cubicBezTo>
                <a:lnTo>
                  <a:pt x="17670" y="14890"/>
                </a:lnTo>
                <a:cubicBezTo>
                  <a:pt x="17587" y="14701"/>
                  <a:pt x="17414" y="14569"/>
                  <a:pt x="17205" y="14569"/>
                </a:cubicBezTo>
                <a:cubicBezTo>
                  <a:pt x="17196" y="14569"/>
                  <a:pt x="17186" y="14569"/>
                  <a:pt x="17177" y="14569"/>
                </a:cubicBezTo>
                <a:lnTo>
                  <a:pt x="17189" y="14557"/>
                </a:lnTo>
                <a:lnTo>
                  <a:pt x="17177" y="14557"/>
                </a:lnTo>
                <a:lnTo>
                  <a:pt x="17054" y="13460"/>
                </a:lnTo>
                <a:cubicBezTo>
                  <a:pt x="17128" y="13436"/>
                  <a:pt x="17189" y="13374"/>
                  <a:pt x="17226" y="13313"/>
                </a:cubicBezTo>
                <a:close/>
                <a:moveTo>
                  <a:pt x="22209" y="14435"/>
                </a:moveTo>
                <a:cubicBezTo>
                  <a:pt x="22363" y="14435"/>
                  <a:pt x="22512" y="14557"/>
                  <a:pt x="22512" y="14742"/>
                </a:cubicBezTo>
                <a:cubicBezTo>
                  <a:pt x="22512" y="14900"/>
                  <a:pt x="22380" y="15034"/>
                  <a:pt x="22210" y="15038"/>
                </a:cubicBezTo>
                <a:lnTo>
                  <a:pt x="22210" y="15038"/>
                </a:lnTo>
                <a:cubicBezTo>
                  <a:pt x="21943" y="15033"/>
                  <a:pt x="21811" y="14716"/>
                  <a:pt x="22007" y="14520"/>
                </a:cubicBezTo>
                <a:cubicBezTo>
                  <a:pt x="22066" y="14461"/>
                  <a:pt x="22138" y="14435"/>
                  <a:pt x="22209" y="14435"/>
                </a:cubicBezTo>
                <a:close/>
                <a:moveTo>
                  <a:pt x="4194" y="14965"/>
                </a:moveTo>
                <a:cubicBezTo>
                  <a:pt x="4224" y="14965"/>
                  <a:pt x="4284" y="15038"/>
                  <a:pt x="4227" y="15038"/>
                </a:cubicBezTo>
                <a:cubicBezTo>
                  <a:pt x="4203" y="15038"/>
                  <a:pt x="4178" y="15025"/>
                  <a:pt x="4178" y="14988"/>
                </a:cubicBezTo>
                <a:cubicBezTo>
                  <a:pt x="4178" y="14971"/>
                  <a:pt x="4185" y="14965"/>
                  <a:pt x="4194" y="14965"/>
                </a:cubicBezTo>
                <a:close/>
                <a:moveTo>
                  <a:pt x="16857" y="13460"/>
                </a:moveTo>
                <a:cubicBezTo>
                  <a:pt x="16881" y="13473"/>
                  <a:pt x="16918" y="13485"/>
                  <a:pt x="16955" y="13485"/>
                </a:cubicBezTo>
                <a:lnTo>
                  <a:pt x="17078" y="14569"/>
                </a:lnTo>
                <a:cubicBezTo>
                  <a:pt x="16844" y="14631"/>
                  <a:pt x="16684" y="14828"/>
                  <a:pt x="16684" y="15062"/>
                </a:cubicBezTo>
                <a:lnTo>
                  <a:pt x="16080" y="15124"/>
                </a:lnTo>
                <a:cubicBezTo>
                  <a:pt x="16056" y="14988"/>
                  <a:pt x="15982" y="14877"/>
                  <a:pt x="15883" y="14803"/>
                </a:cubicBezTo>
                <a:lnTo>
                  <a:pt x="16857" y="13460"/>
                </a:lnTo>
                <a:close/>
                <a:moveTo>
                  <a:pt x="12483" y="14520"/>
                </a:moveTo>
                <a:cubicBezTo>
                  <a:pt x="12741" y="14520"/>
                  <a:pt x="12877" y="14840"/>
                  <a:pt x="12692" y="15038"/>
                </a:cubicBezTo>
                <a:cubicBezTo>
                  <a:pt x="12631" y="15098"/>
                  <a:pt x="12556" y="15126"/>
                  <a:pt x="12482" y="15126"/>
                </a:cubicBezTo>
                <a:cubicBezTo>
                  <a:pt x="12330" y="15126"/>
                  <a:pt x="12183" y="15010"/>
                  <a:pt x="12175" y="14828"/>
                </a:cubicBezTo>
                <a:cubicBezTo>
                  <a:pt x="12175" y="14668"/>
                  <a:pt x="12310" y="14520"/>
                  <a:pt x="12483" y="14520"/>
                </a:cubicBezTo>
                <a:close/>
                <a:moveTo>
                  <a:pt x="1221" y="14713"/>
                </a:moveTo>
                <a:cubicBezTo>
                  <a:pt x="1298" y="14713"/>
                  <a:pt x="1376" y="14741"/>
                  <a:pt x="1443" y="14803"/>
                </a:cubicBezTo>
                <a:cubicBezTo>
                  <a:pt x="1640" y="15001"/>
                  <a:pt x="1504" y="15346"/>
                  <a:pt x="1221" y="15346"/>
                </a:cubicBezTo>
                <a:cubicBezTo>
                  <a:pt x="1048" y="15346"/>
                  <a:pt x="900" y="15210"/>
                  <a:pt x="900" y="15038"/>
                </a:cubicBezTo>
                <a:cubicBezTo>
                  <a:pt x="900" y="14844"/>
                  <a:pt x="1056" y="14713"/>
                  <a:pt x="1221" y="14713"/>
                </a:cubicBezTo>
                <a:close/>
                <a:moveTo>
                  <a:pt x="17189" y="14767"/>
                </a:moveTo>
                <a:cubicBezTo>
                  <a:pt x="17448" y="14767"/>
                  <a:pt x="17584" y="15087"/>
                  <a:pt x="17399" y="15272"/>
                </a:cubicBezTo>
                <a:cubicBezTo>
                  <a:pt x="17338" y="15337"/>
                  <a:pt x="17262" y="15366"/>
                  <a:pt x="17187" y="15366"/>
                </a:cubicBezTo>
                <a:cubicBezTo>
                  <a:pt x="17037" y="15366"/>
                  <a:pt x="16894" y="15248"/>
                  <a:pt x="16894" y="15075"/>
                </a:cubicBezTo>
                <a:cubicBezTo>
                  <a:pt x="16881" y="14914"/>
                  <a:pt x="17017" y="14779"/>
                  <a:pt x="17177" y="14767"/>
                </a:cubicBezTo>
                <a:close/>
                <a:moveTo>
                  <a:pt x="15575" y="14902"/>
                </a:moveTo>
                <a:cubicBezTo>
                  <a:pt x="15859" y="14902"/>
                  <a:pt x="15994" y="15247"/>
                  <a:pt x="15797" y="15444"/>
                </a:cubicBezTo>
                <a:cubicBezTo>
                  <a:pt x="15733" y="15508"/>
                  <a:pt x="15653" y="15537"/>
                  <a:pt x="15574" y="15537"/>
                </a:cubicBezTo>
                <a:cubicBezTo>
                  <a:pt x="15412" y="15537"/>
                  <a:pt x="15255" y="15413"/>
                  <a:pt x="15255" y="15222"/>
                </a:cubicBezTo>
                <a:cubicBezTo>
                  <a:pt x="15255" y="15050"/>
                  <a:pt x="15390" y="14914"/>
                  <a:pt x="15563" y="14914"/>
                </a:cubicBezTo>
                <a:lnTo>
                  <a:pt x="15575" y="14902"/>
                </a:lnTo>
                <a:close/>
                <a:moveTo>
                  <a:pt x="25395" y="11760"/>
                </a:moveTo>
                <a:lnTo>
                  <a:pt x="27626" y="13411"/>
                </a:lnTo>
                <a:cubicBezTo>
                  <a:pt x="27613" y="13448"/>
                  <a:pt x="27601" y="13485"/>
                  <a:pt x="27601" y="13534"/>
                </a:cubicBezTo>
                <a:cubicBezTo>
                  <a:pt x="27601" y="13805"/>
                  <a:pt x="27810" y="14015"/>
                  <a:pt x="28081" y="14040"/>
                </a:cubicBezTo>
                <a:lnTo>
                  <a:pt x="27958" y="15641"/>
                </a:lnTo>
                <a:cubicBezTo>
                  <a:pt x="27921" y="15641"/>
                  <a:pt x="27897" y="15654"/>
                  <a:pt x="27860" y="15678"/>
                </a:cubicBezTo>
                <a:lnTo>
                  <a:pt x="26554" y="14249"/>
                </a:lnTo>
                <a:cubicBezTo>
                  <a:pt x="26788" y="13855"/>
                  <a:pt x="26517" y="13362"/>
                  <a:pt x="26061" y="13362"/>
                </a:cubicBezTo>
                <a:cubicBezTo>
                  <a:pt x="26011" y="13362"/>
                  <a:pt x="25950" y="13374"/>
                  <a:pt x="25901" y="13399"/>
                </a:cubicBezTo>
                <a:lnTo>
                  <a:pt x="25297" y="11834"/>
                </a:lnTo>
                <a:cubicBezTo>
                  <a:pt x="25334" y="11822"/>
                  <a:pt x="25358" y="11785"/>
                  <a:pt x="25395" y="11760"/>
                </a:cubicBezTo>
                <a:close/>
                <a:moveTo>
                  <a:pt x="28451" y="13892"/>
                </a:moveTo>
                <a:lnTo>
                  <a:pt x="30077" y="14927"/>
                </a:lnTo>
                <a:lnTo>
                  <a:pt x="29991" y="15050"/>
                </a:lnTo>
                <a:cubicBezTo>
                  <a:pt x="29905" y="14988"/>
                  <a:pt x="29806" y="14964"/>
                  <a:pt x="29708" y="14964"/>
                </a:cubicBezTo>
                <a:cubicBezTo>
                  <a:pt x="29412" y="14964"/>
                  <a:pt x="29190" y="15198"/>
                  <a:pt x="29190" y="15481"/>
                </a:cubicBezTo>
                <a:cubicBezTo>
                  <a:pt x="29190" y="15506"/>
                  <a:pt x="29190" y="15530"/>
                  <a:pt x="29190" y="15555"/>
                </a:cubicBezTo>
                <a:lnTo>
                  <a:pt x="28205" y="15789"/>
                </a:lnTo>
                <a:cubicBezTo>
                  <a:pt x="28180" y="15728"/>
                  <a:pt x="28118" y="15678"/>
                  <a:pt x="28057" y="15654"/>
                </a:cubicBezTo>
                <a:lnTo>
                  <a:pt x="28180" y="14027"/>
                </a:lnTo>
                <a:cubicBezTo>
                  <a:pt x="28279" y="14015"/>
                  <a:pt x="28377" y="13966"/>
                  <a:pt x="28451" y="13892"/>
                </a:cubicBezTo>
                <a:close/>
                <a:moveTo>
                  <a:pt x="29702" y="15161"/>
                </a:moveTo>
                <a:cubicBezTo>
                  <a:pt x="29865" y="15161"/>
                  <a:pt x="30016" y="15290"/>
                  <a:pt x="30016" y="15481"/>
                </a:cubicBezTo>
                <a:cubicBezTo>
                  <a:pt x="30028" y="15652"/>
                  <a:pt x="29884" y="15798"/>
                  <a:pt x="29702" y="15801"/>
                </a:cubicBezTo>
                <a:lnTo>
                  <a:pt x="29702" y="15801"/>
                </a:lnTo>
                <a:cubicBezTo>
                  <a:pt x="29422" y="15796"/>
                  <a:pt x="29278" y="15455"/>
                  <a:pt x="29474" y="15259"/>
                </a:cubicBezTo>
                <a:cubicBezTo>
                  <a:pt x="29542" y="15191"/>
                  <a:pt x="29623" y="15161"/>
                  <a:pt x="29702" y="15161"/>
                </a:cubicBezTo>
                <a:close/>
                <a:moveTo>
                  <a:pt x="31556" y="13966"/>
                </a:moveTo>
                <a:lnTo>
                  <a:pt x="33269" y="14335"/>
                </a:lnTo>
                <a:cubicBezTo>
                  <a:pt x="33269" y="14409"/>
                  <a:pt x="33293" y="14483"/>
                  <a:pt x="33355" y="14532"/>
                </a:cubicBezTo>
                <a:lnTo>
                  <a:pt x="32480" y="15814"/>
                </a:lnTo>
                <a:cubicBezTo>
                  <a:pt x="32394" y="15715"/>
                  <a:pt x="32258" y="15654"/>
                  <a:pt x="32123" y="15654"/>
                </a:cubicBezTo>
                <a:cubicBezTo>
                  <a:pt x="32061" y="15654"/>
                  <a:pt x="32012" y="15666"/>
                  <a:pt x="31963" y="15691"/>
                </a:cubicBezTo>
                <a:lnTo>
                  <a:pt x="31260" y="14261"/>
                </a:lnTo>
                <a:cubicBezTo>
                  <a:pt x="31396" y="14212"/>
                  <a:pt x="31507" y="14113"/>
                  <a:pt x="31556" y="13978"/>
                </a:cubicBezTo>
                <a:lnTo>
                  <a:pt x="31556" y="13966"/>
                </a:lnTo>
                <a:close/>
                <a:moveTo>
                  <a:pt x="30792" y="14200"/>
                </a:moveTo>
                <a:cubicBezTo>
                  <a:pt x="30878" y="14274"/>
                  <a:pt x="30989" y="14298"/>
                  <a:pt x="31100" y="14298"/>
                </a:cubicBezTo>
                <a:lnTo>
                  <a:pt x="31162" y="14298"/>
                </a:lnTo>
                <a:lnTo>
                  <a:pt x="31876" y="15740"/>
                </a:lnTo>
                <a:cubicBezTo>
                  <a:pt x="31815" y="15777"/>
                  <a:pt x="31765" y="15814"/>
                  <a:pt x="31729" y="15863"/>
                </a:cubicBezTo>
                <a:lnTo>
                  <a:pt x="30238" y="14902"/>
                </a:lnTo>
                <a:lnTo>
                  <a:pt x="30792" y="14200"/>
                </a:lnTo>
                <a:close/>
                <a:moveTo>
                  <a:pt x="33725" y="14471"/>
                </a:moveTo>
                <a:lnTo>
                  <a:pt x="34834" y="14582"/>
                </a:lnTo>
                <a:cubicBezTo>
                  <a:pt x="34834" y="14643"/>
                  <a:pt x="34846" y="14693"/>
                  <a:pt x="34870" y="14742"/>
                </a:cubicBezTo>
                <a:lnTo>
                  <a:pt x="32566" y="15888"/>
                </a:lnTo>
                <a:lnTo>
                  <a:pt x="32566" y="15888"/>
                </a:lnTo>
                <a:lnTo>
                  <a:pt x="33454" y="14582"/>
                </a:lnTo>
                <a:cubicBezTo>
                  <a:pt x="33478" y="14594"/>
                  <a:pt x="33490" y="14594"/>
                  <a:pt x="33515" y="14594"/>
                </a:cubicBezTo>
                <a:cubicBezTo>
                  <a:pt x="33601" y="14594"/>
                  <a:pt x="33688" y="14545"/>
                  <a:pt x="33725" y="14471"/>
                </a:cubicBezTo>
                <a:close/>
                <a:moveTo>
                  <a:pt x="28029" y="15864"/>
                </a:moveTo>
                <a:cubicBezTo>
                  <a:pt x="28038" y="15864"/>
                  <a:pt x="28044" y="15871"/>
                  <a:pt x="28044" y="15888"/>
                </a:cubicBezTo>
                <a:cubicBezTo>
                  <a:pt x="28044" y="15918"/>
                  <a:pt x="28019" y="15940"/>
                  <a:pt x="27997" y="15940"/>
                </a:cubicBezTo>
                <a:cubicBezTo>
                  <a:pt x="27992" y="15940"/>
                  <a:pt x="27987" y="15939"/>
                  <a:pt x="27983" y="15937"/>
                </a:cubicBezTo>
                <a:lnTo>
                  <a:pt x="27995" y="15937"/>
                </a:lnTo>
                <a:cubicBezTo>
                  <a:pt x="27938" y="15937"/>
                  <a:pt x="27998" y="15864"/>
                  <a:pt x="28029" y="15864"/>
                </a:cubicBezTo>
                <a:close/>
                <a:moveTo>
                  <a:pt x="9407" y="15394"/>
                </a:moveTo>
                <a:cubicBezTo>
                  <a:pt x="9413" y="15394"/>
                  <a:pt x="9420" y="15394"/>
                  <a:pt x="9427" y="15395"/>
                </a:cubicBezTo>
                <a:cubicBezTo>
                  <a:pt x="9698" y="15395"/>
                  <a:pt x="9833" y="15715"/>
                  <a:pt x="9636" y="15900"/>
                </a:cubicBezTo>
                <a:cubicBezTo>
                  <a:pt x="9576" y="15965"/>
                  <a:pt x="9500" y="15994"/>
                  <a:pt x="9427" y="15994"/>
                </a:cubicBezTo>
                <a:cubicBezTo>
                  <a:pt x="9276" y="15994"/>
                  <a:pt x="9131" y="15873"/>
                  <a:pt x="9131" y="15691"/>
                </a:cubicBezTo>
                <a:cubicBezTo>
                  <a:pt x="9131" y="15525"/>
                  <a:pt x="9255" y="15394"/>
                  <a:pt x="9407" y="15394"/>
                </a:cubicBezTo>
                <a:close/>
                <a:moveTo>
                  <a:pt x="25568" y="14237"/>
                </a:moveTo>
                <a:cubicBezTo>
                  <a:pt x="25629" y="14323"/>
                  <a:pt x="25691" y="14385"/>
                  <a:pt x="25777" y="14434"/>
                </a:cubicBezTo>
                <a:lnTo>
                  <a:pt x="24755" y="16011"/>
                </a:lnTo>
                <a:cubicBezTo>
                  <a:pt x="24681" y="15974"/>
                  <a:pt x="24594" y="15962"/>
                  <a:pt x="24508" y="15962"/>
                </a:cubicBezTo>
                <a:cubicBezTo>
                  <a:pt x="24471" y="15962"/>
                  <a:pt x="24434" y="15962"/>
                  <a:pt x="24397" y="15974"/>
                </a:cubicBezTo>
                <a:lnTo>
                  <a:pt x="24212" y="14902"/>
                </a:lnTo>
                <a:cubicBezTo>
                  <a:pt x="24348" y="14865"/>
                  <a:pt x="24434" y="14754"/>
                  <a:pt x="24434" y="14619"/>
                </a:cubicBezTo>
                <a:lnTo>
                  <a:pt x="24447" y="14606"/>
                </a:lnTo>
                <a:cubicBezTo>
                  <a:pt x="24447" y="14594"/>
                  <a:pt x="24447" y="14582"/>
                  <a:pt x="24447" y="14569"/>
                </a:cubicBezTo>
                <a:lnTo>
                  <a:pt x="25568" y="14237"/>
                </a:lnTo>
                <a:close/>
                <a:moveTo>
                  <a:pt x="30176" y="14976"/>
                </a:moveTo>
                <a:lnTo>
                  <a:pt x="31679" y="15949"/>
                </a:lnTo>
                <a:cubicBezTo>
                  <a:pt x="31655" y="15985"/>
                  <a:pt x="31631" y="16021"/>
                  <a:pt x="31619" y="16069"/>
                </a:cubicBezTo>
                <a:lnTo>
                  <a:pt x="31619" y="16069"/>
                </a:lnTo>
                <a:lnTo>
                  <a:pt x="30213" y="15592"/>
                </a:lnTo>
                <a:cubicBezTo>
                  <a:pt x="30225" y="15555"/>
                  <a:pt x="30225" y="15518"/>
                  <a:pt x="30225" y="15481"/>
                </a:cubicBezTo>
                <a:cubicBezTo>
                  <a:pt x="30225" y="15346"/>
                  <a:pt x="30176" y="15210"/>
                  <a:pt x="30065" y="15112"/>
                </a:cubicBezTo>
                <a:lnTo>
                  <a:pt x="30176" y="14976"/>
                </a:lnTo>
                <a:close/>
                <a:moveTo>
                  <a:pt x="23880" y="14680"/>
                </a:moveTo>
                <a:cubicBezTo>
                  <a:pt x="23904" y="14791"/>
                  <a:pt x="23991" y="14877"/>
                  <a:pt x="24114" y="14902"/>
                </a:cubicBezTo>
                <a:lnTo>
                  <a:pt x="24299" y="16011"/>
                </a:lnTo>
                <a:cubicBezTo>
                  <a:pt x="24237" y="16048"/>
                  <a:pt x="24176" y="16085"/>
                  <a:pt x="24126" y="16146"/>
                </a:cubicBezTo>
                <a:lnTo>
                  <a:pt x="24126" y="16159"/>
                </a:lnTo>
                <a:lnTo>
                  <a:pt x="22685" y="14927"/>
                </a:lnTo>
                <a:cubicBezTo>
                  <a:pt x="22697" y="14865"/>
                  <a:pt x="22709" y="14816"/>
                  <a:pt x="22722" y="14754"/>
                </a:cubicBezTo>
                <a:lnTo>
                  <a:pt x="23880" y="14680"/>
                </a:lnTo>
                <a:close/>
                <a:moveTo>
                  <a:pt x="3180" y="16122"/>
                </a:moveTo>
                <a:cubicBezTo>
                  <a:pt x="3192" y="16122"/>
                  <a:pt x="3205" y="16134"/>
                  <a:pt x="3205" y="16146"/>
                </a:cubicBezTo>
                <a:cubicBezTo>
                  <a:pt x="3205" y="16159"/>
                  <a:pt x="3192" y="16171"/>
                  <a:pt x="3180" y="16171"/>
                </a:cubicBezTo>
                <a:cubicBezTo>
                  <a:pt x="3168" y="16171"/>
                  <a:pt x="3155" y="16159"/>
                  <a:pt x="3155" y="16146"/>
                </a:cubicBezTo>
                <a:cubicBezTo>
                  <a:pt x="3155" y="16134"/>
                  <a:pt x="3168" y="16122"/>
                  <a:pt x="3180" y="16122"/>
                </a:cubicBezTo>
                <a:close/>
                <a:moveTo>
                  <a:pt x="26492" y="14323"/>
                </a:moveTo>
                <a:lnTo>
                  <a:pt x="27786" y="15740"/>
                </a:lnTo>
                <a:cubicBezTo>
                  <a:pt x="27749" y="15789"/>
                  <a:pt x="27736" y="15838"/>
                  <a:pt x="27736" y="15900"/>
                </a:cubicBezTo>
                <a:cubicBezTo>
                  <a:pt x="27736" y="15924"/>
                  <a:pt x="27736" y="15948"/>
                  <a:pt x="27747" y="15982"/>
                </a:cubicBezTo>
                <a:lnTo>
                  <a:pt x="27747" y="15982"/>
                </a:lnTo>
                <a:lnTo>
                  <a:pt x="27244" y="16294"/>
                </a:lnTo>
                <a:cubicBezTo>
                  <a:pt x="27157" y="16196"/>
                  <a:pt x="27022" y="16134"/>
                  <a:pt x="26886" y="16122"/>
                </a:cubicBezTo>
                <a:lnTo>
                  <a:pt x="26356" y="14446"/>
                </a:lnTo>
                <a:cubicBezTo>
                  <a:pt x="26406" y="14409"/>
                  <a:pt x="26455" y="14372"/>
                  <a:pt x="26492" y="14323"/>
                </a:cubicBezTo>
                <a:close/>
                <a:moveTo>
                  <a:pt x="32108" y="15856"/>
                </a:moveTo>
                <a:cubicBezTo>
                  <a:pt x="32267" y="15856"/>
                  <a:pt x="32419" y="15980"/>
                  <a:pt x="32419" y="16171"/>
                </a:cubicBezTo>
                <a:cubicBezTo>
                  <a:pt x="32419" y="16329"/>
                  <a:pt x="32286" y="16476"/>
                  <a:pt x="32117" y="16479"/>
                </a:cubicBezTo>
                <a:lnTo>
                  <a:pt x="32117" y="16479"/>
                </a:lnTo>
                <a:cubicBezTo>
                  <a:pt x="31849" y="16474"/>
                  <a:pt x="31705" y="16145"/>
                  <a:pt x="31889" y="15949"/>
                </a:cubicBezTo>
                <a:cubicBezTo>
                  <a:pt x="31953" y="15885"/>
                  <a:pt x="32032" y="15856"/>
                  <a:pt x="32108" y="15856"/>
                </a:cubicBezTo>
                <a:close/>
                <a:moveTo>
                  <a:pt x="1640" y="15333"/>
                </a:moveTo>
                <a:lnTo>
                  <a:pt x="2958" y="16073"/>
                </a:lnTo>
                <a:cubicBezTo>
                  <a:pt x="2958" y="16097"/>
                  <a:pt x="2958" y="16110"/>
                  <a:pt x="2958" y="16134"/>
                </a:cubicBezTo>
                <a:lnTo>
                  <a:pt x="937" y="16516"/>
                </a:lnTo>
                <a:cubicBezTo>
                  <a:pt x="888" y="16430"/>
                  <a:pt x="827" y="16356"/>
                  <a:pt x="740" y="16319"/>
                </a:cubicBezTo>
                <a:lnTo>
                  <a:pt x="1024" y="15518"/>
                </a:lnTo>
                <a:cubicBezTo>
                  <a:pt x="1085" y="15543"/>
                  <a:pt x="1159" y="15555"/>
                  <a:pt x="1221" y="15555"/>
                </a:cubicBezTo>
                <a:cubicBezTo>
                  <a:pt x="1393" y="15555"/>
                  <a:pt x="1553" y="15481"/>
                  <a:pt x="1640" y="15333"/>
                </a:cubicBezTo>
                <a:close/>
                <a:moveTo>
                  <a:pt x="19826" y="14150"/>
                </a:moveTo>
                <a:cubicBezTo>
                  <a:pt x="19863" y="14224"/>
                  <a:pt x="19912" y="14286"/>
                  <a:pt x="19974" y="14335"/>
                </a:cubicBezTo>
                <a:lnTo>
                  <a:pt x="18680" y="16541"/>
                </a:lnTo>
                <a:cubicBezTo>
                  <a:pt x="18622" y="16508"/>
                  <a:pt x="18556" y="16493"/>
                  <a:pt x="18489" y="16493"/>
                </a:cubicBezTo>
                <a:cubicBezTo>
                  <a:pt x="18430" y="16493"/>
                  <a:pt x="18369" y="16505"/>
                  <a:pt x="18311" y="16528"/>
                </a:cubicBezTo>
                <a:lnTo>
                  <a:pt x="17522" y="15444"/>
                </a:lnTo>
                <a:cubicBezTo>
                  <a:pt x="17621" y="15346"/>
                  <a:pt x="17682" y="15210"/>
                  <a:pt x="17682" y="15075"/>
                </a:cubicBezTo>
                <a:lnTo>
                  <a:pt x="17694" y="15062"/>
                </a:lnTo>
                <a:cubicBezTo>
                  <a:pt x="17694" y="15038"/>
                  <a:pt x="17682" y="15013"/>
                  <a:pt x="17682" y="14988"/>
                </a:cubicBezTo>
                <a:lnTo>
                  <a:pt x="19826" y="14150"/>
                </a:lnTo>
                <a:close/>
                <a:moveTo>
                  <a:pt x="5482" y="15949"/>
                </a:moveTo>
                <a:cubicBezTo>
                  <a:pt x="5486" y="15949"/>
                  <a:pt x="5491" y="15949"/>
                  <a:pt x="5496" y="15949"/>
                </a:cubicBezTo>
                <a:cubicBezTo>
                  <a:pt x="5657" y="15949"/>
                  <a:pt x="5780" y="16085"/>
                  <a:pt x="5792" y="16245"/>
                </a:cubicBezTo>
                <a:cubicBezTo>
                  <a:pt x="5800" y="16436"/>
                  <a:pt x="5646" y="16560"/>
                  <a:pt x="5485" y="16560"/>
                </a:cubicBezTo>
                <a:cubicBezTo>
                  <a:pt x="5406" y="16560"/>
                  <a:pt x="5326" y="16531"/>
                  <a:pt x="5262" y="16467"/>
                </a:cubicBezTo>
                <a:cubicBezTo>
                  <a:pt x="5069" y="16285"/>
                  <a:pt x="5208" y="15949"/>
                  <a:pt x="5482" y="15949"/>
                </a:cubicBezTo>
                <a:close/>
                <a:moveTo>
                  <a:pt x="34575" y="16110"/>
                </a:moveTo>
                <a:cubicBezTo>
                  <a:pt x="34708" y="16110"/>
                  <a:pt x="34830" y="16229"/>
                  <a:pt x="34833" y="16375"/>
                </a:cubicBezTo>
                <a:lnTo>
                  <a:pt x="34833" y="16375"/>
                </a:lnTo>
                <a:cubicBezTo>
                  <a:pt x="34830" y="16529"/>
                  <a:pt x="34702" y="16628"/>
                  <a:pt x="34571" y="16628"/>
                </a:cubicBezTo>
                <a:cubicBezTo>
                  <a:pt x="34507" y="16628"/>
                  <a:pt x="34442" y="16605"/>
                  <a:pt x="34390" y="16553"/>
                </a:cubicBezTo>
                <a:cubicBezTo>
                  <a:pt x="34230" y="16393"/>
                  <a:pt x="34341" y="16110"/>
                  <a:pt x="34575" y="16110"/>
                </a:cubicBezTo>
                <a:close/>
                <a:moveTo>
                  <a:pt x="26246" y="14483"/>
                </a:moveTo>
                <a:lnTo>
                  <a:pt x="26763" y="16134"/>
                </a:lnTo>
                <a:cubicBezTo>
                  <a:pt x="26529" y="16171"/>
                  <a:pt x="26356" y="16381"/>
                  <a:pt x="26356" y="16627"/>
                </a:cubicBezTo>
                <a:cubicBezTo>
                  <a:pt x="26356" y="16652"/>
                  <a:pt x="26356" y="16676"/>
                  <a:pt x="26356" y="16689"/>
                </a:cubicBezTo>
                <a:lnTo>
                  <a:pt x="25013" y="16504"/>
                </a:lnTo>
                <a:cubicBezTo>
                  <a:pt x="25013" y="16491"/>
                  <a:pt x="25013" y="16479"/>
                  <a:pt x="25013" y="16467"/>
                </a:cubicBezTo>
                <a:cubicBezTo>
                  <a:pt x="25001" y="16319"/>
                  <a:pt x="24939" y="16171"/>
                  <a:pt x="24816" y="16085"/>
                </a:cubicBezTo>
                <a:lnTo>
                  <a:pt x="25851" y="14483"/>
                </a:lnTo>
                <a:cubicBezTo>
                  <a:pt x="25913" y="14508"/>
                  <a:pt x="25987" y="14520"/>
                  <a:pt x="26048" y="14520"/>
                </a:cubicBezTo>
                <a:cubicBezTo>
                  <a:pt x="26122" y="14520"/>
                  <a:pt x="26184" y="14508"/>
                  <a:pt x="26246" y="14483"/>
                </a:cubicBezTo>
                <a:close/>
                <a:moveTo>
                  <a:pt x="20738" y="14175"/>
                </a:moveTo>
                <a:lnTo>
                  <a:pt x="21736" y="14594"/>
                </a:lnTo>
                <a:cubicBezTo>
                  <a:pt x="21724" y="14643"/>
                  <a:pt x="21711" y="14693"/>
                  <a:pt x="21711" y="14742"/>
                </a:cubicBezTo>
                <a:cubicBezTo>
                  <a:pt x="21711" y="14816"/>
                  <a:pt x="21724" y="14890"/>
                  <a:pt x="21761" y="14964"/>
                </a:cubicBezTo>
                <a:lnTo>
                  <a:pt x="18877" y="16701"/>
                </a:lnTo>
                <a:cubicBezTo>
                  <a:pt x="18840" y="16664"/>
                  <a:pt x="18816" y="16627"/>
                  <a:pt x="18766" y="16602"/>
                </a:cubicBezTo>
                <a:lnTo>
                  <a:pt x="20060" y="14397"/>
                </a:lnTo>
                <a:cubicBezTo>
                  <a:pt x="20133" y="14432"/>
                  <a:pt x="20209" y="14448"/>
                  <a:pt x="20283" y="14448"/>
                </a:cubicBezTo>
                <a:cubicBezTo>
                  <a:pt x="20472" y="14448"/>
                  <a:pt x="20649" y="14343"/>
                  <a:pt x="20738" y="14175"/>
                </a:cubicBezTo>
                <a:close/>
                <a:moveTo>
                  <a:pt x="12672" y="16583"/>
                </a:moveTo>
                <a:cubicBezTo>
                  <a:pt x="12727" y="16583"/>
                  <a:pt x="12833" y="16713"/>
                  <a:pt x="12729" y="16713"/>
                </a:cubicBezTo>
                <a:cubicBezTo>
                  <a:pt x="12680" y="16713"/>
                  <a:pt x="12643" y="16676"/>
                  <a:pt x="12655" y="16627"/>
                </a:cubicBezTo>
                <a:lnTo>
                  <a:pt x="12643" y="16627"/>
                </a:lnTo>
                <a:cubicBezTo>
                  <a:pt x="12643" y="16595"/>
                  <a:pt x="12655" y="16583"/>
                  <a:pt x="12672" y="16583"/>
                </a:cubicBezTo>
                <a:close/>
                <a:moveTo>
                  <a:pt x="24506" y="16152"/>
                </a:moveTo>
                <a:cubicBezTo>
                  <a:pt x="24665" y="16152"/>
                  <a:pt x="24816" y="16276"/>
                  <a:pt x="24816" y="16467"/>
                </a:cubicBezTo>
                <a:cubicBezTo>
                  <a:pt x="24816" y="16627"/>
                  <a:pt x="24681" y="16775"/>
                  <a:pt x="24508" y="16775"/>
                </a:cubicBezTo>
                <a:cubicBezTo>
                  <a:pt x="24237" y="16775"/>
                  <a:pt x="24089" y="16442"/>
                  <a:pt x="24286" y="16245"/>
                </a:cubicBezTo>
                <a:cubicBezTo>
                  <a:pt x="24351" y="16181"/>
                  <a:pt x="24429" y="16152"/>
                  <a:pt x="24506" y="16152"/>
                </a:cubicBezTo>
                <a:close/>
                <a:moveTo>
                  <a:pt x="575" y="16490"/>
                </a:moveTo>
                <a:cubicBezTo>
                  <a:pt x="625" y="16490"/>
                  <a:pt x="675" y="16509"/>
                  <a:pt x="716" y="16553"/>
                </a:cubicBezTo>
                <a:cubicBezTo>
                  <a:pt x="851" y="16676"/>
                  <a:pt x="753" y="16898"/>
                  <a:pt x="580" y="16898"/>
                </a:cubicBezTo>
                <a:cubicBezTo>
                  <a:pt x="469" y="16898"/>
                  <a:pt x="371" y="16800"/>
                  <a:pt x="371" y="16689"/>
                </a:cubicBezTo>
                <a:cubicBezTo>
                  <a:pt x="371" y="16572"/>
                  <a:pt x="471" y="16490"/>
                  <a:pt x="575" y="16490"/>
                </a:cubicBezTo>
                <a:close/>
                <a:moveTo>
                  <a:pt x="26859" y="16312"/>
                </a:moveTo>
                <a:cubicBezTo>
                  <a:pt x="27018" y="16312"/>
                  <a:pt x="27170" y="16436"/>
                  <a:pt x="27170" y="16627"/>
                </a:cubicBezTo>
                <a:cubicBezTo>
                  <a:pt x="27157" y="16800"/>
                  <a:pt x="27022" y="16923"/>
                  <a:pt x="26862" y="16935"/>
                </a:cubicBezTo>
                <a:lnTo>
                  <a:pt x="26862" y="16923"/>
                </a:lnTo>
                <a:cubicBezTo>
                  <a:pt x="26857" y="16923"/>
                  <a:pt x="26852" y="16923"/>
                  <a:pt x="26847" y="16923"/>
                </a:cubicBezTo>
                <a:cubicBezTo>
                  <a:pt x="26585" y="16923"/>
                  <a:pt x="26446" y="16599"/>
                  <a:pt x="26640" y="16405"/>
                </a:cubicBezTo>
                <a:cubicBezTo>
                  <a:pt x="26704" y="16341"/>
                  <a:pt x="26783" y="16312"/>
                  <a:pt x="26859" y="16312"/>
                </a:cubicBezTo>
                <a:close/>
                <a:moveTo>
                  <a:pt x="18467" y="16684"/>
                </a:moveTo>
                <a:cubicBezTo>
                  <a:pt x="18624" y="16684"/>
                  <a:pt x="18779" y="16812"/>
                  <a:pt x="18779" y="16997"/>
                </a:cubicBezTo>
                <a:cubicBezTo>
                  <a:pt x="18779" y="17169"/>
                  <a:pt x="18643" y="17305"/>
                  <a:pt x="18471" y="17305"/>
                </a:cubicBezTo>
                <a:cubicBezTo>
                  <a:pt x="18200" y="17305"/>
                  <a:pt x="18064" y="16972"/>
                  <a:pt x="18261" y="16775"/>
                </a:cubicBezTo>
                <a:cubicBezTo>
                  <a:pt x="18320" y="16712"/>
                  <a:pt x="18394" y="16684"/>
                  <a:pt x="18467" y="16684"/>
                </a:cubicBezTo>
                <a:close/>
                <a:moveTo>
                  <a:pt x="8195" y="14372"/>
                </a:moveTo>
                <a:lnTo>
                  <a:pt x="9057" y="15346"/>
                </a:lnTo>
                <a:cubicBezTo>
                  <a:pt x="8971" y="15444"/>
                  <a:pt x="8922" y="15567"/>
                  <a:pt x="8922" y="15691"/>
                </a:cubicBezTo>
                <a:cubicBezTo>
                  <a:pt x="8922" y="15814"/>
                  <a:pt x="8971" y="15937"/>
                  <a:pt x="9057" y="16036"/>
                </a:cubicBezTo>
                <a:lnTo>
                  <a:pt x="7911" y="17317"/>
                </a:lnTo>
                <a:cubicBezTo>
                  <a:pt x="7850" y="17268"/>
                  <a:pt x="7763" y="17231"/>
                  <a:pt x="7690" y="17218"/>
                </a:cubicBezTo>
                <a:lnTo>
                  <a:pt x="7899" y="14471"/>
                </a:lnTo>
                <a:cubicBezTo>
                  <a:pt x="8010" y="14471"/>
                  <a:pt x="8108" y="14434"/>
                  <a:pt x="8195" y="14372"/>
                </a:cubicBezTo>
                <a:close/>
                <a:moveTo>
                  <a:pt x="6396" y="13830"/>
                </a:moveTo>
                <a:lnTo>
                  <a:pt x="7369" y="13941"/>
                </a:lnTo>
                <a:cubicBezTo>
                  <a:pt x="7369" y="14200"/>
                  <a:pt x="7554" y="14409"/>
                  <a:pt x="7800" y="14458"/>
                </a:cubicBezTo>
                <a:lnTo>
                  <a:pt x="7579" y="17218"/>
                </a:lnTo>
                <a:cubicBezTo>
                  <a:pt x="7443" y="17218"/>
                  <a:pt x="7308" y="17292"/>
                  <a:pt x="7221" y="17403"/>
                </a:cubicBezTo>
                <a:lnTo>
                  <a:pt x="5928" y="16479"/>
                </a:lnTo>
                <a:cubicBezTo>
                  <a:pt x="5977" y="16405"/>
                  <a:pt x="5989" y="16319"/>
                  <a:pt x="5989" y="16233"/>
                </a:cubicBezTo>
                <a:cubicBezTo>
                  <a:pt x="5989" y="16011"/>
                  <a:pt x="5841" y="15801"/>
                  <a:pt x="5607" y="15752"/>
                </a:cubicBezTo>
                <a:lnTo>
                  <a:pt x="5829" y="14261"/>
                </a:lnTo>
                <a:lnTo>
                  <a:pt x="5854" y="14261"/>
                </a:lnTo>
                <a:cubicBezTo>
                  <a:pt x="6112" y="14261"/>
                  <a:pt x="6334" y="14077"/>
                  <a:pt x="6396" y="13830"/>
                </a:cubicBezTo>
                <a:close/>
                <a:moveTo>
                  <a:pt x="33219" y="17465"/>
                </a:moveTo>
                <a:cubicBezTo>
                  <a:pt x="33244" y="17477"/>
                  <a:pt x="33256" y="17490"/>
                  <a:pt x="33256" y="17514"/>
                </a:cubicBezTo>
                <a:lnTo>
                  <a:pt x="33269" y="17514"/>
                </a:lnTo>
                <a:cubicBezTo>
                  <a:pt x="33269" y="17539"/>
                  <a:pt x="33244" y="17563"/>
                  <a:pt x="33219" y="17563"/>
                </a:cubicBezTo>
                <a:cubicBezTo>
                  <a:pt x="33158" y="17563"/>
                  <a:pt x="33158" y="17465"/>
                  <a:pt x="33219" y="17465"/>
                </a:cubicBezTo>
                <a:close/>
                <a:moveTo>
                  <a:pt x="420" y="17536"/>
                </a:moveTo>
                <a:cubicBezTo>
                  <a:pt x="432" y="17536"/>
                  <a:pt x="445" y="17545"/>
                  <a:pt x="445" y="17563"/>
                </a:cubicBezTo>
                <a:cubicBezTo>
                  <a:pt x="457" y="17576"/>
                  <a:pt x="432" y="17588"/>
                  <a:pt x="420" y="17588"/>
                </a:cubicBezTo>
                <a:cubicBezTo>
                  <a:pt x="408" y="17588"/>
                  <a:pt x="395" y="17576"/>
                  <a:pt x="395" y="17563"/>
                </a:cubicBezTo>
                <a:cubicBezTo>
                  <a:pt x="395" y="17545"/>
                  <a:pt x="408" y="17536"/>
                  <a:pt x="420" y="17536"/>
                </a:cubicBezTo>
                <a:close/>
                <a:moveTo>
                  <a:pt x="24853" y="17674"/>
                </a:moveTo>
                <a:cubicBezTo>
                  <a:pt x="24910" y="17674"/>
                  <a:pt x="24850" y="17747"/>
                  <a:pt x="24820" y="17747"/>
                </a:cubicBezTo>
                <a:cubicBezTo>
                  <a:pt x="24810" y="17747"/>
                  <a:pt x="24804" y="17741"/>
                  <a:pt x="24804" y="17724"/>
                </a:cubicBezTo>
                <a:cubicBezTo>
                  <a:pt x="24792" y="17687"/>
                  <a:pt x="24816" y="17674"/>
                  <a:pt x="24853" y="17674"/>
                </a:cubicBezTo>
                <a:close/>
                <a:moveTo>
                  <a:pt x="4104" y="15210"/>
                </a:moveTo>
                <a:lnTo>
                  <a:pt x="4129" y="15235"/>
                </a:lnTo>
                <a:lnTo>
                  <a:pt x="3685" y="17748"/>
                </a:lnTo>
                <a:lnTo>
                  <a:pt x="3574" y="17748"/>
                </a:lnTo>
                <a:lnTo>
                  <a:pt x="3278" y="16356"/>
                </a:lnTo>
                <a:cubicBezTo>
                  <a:pt x="3365" y="16319"/>
                  <a:pt x="3414" y="16233"/>
                  <a:pt x="3414" y="16146"/>
                </a:cubicBezTo>
                <a:cubicBezTo>
                  <a:pt x="3414" y="16097"/>
                  <a:pt x="3402" y="16048"/>
                  <a:pt x="3365" y="16011"/>
                </a:cubicBezTo>
                <a:lnTo>
                  <a:pt x="4104" y="15210"/>
                </a:lnTo>
                <a:close/>
                <a:moveTo>
                  <a:pt x="3932" y="13608"/>
                </a:moveTo>
                <a:lnTo>
                  <a:pt x="5312" y="13732"/>
                </a:lnTo>
                <a:cubicBezTo>
                  <a:pt x="5312" y="13978"/>
                  <a:pt x="5484" y="14200"/>
                  <a:pt x="5730" y="14249"/>
                </a:cubicBezTo>
                <a:lnTo>
                  <a:pt x="5521" y="15740"/>
                </a:lnTo>
                <a:lnTo>
                  <a:pt x="5496" y="15740"/>
                </a:lnTo>
                <a:cubicBezTo>
                  <a:pt x="5213" y="15740"/>
                  <a:pt x="4991" y="15974"/>
                  <a:pt x="4991" y="16245"/>
                </a:cubicBezTo>
                <a:cubicBezTo>
                  <a:pt x="4991" y="16368"/>
                  <a:pt x="5040" y="16491"/>
                  <a:pt x="5127" y="16590"/>
                </a:cubicBezTo>
                <a:lnTo>
                  <a:pt x="3981" y="17884"/>
                </a:lnTo>
                <a:cubicBezTo>
                  <a:pt x="3919" y="17835"/>
                  <a:pt x="3858" y="17798"/>
                  <a:pt x="3784" y="17773"/>
                </a:cubicBezTo>
                <a:lnTo>
                  <a:pt x="4240" y="15247"/>
                </a:lnTo>
                <a:cubicBezTo>
                  <a:pt x="4461" y="15247"/>
                  <a:pt x="4572" y="14976"/>
                  <a:pt x="4412" y="14816"/>
                </a:cubicBezTo>
                <a:cubicBezTo>
                  <a:pt x="4358" y="14765"/>
                  <a:pt x="4295" y="14743"/>
                  <a:pt x="4234" y="14743"/>
                </a:cubicBezTo>
                <a:cubicBezTo>
                  <a:pt x="4102" y="14743"/>
                  <a:pt x="3981" y="14849"/>
                  <a:pt x="3981" y="15001"/>
                </a:cubicBezTo>
                <a:cubicBezTo>
                  <a:pt x="3981" y="15050"/>
                  <a:pt x="3993" y="15112"/>
                  <a:pt x="4030" y="15148"/>
                </a:cubicBezTo>
                <a:lnTo>
                  <a:pt x="3303" y="15949"/>
                </a:lnTo>
                <a:cubicBezTo>
                  <a:pt x="3266" y="15937"/>
                  <a:pt x="3229" y="15925"/>
                  <a:pt x="3180" y="15925"/>
                </a:cubicBezTo>
                <a:cubicBezTo>
                  <a:pt x="3118" y="15925"/>
                  <a:pt x="3057" y="15949"/>
                  <a:pt x="3020" y="15999"/>
                </a:cubicBezTo>
                <a:lnTo>
                  <a:pt x="1701" y="15259"/>
                </a:lnTo>
                <a:cubicBezTo>
                  <a:pt x="1763" y="15112"/>
                  <a:pt x="1751" y="14939"/>
                  <a:pt x="1677" y="14791"/>
                </a:cubicBezTo>
                <a:lnTo>
                  <a:pt x="2983" y="13842"/>
                </a:lnTo>
                <a:cubicBezTo>
                  <a:pt x="3081" y="14024"/>
                  <a:pt x="3250" y="14106"/>
                  <a:pt x="3418" y="14106"/>
                </a:cubicBezTo>
                <a:cubicBezTo>
                  <a:pt x="3672" y="14106"/>
                  <a:pt x="3924" y="13920"/>
                  <a:pt x="3932" y="13608"/>
                </a:cubicBezTo>
                <a:close/>
                <a:moveTo>
                  <a:pt x="14800" y="17815"/>
                </a:moveTo>
                <a:cubicBezTo>
                  <a:pt x="14816" y="17815"/>
                  <a:pt x="14826" y="17827"/>
                  <a:pt x="14824" y="17859"/>
                </a:cubicBezTo>
                <a:cubicBezTo>
                  <a:pt x="14824" y="17908"/>
                  <a:pt x="14787" y="17945"/>
                  <a:pt x="14737" y="17945"/>
                </a:cubicBezTo>
                <a:cubicBezTo>
                  <a:pt x="14634" y="17945"/>
                  <a:pt x="14747" y="17815"/>
                  <a:pt x="14800" y="17815"/>
                </a:cubicBezTo>
                <a:close/>
                <a:moveTo>
                  <a:pt x="12014" y="15013"/>
                </a:moveTo>
                <a:cubicBezTo>
                  <a:pt x="12088" y="15198"/>
                  <a:pt x="12261" y="15321"/>
                  <a:pt x="12470" y="15321"/>
                </a:cubicBezTo>
                <a:lnTo>
                  <a:pt x="12643" y="16356"/>
                </a:lnTo>
                <a:cubicBezTo>
                  <a:pt x="12470" y="16418"/>
                  <a:pt x="12396" y="16615"/>
                  <a:pt x="12483" y="16775"/>
                </a:cubicBezTo>
                <a:lnTo>
                  <a:pt x="10979" y="18007"/>
                </a:lnTo>
                <a:cubicBezTo>
                  <a:pt x="10881" y="17908"/>
                  <a:pt x="10758" y="17847"/>
                  <a:pt x="10622" y="17847"/>
                </a:cubicBezTo>
                <a:cubicBezTo>
                  <a:pt x="10585" y="17847"/>
                  <a:pt x="10548" y="17847"/>
                  <a:pt x="10511" y="17859"/>
                </a:cubicBezTo>
                <a:lnTo>
                  <a:pt x="9686" y="16122"/>
                </a:lnTo>
                <a:cubicBezTo>
                  <a:pt x="9833" y="16023"/>
                  <a:pt x="9932" y="15863"/>
                  <a:pt x="9932" y="15691"/>
                </a:cubicBezTo>
                <a:cubicBezTo>
                  <a:pt x="9932" y="15654"/>
                  <a:pt x="9932" y="15629"/>
                  <a:pt x="9920" y="15604"/>
                </a:cubicBezTo>
                <a:lnTo>
                  <a:pt x="12014" y="15013"/>
                </a:lnTo>
                <a:close/>
                <a:moveTo>
                  <a:pt x="7608" y="17420"/>
                </a:moveTo>
                <a:cubicBezTo>
                  <a:pt x="7762" y="17420"/>
                  <a:pt x="7911" y="17538"/>
                  <a:pt x="7911" y="17711"/>
                </a:cubicBezTo>
                <a:cubicBezTo>
                  <a:pt x="7911" y="17884"/>
                  <a:pt x="7776" y="18019"/>
                  <a:pt x="7616" y="18019"/>
                </a:cubicBezTo>
                <a:cubicBezTo>
                  <a:pt x="7345" y="18019"/>
                  <a:pt x="7209" y="17699"/>
                  <a:pt x="7394" y="17514"/>
                </a:cubicBezTo>
                <a:cubicBezTo>
                  <a:pt x="7455" y="17449"/>
                  <a:pt x="7532" y="17420"/>
                  <a:pt x="7608" y="17420"/>
                </a:cubicBezTo>
                <a:close/>
                <a:moveTo>
                  <a:pt x="2970" y="16233"/>
                </a:moveTo>
                <a:cubicBezTo>
                  <a:pt x="3007" y="16319"/>
                  <a:pt x="3094" y="16381"/>
                  <a:pt x="3180" y="16381"/>
                </a:cubicBezTo>
                <a:lnTo>
                  <a:pt x="3476" y="17761"/>
                </a:lnTo>
                <a:cubicBezTo>
                  <a:pt x="3340" y="17810"/>
                  <a:pt x="3229" y="17908"/>
                  <a:pt x="3168" y="18032"/>
                </a:cubicBezTo>
                <a:lnTo>
                  <a:pt x="950" y="16836"/>
                </a:lnTo>
                <a:cubicBezTo>
                  <a:pt x="974" y="16787"/>
                  <a:pt x="987" y="16738"/>
                  <a:pt x="987" y="16689"/>
                </a:cubicBezTo>
                <a:cubicBezTo>
                  <a:pt x="976" y="16667"/>
                  <a:pt x="975" y="16645"/>
                  <a:pt x="974" y="16615"/>
                </a:cubicBezTo>
                <a:lnTo>
                  <a:pt x="974" y="16615"/>
                </a:lnTo>
                <a:lnTo>
                  <a:pt x="2970" y="16233"/>
                </a:lnTo>
                <a:close/>
                <a:moveTo>
                  <a:pt x="12975" y="14927"/>
                </a:moveTo>
                <a:lnTo>
                  <a:pt x="15045" y="15198"/>
                </a:lnTo>
                <a:lnTo>
                  <a:pt x="15045" y="15222"/>
                </a:lnTo>
                <a:cubicBezTo>
                  <a:pt x="15027" y="15586"/>
                  <a:pt x="15298" y="15768"/>
                  <a:pt x="15569" y="15768"/>
                </a:cubicBezTo>
                <a:cubicBezTo>
                  <a:pt x="15840" y="15768"/>
                  <a:pt x="16111" y="15586"/>
                  <a:pt x="16093" y="15222"/>
                </a:cubicBezTo>
                <a:lnTo>
                  <a:pt x="16696" y="15161"/>
                </a:lnTo>
                <a:cubicBezTo>
                  <a:pt x="16741" y="15410"/>
                  <a:pt x="16952" y="15569"/>
                  <a:pt x="17177" y="15569"/>
                </a:cubicBezTo>
                <a:cubicBezTo>
                  <a:pt x="17264" y="15569"/>
                  <a:pt x="17353" y="15545"/>
                  <a:pt x="17436" y="15493"/>
                </a:cubicBezTo>
                <a:lnTo>
                  <a:pt x="18212" y="16565"/>
                </a:lnTo>
                <a:cubicBezTo>
                  <a:pt x="17916" y="16738"/>
                  <a:pt x="17879" y="17145"/>
                  <a:pt x="18138" y="17366"/>
                </a:cubicBezTo>
                <a:lnTo>
                  <a:pt x="17485" y="17995"/>
                </a:lnTo>
                <a:cubicBezTo>
                  <a:pt x="17386" y="17921"/>
                  <a:pt x="17276" y="17871"/>
                  <a:pt x="17152" y="17871"/>
                </a:cubicBezTo>
                <a:cubicBezTo>
                  <a:pt x="17017" y="17871"/>
                  <a:pt x="16881" y="17933"/>
                  <a:pt x="16783" y="18032"/>
                </a:cubicBezTo>
                <a:lnTo>
                  <a:pt x="12914" y="15075"/>
                </a:lnTo>
                <a:cubicBezTo>
                  <a:pt x="12938" y="15025"/>
                  <a:pt x="12963" y="14976"/>
                  <a:pt x="12975" y="14927"/>
                </a:cubicBezTo>
                <a:close/>
                <a:moveTo>
                  <a:pt x="26119" y="18033"/>
                </a:moveTo>
                <a:cubicBezTo>
                  <a:pt x="26128" y="18033"/>
                  <a:pt x="26135" y="18039"/>
                  <a:pt x="26135" y="18056"/>
                </a:cubicBezTo>
                <a:cubicBezTo>
                  <a:pt x="26135" y="18081"/>
                  <a:pt x="26122" y="18106"/>
                  <a:pt x="26085" y="18106"/>
                </a:cubicBezTo>
                <a:cubicBezTo>
                  <a:pt x="26028" y="18106"/>
                  <a:pt x="26088" y="18033"/>
                  <a:pt x="26119" y="18033"/>
                </a:cubicBezTo>
                <a:close/>
                <a:moveTo>
                  <a:pt x="12852" y="15161"/>
                </a:moveTo>
                <a:lnTo>
                  <a:pt x="16721" y="18118"/>
                </a:lnTo>
                <a:cubicBezTo>
                  <a:pt x="16696" y="18155"/>
                  <a:pt x="16684" y="18192"/>
                  <a:pt x="16672" y="18229"/>
                </a:cubicBezTo>
                <a:lnTo>
                  <a:pt x="15033" y="17871"/>
                </a:lnTo>
                <a:lnTo>
                  <a:pt x="15033" y="17859"/>
                </a:lnTo>
                <a:cubicBezTo>
                  <a:pt x="15033" y="17689"/>
                  <a:pt x="14889" y="17572"/>
                  <a:pt x="14741" y="17572"/>
                </a:cubicBezTo>
                <a:cubicBezTo>
                  <a:pt x="14664" y="17572"/>
                  <a:pt x="14587" y="17603"/>
                  <a:pt x="14528" y="17674"/>
                </a:cubicBezTo>
                <a:lnTo>
                  <a:pt x="13000" y="16750"/>
                </a:lnTo>
                <a:cubicBezTo>
                  <a:pt x="13012" y="16713"/>
                  <a:pt x="13025" y="16676"/>
                  <a:pt x="13025" y="16639"/>
                </a:cubicBezTo>
                <a:cubicBezTo>
                  <a:pt x="13025" y="16479"/>
                  <a:pt x="12901" y="16356"/>
                  <a:pt x="12741" y="16356"/>
                </a:cubicBezTo>
                <a:lnTo>
                  <a:pt x="12569" y="15321"/>
                </a:lnTo>
                <a:cubicBezTo>
                  <a:pt x="12680" y="15296"/>
                  <a:pt x="12778" y="15247"/>
                  <a:pt x="12840" y="15161"/>
                </a:cubicBezTo>
                <a:close/>
                <a:moveTo>
                  <a:pt x="3623" y="17945"/>
                </a:moveTo>
                <a:cubicBezTo>
                  <a:pt x="3895" y="17945"/>
                  <a:pt x="4030" y="18278"/>
                  <a:pt x="3845" y="18463"/>
                </a:cubicBezTo>
                <a:cubicBezTo>
                  <a:pt x="3781" y="18528"/>
                  <a:pt x="3703" y="18556"/>
                  <a:pt x="3627" y="18556"/>
                </a:cubicBezTo>
                <a:cubicBezTo>
                  <a:pt x="3472" y="18556"/>
                  <a:pt x="3328" y="18436"/>
                  <a:pt x="3328" y="18253"/>
                </a:cubicBezTo>
                <a:cubicBezTo>
                  <a:pt x="3328" y="18081"/>
                  <a:pt x="3463" y="17945"/>
                  <a:pt x="3623" y="17945"/>
                </a:cubicBezTo>
                <a:close/>
                <a:moveTo>
                  <a:pt x="10622" y="18056"/>
                </a:moveTo>
                <a:cubicBezTo>
                  <a:pt x="10881" y="18056"/>
                  <a:pt x="11016" y="18377"/>
                  <a:pt x="10831" y="18574"/>
                </a:cubicBezTo>
                <a:cubicBezTo>
                  <a:pt x="10772" y="18633"/>
                  <a:pt x="10698" y="18659"/>
                  <a:pt x="10624" y="18659"/>
                </a:cubicBezTo>
                <a:cubicBezTo>
                  <a:pt x="10468" y="18659"/>
                  <a:pt x="10314" y="18540"/>
                  <a:pt x="10314" y="18364"/>
                </a:cubicBezTo>
                <a:cubicBezTo>
                  <a:pt x="10314" y="18192"/>
                  <a:pt x="10450" y="18056"/>
                  <a:pt x="10622" y="18056"/>
                </a:cubicBezTo>
                <a:close/>
                <a:moveTo>
                  <a:pt x="17156" y="18074"/>
                </a:moveTo>
                <a:cubicBezTo>
                  <a:pt x="17310" y="18074"/>
                  <a:pt x="17460" y="18195"/>
                  <a:pt x="17460" y="18377"/>
                </a:cubicBezTo>
                <a:cubicBezTo>
                  <a:pt x="17460" y="18542"/>
                  <a:pt x="17325" y="18673"/>
                  <a:pt x="17173" y="18673"/>
                </a:cubicBezTo>
                <a:cubicBezTo>
                  <a:pt x="17166" y="18673"/>
                  <a:pt x="17159" y="18673"/>
                  <a:pt x="17152" y="18672"/>
                </a:cubicBezTo>
                <a:cubicBezTo>
                  <a:pt x="16894" y="18672"/>
                  <a:pt x="16758" y="18352"/>
                  <a:pt x="16943" y="18167"/>
                </a:cubicBezTo>
                <a:cubicBezTo>
                  <a:pt x="17004" y="18103"/>
                  <a:pt x="17080" y="18074"/>
                  <a:pt x="17156" y="18074"/>
                </a:cubicBezTo>
                <a:close/>
                <a:moveTo>
                  <a:pt x="900" y="16923"/>
                </a:moveTo>
                <a:lnTo>
                  <a:pt x="3143" y="18130"/>
                </a:lnTo>
                <a:cubicBezTo>
                  <a:pt x="3131" y="18167"/>
                  <a:pt x="3131" y="18204"/>
                  <a:pt x="3131" y="18241"/>
                </a:cubicBezTo>
                <a:lnTo>
                  <a:pt x="3131" y="18303"/>
                </a:lnTo>
                <a:lnTo>
                  <a:pt x="1344" y="18685"/>
                </a:lnTo>
                <a:cubicBezTo>
                  <a:pt x="1270" y="18475"/>
                  <a:pt x="1073" y="18340"/>
                  <a:pt x="863" y="18340"/>
                </a:cubicBezTo>
                <a:cubicBezTo>
                  <a:pt x="827" y="18340"/>
                  <a:pt x="790" y="18340"/>
                  <a:pt x="753" y="18352"/>
                </a:cubicBezTo>
                <a:lnTo>
                  <a:pt x="543" y="17761"/>
                </a:lnTo>
                <a:cubicBezTo>
                  <a:pt x="703" y="17662"/>
                  <a:pt x="691" y="17428"/>
                  <a:pt x="518" y="17354"/>
                </a:cubicBezTo>
                <a:lnTo>
                  <a:pt x="555" y="17095"/>
                </a:lnTo>
                <a:lnTo>
                  <a:pt x="580" y="17095"/>
                </a:lnTo>
                <a:cubicBezTo>
                  <a:pt x="703" y="17095"/>
                  <a:pt x="827" y="17034"/>
                  <a:pt x="900" y="16923"/>
                </a:cubicBezTo>
                <a:close/>
                <a:moveTo>
                  <a:pt x="25408" y="18845"/>
                </a:moveTo>
                <a:cubicBezTo>
                  <a:pt x="25469" y="18857"/>
                  <a:pt x="25469" y="18931"/>
                  <a:pt x="25408" y="18943"/>
                </a:cubicBezTo>
                <a:cubicBezTo>
                  <a:pt x="25358" y="18931"/>
                  <a:pt x="25358" y="18857"/>
                  <a:pt x="25408" y="18845"/>
                </a:cubicBezTo>
                <a:close/>
                <a:moveTo>
                  <a:pt x="34920" y="14828"/>
                </a:moveTo>
                <a:cubicBezTo>
                  <a:pt x="34981" y="14927"/>
                  <a:pt x="35068" y="14988"/>
                  <a:pt x="35166" y="15025"/>
                </a:cubicBezTo>
                <a:lnTo>
                  <a:pt x="34723" y="15937"/>
                </a:lnTo>
                <a:cubicBezTo>
                  <a:pt x="34670" y="15918"/>
                  <a:pt x="34618" y="15909"/>
                  <a:pt x="34567" y="15909"/>
                </a:cubicBezTo>
                <a:cubicBezTo>
                  <a:pt x="34230" y="15909"/>
                  <a:pt x="33978" y="16305"/>
                  <a:pt x="34193" y="16627"/>
                </a:cubicBezTo>
                <a:lnTo>
                  <a:pt x="33367" y="17317"/>
                </a:lnTo>
                <a:cubicBezTo>
                  <a:pt x="33330" y="17280"/>
                  <a:pt x="33281" y="17255"/>
                  <a:pt x="33219" y="17255"/>
                </a:cubicBezTo>
                <a:cubicBezTo>
                  <a:pt x="33212" y="17255"/>
                  <a:pt x="33204" y="17255"/>
                  <a:pt x="33197" y="17255"/>
                </a:cubicBezTo>
                <a:cubicBezTo>
                  <a:pt x="32873" y="17255"/>
                  <a:pt x="32870" y="17762"/>
                  <a:pt x="33187" y="17762"/>
                </a:cubicBezTo>
                <a:cubicBezTo>
                  <a:pt x="33197" y="17762"/>
                  <a:pt x="33208" y="17762"/>
                  <a:pt x="33219" y="17761"/>
                </a:cubicBezTo>
                <a:lnTo>
                  <a:pt x="33269" y="17761"/>
                </a:lnTo>
                <a:lnTo>
                  <a:pt x="33712" y="18845"/>
                </a:lnTo>
                <a:cubicBezTo>
                  <a:pt x="33652" y="18869"/>
                  <a:pt x="33604" y="18905"/>
                  <a:pt x="33567" y="18952"/>
                </a:cubicBezTo>
                <a:lnTo>
                  <a:pt x="33567" y="18952"/>
                </a:lnTo>
                <a:lnTo>
                  <a:pt x="32776" y="18648"/>
                </a:lnTo>
                <a:lnTo>
                  <a:pt x="32332" y="16627"/>
                </a:lnTo>
                <a:cubicBezTo>
                  <a:pt x="32517" y="16541"/>
                  <a:pt x="32628" y="16368"/>
                  <a:pt x="32628" y="16171"/>
                </a:cubicBezTo>
                <a:cubicBezTo>
                  <a:pt x="32628" y="16110"/>
                  <a:pt x="32616" y="16048"/>
                  <a:pt x="32591" y="15986"/>
                </a:cubicBezTo>
                <a:lnTo>
                  <a:pt x="34920" y="14828"/>
                </a:lnTo>
                <a:close/>
                <a:moveTo>
                  <a:pt x="26455" y="19030"/>
                </a:moveTo>
                <a:cubicBezTo>
                  <a:pt x="26492" y="19030"/>
                  <a:pt x="26504" y="19054"/>
                  <a:pt x="26504" y="19079"/>
                </a:cubicBezTo>
                <a:cubicBezTo>
                  <a:pt x="26504" y="19110"/>
                  <a:pt x="26480" y="19125"/>
                  <a:pt x="26455" y="19125"/>
                </a:cubicBezTo>
                <a:cubicBezTo>
                  <a:pt x="26430" y="19125"/>
                  <a:pt x="26406" y="19110"/>
                  <a:pt x="26406" y="19079"/>
                </a:cubicBezTo>
                <a:cubicBezTo>
                  <a:pt x="26406" y="19054"/>
                  <a:pt x="26430" y="19030"/>
                  <a:pt x="26455" y="19030"/>
                </a:cubicBezTo>
                <a:close/>
                <a:moveTo>
                  <a:pt x="876" y="18547"/>
                </a:moveTo>
                <a:cubicBezTo>
                  <a:pt x="1027" y="18547"/>
                  <a:pt x="1172" y="18663"/>
                  <a:pt x="1172" y="18845"/>
                </a:cubicBezTo>
                <a:cubicBezTo>
                  <a:pt x="1172" y="19010"/>
                  <a:pt x="1047" y="19141"/>
                  <a:pt x="885" y="19141"/>
                </a:cubicBezTo>
                <a:cubicBezTo>
                  <a:pt x="878" y="19141"/>
                  <a:pt x="871" y="19141"/>
                  <a:pt x="863" y="19141"/>
                </a:cubicBezTo>
                <a:cubicBezTo>
                  <a:pt x="605" y="19141"/>
                  <a:pt x="469" y="18820"/>
                  <a:pt x="666" y="18635"/>
                </a:cubicBezTo>
                <a:cubicBezTo>
                  <a:pt x="727" y="18575"/>
                  <a:pt x="802" y="18547"/>
                  <a:pt x="876" y="18547"/>
                </a:cubicBezTo>
                <a:close/>
                <a:moveTo>
                  <a:pt x="12544" y="16849"/>
                </a:moveTo>
                <a:cubicBezTo>
                  <a:pt x="12569" y="16873"/>
                  <a:pt x="12593" y="16886"/>
                  <a:pt x="12618" y="16898"/>
                </a:cubicBezTo>
                <a:lnTo>
                  <a:pt x="12187" y="19128"/>
                </a:lnTo>
                <a:lnTo>
                  <a:pt x="12138" y="19128"/>
                </a:lnTo>
                <a:cubicBezTo>
                  <a:pt x="11990" y="19128"/>
                  <a:pt x="11854" y="19178"/>
                  <a:pt x="11756" y="19276"/>
                </a:cubicBezTo>
                <a:lnTo>
                  <a:pt x="11029" y="18648"/>
                </a:lnTo>
                <a:cubicBezTo>
                  <a:pt x="11152" y="18488"/>
                  <a:pt x="11152" y="18253"/>
                  <a:pt x="11041" y="18081"/>
                </a:cubicBezTo>
                <a:lnTo>
                  <a:pt x="11029" y="18081"/>
                </a:lnTo>
                <a:lnTo>
                  <a:pt x="12544" y="16849"/>
                </a:lnTo>
                <a:close/>
                <a:moveTo>
                  <a:pt x="12938" y="16824"/>
                </a:moveTo>
                <a:lnTo>
                  <a:pt x="14466" y="17748"/>
                </a:lnTo>
                <a:cubicBezTo>
                  <a:pt x="14454" y="17785"/>
                  <a:pt x="14454" y="17822"/>
                  <a:pt x="14454" y="17859"/>
                </a:cubicBezTo>
                <a:cubicBezTo>
                  <a:pt x="14454" y="17896"/>
                  <a:pt x="14454" y="17933"/>
                  <a:pt x="14479" y="17970"/>
                </a:cubicBezTo>
                <a:lnTo>
                  <a:pt x="12544" y="19313"/>
                </a:lnTo>
                <a:cubicBezTo>
                  <a:pt x="12470" y="19239"/>
                  <a:pt x="12384" y="19178"/>
                  <a:pt x="12285" y="19141"/>
                </a:cubicBezTo>
                <a:lnTo>
                  <a:pt x="12729" y="16923"/>
                </a:lnTo>
                <a:cubicBezTo>
                  <a:pt x="12815" y="16923"/>
                  <a:pt x="12889" y="16886"/>
                  <a:pt x="12938" y="16824"/>
                </a:cubicBezTo>
                <a:close/>
                <a:moveTo>
                  <a:pt x="9131" y="16097"/>
                </a:moveTo>
                <a:cubicBezTo>
                  <a:pt x="9217" y="16159"/>
                  <a:pt x="9316" y="16183"/>
                  <a:pt x="9427" y="16183"/>
                </a:cubicBezTo>
                <a:cubicBezTo>
                  <a:pt x="9488" y="16183"/>
                  <a:pt x="9538" y="16171"/>
                  <a:pt x="9599" y="16159"/>
                </a:cubicBezTo>
                <a:lnTo>
                  <a:pt x="10413" y="17896"/>
                </a:lnTo>
                <a:cubicBezTo>
                  <a:pt x="10228" y="17970"/>
                  <a:pt x="10117" y="18155"/>
                  <a:pt x="10117" y="18352"/>
                </a:cubicBezTo>
                <a:cubicBezTo>
                  <a:pt x="10117" y="18414"/>
                  <a:pt x="10129" y="18475"/>
                  <a:pt x="10154" y="18537"/>
                </a:cubicBezTo>
                <a:lnTo>
                  <a:pt x="9008" y="19424"/>
                </a:lnTo>
                <a:cubicBezTo>
                  <a:pt x="8907" y="19323"/>
                  <a:pt x="8775" y="19266"/>
                  <a:pt x="8643" y="19266"/>
                </a:cubicBezTo>
                <a:cubicBezTo>
                  <a:pt x="8566" y="19266"/>
                  <a:pt x="8489" y="19285"/>
                  <a:pt x="8416" y="19325"/>
                </a:cubicBezTo>
                <a:lnTo>
                  <a:pt x="7874" y="18143"/>
                </a:lnTo>
                <a:cubicBezTo>
                  <a:pt x="8145" y="17982"/>
                  <a:pt x="8207" y="17613"/>
                  <a:pt x="7985" y="17379"/>
                </a:cubicBezTo>
                <a:lnTo>
                  <a:pt x="9131" y="16097"/>
                </a:lnTo>
                <a:close/>
                <a:moveTo>
                  <a:pt x="5201" y="16652"/>
                </a:moveTo>
                <a:cubicBezTo>
                  <a:pt x="5287" y="16713"/>
                  <a:pt x="5385" y="16750"/>
                  <a:pt x="5496" y="16750"/>
                </a:cubicBezTo>
                <a:lnTo>
                  <a:pt x="5521" y="16750"/>
                </a:lnTo>
                <a:lnTo>
                  <a:pt x="5903" y="19276"/>
                </a:lnTo>
                <a:cubicBezTo>
                  <a:pt x="5792" y="19301"/>
                  <a:pt x="5693" y="19362"/>
                  <a:pt x="5620" y="19449"/>
                </a:cubicBezTo>
                <a:lnTo>
                  <a:pt x="5620" y="19461"/>
                </a:lnTo>
                <a:lnTo>
                  <a:pt x="4042" y="18537"/>
                </a:lnTo>
                <a:cubicBezTo>
                  <a:pt x="4166" y="18364"/>
                  <a:pt x="4166" y="18130"/>
                  <a:pt x="4042" y="17958"/>
                </a:cubicBezTo>
                <a:lnTo>
                  <a:pt x="5201" y="16652"/>
                </a:lnTo>
                <a:close/>
                <a:moveTo>
                  <a:pt x="33961" y="18992"/>
                </a:moveTo>
                <a:cubicBezTo>
                  <a:pt x="34223" y="18992"/>
                  <a:pt x="34362" y="19317"/>
                  <a:pt x="34168" y="19510"/>
                </a:cubicBezTo>
                <a:cubicBezTo>
                  <a:pt x="34107" y="19575"/>
                  <a:pt x="34031" y="19604"/>
                  <a:pt x="33955" y="19604"/>
                </a:cubicBezTo>
                <a:cubicBezTo>
                  <a:pt x="33801" y="19604"/>
                  <a:pt x="33651" y="19483"/>
                  <a:pt x="33651" y="19301"/>
                </a:cubicBezTo>
                <a:cubicBezTo>
                  <a:pt x="33638" y="19128"/>
                  <a:pt x="33774" y="18993"/>
                  <a:pt x="33934" y="18993"/>
                </a:cubicBezTo>
                <a:lnTo>
                  <a:pt x="33946" y="18993"/>
                </a:lnTo>
                <a:cubicBezTo>
                  <a:pt x="33951" y="18993"/>
                  <a:pt x="33956" y="18992"/>
                  <a:pt x="33961" y="18992"/>
                </a:cubicBezTo>
                <a:close/>
                <a:moveTo>
                  <a:pt x="5866" y="16578"/>
                </a:moveTo>
                <a:lnTo>
                  <a:pt x="7160" y="17490"/>
                </a:lnTo>
                <a:cubicBezTo>
                  <a:pt x="7123" y="17563"/>
                  <a:pt x="7110" y="17637"/>
                  <a:pt x="7110" y="17724"/>
                </a:cubicBezTo>
                <a:cubicBezTo>
                  <a:pt x="7110" y="17995"/>
                  <a:pt x="7332" y="18229"/>
                  <a:pt x="7616" y="18229"/>
                </a:cubicBezTo>
                <a:cubicBezTo>
                  <a:pt x="7665" y="18229"/>
                  <a:pt x="7726" y="18216"/>
                  <a:pt x="7788" y="18192"/>
                </a:cubicBezTo>
                <a:lnTo>
                  <a:pt x="8330" y="19375"/>
                </a:lnTo>
                <a:cubicBezTo>
                  <a:pt x="8219" y="19461"/>
                  <a:pt x="8158" y="19584"/>
                  <a:pt x="8133" y="19720"/>
                </a:cubicBezTo>
                <a:lnTo>
                  <a:pt x="6531" y="19707"/>
                </a:lnTo>
                <a:cubicBezTo>
                  <a:pt x="6507" y="19449"/>
                  <a:pt x="6285" y="19239"/>
                  <a:pt x="6026" y="19239"/>
                </a:cubicBezTo>
                <a:lnTo>
                  <a:pt x="6002" y="19239"/>
                </a:lnTo>
                <a:lnTo>
                  <a:pt x="5620" y="16738"/>
                </a:lnTo>
                <a:cubicBezTo>
                  <a:pt x="5718" y="16701"/>
                  <a:pt x="5804" y="16652"/>
                  <a:pt x="5866" y="16578"/>
                </a:cubicBezTo>
                <a:close/>
                <a:moveTo>
                  <a:pt x="15015" y="19851"/>
                </a:moveTo>
                <a:cubicBezTo>
                  <a:pt x="15049" y="19851"/>
                  <a:pt x="15111" y="19929"/>
                  <a:pt x="15045" y="19929"/>
                </a:cubicBezTo>
                <a:cubicBezTo>
                  <a:pt x="15021" y="19929"/>
                  <a:pt x="14996" y="19917"/>
                  <a:pt x="14996" y="19880"/>
                </a:cubicBezTo>
                <a:cubicBezTo>
                  <a:pt x="14996" y="19859"/>
                  <a:pt x="15004" y="19851"/>
                  <a:pt x="15015" y="19851"/>
                </a:cubicBezTo>
                <a:close/>
                <a:moveTo>
                  <a:pt x="25642" y="18980"/>
                </a:moveTo>
                <a:lnTo>
                  <a:pt x="26209" y="19079"/>
                </a:lnTo>
                <a:cubicBezTo>
                  <a:pt x="26209" y="19165"/>
                  <a:pt x="26246" y="19251"/>
                  <a:pt x="26319" y="19288"/>
                </a:cubicBezTo>
                <a:lnTo>
                  <a:pt x="26085" y="19966"/>
                </a:lnTo>
                <a:lnTo>
                  <a:pt x="26061" y="19966"/>
                </a:lnTo>
                <a:cubicBezTo>
                  <a:pt x="26036" y="19966"/>
                  <a:pt x="26011" y="19966"/>
                  <a:pt x="25987" y="19978"/>
                </a:cubicBezTo>
                <a:lnTo>
                  <a:pt x="25519" y="19128"/>
                </a:lnTo>
                <a:cubicBezTo>
                  <a:pt x="25580" y="19091"/>
                  <a:pt x="25617" y="19042"/>
                  <a:pt x="25642" y="18980"/>
                </a:cubicBezTo>
                <a:close/>
                <a:moveTo>
                  <a:pt x="12134" y="19326"/>
                </a:moveTo>
                <a:cubicBezTo>
                  <a:pt x="12312" y="19326"/>
                  <a:pt x="12483" y="19461"/>
                  <a:pt x="12483" y="19670"/>
                </a:cubicBezTo>
                <a:cubicBezTo>
                  <a:pt x="12483" y="19865"/>
                  <a:pt x="12326" y="20012"/>
                  <a:pt x="12131" y="20015"/>
                </a:cubicBezTo>
                <a:lnTo>
                  <a:pt x="12131" y="20015"/>
                </a:lnTo>
                <a:cubicBezTo>
                  <a:pt x="11828" y="20011"/>
                  <a:pt x="11683" y="19644"/>
                  <a:pt x="11891" y="19424"/>
                </a:cubicBezTo>
                <a:cubicBezTo>
                  <a:pt x="11962" y="19357"/>
                  <a:pt x="12049" y="19326"/>
                  <a:pt x="12134" y="19326"/>
                </a:cubicBezTo>
                <a:close/>
                <a:moveTo>
                  <a:pt x="6031" y="19450"/>
                </a:moveTo>
                <a:cubicBezTo>
                  <a:pt x="6185" y="19450"/>
                  <a:pt x="6334" y="19572"/>
                  <a:pt x="6334" y="19757"/>
                </a:cubicBezTo>
                <a:cubicBezTo>
                  <a:pt x="6334" y="19917"/>
                  <a:pt x="6199" y="20052"/>
                  <a:pt x="6026" y="20052"/>
                </a:cubicBezTo>
                <a:cubicBezTo>
                  <a:pt x="5755" y="20040"/>
                  <a:pt x="5632" y="19720"/>
                  <a:pt x="5829" y="19535"/>
                </a:cubicBezTo>
                <a:cubicBezTo>
                  <a:pt x="5888" y="19476"/>
                  <a:pt x="5960" y="19450"/>
                  <a:pt x="6031" y="19450"/>
                </a:cubicBezTo>
                <a:close/>
                <a:moveTo>
                  <a:pt x="8638" y="19473"/>
                </a:moveTo>
                <a:cubicBezTo>
                  <a:pt x="8798" y="19473"/>
                  <a:pt x="8934" y="19609"/>
                  <a:pt x="8934" y="19769"/>
                </a:cubicBezTo>
                <a:cubicBezTo>
                  <a:pt x="8934" y="19954"/>
                  <a:pt x="8785" y="20076"/>
                  <a:pt x="8631" y="20076"/>
                </a:cubicBezTo>
                <a:cubicBezTo>
                  <a:pt x="8560" y="20076"/>
                  <a:pt x="8488" y="20049"/>
                  <a:pt x="8429" y="19991"/>
                </a:cubicBezTo>
                <a:cubicBezTo>
                  <a:pt x="8232" y="19794"/>
                  <a:pt x="8367" y="19473"/>
                  <a:pt x="8638" y="19473"/>
                </a:cubicBezTo>
                <a:close/>
                <a:moveTo>
                  <a:pt x="26055" y="20166"/>
                </a:moveTo>
                <a:cubicBezTo>
                  <a:pt x="26076" y="20166"/>
                  <a:pt x="26098" y="20182"/>
                  <a:pt x="26098" y="20213"/>
                </a:cubicBezTo>
                <a:cubicBezTo>
                  <a:pt x="26098" y="20236"/>
                  <a:pt x="26076" y="20258"/>
                  <a:pt x="26053" y="20262"/>
                </a:cubicBezTo>
                <a:lnTo>
                  <a:pt x="26053" y="20262"/>
                </a:lnTo>
                <a:cubicBezTo>
                  <a:pt x="26022" y="20258"/>
                  <a:pt x="26011" y="20236"/>
                  <a:pt x="26011" y="20213"/>
                </a:cubicBezTo>
                <a:cubicBezTo>
                  <a:pt x="26011" y="20182"/>
                  <a:pt x="26033" y="20166"/>
                  <a:pt x="26055" y="20166"/>
                </a:cubicBezTo>
                <a:close/>
                <a:moveTo>
                  <a:pt x="3155" y="18401"/>
                </a:moveTo>
                <a:cubicBezTo>
                  <a:pt x="3225" y="18625"/>
                  <a:pt x="3425" y="18752"/>
                  <a:pt x="3631" y="18752"/>
                </a:cubicBezTo>
                <a:cubicBezTo>
                  <a:pt x="3754" y="18752"/>
                  <a:pt x="3880" y="18707"/>
                  <a:pt x="3981" y="18611"/>
                </a:cubicBezTo>
                <a:lnTo>
                  <a:pt x="5570" y="19547"/>
                </a:lnTo>
                <a:cubicBezTo>
                  <a:pt x="5533" y="19609"/>
                  <a:pt x="5521" y="19683"/>
                  <a:pt x="5521" y="19757"/>
                </a:cubicBezTo>
                <a:cubicBezTo>
                  <a:pt x="5521" y="19806"/>
                  <a:pt x="5533" y="19855"/>
                  <a:pt x="5546" y="19905"/>
                </a:cubicBezTo>
                <a:lnTo>
                  <a:pt x="4437" y="20385"/>
                </a:lnTo>
                <a:cubicBezTo>
                  <a:pt x="4337" y="20207"/>
                  <a:pt x="4169" y="20125"/>
                  <a:pt x="4002" y="20125"/>
                </a:cubicBezTo>
                <a:cubicBezTo>
                  <a:pt x="3775" y="20125"/>
                  <a:pt x="3550" y="20276"/>
                  <a:pt x="3500" y="20545"/>
                </a:cubicBezTo>
                <a:lnTo>
                  <a:pt x="2342" y="20447"/>
                </a:lnTo>
                <a:cubicBezTo>
                  <a:pt x="2330" y="20176"/>
                  <a:pt x="2108" y="19954"/>
                  <a:pt x="1837" y="19954"/>
                </a:cubicBezTo>
                <a:cubicBezTo>
                  <a:pt x="1763" y="19954"/>
                  <a:pt x="1689" y="19966"/>
                  <a:pt x="1615" y="20003"/>
                </a:cubicBezTo>
                <a:lnTo>
                  <a:pt x="1159" y="19251"/>
                </a:lnTo>
                <a:cubicBezTo>
                  <a:pt x="1282" y="19153"/>
                  <a:pt x="1356" y="19005"/>
                  <a:pt x="1356" y="18845"/>
                </a:cubicBezTo>
                <a:lnTo>
                  <a:pt x="1356" y="18783"/>
                </a:lnTo>
                <a:lnTo>
                  <a:pt x="3155" y="18401"/>
                </a:lnTo>
                <a:close/>
                <a:moveTo>
                  <a:pt x="14540" y="18069"/>
                </a:moveTo>
                <a:cubicBezTo>
                  <a:pt x="14590" y="18118"/>
                  <a:pt x="14663" y="18143"/>
                  <a:pt x="14737" y="18143"/>
                </a:cubicBezTo>
                <a:lnTo>
                  <a:pt x="14959" y="19646"/>
                </a:lnTo>
                <a:cubicBezTo>
                  <a:pt x="14848" y="19683"/>
                  <a:pt x="14787" y="19781"/>
                  <a:pt x="14787" y="19880"/>
                </a:cubicBezTo>
                <a:cubicBezTo>
                  <a:pt x="14787" y="19905"/>
                  <a:pt x="14799" y="19941"/>
                  <a:pt x="14799" y="19966"/>
                </a:cubicBezTo>
                <a:lnTo>
                  <a:pt x="13542" y="20705"/>
                </a:lnTo>
                <a:cubicBezTo>
                  <a:pt x="13493" y="20656"/>
                  <a:pt x="13431" y="20631"/>
                  <a:pt x="13370" y="20631"/>
                </a:cubicBezTo>
                <a:cubicBezTo>
                  <a:pt x="13320" y="20631"/>
                  <a:pt x="13283" y="20644"/>
                  <a:pt x="13246" y="20668"/>
                </a:cubicBezTo>
                <a:lnTo>
                  <a:pt x="12556" y="20015"/>
                </a:lnTo>
                <a:cubicBezTo>
                  <a:pt x="12704" y="19843"/>
                  <a:pt x="12717" y="19596"/>
                  <a:pt x="12606" y="19399"/>
                </a:cubicBezTo>
                <a:lnTo>
                  <a:pt x="14540" y="18069"/>
                </a:lnTo>
                <a:close/>
                <a:moveTo>
                  <a:pt x="1849" y="20161"/>
                </a:moveTo>
                <a:cubicBezTo>
                  <a:pt x="2000" y="20161"/>
                  <a:pt x="2145" y="20277"/>
                  <a:pt x="2145" y="20459"/>
                </a:cubicBezTo>
                <a:cubicBezTo>
                  <a:pt x="2145" y="20631"/>
                  <a:pt x="1997" y="20755"/>
                  <a:pt x="1837" y="20755"/>
                </a:cubicBezTo>
                <a:cubicBezTo>
                  <a:pt x="1566" y="20755"/>
                  <a:pt x="1443" y="20434"/>
                  <a:pt x="1640" y="20250"/>
                </a:cubicBezTo>
                <a:cubicBezTo>
                  <a:pt x="1700" y="20189"/>
                  <a:pt x="1776" y="20161"/>
                  <a:pt x="1849" y="20161"/>
                </a:cubicBezTo>
                <a:close/>
                <a:moveTo>
                  <a:pt x="13370" y="20841"/>
                </a:moveTo>
                <a:cubicBezTo>
                  <a:pt x="13382" y="20841"/>
                  <a:pt x="13394" y="20853"/>
                  <a:pt x="13394" y="20866"/>
                </a:cubicBezTo>
                <a:cubicBezTo>
                  <a:pt x="13394" y="20878"/>
                  <a:pt x="13382" y="20890"/>
                  <a:pt x="13370" y="20890"/>
                </a:cubicBezTo>
                <a:cubicBezTo>
                  <a:pt x="13357" y="20890"/>
                  <a:pt x="13345" y="20878"/>
                  <a:pt x="13345" y="20866"/>
                </a:cubicBezTo>
                <a:cubicBezTo>
                  <a:pt x="13345" y="20853"/>
                  <a:pt x="13357" y="20841"/>
                  <a:pt x="13370" y="20841"/>
                </a:cubicBezTo>
                <a:close/>
                <a:moveTo>
                  <a:pt x="3993" y="20328"/>
                </a:moveTo>
                <a:cubicBezTo>
                  <a:pt x="4144" y="20328"/>
                  <a:pt x="4289" y="20449"/>
                  <a:pt x="4289" y="20631"/>
                </a:cubicBezTo>
                <a:cubicBezTo>
                  <a:pt x="4289" y="20792"/>
                  <a:pt x="4153" y="20927"/>
                  <a:pt x="3993" y="20927"/>
                </a:cubicBezTo>
                <a:cubicBezTo>
                  <a:pt x="3722" y="20927"/>
                  <a:pt x="3587" y="20607"/>
                  <a:pt x="3784" y="20422"/>
                </a:cubicBezTo>
                <a:cubicBezTo>
                  <a:pt x="3844" y="20357"/>
                  <a:pt x="3920" y="20328"/>
                  <a:pt x="3993" y="20328"/>
                </a:cubicBezTo>
                <a:close/>
                <a:moveTo>
                  <a:pt x="12495" y="20089"/>
                </a:moveTo>
                <a:lnTo>
                  <a:pt x="13173" y="20742"/>
                </a:lnTo>
                <a:cubicBezTo>
                  <a:pt x="13160" y="20779"/>
                  <a:pt x="13148" y="20816"/>
                  <a:pt x="13148" y="20853"/>
                </a:cubicBezTo>
                <a:lnTo>
                  <a:pt x="12409" y="20976"/>
                </a:lnTo>
                <a:lnTo>
                  <a:pt x="12273" y="20200"/>
                </a:lnTo>
                <a:cubicBezTo>
                  <a:pt x="12359" y="20176"/>
                  <a:pt x="12433" y="20139"/>
                  <a:pt x="12495" y="20089"/>
                </a:cubicBezTo>
                <a:close/>
                <a:moveTo>
                  <a:pt x="17411" y="20570"/>
                </a:moveTo>
                <a:cubicBezTo>
                  <a:pt x="17571" y="20582"/>
                  <a:pt x="17707" y="20718"/>
                  <a:pt x="17707" y="20878"/>
                </a:cubicBezTo>
                <a:lnTo>
                  <a:pt x="17719" y="20878"/>
                </a:lnTo>
                <a:cubicBezTo>
                  <a:pt x="17711" y="21060"/>
                  <a:pt x="17563" y="21175"/>
                  <a:pt x="17412" y="21175"/>
                </a:cubicBezTo>
                <a:cubicBezTo>
                  <a:pt x="17337" y="21175"/>
                  <a:pt x="17262" y="21148"/>
                  <a:pt x="17202" y="21087"/>
                </a:cubicBezTo>
                <a:cubicBezTo>
                  <a:pt x="17017" y="20890"/>
                  <a:pt x="17152" y="20570"/>
                  <a:pt x="17411" y="20570"/>
                </a:cubicBezTo>
                <a:close/>
                <a:moveTo>
                  <a:pt x="11780" y="20077"/>
                </a:moveTo>
                <a:cubicBezTo>
                  <a:pt x="11879" y="20163"/>
                  <a:pt x="12002" y="20213"/>
                  <a:pt x="12138" y="20213"/>
                </a:cubicBezTo>
                <a:lnTo>
                  <a:pt x="12175" y="20213"/>
                </a:lnTo>
                <a:lnTo>
                  <a:pt x="12310" y="21001"/>
                </a:lnTo>
                <a:lnTo>
                  <a:pt x="10536" y="21309"/>
                </a:lnTo>
                <a:cubicBezTo>
                  <a:pt x="10536" y="21297"/>
                  <a:pt x="10523" y="21285"/>
                  <a:pt x="10511" y="21272"/>
                </a:cubicBezTo>
                <a:lnTo>
                  <a:pt x="11780" y="20077"/>
                </a:lnTo>
                <a:close/>
                <a:moveTo>
                  <a:pt x="10259" y="21377"/>
                </a:moveTo>
                <a:cubicBezTo>
                  <a:pt x="10291" y="21377"/>
                  <a:pt x="10344" y="21445"/>
                  <a:pt x="10289" y="21445"/>
                </a:cubicBezTo>
                <a:cubicBezTo>
                  <a:pt x="10265" y="21445"/>
                  <a:pt x="10252" y="21420"/>
                  <a:pt x="10252" y="21395"/>
                </a:cubicBezTo>
                <a:lnTo>
                  <a:pt x="10240" y="21408"/>
                </a:lnTo>
                <a:cubicBezTo>
                  <a:pt x="10240" y="21385"/>
                  <a:pt x="10248" y="21377"/>
                  <a:pt x="10259" y="21377"/>
                </a:cubicBezTo>
                <a:close/>
                <a:moveTo>
                  <a:pt x="32653" y="21395"/>
                </a:moveTo>
                <a:cubicBezTo>
                  <a:pt x="32714" y="21395"/>
                  <a:pt x="32714" y="21482"/>
                  <a:pt x="32653" y="21482"/>
                </a:cubicBezTo>
                <a:cubicBezTo>
                  <a:pt x="32591" y="21482"/>
                  <a:pt x="32591" y="21395"/>
                  <a:pt x="32653" y="21395"/>
                </a:cubicBezTo>
                <a:close/>
                <a:moveTo>
                  <a:pt x="14861" y="20040"/>
                </a:moveTo>
                <a:cubicBezTo>
                  <a:pt x="14885" y="20065"/>
                  <a:pt x="14898" y="20077"/>
                  <a:pt x="14922" y="20089"/>
                </a:cubicBezTo>
                <a:lnTo>
                  <a:pt x="14306" y="21901"/>
                </a:lnTo>
                <a:lnTo>
                  <a:pt x="14269" y="21888"/>
                </a:lnTo>
                <a:cubicBezTo>
                  <a:pt x="14245" y="21888"/>
                  <a:pt x="14220" y="21901"/>
                  <a:pt x="14183" y="21913"/>
                </a:cubicBezTo>
                <a:lnTo>
                  <a:pt x="13555" y="21013"/>
                </a:lnTo>
                <a:cubicBezTo>
                  <a:pt x="13591" y="20964"/>
                  <a:pt x="13604" y="20915"/>
                  <a:pt x="13604" y="20853"/>
                </a:cubicBezTo>
                <a:cubicBezTo>
                  <a:pt x="13604" y="20829"/>
                  <a:pt x="13604" y="20816"/>
                  <a:pt x="13591" y="20792"/>
                </a:cubicBezTo>
                <a:lnTo>
                  <a:pt x="14861" y="20040"/>
                </a:lnTo>
                <a:close/>
                <a:moveTo>
                  <a:pt x="7283" y="21913"/>
                </a:moveTo>
                <a:cubicBezTo>
                  <a:pt x="7332" y="21925"/>
                  <a:pt x="7332" y="21999"/>
                  <a:pt x="7283" y="22011"/>
                </a:cubicBezTo>
                <a:cubicBezTo>
                  <a:pt x="7280" y="22012"/>
                  <a:pt x="7277" y="22012"/>
                  <a:pt x="7274" y="22012"/>
                </a:cubicBezTo>
                <a:cubicBezTo>
                  <a:pt x="7221" y="22012"/>
                  <a:pt x="7225" y="21913"/>
                  <a:pt x="7283" y="21913"/>
                </a:cubicBezTo>
                <a:close/>
                <a:moveTo>
                  <a:pt x="15021" y="17958"/>
                </a:moveTo>
                <a:lnTo>
                  <a:pt x="16659" y="18315"/>
                </a:lnTo>
                <a:lnTo>
                  <a:pt x="16659" y="18377"/>
                </a:lnTo>
                <a:cubicBezTo>
                  <a:pt x="16659" y="18648"/>
                  <a:pt x="16881" y="18882"/>
                  <a:pt x="17165" y="18882"/>
                </a:cubicBezTo>
                <a:lnTo>
                  <a:pt x="17337" y="20385"/>
                </a:lnTo>
                <a:cubicBezTo>
                  <a:pt x="16906" y="20447"/>
                  <a:pt x="16746" y="21001"/>
                  <a:pt x="17103" y="21272"/>
                </a:cubicBezTo>
                <a:lnTo>
                  <a:pt x="16475" y="22085"/>
                </a:lnTo>
                <a:cubicBezTo>
                  <a:pt x="16388" y="22036"/>
                  <a:pt x="16290" y="22011"/>
                  <a:pt x="16191" y="22011"/>
                </a:cubicBezTo>
                <a:cubicBezTo>
                  <a:pt x="16130" y="22011"/>
                  <a:pt x="16068" y="22024"/>
                  <a:pt x="16019" y="22036"/>
                </a:cubicBezTo>
                <a:lnTo>
                  <a:pt x="15193" y="20089"/>
                </a:lnTo>
                <a:cubicBezTo>
                  <a:pt x="15403" y="19954"/>
                  <a:pt x="15304" y="19633"/>
                  <a:pt x="15058" y="19621"/>
                </a:cubicBezTo>
                <a:lnTo>
                  <a:pt x="14836" y="18130"/>
                </a:lnTo>
                <a:cubicBezTo>
                  <a:pt x="14922" y="18093"/>
                  <a:pt x="14984" y="18044"/>
                  <a:pt x="15021" y="17958"/>
                </a:cubicBezTo>
                <a:close/>
                <a:moveTo>
                  <a:pt x="14269" y="22098"/>
                </a:moveTo>
                <a:cubicBezTo>
                  <a:pt x="14281" y="22098"/>
                  <a:pt x="14294" y="22110"/>
                  <a:pt x="14294" y="22122"/>
                </a:cubicBezTo>
                <a:lnTo>
                  <a:pt x="14306" y="22122"/>
                </a:lnTo>
                <a:cubicBezTo>
                  <a:pt x="14306" y="22135"/>
                  <a:pt x="14301" y="22139"/>
                  <a:pt x="14295" y="22139"/>
                </a:cubicBezTo>
                <a:cubicBezTo>
                  <a:pt x="14276" y="22139"/>
                  <a:pt x="14241" y="22098"/>
                  <a:pt x="14269" y="22098"/>
                </a:cubicBezTo>
                <a:close/>
                <a:moveTo>
                  <a:pt x="36275" y="22233"/>
                </a:moveTo>
                <a:cubicBezTo>
                  <a:pt x="36332" y="22233"/>
                  <a:pt x="36272" y="22306"/>
                  <a:pt x="36242" y="22306"/>
                </a:cubicBezTo>
                <a:cubicBezTo>
                  <a:pt x="36232" y="22306"/>
                  <a:pt x="36226" y="22300"/>
                  <a:pt x="36226" y="22283"/>
                </a:cubicBezTo>
                <a:cubicBezTo>
                  <a:pt x="36226" y="22258"/>
                  <a:pt x="36238" y="22246"/>
                  <a:pt x="36263" y="22246"/>
                </a:cubicBezTo>
                <a:lnTo>
                  <a:pt x="36275" y="22233"/>
                </a:lnTo>
                <a:close/>
                <a:moveTo>
                  <a:pt x="13160" y="20940"/>
                </a:moveTo>
                <a:cubicBezTo>
                  <a:pt x="13197" y="21026"/>
                  <a:pt x="13283" y="21087"/>
                  <a:pt x="13382" y="21087"/>
                </a:cubicBezTo>
                <a:cubicBezTo>
                  <a:pt x="13407" y="21087"/>
                  <a:pt x="13444" y="21075"/>
                  <a:pt x="13468" y="21063"/>
                </a:cubicBezTo>
                <a:lnTo>
                  <a:pt x="14109" y="21962"/>
                </a:lnTo>
                <a:cubicBezTo>
                  <a:pt x="14072" y="22011"/>
                  <a:pt x="14047" y="22061"/>
                  <a:pt x="14047" y="22122"/>
                </a:cubicBezTo>
                <a:lnTo>
                  <a:pt x="14047" y="22135"/>
                </a:lnTo>
                <a:lnTo>
                  <a:pt x="13086" y="22307"/>
                </a:lnTo>
                <a:cubicBezTo>
                  <a:pt x="13049" y="22061"/>
                  <a:pt x="12840" y="21888"/>
                  <a:pt x="12593" y="21888"/>
                </a:cubicBezTo>
                <a:lnTo>
                  <a:pt x="12569" y="21888"/>
                </a:lnTo>
                <a:lnTo>
                  <a:pt x="12433" y="21075"/>
                </a:lnTo>
                <a:lnTo>
                  <a:pt x="13160" y="20940"/>
                </a:lnTo>
                <a:close/>
                <a:moveTo>
                  <a:pt x="15095" y="20126"/>
                </a:moveTo>
                <a:lnTo>
                  <a:pt x="15933" y="22085"/>
                </a:lnTo>
                <a:cubicBezTo>
                  <a:pt x="15822" y="22147"/>
                  <a:pt x="15735" y="22246"/>
                  <a:pt x="15698" y="22369"/>
                </a:cubicBezTo>
                <a:lnTo>
                  <a:pt x="14503" y="22122"/>
                </a:lnTo>
                <a:cubicBezTo>
                  <a:pt x="14491" y="22048"/>
                  <a:pt x="14454" y="21975"/>
                  <a:pt x="14392" y="21938"/>
                </a:cubicBezTo>
                <a:lnTo>
                  <a:pt x="15021" y="20126"/>
                </a:lnTo>
                <a:close/>
                <a:moveTo>
                  <a:pt x="37064" y="22430"/>
                </a:moveTo>
                <a:cubicBezTo>
                  <a:pt x="37121" y="22430"/>
                  <a:pt x="37061" y="22503"/>
                  <a:pt x="37030" y="22503"/>
                </a:cubicBezTo>
                <a:cubicBezTo>
                  <a:pt x="37021" y="22503"/>
                  <a:pt x="37014" y="22497"/>
                  <a:pt x="37014" y="22480"/>
                </a:cubicBezTo>
                <a:cubicBezTo>
                  <a:pt x="37014" y="22455"/>
                  <a:pt x="37027" y="22430"/>
                  <a:pt x="37051" y="22430"/>
                </a:cubicBezTo>
                <a:close/>
                <a:moveTo>
                  <a:pt x="12322" y="21100"/>
                </a:moveTo>
                <a:lnTo>
                  <a:pt x="12458" y="21913"/>
                </a:lnTo>
                <a:cubicBezTo>
                  <a:pt x="12236" y="21975"/>
                  <a:pt x="12088" y="22172"/>
                  <a:pt x="12088" y="22406"/>
                </a:cubicBezTo>
                <a:cubicBezTo>
                  <a:pt x="12088" y="22443"/>
                  <a:pt x="12088" y="22480"/>
                  <a:pt x="12101" y="22517"/>
                </a:cubicBezTo>
                <a:lnTo>
                  <a:pt x="11127" y="22701"/>
                </a:lnTo>
                <a:cubicBezTo>
                  <a:pt x="11082" y="22600"/>
                  <a:pt x="10985" y="22540"/>
                  <a:pt x="10875" y="22540"/>
                </a:cubicBezTo>
                <a:cubicBezTo>
                  <a:pt x="10865" y="22540"/>
                  <a:pt x="10854" y="22540"/>
                  <a:pt x="10844" y="22541"/>
                </a:cubicBezTo>
                <a:lnTo>
                  <a:pt x="10450" y="21605"/>
                </a:lnTo>
                <a:cubicBezTo>
                  <a:pt x="10511" y="21556"/>
                  <a:pt x="10548" y="21482"/>
                  <a:pt x="10548" y="21408"/>
                </a:cubicBezTo>
                <a:lnTo>
                  <a:pt x="12322" y="21100"/>
                </a:lnTo>
                <a:close/>
                <a:moveTo>
                  <a:pt x="12589" y="22100"/>
                </a:moveTo>
                <a:cubicBezTo>
                  <a:pt x="12738" y="22100"/>
                  <a:pt x="12881" y="22214"/>
                  <a:pt x="12889" y="22393"/>
                </a:cubicBezTo>
                <a:cubicBezTo>
                  <a:pt x="12889" y="22554"/>
                  <a:pt x="12754" y="22701"/>
                  <a:pt x="12581" y="22701"/>
                </a:cubicBezTo>
                <a:cubicBezTo>
                  <a:pt x="12322" y="22701"/>
                  <a:pt x="12187" y="22381"/>
                  <a:pt x="12372" y="22196"/>
                </a:cubicBezTo>
                <a:cubicBezTo>
                  <a:pt x="12434" y="22130"/>
                  <a:pt x="12512" y="22100"/>
                  <a:pt x="12589" y="22100"/>
                </a:cubicBezTo>
                <a:close/>
                <a:moveTo>
                  <a:pt x="10860" y="22776"/>
                </a:moveTo>
                <a:cubicBezTo>
                  <a:pt x="10890" y="22776"/>
                  <a:pt x="10950" y="22849"/>
                  <a:pt x="10893" y="22849"/>
                </a:cubicBezTo>
                <a:cubicBezTo>
                  <a:pt x="10856" y="22849"/>
                  <a:pt x="10844" y="22825"/>
                  <a:pt x="10844" y="22800"/>
                </a:cubicBezTo>
                <a:cubicBezTo>
                  <a:pt x="10844" y="22783"/>
                  <a:pt x="10850" y="22776"/>
                  <a:pt x="10860" y="22776"/>
                </a:cubicBezTo>
                <a:close/>
                <a:moveTo>
                  <a:pt x="16192" y="22214"/>
                </a:moveTo>
                <a:cubicBezTo>
                  <a:pt x="16355" y="22214"/>
                  <a:pt x="16512" y="22338"/>
                  <a:pt x="16512" y="22529"/>
                </a:cubicBezTo>
                <a:cubicBezTo>
                  <a:pt x="16512" y="22701"/>
                  <a:pt x="16364" y="22849"/>
                  <a:pt x="16191" y="22849"/>
                </a:cubicBezTo>
                <a:cubicBezTo>
                  <a:pt x="15908" y="22849"/>
                  <a:pt x="15772" y="22504"/>
                  <a:pt x="15969" y="22307"/>
                </a:cubicBezTo>
                <a:cubicBezTo>
                  <a:pt x="16034" y="22243"/>
                  <a:pt x="16114" y="22214"/>
                  <a:pt x="16192" y="22214"/>
                </a:cubicBezTo>
                <a:close/>
                <a:moveTo>
                  <a:pt x="36509" y="22369"/>
                </a:moveTo>
                <a:lnTo>
                  <a:pt x="36817" y="22406"/>
                </a:lnTo>
                <a:cubicBezTo>
                  <a:pt x="36817" y="22430"/>
                  <a:pt x="36817" y="22443"/>
                  <a:pt x="36817" y="22467"/>
                </a:cubicBezTo>
                <a:cubicBezTo>
                  <a:pt x="36817" y="22504"/>
                  <a:pt x="36830" y="22554"/>
                  <a:pt x="36842" y="22591"/>
                </a:cubicBezTo>
                <a:lnTo>
                  <a:pt x="36497" y="22899"/>
                </a:lnTo>
                <a:cubicBezTo>
                  <a:pt x="36423" y="22837"/>
                  <a:pt x="36337" y="22800"/>
                  <a:pt x="36250" y="22800"/>
                </a:cubicBezTo>
                <a:lnTo>
                  <a:pt x="36275" y="22529"/>
                </a:lnTo>
                <a:cubicBezTo>
                  <a:pt x="36374" y="22529"/>
                  <a:pt x="36460" y="22467"/>
                  <a:pt x="36497" y="22369"/>
                </a:cubicBezTo>
                <a:close/>
                <a:moveTo>
                  <a:pt x="10203" y="18635"/>
                </a:moveTo>
                <a:cubicBezTo>
                  <a:pt x="10294" y="18783"/>
                  <a:pt x="10458" y="18862"/>
                  <a:pt x="10622" y="18862"/>
                </a:cubicBezTo>
                <a:cubicBezTo>
                  <a:pt x="10747" y="18862"/>
                  <a:pt x="10872" y="18817"/>
                  <a:pt x="10967" y="18722"/>
                </a:cubicBezTo>
                <a:lnTo>
                  <a:pt x="11694" y="19350"/>
                </a:lnTo>
                <a:cubicBezTo>
                  <a:pt x="11620" y="19449"/>
                  <a:pt x="11583" y="19560"/>
                  <a:pt x="11583" y="19670"/>
                </a:cubicBezTo>
                <a:cubicBezTo>
                  <a:pt x="11583" y="19794"/>
                  <a:pt x="11632" y="19905"/>
                  <a:pt x="11706" y="20003"/>
                </a:cubicBezTo>
                <a:lnTo>
                  <a:pt x="10437" y="21198"/>
                </a:lnTo>
                <a:cubicBezTo>
                  <a:pt x="10400" y="21174"/>
                  <a:pt x="10351" y="21149"/>
                  <a:pt x="10302" y="21149"/>
                </a:cubicBezTo>
                <a:cubicBezTo>
                  <a:pt x="10154" y="21149"/>
                  <a:pt x="10043" y="21260"/>
                  <a:pt x="10043" y="21408"/>
                </a:cubicBezTo>
                <a:cubicBezTo>
                  <a:pt x="10043" y="21457"/>
                  <a:pt x="10055" y="21506"/>
                  <a:pt x="10080" y="21543"/>
                </a:cubicBezTo>
                <a:lnTo>
                  <a:pt x="8453" y="23170"/>
                </a:lnTo>
                <a:cubicBezTo>
                  <a:pt x="8386" y="23139"/>
                  <a:pt x="8312" y="23123"/>
                  <a:pt x="8238" y="23123"/>
                </a:cubicBezTo>
                <a:cubicBezTo>
                  <a:pt x="8164" y="23123"/>
                  <a:pt x="8090" y="23139"/>
                  <a:pt x="8022" y="23170"/>
                </a:cubicBezTo>
                <a:lnTo>
                  <a:pt x="7431" y="22172"/>
                </a:lnTo>
                <a:cubicBezTo>
                  <a:pt x="7492" y="22122"/>
                  <a:pt x="7529" y="22048"/>
                  <a:pt x="7529" y="21975"/>
                </a:cubicBezTo>
                <a:cubicBezTo>
                  <a:pt x="7529" y="21913"/>
                  <a:pt x="7505" y="21851"/>
                  <a:pt x="7468" y="21802"/>
                </a:cubicBezTo>
                <a:lnTo>
                  <a:pt x="8343" y="20176"/>
                </a:lnTo>
                <a:cubicBezTo>
                  <a:pt x="8439" y="20248"/>
                  <a:pt x="8543" y="20280"/>
                  <a:pt x="8642" y="20280"/>
                </a:cubicBezTo>
                <a:cubicBezTo>
                  <a:pt x="8997" y="20280"/>
                  <a:pt x="9301" y="19876"/>
                  <a:pt x="9070" y="19510"/>
                </a:cubicBezTo>
                <a:lnTo>
                  <a:pt x="10203" y="18635"/>
                </a:lnTo>
                <a:close/>
                <a:moveTo>
                  <a:pt x="32982" y="23195"/>
                </a:moveTo>
                <a:cubicBezTo>
                  <a:pt x="32991" y="23195"/>
                  <a:pt x="32998" y="23202"/>
                  <a:pt x="32998" y="23219"/>
                </a:cubicBezTo>
                <a:cubicBezTo>
                  <a:pt x="32998" y="23244"/>
                  <a:pt x="32973" y="23268"/>
                  <a:pt x="32948" y="23268"/>
                </a:cubicBezTo>
                <a:cubicBezTo>
                  <a:pt x="32891" y="23268"/>
                  <a:pt x="32951" y="23195"/>
                  <a:pt x="32982" y="23195"/>
                </a:cubicBezTo>
                <a:close/>
                <a:moveTo>
                  <a:pt x="36189" y="22985"/>
                </a:moveTo>
                <a:cubicBezTo>
                  <a:pt x="36361" y="22985"/>
                  <a:pt x="36485" y="23133"/>
                  <a:pt x="36485" y="23293"/>
                </a:cubicBezTo>
                <a:lnTo>
                  <a:pt x="36497" y="23293"/>
                </a:lnTo>
                <a:cubicBezTo>
                  <a:pt x="36489" y="23466"/>
                  <a:pt x="36342" y="23584"/>
                  <a:pt x="36191" y="23584"/>
                </a:cubicBezTo>
                <a:cubicBezTo>
                  <a:pt x="36116" y="23584"/>
                  <a:pt x="36041" y="23555"/>
                  <a:pt x="35979" y="23490"/>
                </a:cubicBezTo>
                <a:cubicBezTo>
                  <a:pt x="35795" y="23305"/>
                  <a:pt x="35930" y="22985"/>
                  <a:pt x="36189" y="22985"/>
                </a:cubicBezTo>
                <a:close/>
                <a:moveTo>
                  <a:pt x="36090" y="22443"/>
                </a:moveTo>
                <a:cubicBezTo>
                  <a:pt x="36115" y="22480"/>
                  <a:pt x="36152" y="22492"/>
                  <a:pt x="36189" y="22504"/>
                </a:cubicBezTo>
                <a:lnTo>
                  <a:pt x="36152" y="22788"/>
                </a:lnTo>
                <a:cubicBezTo>
                  <a:pt x="35881" y="22800"/>
                  <a:pt x="35684" y="23022"/>
                  <a:pt x="35684" y="23281"/>
                </a:cubicBezTo>
                <a:cubicBezTo>
                  <a:pt x="35684" y="23318"/>
                  <a:pt x="35684" y="23355"/>
                  <a:pt x="35696" y="23391"/>
                </a:cubicBezTo>
                <a:lnTo>
                  <a:pt x="33688" y="23909"/>
                </a:lnTo>
                <a:lnTo>
                  <a:pt x="36090" y="22443"/>
                </a:lnTo>
                <a:close/>
                <a:moveTo>
                  <a:pt x="8237" y="23318"/>
                </a:moveTo>
                <a:cubicBezTo>
                  <a:pt x="8309" y="23318"/>
                  <a:pt x="8382" y="23345"/>
                  <a:pt x="8441" y="23404"/>
                </a:cubicBezTo>
                <a:cubicBezTo>
                  <a:pt x="8638" y="23589"/>
                  <a:pt x="8503" y="23921"/>
                  <a:pt x="8232" y="23921"/>
                </a:cubicBezTo>
                <a:cubicBezTo>
                  <a:pt x="8071" y="23921"/>
                  <a:pt x="7936" y="23786"/>
                  <a:pt x="7936" y="23613"/>
                </a:cubicBezTo>
                <a:cubicBezTo>
                  <a:pt x="7936" y="23437"/>
                  <a:pt x="8084" y="23318"/>
                  <a:pt x="8237" y="23318"/>
                </a:cubicBezTo>
                <a:close/>
                <a:moveTo>
                  <a:pt x="15243" y="23835"/>
                </a:moveTo>
                <a:cubicBezTo>
                  <a:pt x="15316" y="23835"/>
                  <a:pt x="15316" y="23934"/>
                  <a:pt x="15243" y="23934"/>
                </a:cubicBezTo>
                <a:cubicBezTo>
                  <a:pt x="15181" y="23934"/>
                  <a:pt x="15181" y="23835"/>
                  <a:pt x="15243" y="23835"/>
                </a:cubicBezTo>
                <a:close/>
                <a:moveTo>
                  <a:pt x="37310" y="22517"/>
                </a:moveTo>
                <a:lnTo>
                  <a:pt x="42793" y="24032"/>
                </a:lnTo>
                <a:lnTo>
                  <a:pt x="42793" y="24045"/>
                </a:lnTo>
                <a:lnTo>
                  <a:pt x="38530" y="24045"/>
                </a:lnTo>
                <a:cubicBezTo>
                  <a:pt x="38505" y="23934"/>
                  <a:pt x="38407" y="23847"/>
                  <a:pt x="38283" y="23847"/>
                </a:cubicBezTo>
                <a:cubicBezTo>
                  <a:pt x="38197" y="23847"/>
                  <a:pt x="38123" y="23897"/>
                  <a:pt x="38074" y="23971"/>
                </a:cubicBezTo>
                <a:lnTo>
                  <a:pt x="36682" y="23441"/>
                </a:lnTo>
                <a:cubicBezTo>
                  <a:pt x="36694" y="23391"/>
                  <a:pt x="36694" y="23342"/>
                  <a:pt x="36694" y="23293"/>
                </a:cubicBezTo>
                <a:cubicBezTo>
                  <a:pt x="36694" y="23182"/>
                  <a:pt x="36657" y="23059"/>
                  <a:pt x="36571" y="22973"/>
                </a:cubicBezTo>
                <a:lnTo>
                  <a:pt x="36904" y="22677"/>
                </a:lnTo>
                <a:cubicBezTo>
                  <a:pt x="36953" y="22714"/>
                  <a:pt x="37002" y="22726"/>
                  <a:pt x="37064" y="22726"/>
                </a:cubicBezTo>
                <a:cubicBezTo>
                  <a:pt x="37187" y="22726"/>
                  <a:pt x="37285" y="22640"/>
                  <a:pt x="37310" y="22517"/>
                </a:cubicBezTo>
                <a:close/>
                <a:moveTo>
                  <a:pt x="33367" y="24008"/>
                </a:moveTo>
                <a:cubicBezTo>
                  <a:pt x="33429" y="24008"/>
                  <a:pt x="33429" y="24106"/>
                  <a:pt x="33367" y="24106"/>
                </a:cubicBezTo>
                <a:cubicBezTo>
                  <a:pt x="33306" y="24106"/>
                  <a:pt x="33306" y="24008"/>
                  <a:pt x="33367" y="24008"/>
                </a:cubicBezTo>
                <a:close/>
                <a:moveTo>
                  <a:pt x="43040" y="24008"/>
                </a:moveTo>
                <a:cubicBezTo>
                  <a:pt x="43101" y="24008"/>
                  <a:pt x="43101" y="24106"/>
                  <a:pt x="43040" y="24106"/>
                </a:cubicBezTo>
                <a:cubicBezTo>
                  <a:pt x="42966" y="24106"/>
                  <a:pt x="42966" y="24008"/>
                  <a:pt x="43040" y="24008"/>
                </a:cubicBezTo>
                <a:close/>
                <a:moveTo>
                  <a:pt x="10154" y="21617"/>
                </a:moveTo>
                <a:cubicBezTo>
                  <a:pt x="10191" y="21645"/>
                  <a:pt x="10242" y="21659"/>
                  <a:pt x="10291" y="21659"/>
                </a:cubicBezTo>
                <a:cubicBezTo>
                  <a:pt x="10307" y="21659"/>
                  <a:pt x="10323" y="21657"/>
                  <a:pt x="10339" y="21654"/>
                </a:cubicBezTo>
                <a:lnTo>
                  <a:pt x="10745" y="22591"/>
                </a:lnTo>
                <a:cubicBezTo>
                  <a:pt x="10671" y="22640"/>
                  <a:pt x="10634" y="22714"/>
                  <a:pt x="10634" y="22800"/>
                </a:cubicBezTo>
                <a:cubicBezTo>
                  <a:pt x="10634" y="22849"/>
                  <a:pt x="10647" y="22886"/>
                  <a:pt x="10671" y="22923"/>
                </a:cubicBezTo>
                <a:lnTo>
                  <a:pt x="9415" y="24131"/>
                </a:lnTo>
                <a:lnTo>
                  <a:pt x="8725" y="23761"/>
                </a:lnTo>
                <a:cubicBezTo>
                  <a:pt x="8737" y="23712"/>
                  <a:pt x="8749" y="23675"/>
                  <a:pt x="8749" y="23626"/>
                </a:cubicBezTo>
                <a:cubicBezTo>
                  <a:pt x="8749" y="23465"/>
                  <a:pt x="8675" y="23318"/>
                  <a:pt x="8552" y="23219"/>
                </a:cubicBezTo>
                <a:lnTo>
                  <a:pt x="8540" y="23219"/>
                </a:lnTo>
                <a:lnTo>
                  <a:pt x="10154" y="21617"/>
                </a:lnTo>
                <a:close/>
                <a:moveTo>
                  <a:pt x="38329" y="24070"/>
                </a:moveTo>
                <a:cubicBezTo>
                  <a:pt x="38339" y="24070"/>
                  <a:pt x="38345" y="24077"/>
                  <a:pt x="38345" y="24094"/>
                </a:cubicBezTo>
                <a:cubicBezTo>
                  <a:pt x="38345" y="24128"/>
                  <a:pt x="38324" y="24141"/>
                  <a:pt x="38291" y="24143"/>
                </a:cubicBezTo>
                <a:lnTo>
                  <a:pt x="38291" y="24143"/>
                </a:lnTo>
                <a:cubicBezTo>
                  <a:pt x="38242" y="24139"/>
                  <a:pt x="38300" y="24070"/>
                  <a:pt x="38329" y="24070"/>
                </a:cubicBezTo>
                <a:close/>
                <a:moveTo>
                  <a:pt x="12125" y="22603"/>
                </a:moveTo>
                <a:cubicBezTo>
                  <a:pt x="12175" y="22726"/>
                  <a:pt x="12273" y="22812"/>
                  <a:pt x="12384" y="22862"/>
                </a:cubicBezTo>
                <a:lnTo>
                  <a:pt x="11374" y="24685"/>
                </a:lnTo>
                <a:cubicBezTo>
                  <a:pt x="11312" y="24661"/>
                  <a:pt x="11250" y="24648"/>
                  <a:pt x="11201" y="24648"/>
                </a:cubicBezTo>
                <a:lnTo>
                  <a:pt x="11176" y="24648"/>
                </a:lnTo>
                <a:lnTo>
                  <a:pt x="10967" y="23034"/>
                </a:lnTo>
                <a:cubicBezTo>
                  <a:pt x="11066" y="22997"/>
                  <a:pt x="11140" y="22899"/>
                  <a:pt x="11140" y="22800"/>
                </a:cubicBezTo>
                <a:lnTo>
                  <a:pt x="12125" y="22603"/>
                </a:lnTo>
                <a:close/>
                <a:moveTo>
                  <a:pt x="8675" y="23847"/>
                </a:moveTo>
                <a:lnTo>
                  <a:pt x="9328" y="24192"/>
                </a:lnTo>
                <a:lnTo>
                  <a:pt x="8663" y="24808"/>
                </a:lnTo>
                <a:cubicBezTo>
                  <a:pt x="8614" y="24771"/>
                  <a:pt x="8552" y="24759"/>
                  <a:pt x="8490" y="24759"/>
                </a:cubicBezTo>
                <a:lnTo>
                  <a:pt x="8429" y="24759"/>
                </a:lnTo>
                <a:lnTo>
                  <a:pt x="8318" y="24118"/>
                </a:lnTo>
                <a:cubicBezTo>
                  <a:pt x="8478" y="24081"/>
                  <a:pt x="8614" y="23983"/>
                  <a:pt x="8675" y="23847"/>
                </a:cubicBezTo>
                <a:close/>
                <a:moveTo>
                  <a:pt x="10745" y="22997"/>
                </a:moveTo>
                <a:cubicBezTo>
                  <a:pt x="10782" y="23034"/>
                  <a:pt x="10819" y="23046"/>
                  <a:pt x="10868" y="23046"/>
                </a:cubicBezTo>
                <a:lnTo>
                  <a:pt x="11078" y="24661"/>
                </a:lnTo>
                <a:cubicBezTo>
                  <a:pt x="10967" y="24698"/>
                  <a:pt x="10856" y="24759"/>
                  <a:pt x="10782" y="24858"/>
                </a:cubicBezTo>
                <a:lnTo>
                  <a:pt x="9501" y="24168"/>
                </a:lnTo>
                <a:lnTo>
                  <a:pt x="10745" y="22997"/>
                </a:lnTo>
                <a:close/>
                <a:moveTo>
                  <a:pt x="14466" y="22221"/>
                </a:moveTo>
                <a:lnTo>
                  <a:pt x="15661" y="22467"/>
                </a:lnTo>
                <a:lnTo>
                  <a:pt x="15661" y="22529"/>
                </a:lnTo>
                <a:cubicBezTo>
                  <a:pt x="15674" y="22677"/>
                  <a:pt x="15735" y="22825"/>
                  <a:pt x="15846" y="22923"/>
                </a:cubicBezTo>
                <a:lnTo>
                  <a:pt x="15366" y="23663"/>
                </a:lnTo>
                <a:cubicBezTo>
                  <a:pt x="15329" y="23638"/>
                  <a:pt x="15292" y="23638"/>
                  <a:pt x="15243" y="23638"/>
                </a:cubicBezTo>
                <a:cubicBezTo>
                  <a:pt x="15236" y="23637"/>
                  <a:pt x="15230" y="23637"/>
                  <a:pt x="15224" y="23637"/>
                </a:cubicBezTo>
                <a:cubicBezTo>
                  <a:pt x="15097" y="23637"/>
                  <a:pt x="14996" y="23755"/>
                  <a:pt x="14996" y="23884"/>
                </a:cubicBezTo>
                <a:cubicBezTo>
                  <a:pt x="14996" y="23934"/>
                  <a:pt x="15008" y="23971"/>
                  <a:pt x="15033" y="24008"/>
                </a:cubicBezTo>
                <a:lnTo>
                  <a:pt x="13727" y="24919"/>
                </a:lnTo>
                <a:cubicBezTo>
                  <a:pt x="13678" y="24882"/>
                  <a:pt x="13616" y="24858"/>
                  <a:pt x="13555" y="24858"/>
                </a:cubicBezTo>
                <a:lnTo>
                  <a:pt x="13518" y="24858"/>
                </a:lnTo>
                <a:lnTo>
                  <a:pt x="12803" y="22849"/>
                </a:lnTo>
                <a:cubicBezTo>
                  <a:pt x="12975" y="22763"/>
                  <a:pt x="13074" y="22603"/>
                  <a:pt x="13086" y="22406"/>
                </a:cubicBezTo>
                <a:lnTo>
                  <a:pt x="14060" y="22233"/>
                </a:lnTo>
                <a:cubicBezTo>
                  <a:pt x="14101" y="22316"/>
                  <a:pt x="14180" y="22357"/>
                  <a:pt x="14259" y="22357"/>
                </a:cubicBezTo>
                <a:cubicBezTo>
                  <a:pt x="14343" y="22357"/>
                  <a:pt x="14428" y="22310"/>
                  <a:pt x="14466" y="22221"/>
                </a:cubicBezTo>
                <a:close/>
                <a:moveTo>
                  <a:pt x="12717" y="22886"/>
                </a:moveTo>
                <a:lnTo>
                  <a:pt x="13419" y="24895"/>
                </a:lnTo>
                <a:cubicBezTo>
                  <a:pt x="13357" y="24932"/>
                  <a:pt x="13320" y="24993"/>
                  <a:pt x="13308" y="25067"/>
                </a:cubicBezTo>
                <a:lnTo>
                  <a:pt x="11706" y="25104"/>
                </a:lnTo>
                <a:cubicBezTo>
                  <a:pt x="11694" y="24944"/>
                  <a:pt x="11595" y="24808"/>
                  <a:pt x="11460" y="24722"/>
                </a:cubicBezTo>
                <a:lnTo>
                  <a:pt x="12495" y="22899"/>
                </a:lnTo>
                <a:lnTo>
                  <a:pt x="12593" y="22899"/>
                </a:lnTo>
                <a:cubicBezTo>
                  <a:pt x="12630" y="22899"/>
                  <a:pt x="12667" y="22899"/>
                  <a:pt x="12717" y="22886"/>
                </a:cubicBezTo>
                <a:close/>
                <a:moveTo>
                  <a:pt x="13521" y="25081"/>
                </a:moveTo>
                <a:cubicBezTo>
                  <a:pt x="13552" y="25081"/>
                  <a:pt x="13611" y="25153"/>
                  <a:pt x="13555" y="25153"/>
                </a:cubicBezTo>
                <a:cubicBezTo>
                  <a:pt x="13530" y="25153"/>
                  <a:pt x="13505" y="25129"/>
                  <a:pt x="13505" y="25104"/>
                </a:cubicBezTo>
                <a:cubicBezTo>
                  <a:pt x="13505" y="25087"/>
                  <a:pt x="13512" y="25081"/>
                  <a:pt x="13521" y="25081"/>
                </a:cubicBezTo>
                <a:close/>
                <a:moveTo>
                  <a:pt x="44001" y="24550"/>
                </a:moveTo>
                <a:cubicBezTo>
                  <a:pt x="44272" y="24550"/>
                  <a:pt x="44395" y="24870"/>
                  <a:pt x="44210" y="25067"/>
                </a:cubicBezTo>
                <a:cubicBezTo>
                  <a:pt x="44149" y="25128"/>
                  <a:pt x="44074" y="25155"/>
                  <a:pt x="44001" y="25155"/>
                </a:cubicBezTo>
                <a:cubicBezTo>
                  <a:pt x="43850" y="25155"/>
                  <a:pt x="43705" y="25040"/>
                  <a:pt x="43705" y="24858"/>
                </a:cubicBezTo>
                <a:cubicBezTo>
                  <a:pt x="43693" y="24698"/>
                  <a:pt x="43828" y="24550"/>
                  <a:pt x="44001" y="24550"/>
                </a:cubicBezTo>
                <a:close/>
                <a:moveTo>
                  <a:pt x="8491" y="24965"/>
                </a:moveTo>
                <a:cubicBezTo>
                  <a:pt x="8526" y="24965"/>
                  <a:pt x="8561" y="24978"/>
                  <a:pt x="8589" y="25006"/>
                </a:cubicBezTo>
                <a:cubicBezTo>
                  <a:pt x="8675" y="25092"/>
                  <a:pt x="8614" y="25252"/>
                  <a:pt x="8490" y="25252"/>
                </a:cubicBezTo>
                <a:cubicBezTo>
                  <a:pt x="8404" y="25252"/>
                  <a:pt x="8343" y="25190"/>
                  <a:pt x="8343" y="25104"/>
                </a:cubicBezTo>
                <a:cubicBezTo>
                  <a:pt x="8343" y="25021"/>
                  <a:pt x="8416" y="24965"/>
                  <a:pt x="8491" y="24965"/>
                </a:cubicBezTo>
                <a:close/>
                <a:moveTo>
                  <a:pt x="11201" y="24858"/>
                </a:moveTo>
                <a:cubicBezTo>
                  <a:pt x="11472" y="24858"/>
                  <a:pt x="11595" y="25190"/>
                  <a:pt x="11398" y="25388"/>
                </a:cubicBezTo>
                <a:cubicBezTo>
                  <a:pt x="11340" y="25446"/>
                  <a:pt x="11266" y="25473"/>
                  <a:pt x="11193" y="25473"/>
                </a:cubicBezTo>
                <a:cubicBezTo>
                  <a:pt x="11036" y="25473"/>
                  <a:pt x="10881" y="25351"/>
                  <a:pt x="10881" y="25166"/>
                </a:cubicBezTo>
                <a:cubicBezTo>
                  <a:pt x="10881" y="24993"/>
                  <a:pt x="11029" y="24858"/>
                  <a:pt x="11201" y="24858"/>
                </a:cubicBezTo>
                <a:close/>
                <a:moveTo>
                  <a:pt x="9427" y="24242"/>
                </a:moveTo>
                <a:lnTo>
                  <a:pt x="10733" y="24932"/>
                </a:lnTo>
                <a:cubicBezTo>
                  <a:pt x="10671" y="25067"/>
                  <a:pt x="10659" y="25215"/>
                  <a:pt x="10708" y="25351"/>
                </a:cubicBezTo>
                <a:lnTo>
                  <a:pt x="9895" y="25745"/>
                </a:lnTo>
                <a:cubicBezTo>
                  <a:pt x="9796" y="25585"/>
                  <a:pt x="9624" y="25498"/>
                  <a:pt x="9427" y="25498"/>
                </a:cubicBezTo>
                <a:cubicBezTo>
                  <a:pt x="9291" y="25498"/>
                  <a:pt x="9168" y="25548"/>
                  <a:pt x="9070" y="25634"/>
                </a:cubicBezTo>
                <a:lnTo>
                  <a:pt x="8749" y="25338"/>
                </a:lnTo>
                <a:cubicBezTo>
                  <a:pt x="8872" y="25203"/>
                  <a:pt x="8872" y="25006"/>
                  <a:pt x="8749" y="24870"/>
                </a:cubicBezTo>
                <a:lnTo>
                  <a:pt x="9427" y="24242"/>
                </a:lnTo>
                <a:close/>
                <a:moveTo>
                  <a:pt x="45812" y="25597"/>
                </a:moveTo>
                <a:cubicBezTo>
                  <a:pt x="45861" y="25597"/>
                  <a:pt x="45898" y="25634"/>
                  <a:pt x="45898" y="25683"/>
                </a:cubicBezTo>
                <a:cubicBezTo>
                  <a:pt x="45898" y="25739"/>
                  <a:pt x="45855" y="25766"/>
                  <a:pt x="45812" y="25766"/>
                </a:cubicBezTo>
                <a:cubicBezTo>
                  <a:pt x="45769" y="25766"/>
                  <a:pt x="45726" y="25739"/>
                  <a:pt x="45726" y="25683"/>
                </a:cubicBezTo>
                <a:cubicBezTo>
                  <a:pt x="45726" y="25634"/>
                  <a:pt x="45763" y="25597"/>
                  <a:pt x="45812" y="25597"/>
                </a:cubicBezTo>
                <a:close/>
                <a:moveTo>
                  <a:pt x="13308" y="25166"/>
                </a:moveTo>
                <a:cubicBezTo>
                  <a:pt x="13320" y="25190"/>
                  <a:pt x="13333" y="25227"/>
                  <a:pt x="13345" y="25252"/>
                </a:cubicBezTo>
                <a:lnTo>
                  <a:pt x="12532" y="26078"/>
                </a:lnTo>
                <a:lnTo>
                  <a:pt x="11657" y="25412"/>
                </a:lnTo>
                <a:cubicBezTo>
                  <a:pt x="11694" y="25351"/>
                  <a:pt x="11706" y="25277"/>
                  <a:pt x="11719" y="25203"/>
                </a:cubicBezTo>
                <a:lnTo>
                  <a:pt x="13308" y="25166"/>
                </a:lnTo>
                <a:close/>
                <a:moveTo>
                  <a:pt x="15548" y="26286"/>
                </a:moveTo>
                <a:cubicBezTo>
                  <a:pt x="15588" y="26286"/>
                  <a:pt x="15534" y="26348"/>
                  <a:pt x="15505" y="26348"/>
                </a:cubicBezTo>
                <a:cubicBezTo>
                  <a:pt x="15496" y="26348"/>
                  <a:pt x="15489" y="26341"/>
                  <a:pt x="15489" y="26324"/>
                </a:cubicBezTo>
                <a:cubicBezTo>
                  <a:pt x="15489" y="26299"/>
                  <a:pt x="15514" y="26287"/>
                  <a:pt x="15538" y="26287"/>
                </a:cubicBezTo>
                <a:cubicBezTo>
                  <a:pt x="15542" y="26286"/>
                  <a:pt x="15545" y="26286"/>
                  <a:pt x="15548" y="26286"/>
                </a:cubicBezTo>
                <a:close/>
                <a:moveTo>
                  <a:pt x="9427" y="25696"/>
                </a:moveTo>
                <a:cubicBezTo>
                  <a:pt x="9612" y="25696"/>
                  <a:pt x="9772" y="25856"/>
                  <a:pt x="9772" y="26041"/>
                </a:cubicBezTo>
                <a:cubicBezTo>
                  <a:pt x="9772" y="26249"/>
                  <a:pt x="9602" y="26390"/>
                  <a:pt x="9423" y="26390"/>
                </a:cubicBezTo>
                <a:cubicBezTo>
                  <a:pt x="9339" y="26390"/>
                  <a:pt x="9252" y="26358"/>
                  <a:pt x="9180" y="26287"/>
                </a:cubicBezTo>
                <a:cubicBezTo>
                  <a:pt x="8971" y="26065"/>
                  <a:pt x="9119" y="25696"/>
                  <a:pt x="9427" y="25696"/>
                </a:cubicBezTo>
                <a:close/>
                <a:moveTo>
                  <a:pt x="13419" y="25314"/>
                </a:moveTo>
                <a:cubicBezTo>
                  <a:pt x="13456" y="25338"/>
                  <a:pt x="13505" y="25351"/>
                  <a:pt x="13542" y="25363"/>
                </a:cubicBezTo>
                <a:lnTo>
                  <a:pt x="13764" y="26669"/>
                </a:lnTo>
                <a:cubicBezTo>
                  <a:pt x="13665" y="26694"/>
                  <a:pt x="13579" y="26743"/>
                  <a:pt x="13518" y="26817"/>
                </a:cubicBezTo>
                <a:lnTo>
                  <a:pt x="12618" y="26139"/>
                </a:lnTo>
                <a:lnTo>
                  <a:pt x="13419" y="25314"/>
                </a:lnTo>
                <a:close/>
                <a:moveTo>
                  <a:pt x="10758" y="25449"/>
                </a:moveTo>
                <a:cubicBezTo>
                  <a:pt x="10857" y="25608"/>
                  <a:pt x="11027" y="25692"/>
                  <a:pt x="11198" y="25692"/>
                </a:cubicBezTo>
                <a:cubicBezTo>
                  <a:pt x="11345" y="25692"/>
                  <a:pt x="11493" y="25630"/>
                  <a:pt x="11595" y="25498"/>
                </a:cubicBezTo>
                <a:lnTo>
                  <a:pt x="12458" y="26151"/>
                </a:lnTo>
                <a:lnTo>
                  <a:pt x="11411" y="27223"/>
                </a:lnTo>
                <a:cubicBezTo>
                  <a:pt x="11312" y="27137"/>
                  <a:pt x="11189" y="27100"/>
                  <a:pt x="11066" y="27100"/>
                </a:cubicBezTo>
                <a:cubicBezTo>
                  <a:pt x="10930" y="27100"/>
                  <a:pt x="10807" y="27137"/>
                  <a:pt x="10708" y="27223"/>
                </a:cubicBezTo>
                <a:lnTo>
                  <a:pt x="9846" y="26386"/>
                </a:lnTo>
                <a:cubicBezTo>
                  <a:pt x="9981" y="26238"/>
                  <a:pt x="10006" y="26028"/>
                  <a:pt x="9932" y="25856"/>
                </a:cubicBezTo>
                <a:lnTo>
                  <a:pt x="10758" y="25449"/>
                </a:lnTo>
                <a:close/>
                <a:moveTo>
                  <a:pt x="8281" y="27384"/>
                </a:moveTo>
                <a:cubicBezTo>
                  <a:pt x="8293" y="27384"/>
                  <a:pt x="8306" y="27396"/>
                  <a:pt x="8306" y="27408"/>
                </a:cubicBezTo>
                <a:cubicBezTo>
                  <a:pt x="8306" y="27421"/>
                  <a:pt x="8293" y="27433"/>
                  <a:pt x="8281" y="27433"/>
                </a:cubicBezTo>
                <a:cubicBezTo>
                  <a:pt x="8256" y="27433"/>
                  <a:pt x="8244" y="27421"/>
                  <a:pt x="8244" y="27408"/>
                </a:cubicBezTo>
                <a:cubicBezTo>
                  <a:pt x="8244" y="27396"/>
                  <a:pt x="8256" y="27384"/>
                  <a:pt x="8281" y="27384"/>
                </a:cubicBezTo>
                <a:close/>
                <a:moveTo>
                  <a:pt x="13896" y="26859"/>
                </a:moveTo>
                <a:cubicBezTo>
                  <a:pt x="14051" y="26859"/>
                  <a:pt x="14195" y="26980"/>
                  <a:pt x="14195" y="27162"/>
                </a:cubicBezTo>
                <a:cubicBezTo>
                  <a:pt x="14183" y="27320"/>
                  <a:pt x="14063" y="27454"/>
                  <a:pt x="13893" y="27457"/>
                </a:cubicBezTo>
                <a:lnTo>
                  <a:pt x="13893" y="27457"/>
                </a:lnTo>
                <a:cubicBezTo>
                  <a:pt x="13626" y="27453"/>
                  <a:pt x="13494" y="27136"/>
                  <a:pt x="13678" y="26952"/>
                </a:cubicBezTo>
                <a:cubicBezTo>
                  <a:pt x="13742" y="26888"/>
                  <a:pt x="13820" y="26859"/>
                  <a:pt x="13896" y="26859"/>
                </a:cubicBezTo>
                <a:close/>
                <a:moveTo>
                  <a:pt x="8675" y="25400"/>
                </a:moveTo>
                <a:lnTo>
                  <a:pt x="8996" y="25708"/>
                </a:lnTo>
                <a:cubicBezTo>
                  <a:pt x="8922" y="25806"/>
                  <a:pt x="8872" y="25917"/>
                  <a:pt x="8872" y="26041"/>
                </a:cubicBezTo>
                <a:cubicBezTo>
                  <a:pt x="8872" y="26238"/>
                  <a:pt x="8983" y="26423"/>
                  <a:pt x="9168" y="26521"/>
                </a:cubicBezTo>
                <a:lnTo>
                  <a:pt x="8601" y="27827"/>
                </a:lnTo>
                <a:cubicBezTo>
                  <a:pt x="8564" y="27815"/>
                  <a:pt x="8527" y="27803"/>
                  <a:pt x="8490" y="27803"/>
                </a:cubicBezTo>
                <a:cubicBezTo>
                  <a:pt x="8466" y="27803"/>
                  <a:pt x="8429" y="27815"/>
                  <a:pt x="8392" y="27815"/>
                </a:cubicBezTo>
                <a:lnTo>
                  <a:pt x="8355" y="27618"/>
                </a:lnTo>
                <a:cubicBezTo>
                  <a:pt x="8453" y="27581"/>
                  <a:pt x="8503" y="27495"/>
                  <a:pt x="8503" y="27408"/>
                </a:cubicBezTo>
                <a:cubicBezTo>
                  <a:pt x="8503" y="27297"/>
                  <a:pt x="8441" y="27211"/>
                  <a:pt x="8343" y="27186"/>
                </a:cubicBezTo>
                <a:lnTo>
                  <a:pt x="8453" y="25449"/>
                </a:lnTo>
                <a:lnTo>
                  <a:pt x="8490" y="25449"/>
                </a:lnTo>
                <a:cubicBezTo>
                  <a:pt x="8552" y="25449"/>
                  <a:pt x="8614" y="25437"/>
                  <a:pt x="8675" y="25400"/>
                </a:cubicBezTo>
                <a:close/>
                <a:moveTo>
                  <a:pt x="13739" y="25277"/>
                </a:moveTo>
                <a:lnTo>
                  <a:pt x="15304" y="26238"/>
                </a:lnTo>
                <a:cubicBezTo>
                  <a:pt x="15292" y="26275"/>
                  <a:pt x="15292" y="26299"/>
                  <a:pt x="15292" y="26324"/>
                </a:cubicBezTo>
                <a:cubicBezTo>
                  <a:pt x="15292" y="26447"/>
                  <a:pt x="15366" y="26546"/>
                  <a:pt x="15477" y="26570"/>
                </a:cubicBezTo>
                <a:lnTo>
                  <a:pt x="15415" y="27864"/>
                </a:lnTo>
                <a:cubicBezTo>
                  <a:pt x="15366" y="27876"/>
                  <a:pt x="15316" y="27901"/>
                  <a:pt x="15267" y="27938"/>
                </a:cubicBezTo>
                <a:lnTo>
                  <a:pt x="14343" y="27371"/>
                </a:lnTo>
                <a:cubicBezTo>
                  <a:pt x="14380" y="27310"/>
                  <a:pt x="14392" y="27236"/>
                  <a:pt x="14392" y="27162"/>
                </a:cubicBezTo>
                <a:cubicBezTo>
                  <a:pt x="14392" y="26878"/>
                  <a:pt x="14171" y="26657"/>
                  <a:pt x="13887" y="26657"/>
                </a:cubicBezTo>
                <a:lnTo>
                  <a:pt x="13863" y="26657"/>
                </a:lnTo>
                <a:lnTo>
                  <a:pt x="13653" y="25338"/>
                </a:lnTo>
                <a:cubicBezTo>
                  <a:pt x="13678" y="25326"/>
                  <a:pt x="13715" y="25301"/>
                  <a:pt x="13739" y="25277"/>
                </a:cubicBezTo>
                <a:close/>
                <a:moveTo>
                  <a:pt x="11069" y="27293"/>
                </a:moveTo>
                <a:cubicBezTo>
                  <a:pt x="11154" y="27293"/>
                  <a:pt x="11241" y="27324"/>
                  <a:pt x="11312" y="27396"/>
                </a:cubicBezTo>
                <a:cubicBezTo>
                  <a:pt x="11521" y="27618"/>
                  <a:pt x="11374" y="27987"/>
                  <a:pt x="11066" y="27987"/>
                </a:cubicBezTo>
                <a:cubicBezTo>
                  <a:pt x="10868" y="27987"/>
                  <a:pt x="10721" y="27827"/>
                  <a:pt x="10721" y="27642"/>
                </a:cubicBezTo>
                <a:cubicBezTo>
                  <a:pt x="10721" y="27434"/>
                  <a:pt x="10890" y="27293"/>
                  <a:pt x="11069" y="27293"/>
                </a:cubicBezTo>
                <a:close/>
                <a:moveTo>
                  <a:pt x="15452" y="28061"/>
                </a:moveTo>
                <a:cubicBezTo>
                  <a:pt x="15486" y="28061"/>
                  <a:pt x="15499" y="28083"/>
                  <a:pt x="15501" y="28115"/>
                </a:cubicBezTo>
                <a:lnTo>
                  <a:pt x="15501" y="28115"/>
                </a:lnTo>
                <a:cubicBezTo>
                  <a:pt x="15500" y="28129"/>
                  <a:pt x="15494" y="28134"/>
                  <a:pt x="15486" y="28134"/>
                </a:cubicBezTo>
                <a:cubicBezTo>
                  <a:pt x="15455" y="28134"/>
                  <a:pt x="15395" y="28061"/>
                  <a:pt x="15452" y="28061"/>
                </a:cubicBezTo>
                <a:close/>
                <a:moveTo>
                  <a:pt x="9784" y="26460"/>
                </a:moveTo>
                <a:lnTo>
                  <a:pt x="10634" y="27297"/>
                </a:lnTo>
                <a:cubicBezTo>
                  <a:pt x="10560" y="27396"/>
                  <a:pt x="10511" y="27519"/>
                  <a:pt x="10511" y="27642"/>
                </a:cubicBezTo>
                <a:cubicBezTo>
                  <a:pt x="10511" y="27679"/>
                  <a:pt x="10511" y="27704"/>
                  <a:pt x="10523" y="27741"/>
                </a:cubicBezTo>
                <a:lnTo>
                  <a:pt x="8971" y="28160"/>
                </a:lnTo>
                <a:cubicBezTo>
                  <a:pt x="8922" y="28024"/>
                  <a:pt x="8835" y="27913"/>
                  <a:pt x="8700" y="27864"/>
                </a:cubicBezTo>
                <a:lnTo>
                  <a:pt x="9254" y="26570"/>
                </a:lnTo>
                <a:cubicBezTo>
                  <a:pt x="9308" y="26588"/>
                  <a:pt x="9363" y="26597"/>
                  <a:pt x="9418" y="26597"/>
                </a:cubicBezTo>
                <a:cubicBezTo>
                  <a:pt x="9550" y="26597"/>
                  <a:pt x="9679" y="26547"/>
                  <a:pt x="9784" y="26460"/>
                </a:cubicBezTo>
                <a:close/>
                <a:moveTo>
                  <a:pt x="8496" y="28013"/>
                </a:moveTo>
                <a:cubicBezTo>
                  <a:pt x="8649" y="28013"/>
                  <a:pt x="8798" y="28135"/>
                  <a:pt x="8798" y="28320"/>
                </a:cubicBezTo>
                <a:cubicBezTo>
                  <a:pt x="8798" y="28480"/>
                  <a:pt x="8663" y="28616"/>
                  <a:pt x="8490" y="28616"/>
                </a:cubicBezTo>
                <a:cubicBezTo>
                  <a:pt x="8232" y="28616"/>
                  <a:pt x="8096" y="28283"/>
                  <a:pt x="8293" y="28098"/>
                </a:cubicBezTo>
                <a:cubicBezTo>
                  <a:pt x="8352" y="28040"/>
                  <a:pt x="8424" y="28013"/>
                  <a:pt x="8496" y="28013"/>
                </a:cubicBezTo>
                <a:close/>
                <a:moveTo>
                  <a:pt x="12544" y="26213"/>
                </a:moveTo>
                <a:lnTo>
                  <a:pt x="13468" y="26903"/>
                </a:lnTo>
                <a:cubicBezTo>
                  <a:pt x="13419" y="26977"/>
                  <a:pt x="13394" y="27063"/>
                  <a:pt x="13394" y="27162"/>
                </a:cubicBezTo>
                <a:cubicBezTo>
                  <a:pt x="13394" y="27371"/>
                  <a:pt x="13518" y="27544"/>
                  <a:pt x="13715" y="27618"/>
                </a:cubicBezTo>
                <a:lnTo>
                  <a:pt x="13357" y="28911"/>
                </a:lnTo>
                <a:cubicBezTo>
                  <a:pt x="13283" y="28875"/>
                  <a:pt x="13210" y="28862"/>
                  <a:pt x="13136" y="28862"/>
                </a:cubicBezTo>
                <a:cubicBezTo>
                  <a:pt x="13012" y="28862"/>
                  <a:pt x="12889" y="28911"/>
                  <a:pt x="12791" y="28998"/>
                </a:cubicBezTo>
                <a:lnTo>
                  <a:pt x="11521" y="27950"/>
                </a:lnTo>
                <a:cubicBezTo>
                  <a:pt x="11657" y="27741"/>
                  <a:pt x="11645" y="27482"/>
                  <a:pt x="11485" y="27285"/>
                </a:cubicBezTo>
                <a:lnTo>
                  <a:pt x="12544" y="26213"/>
                </a:lnTo>
                <a:close/>
                <a:moveTo>
                  <a:pt x="10560" y="27840"/>
                </a:moveTo>
                <a:cubicBezTo>
                  <a:pt x="10610" y="27987"/>
                  <a:pt x="10745" y="28111"/>
                  <a:pt x="10905" y="28160"/>
                </a:cubicBezTo>
                <a:lnTo>
                  <a:pt x="10696" y="29195"/>
                </a:lnTo>
                <a:lnTo>
                  <a:pt x="10671" y="29195"/>
                </a:lnTo>
                <a:cubicBezTo>
                  <a:pt x="10610" y="29195"/>
                  <a:pt x="10560" y="29220"/>
                  <a:pt x="10511" y="29256"/>
                </a:cubicBezTo>
                <a:lnTo>
                  <a:pt x="8946" y="28542"/>
                </a:lnTo>
                <a:cubicBezTo>
                  <a:pt x="8983" y="28468"/>
                  <a:pt x="8996" y="28394"/>
                  <a:pt x="8996" y="28320"/>
                </a:cubicBezTo>
                <a:lnTo>
                  <a:pt x="8996" y="28258"/>
                </a:lnTo>
                <a:lnTo>
                  <a:pt x="10560" y="27840"/>
                </a:lnTo>
                <a:close/>
                <a:moveTo>
                  <a:pt x="11448" y="28024"/>
                </a:moveTo>
                <a:lnTo>
                  <a:pt x="12717" y="29059"/>
                </a:lnTo>
                <a:cubicBezTo>
                  <a:pt x="12655" y="29146"/>
                  <a:pt x="12618" y="29256"/>
                  <a:pt x="12618" y="29355"/>
                </a:cubicBezTo>
                <a:cubicBezTo>
                  <a:pt x="12618" y="29355"/>
                  <a:pt x="12630" y="29380"/>
                  <a:pt x="12630" y="29380"/>
                </a:cubicBezTo>
                <a:lnTo>
                  <a:pt x="10893" y="29343"/>
                </a:lnTo>
                <a:cubicBezTo>
                  <a:pt x="10881" y="29293"/>
                  <a:pt x="10831" y="29244"/>
                  <a:pt x="10782" y="29220"/>
                </a:cubicBezTo>
                <a:lnTo>
                  <a:pt x="11004" y="28185"/>
                </a:lnTo>
                <a:lnTo>
                  <a:pt x="11066" y="28185"/>
                </a:lnTo>
                <a:cubicBezTo>
                  <a:pt x="11213" y="28185"/>
                  <a:pt x="11349" y="28123"/>
                  <a:pt x="11448" y="28024"/>
                </a:cubicBezTo>
                <a:close/>
                <a:moveTo>
                  <a:pt x="10659" y="29392"/>
                </a:moveTo>
                <a:cubicBezTo>
                  <a:pt x="10696" y="29392"/>
                  <a:pt x="10708" y="29417"/>
                  <a:pt x="10708" y="29441"/>
                </a:cubicBezTo>
                <a:cubicBezTo>
                  <a:pt x="10708" y="29458"/>
                  <a:pt x="10702" y="29465"/>
                  <a:pt x="10693" y="29465"/>
                </a:cubicBezTo>
                <a:cubicBezTo>
                  <a:pt x="10662" y="29465"/>
                  <a:pt x="10602" y="29392"/>
                  <a:pt x="10659" y="29392"/>
                </a:cubicBezTo>
                <a:close/>
                <a:moveTo>
                  <a:pt x="13129" y="29060"/>
                </a:moveTo>
                <a:cubicBezTo>
                  <a:pt x="13282" y="29060"/>
                  <a:pt x="13431" y="29182"/>
                  <a:pt x="13431" y="29367"/>
                </a:cubicBezTo>
                <a:cubicBezTo>
                  <a:pt x="13431" y="29528"/>
                  <a:pt x="13296" y="29663"/>
                  <a:pt x="13123" y="29675"/>
                </a:cubicBezTo>
                <a:lnTo>
                  <a:pt x="13136" y="29663"/>
                </a:lnTo>
                <a:cubicBezTo>
                  <a:pt x="12865" y="29663"/>
                  <a:pt x="12729" y="29343"/>
                  <a:pt x="12926" y="29146"/>
                </a:cubicBezTo>
                <a:cubicBezTo>
                  <a:pt x="12985" y="29087"/>
                  <a:pt x="13057" y="29060"/>
                  <a:pt x="13129" y="29060"/>
                </a:cubicBezTo>
                <a:close/>
                <a:moveTo>
                  <a:pt x="9338" y="29902"/>
                </a:moveTo>
                <a:cubicBezTo>
                  <a:pt x="9413" y="29902"/>
                  <a:pt x="9489" y="29931"/>
                  <a:pt x="9550" y="29996"/>
                </a:cubicBezTo>
                <a:cubicBezTo>
                  <a:pt x="9735" y="30181"/>
                  <a:pt x="9599" y="30501"/>
                  <a:pt x="9328" y="30501"/>
                </a:cubicBezTo>
                <a:cubicBezTo>
                  <a:pt x="9168" y="30501"/>
                  <a:pt x="9033" y="30365"/>
                  <a:pt x="9033" y="30193"/>
                </a:cubicBezTo>
                <a:cubicBezTo>
                  <a:pt x="9041" y="30020"/>
                  <a:pt x="9187" y="29902"/>
                  <a:pt x="9338" y="29902"/>
                </a:cubicBezTo>
                <a:close/>
                <a:moveTo>
                  <a:pt x="12680" y="31314"/>
                </a:moveTo>
                <a:cubicBezTo>
                  <a:pt x="12840" y="31314"/>
                  <a:pt x="12975" y="31450"/>
                  <a:pt x="12988" y="31622"/>
                </a:cubicBezTo>
                <a:cubicBezTo>
                  <a:pt x="12988" y="31798"/>
                  <a:pt x="12840" y="31917"/>
                  <a:pt x="12683" y="31917"/>
                </a:cubicBezTo>
                <a:cubicBezTo>
                  <a:pt x="12609" y="31917"/>
                  <a:pt x="12533" y="31891"/>
                  <a:pt x="12470" y="31832"/>
                </a:cubicBezTo>
                <a:cubicBezTo>
                  <a:pt x="12285" y="31647"/>
                  <a:pt x="12409" y="31326"/>
                  <a:pt x="12680" y="31314"/>
                </a:cubicBezTo>
                <a:close/>
                <a:moveTo>
                  <a:pt x="10681" y="31837"/>
                </a:moveTo>
                <a:cubicBezTo>
                  <a:pt x="10840" y="31837"/>
                  <a:pt x="10992" y="31961"/>
                  <a:pt x="10992" y="32152"/>
                </a:cubicBezTo>
                <a:cubicBezTo>
                  <a:pt x="10992" y="32312"/>
                  <a:pt x="10857" y="32447"/>
                  <a:pt x="10686" y="32460"/>
                </a:cubicBezTo>
                <a:lnTo>
                  <a:pt x="10686" y="32460"/>
                </a:lnTo>
                <a:cubicBezTo>
                  <a:pt x="10409" y="32452"/>
                  <a:pt x="10267" y="32125"/>
                  <a:pt x="10462" y="31930"/>
                </a:cubicBezTo>
                <a:cubicBezTo>
                  <a:pt x="10526" y="31866"/>
                  <a:pt x="10605" y="31837"/>
                  <a:pt x="10681" y="31837"/>
                </a:cubicBezTo>
                <a:close/>
                <a:moveTo>
                  <a:pt x="10918" y="29441"/>
                </a:moveTo>
                <a:lnTo>
                  <a:pt x="12630" y="29478"/>
                </a:lnTo>
                <a:cubicBezTo>
                  <a:pt x="12692" y="29700"/>
                  <a:pt x="12877" y="29848"/>
                  <a:pt x="13099" y="29860"/>
                </a:cubicBezTo>
                <a:lnTo>
                  <a:pt x="12766" y="31117"/>
                </a:lnTo>
                <a:lnTo>
                  <a:pt x="12692" y="31117"/>
                </a:lnTo>
                <a:cubicBezTo>
                  <a:pt x="12409" y="31117"/>
                  <a:pt x="12187" y="31351"/>
                  <a:pt x="12187" y="31622"/>
                </a:cubicBezTo>
                <a:cubicBezTo>
                  <a:pt x="12187" y="31647"/>
                  <a:pt x="12187" y="31684"/>
                  <a:pt x="12187" y="31708"/>
                </a:cubicBezTo>
                <a:lnTo>
                  <a:pt x="11152" y="31979"/>
                </a:lnTo>
                <a:cubicBezTo>
                  <a:pt x="11076" y="31776"/>
                  <a:pt x="10883" y="31654"/>
                  <a:pt x="10681" y="31654"/>
                </a:cubicBezTo>
                <a:cubicBezTo>
                  <a:pt x="10590" y="31654"/>
                  <a:pt x="10497" y="31679"/>
                  <a:pt x="10413" y="31733"/>
                </a:cubicBezTo>
                <a:cubicBezTo>
                  <a:pt x="10141" y="31906"/>
                  <a:pt x="10105" y="32288"/>
                  <a:pt x="10326" y="32509"/>
                </a:cubicBezTo>
                <a:lnTo>
                  <a:pt x="9649" y="33310"/>
                </a:lnTo>
                <a:cubicBezTo>
                  <a:pt x="9612" y="33286"/>
                  <a:pt x="9575" y="33273"/>
                  <a:pt x="9538" y="33261"/>
                </a:cubicBezTo>
                <a:lnTo>
                  <a:pt x="9415" y="30686"/>
                </a:lnTo>
                <a:cubicBezTo>
                  <a:pt x="9661" y="30649"/>
                  <a:pt x="9833" y="30439"/>
                  <a:pt x="9833" y="30193"/>
                </a:cubicBezTo>
                <a:cubicBezTo>
                  <a:pt x="9833" y="30107"/>
                  <a:pt x="9809" y="30020"/>
                  <a:pt x="9772" y="29946"/>
                </a:cubicBezTo>
                <a:lnTo>
                  <a:pt x="10450" y="29577"/>
                </a:lnTo>
                <a:cubicBezTo>
                  <a:pt x="10502" y="29657"/>
                  <a:pt x="10581" y="29694"/>
                  <a:pt x="10660" y="29694"/>
                </a:cubicBezTo>
                <a:cubicBezTo>
                  <a:pt x="10786" y="29694"/>
                  <a:pt x="10910" y="29600"/>
                  <a:pt x="10918" y="29441"/>
                </a:cubicBezTo>
                <a:close/>
                <a:moveTo>
                  <a:pt x="9495" y="33461"/>
                </a:moveTo>
                <a:cubicBezTo>
                  <a:pt x="9535" y="33461"/>
                  <a:pt x="9575" y="33489"/>
                  <a:pt x="9575" y="33544"/>
                </a:cubicBezTo>
                <a:cubicBezTo>
                  <a:pt x="9575" y="33592"/>
                  <a:pt x="9541" y="33627"/>
                  <a:pt x="9495" y="33630"/>
                </a:cubicBezTo>
                <a:lnTo>
                  <a:pt x="9495" y="33630"/>
                </a:lnTo>
                <a:cubicBezTo>
                  <a:pt x="9448" y="33627"/>
                  <a:pt x="9415" y="33592"/>
                  <a:pt x="9415" y="33544"/>
                </a:cubicBezTo>
                <a:cubicBezTo>
                  <a:pt x="9415" y="33489"/>
                  <a:pt x="9455" y="33461"/>
                  <a:pt x="9495" y="33461"/>
                </a:cubicBezTo>
                <a:close/>
                <a:moveTo>
                  <a:pt x="10091" y="0"/>
                </a:moveTo>
                <a:cubicBezTo>
                  <a:pt x="9888" y="0"/>
                  <a:pt x="9686" y="144"/>
                  <a:pt x="9686" y="400"/>
                </a:cubicBezTo>
                <a:cubicBezTo>
                  <a:pt x="9686" y="461"/>
                  <a:pt x="9698" y="511"/>
                  <a:pt x="9723" y="560"/>
                </a:cubicBezTo>
                <a:lnTo>
                  <a:pt x="9624" y="609"/>
                </a:lnTo>
                <a:cubicBezTo>
                  <a:pt x="9567" y="541"/>
                  <a:pt x="9484" y="507"/>
                  <a:pt x="9401" y="507"/>
                </a:cubicBezTo>
                <a:cubicBezTo>
                  <a:pt x="9305" y="507"/>
                  <a:pt x="9209" y="553"/>
                  <a:pt x="9156" y="646"/>
                </a:cubicBezTo>
                <a:cubicBezTo>
                  <a:pt x="9045" y="819"/>
                  <a:pt x="9156" y="1040"/>
                  <a:pt x="9353" y="1077"/>
                </a:cubicBezTo>
                <a:lnTo>
                  <a:pt x="9316" y="2630"/>
                </a:lnTo>
                <a:cubicBezTo>
                  <a:pt x="8872" y="2655"/>
                  <a:pt x="8675" y="3197"/>
                  <a:pt x="9008" y="3505"/>
                </a:cubicBezTo>
                <a:lnTo>
                  <a:pt x="8515" y="4059"/>
                </a:lnTo>
                <a:cubicBezTo>
                  <a:pt x="8424" y="3995"/>
                  <a:pt x="8323" y="3966"/>
                  <a:pt x="8225" y="3966"/>
                </a:cubicBezTo>
                <a:cubicBezTo>
                  <a:pt x="7966" y="3966"/>
                  <a:pt x="7726" y="4168"/>
                  <a:pt x="7726" y="4453"/>
                </a:cubicBezTo>
                <a:lnTo>
                  <a:pt x="7726" y="4490"/>
                </a:lnTo>
                <a:lnTo>
                  <a:pt x="7258" y="4564"/>
                </a:lnTo>
                <a:cubicBezTo>
                  <a:pt x="7194" y="4339"/>
                  <a:pt x="7002" y="4225"/>
                  <a:pt x="6810" y="4225"/>
                </a:cubicBezTo>
                <a:cubicBezTo>
                  <a:pt x="6635" y="4225"/>
                  <a:pt x="6460" y="4321"/>
                  <a:pt x="6383" y="4515"/>
                </a:cubicBezTo>
                <a:cubicBezTo>
                  <a:pt x="6257" y="4846"/>
                  <a:pt x="6514" y="5153"/>
                  <a:pt x="6810" y="5153"/>
                </a:cubicBezTo>
                <a:cubicBezTo>
                  <a:pt x="6889" y="5153"/>
                  <a:pt x="6971" y="5131"/>
                  <a:pt x="7049" y="5082"/>
                </a:cubicBezTo>
                <a:lnTo>
                  <a:pt x="7850" y="6105"/>
                </a:lnTo>
                <a:cubicBezTo>
                  <a:pt x="7480" y="6314"/>
                  <a:pt x="7529" y="6856"/>
                  <a:pt x="7924" y="7004"/>
                </a:cubicBezTo>
                <a:lnTo>
                  <a:pt x="7197" y="8778"/>
                </a:lnTo>
                <a:cubicBezTo>
                  <a:pt x="7160" y="8754"/>
                  <a:pt x="7110" y="8754"/>
                  <a:pt x="7061" y="8754"/>
                </a:cubicBezTo>
                <a:cubicBezTo>
                  <a:pt x="7024" y="8754"/>
                  <a:pt x="6987" y="8754"/>
                  <a:pt x="6950" y="8766"/>
                </a:cubicBezTo>
                <a:lnTo>
                  <a:pt x="6728" y="8088"/>
                </a:lnTo>
                <a:cubicBezTo>
                  <a:pt x="7049" y="7928"/>
                  <a:pt x="7024" y="7460"/>
                  <a:pt x="6692" y="7349"/>
                </a:cubicBezTo>
                <a:cubicBezTo>
                  <a:pt x="6642" y="7331"/>
                  <a:pt x="6594" y="7323"/>
                  <a:pt x="6548" y="7323"/>
                </a:cubicBezTo>
                <a:cubicBezTo>
                  <a:pt x="6268" y="7323"/>
                  <a:pt x="6059" y="7616"/>
                  <a:pt x="6186" y="7891"/>
                </a:cubicBezTo>
                <a:lnTo>
                  <a:pt x="4954" y="8704"/>
                </a:lnTo>
                <a:cubicBezTo>
                  <a:pt x="4870" y="8593"/>
                  <a:pt x="4749" y="8543"/>
                  <a:pt x="4631" y="8543"/>
                </a:cubicBezTo>
                <a:cubicBezTo>
                  <a:pt x="4421" y="8543"/>
                  <a:pt x="4215" y="8699"/>
                  <a:pt x="4215" y="8951"/>
                </a:cubicBezTo>
                <a:cubicBezTo>
                  <a:pt x="4215" y="9062"/>
                  <a:pt x="4264" y="9160"/>
                  <a:pt x="4338" y="9234"/>
                </a:cubicBezTo>
                <a:lnTo>
                  <a:pt x="3315" y="10491"/>
                </a:lnTo>
                <a:cubicBezTo>
                  <a:pt x="3222" y="10429"/>
                  <a:pt x="3125" y="10401"/>
                  <a:pt x="3032" y="10401"/>
                </a:cubicBezTo>
                <a:cubicBezTo>
                  <a:pt x="2683" y="10401"/>
                  <a:pt x="2394" y="10784"/>
                  <a:pt x="2588" y="11144"/>
                </a:cubicBezTo>
                <a:cubicBezTo>
                  <a:pt x="2686" y="11330"/>
                  <a:pt x="2856" y="11413"/>
                  <a:pt x="3025" y="11413"/>
                </a:cubicBezTo>
                <a:cubicBezTo>
                  <a:pt x="3282" y="11413"/>
                  <a:pt x="3537" y="11222"/>
                  <a:pt x="3537" y="10910"/>
                </a:cubicBezTo>
                <a:lnTo>
                  <a:pt x="3537" y="10885"/>
                </a:lnTo>
                <a:lnTo>
                  <a:pt x="3895" y="10824"/>
                </a:lnTo>
                <a:cubicBezTo>
                  <a:pt x="3948" y="11009"/>
                  <a:pt x="4108" y="11112"/>
                  <a:pt x="4275" y="11112"/>
                </a:cubicBezTo>
                <a:cubicBezTo>
                  <a:pt x="4375" y="11112"/>
                  <a:pt x="4477" y="11075"/>
                  <a:pt x="4560" y="10996"/>
                </a:cubicBezTo>
                <a:cubicBezTo>
                  <a:pt x="4782" y="10787"/>
                  <a:pt x="4695" y="10429"/>
                  <a:pt x="4412" y="10331"/>
                </a:cubicBezTo>
                <a:lnTo>
                  <a:pt x="4609" y="9357"/>
                </a:lnTo>
                <a:lnTo>
                  <a:pt x="4622" y="9357"/>
                </a:lnTo>
                <a:cubicBezTo>
                  <a:pt x="4806" y="9345"/>
                  <a:pt x="4954" y="9234"/>
                  <a:pt x="5016" y="9074"/>
                </a:cubicBezTo>
                <a:lnTo>
                  <a:pt x="6581" y="9259"/>
                </a:lnTo>
                <a:cubicBezTo>
                  <a:pt x="6581" y="9544"/>
                  <a:pt x="6816" y="9762"/>
                  <a:pt x="7085" y="9762"/>
                </a:cubicBezTo>
                <a:cubicBezTo>
                  <a:pt x="7118" y="9762"/>
                  <a:pt x="7151" y="9758"/>
                  <a:pt x="7184" y="9752"/>
                </a:cubicBezTo>
                <a:cubicBezTo>
                  <a:pt x="7505" y="9690"/>
                  <a:pt x="7677" y="9357"/>
                  <a:pt x="7554" y="9062"/>
                </a:cubicBezTo>
                <a:lnTo>
                  <a:pt x="8269" y="8655"/>
                </a:lnTo>
                <a:cubicBezTo>
                  <a:pt x="8373" y="8800"/>
                  <a:pt x="8532" y="8872"/>
                  <a:pt x="8690" y="8872"/>
                </a:cubicBezTo>
                <a:cubicBezTo>
                  <a:pt x="8866" y="8872"/>
                  <a:pt x="9040" y="8782"/>
                  <a:pt x="9131" y="8606"/>
                </a:cubicBezTo>
                <a:cubicBezTo>
                  <a:pt x="9304" y="8273"/>
                  <a:pt x="9057" y="7867"/>
                  <a:pt x="8688" y="7867"/>
                </a:cubicBezTo>
                <a:lnTo>
                  <a:pt x="8614" y="7867"/>
                </a:lnTo>
                <a:lnTo>
                  <a:pt x="8392" y="6955"/>
                </a:lnTo>
                <a:cubicBezTo>
                  <a:pt x="8540" y="6868"/>
                  <a:pt x="8626" y="6708"/>
                  <a:pt x="8626" y="6536"/>
                </a:cubicBezTo>
                <a:lnTo>
                  <a:pt x="8626" y="6499"/>
                </a:lnTo>
                <a:lnTo>
                  <a:pt x="10437" y="6425"/>
                </a:lnTo>
                <a:cubicBezTo>
                  <a:pt x="10437" y="6610"/>
                  <a:pt x="10548" y="6770"/>
                  <a:pt x="10721" y="6844"/>
                </a:cubicBezTo>
                <a:lnTo>
                  <a:pt x="9649" y="9641"/>
                </a:lnTo>
                <a:lnTo>
                  <a:pt x="9599" y="9641"/>
                </a:lnTo>
                <a:cubicBezTo>
                  <a:pt x="9341" y="9641"/>
                  <a:pt x="9217" y="9937"/>
                  <a:pt x="9378" y="10121"/>
                </a:cubicBezTo>
                <a:cubicBezTo>
                  <a:pt x="9439" y="10187"/>
                  <a:pt x="9518" y="10217"/>
                  <a:pt x="9595" y="10217"/>
                </a:cubicBezTo>
                <a:cubicBezTo>
                  <a:pt x="9734" y="10217"/>
                  <a:pt x="9867" y="10120"/>
                  <a:pt x="9883" y="9961"/>
                </a:cubicBezTo>
                <a:lnTo>
                  <a:pt x="10844" y="9887"/>
                </a:lnTo>
                <a:cubicBezTo>
                  <a:pt x="10900" y="10129"/>
                  <a:pt x="11115" y="10276"/>
                  <a:pt x="11336" y="10276"/>
                </a:cubicBezTo>
                <a:cubicBezTo>
                  <a:pt x="11453" y="10276"/>
                  <a:pt x="11571" y="10235"/>
                  <a:pt x="11669" y="10146"/>
                </a:cubicBezTo>
                <a:cubicBezTo>
                  <a:pt x="11953" y="9887"/>
                  <a:pt x="11854" y="9419"/>
                  <a:pt x="11497" y="9296"/>
                </a:cubicBezTo>
                <a:lnTo>
                  <a:pt x="11620" y="8359"/>
                </a:lnTo>
                <a:cubicBezTo>
                  <a:pt x="11768" y="8359"/>
                  <a:pt x="11903" y="8261"/>
                  <a:pt x="11953" y="8125"/>
                </a:cubicBezTo>
                <a:lnTo>
                  <a:pt x="13320" y="8680"/>
                </a:lnTo>
                <a:cubicBezTo>
                  <a:pt x="13320" y="8692"/>
                  <a:pt x="13320" y="8717"/>
                  <a:pt x="13320" y="8729"/>
                </a:cubicBezTo>
                <a:cubicBezTo>
                  <a:pt x="13327" y="8886"/>
                  <a:pt x="13452" y="8970"/>
                  <a:pt x="13576" y="8970"/>
                </a:cubicBezTo>
                <a:cubicBezTo>
                  <a:pt x="13687" y="8970"/>
                  <a:pt x="13797" y="8905"/>
                  <a:pt x="13826" y="8766"/>
                </a:cubicBezTo>
                <a:lnTo>
                  <a:pt x="16290" y="8655"/>
                </a:lnTo>
                <a:cubicBezTo>
                  <a:pt x="16290" y="8729"/>
                  <a:pt x="16314" y="8791"/>
                  <a:pt x="16351" y="8852"/>
                </a:cubicBezTo>
                <a:lnTo>
                  <a:pt x="13826" y="10787"/>
                </a:lnTo>
                <a:cubicBezTo>
                  <a:pt x="13725" y="10681"/>
                  <a:pt x="13592" y="10631"/>
                  <a:pt x="13460" y="10631"/>
                </a:cubicBezTo>
                <a:cubicBezTo>
                  <a:pt x="13269" y="10631"/>
                  <a:pt x="13080" y="10737"/>
                  <a:pt x="13000" y="10935"/>
                </a:cubicBezTo>
                <a:cubicBezTo>
                  <a:pt x="12852" y="11267"/>
                  <a:pt x="13099" y="11637"/>
                  <a:pt x="13456" y="11637"/>
                </a:cubicBezTo>
                <a:cubicBezTo>
                  <a:pt x="13518" y="11637"/>
                  <a:pt x="13579" y="11625"/>
                  <a:pt x="13641" y="11600"/>
                </a:cubicBezTo>
                <a:lnTo>
                  <a:pt x="15267" y="14791"/>
                </a:lnTo>
                <a:cubicBezTo>
                  <a:pt x="15156" y="14865"/>
                  <a:pt x="15082" y="14976"/>
                  <a:pt x="15058" y="15099"/>
                </a:cubicBezTo>
                <a:lnTo>
                  <a:pt x="12975" y="14828"/>
                </a:lnTo>
                <a:lnTo>
                  <a:pt x="12975" y="14816"/>
                </a:lnTo>
                <a:cubicBezTo>
                  <a:pt x="12957" y="14495"/>
                  <a:pt x="12714" y="14335"/>
                  <a:pt x="12470" y="14335"/>
                </a:cubicBezTo>
                <a:cubicBezTo>
                  <a:pt x="12227" y="14335"/>
                  <a:pt x="11984" y="14495"/>
                  <a:pt x="11965" y="14816"/>
                </a:cubicBezTo>
                <a:cubicBezTo>
                  <a:pt x="11965" y="14840"/>
                  <a:pt x="11977" y="14877"/>
                  <a:pt x="11977" y="14902"/>
                </a:cubicBezTo>
                <a:lnTo>
                  <a:pt x="9895" y="15506"/>
                </a:lnTo>
                <a:cubicBezTo>
                  <a:pt x="9813" y="15300"/>
                  <a:pt x="9620" y="15182"/>
                  <a:pt x="9420" y="15182"/>
                </a:cubicBezTo>
                <a:cubicBezTo>
                  <a:pt x="9321" y="15182"/>
                  <a:pt x="9221" y="15211"/>
                  <a:pt x="9131" y="15272"/>
                </a:cubicBezTo>
                <a:lnTo>
                  <a:pt x="8269" y="14298"/>
                </a:lnTo>
                <a:cubicBezTo>
                  <a:pt x="8343" y="14224"/>
                  <a:pt x="8380" y="14138"/>
                  <a:pt x="8404" y="14052"/>
                </a:cubicBezTo>
                <a:lnTo>
                  <a:pt x="9895" y="13929"/>
                </a:lnTo>
                <a:cubicBezTo>
                  <a:pt x="9925" y="14247"/>
                  <a:pt x="10163" y="14399"/>
                  <a:pt x="10404" y="14399"/>
                </a:cubicBezTo>
                <a:cubicBezTo>
                  <a:pt x="10666" y="14399"/>
                  <a:pt x="10930" y="14220"/>
                  <a:pt x="10930" y="13879"/>
                </a:cubicBezTo>
                <a:cubicBezTo>
                  <a:pt x="10930" y="13539"/>
                  <a:pt x="10666" y="13359"/>
                  <a:pt x="10404" y="13359"/>
                </a:cubicBezTo>
                <a:cubicBezTo>
                  <a:pt x="10163" y="13359"/>
                  <a:pt x="9925" y="13511"/>
                  <a:pt x="9895" y="13830"/>
                </a:cubicBezTo>
                <a:lnTo>
                  <a:pt x="8404" y="13941"/>
                </a:lnTo>
                <a:cubicBezTo>
                  <a:pt x="8404" y="13604"/>
                  <a:pt x="8145" y="13422"/>
                  <a:pt x="7886" y="13422"/>
                </a:cubicBezTo>
                <a:cubicBezTo>
                  <a:pt x="7662" y="13422"/>
                  <a:pt x="7439" y="13557"/>
                  <a:pt x="7381" y="13842"/>
                </a:cubicBezTo>
                <a:lnTo>
                  <a:pt x="6396" y="13732"/>
                </a:lnTo>
                <a:lnTo>
                  <a:pt x="6396" y="13719"/>
                </a:lnTo>
                <a:cubicBezTo>
                  <a:pt x="6402" y="13357"/>
                  <a:pt x="6124" y="13164"/>
                  <a:pt x="5847" y="13164"/>
                </a:cubicBezTo>
                <a:cubicBezTo>
                  <a:pt x="5605" y="13164"/>
                  <a:pt x="5363" y="13311"/>
                  <a:pt x="5312" y="13621"/>
                </a:cubicBezTo>
                <a:lnTo>
                  <a:pt x="3919" y="13510"/>
                </a:lnTo>
                <a:cubicBezTo>
                  <a:pt x="3868" y="13223"/>
                  <a:pt x="3645" y="13089"/>
                  <a:pt x="3424" y="13089"/>
                </a:cubicBezTo>
                <a:cubicBezTo>
                  <a:pt x="3169" y="13089"/>
                  <a:pt x="2915" y="13266"/>
                  <a:pt x="2921" y="13596"/>
                </a:cubicBezTo>
                <a:cubicBezTo>
                  <a:pt x="2921" y="13658"/>
                  <a:pt x="2921" y="13707"/>
                  <a:pt x="2946" y="13756"/>
                </a:cubicBezTo>
                <a:lnTo>
                  <a:pt x="1603" y="14705"/>
                </a:lnTo>
                <a:cubicBezTo>
                  <a:pt x="1528" y="14613"/>
                  <a:pt x="1437" y="14575"/>
                  <a:pt x="1343" y="14575"/>
                </a:cubicBezTo>
                <a:cubicBezTo>
                  <a:pt x="957" y="14575"/>
                  <a:pt x="519" y="15221"/>
                  <a:pt x="925" y="15469"/>
                </a:cubicBezTo>
                <a:lnTo>
                  <a:pt x="642" y="16294"/>
                </a:lnTo>
                <a:lnTo>
                  <a:pt x="568" y="16294"/>
                </a:lnTo>
                <a:cubicBezTo>
                  <a:pt x="100" y="16294"/>
                  <a:pt x="1" y="16947"/>
                  <a:pt x="457" y="17083"/>
                </a:cubicBezTo>
                <a:lnTo>
                  <a:pt x="408" y="17342"/>
                </a:lnTo>
                <a:cubicBezTo>
                  <a:pt x="104" y="17342"/>
                  <a:pt x="112" y="17798"/>
                  <a:pt x="408" y="17798"/>
                </a:cubicBezTo>
                <a:cubicBezTo>
                  <a:pt x="412" y="17798"/>
                  <a:pt x="416" y="17798"/>
                  <a:pt x="420" y="17798"/>
                </a:cubicBezTo>
                <a:lnTo>
                  <a:pt x="445" y="17798"/>
                </a:lnTo>
                <a:lnTo>
                  <a:pt x="654" y="18401"/>
                </a:lnTo>
                <a:cubicBezTo>
                  <a:pt x="161" y="18623"/>
                  <a:pt x="321" y="19362"/>
                  <a:pt x="863" y="19362"/>
                </a:cubicBezTo>
                <a:cubicBezTo>
                  <a:pt x="937" y="19362"/>
                  <a:pt x="1011" y="19338"/>
                  <a:pt x="1073" y="19313"/>
                </a:cubicBezTo>
                <a:lnTo>
                  <a:pt x="1541" y="20065"/>
                </a:lnTo>
                <a:cubicBezTo>
                  <a:pt x="1245" y="20274"/>
                  <a:pt x="1270" y="20705"/>
                  <a:pt x="1566" y="20903"/>
                </a:cubicBezTo>
                <a:cubicBezTo>
                  <a:pt x="1649" y="20953"/>
                  <a:pt x="1739" y="20976"/>
                  <a:pt x="1827" y="20976"/>
                </a:cubicBezTo>
                <a:cubicBezTo>
                  <a:pt x="2063" y="20976"/>
                  <a:pt x="2285" y="20809"/>
                  <a:pt x="2330" y="20558"/>
                </a:cubicBezTo>
                <a:lnTo>
                  <a:pt x="3488" y="20656"/>
                </a:lnTo>
                <a:cubicBezTo>
                  <a:pt x="3499" y="20935"/>
                  <a:pt x="3723" y="21144"/>
                  <a:pt x="3994" y="21144"/>
                </a:cubicBezTo>
                <a:cubicBezTo>
                  <a:pt x="4022" y="21144"/>
                  <a:pt x="4050" y="21141"/>
                  <a:pt x="4079" y="21137"/>
                </a:cubicBezTo>
                <a:cubicBezTo>
                  <a:pt x="4387" y="21087"/>
                  <a:pt x="4572" y="20779"/>
                  <a:pt x="4474" y="20484"/>
                </a:cubicBezTo>
                <a:lnTo>
                  <a:pt x="5595" y="20003"/>
                </a:lnTo>
                <a:cubicBezTo>
                  <a:pt x="5692" y="20182"/>
                  <a:pt x="5861" y="20263"/>
                  <a:pt x="6028" y="20263"/>
                </a:cubicBezTo>
                <a:cubicBezTo>
                  <a:pt x="6266" y="20263"/>
                  <a:pt x="6502" y="20100"/>
                  <a:pt x="6531" y="19818"/>
                </a:cubicBezTo>
                <a:lnTo>
                  <a:pt x="8145" y="19831"/>
                </a:lnTo>
                <a:cubicBezTo>
                  <a:pt x="8145" y="19929"/>
                  <a:pt x="8195" y="20028"/>
                  <a:pt x="8256" y="20102"/>
                </a:cubicBezTo>
                <a:lnTo>
                  <a:pt x="7381" y="21753"/>
                </a:lnTo>
                <a:cubicBezTo>
                  <a:pt x="7357" y="21728"/>
                  <a:pt x="7320" y="21728"/>
                  <a:pt x="7283" y="21728"/>
                </a:cubicBezTo>
                <a:cubicBezTo>
                  <a:pt x="7275" y="21728"/>
                  <a:pt x="7267" y="21727"/>
                  <a:pt x="7259" y="21727"/>
                </a:cubicBezTo>
                <a:cubicBezTo>
                  <a:pt x="6921" y="21727"/>
                  <a:pt x="6921" y="22234"/>
                  <a:pt x="7259" y="22234"/>
                </a:cubicBezTo>
                <a:cubicBezTo>
                  <a:pt x="7267" y="22234"/>
                  <a:pt x="7275" y="22234"/>
                  <a:pt x="7283" y="22233"/>
                </a:cubicBezTo>
                <a:lnTo>
                  <a:pt x="7345" y="22233"/>
                </a:lnTo>
                <a:lnTo>
                  <a:pt x="7936" y="23231"/>
                </a:lnTo>
                <a:cubicBezTo>
                  <a:pt x="7554" y="23515"/>
                  <a:pt x="7739" y="24131"/>
                  <a:pt x="8219" y="24131"/>
                </a:cubicBezTo>
                <a:lnTo>
                  <a:pt x="8330" y="24821"/>
                </a:lnTo>
                <a:cubicBezTo>
                  <a:pt x="8219" y="24870"/>
                  <a:pt x="8145" y="24993"/>
                  <a:pt x="8145" y="25129"/>
                </a:cubicBezTo>
                <a:cubicBezTo>
                  <a:pt x="8145" y="25264"/>
                  <a:pt x="8232" y="25388"/>
                  <a:pt x="8355" y="25449"/>
                </a:cubicBezTo>
                <a:lnTo>
                  <a:pt x="8244" y="27199"/>
                </a:lnTo>
                <a:cubicBezTo>
                  <a:pt x="7940" y="27211"/>
                  <a:pt x="7960" y="27667"/>
                  <a:pt x="8257" y="27667"/>
                </a:cubicBezTo>
                <a:cubicBezTo>
                  <a:pt x="8261" y="27667"/>
                  <a:pt x="8265" y="27667"/>
                  <a:pt x="8269" y="27667"/>
                </a:cubicBezTo>
                <a:lnTo>
                  <a:pt x="8293" y="27876"/>
                </a:lnTo>
                <a:cubicBezTo>
                  <a:pt x="7985" y="28000"/>
                  <a:pt x="7887" y="28382"/>
                  <a:pt x="8096" y="28640"/>
                </a:cubicBezTo>
                <a:cubicBezTo>
                  <a:pt x="8195" y="28776"/>
                  <a:pt x="8343" y="28844"/>
                  <a:pt x="8492" y="28844"/>
                </a:cubicBezTo>
                <a:cubicBezTo>
                  <a:pt x="8641" y="28844"/>
                  <a:pt x="8792" y="28776"/>
                  <a:pt x="8897" y="28640"/>
                </a:cubicBezTo>
                <a:lnTo>
                  <a:pt x="10437" y="29343"/>
                </a:lnTo>
                <a:cubicBezTo>
                  <a:pt x="10425" y="29380"/>
                  <a:pt x="10413" y="29417"/>
                  <a:pt x="10413" y="29454"/>
                </a:cubicBezTo>
                <a:cubicBezTo>
                  <a:pt x="10413" y="29466"/>
                  <a:pt x="10413" y="29491"/>
                  <a:pt x="10413" y="29503"/>
                </a:cubicBezTo>
                <a:lnTo>
                  <a:pt x="9710" y="29873"/>
                </a:lnTo>
                <a:cubicBezTo>
                  <a:pt x="9606" y="29758"/>
                  <a:pt x="9466" y="29702"/>
                  <a:pt x="9328" y="29702"/>
                </a:cubicBezTo>
                <a:cubicBezTo>
                  <a:pt x="9141" y="29702"/>
                  <a:pt x="8958" y="29804"/>
                  <a:pt x="8872" y="29996"/>
                </a:cubicBezTo>
                <a:cubicBezTo>
                  <a:pt x="8712" y="30328"/>
                  <a:pt x="8946" y="30698"/>
                  <a:pt x="9316" y="30710"/>
                </a:cubicBezTo>
                <a:lnTo>
                  <a:pt x="9427" y="33273"/>
                </a:lnTo>
                <a:cubicBezTo>
                  <a:pt x="9193" y="33323"/>
                  <a:pt x="9119" y="33631"/>
                  <a:pt x="9304" y="33791"/>
                </a:cubicBezTo>
                <a:cubicBezTo>
                  <a:pt x="9356" y="33833"/>
                  <a:pt x="9417" y="33852"/>
                  <a:pt x="9477" y="33852"/>
                </a:cubicBezTo>
                <a:cubicBezTo>
                  <a:pt x="9627" y="33852"/>
                  <a:pt x="9772" y="33733"/>
                  <a:pt x="9772" y="33557"/>
                </a:cubicBezTo>
                <a:cubicBezTo>
                  <a:pt x="9772" y="33507"/>
                  <a:pt x="9760" y="33446"/>
                  <a:pt x="9723" y="33396"/>
                </a:cubicBezTo>
                <a:lnTo>
                  <a:pt x="10400" y="32583"/>
                </a:lnTo>
                <a:cubicBezTo>
                  <a:pt x="10490" y="32646"/>
                  <a:pt x="10588" y="32674"/>
                  <a:pt x="10684" y="32674"/>
                </a:cubicBezTo>
                <a:cubicBezTo>
                  <a:pt x="10945" y="32674"/>
                  <a:pt x="11189" y="32465"/>
                  <a:pt x="11189" y="32177"/>
                </a:cubicBezTo>
                <a:cubicBezTo>
                  <a:pt x="11189" y="32140"/>
                  <a:pt x="11189" y="32115"/>
                  <a:pt x="11176" y="32090"/>
                </a:cubicBezTo>
                <a:lnTo>
                  <a:pt x="12211" y="31819"/>
                </a:lnTo>
                <a:cubicBezTo>
                  <a:pt x="12287" y="32023"/>
                  <a:pt x="12482" y="32139"/>
                  <a:pt x="12682" y="32139"/>
                </a:cubicBezTo>
                <a:cubicBezTo>
                  <a:pt x="12808" y="32139"/>
                  <a:pt x="12937" y="32092"/>
                  <a:pt x="13037" y="31992"/>
                </a:cubicBezTo>
                <a:cubicBezTo>
                  <a:pt x="13296" y="31733"/>
                  <a:pt x="13197" y="31289"/>
                  <a:pt x="12852" y="31166"/>
                </a:cubicBezTo>
                <a:lnTo>
                  <a:pt x="13197" y="29873"/>
                </a:lnTo>
                <a:cubicBezTo>
                  <a:pt x="13628" y="29811"/>
                  <a:pt x="13789" y="29256"/>
                  <a:pt x="13444" y="28985"/>
                </a:cubicBezTo>
                <a:lnTo>
                  <a:pt x="13801" y="27667"/>
                </a:lnTo>
                <a:cubicBezTo>
                  <a:pt x="13826" y="27679"/>
                  <a:pt x="13863" y="27679"/>
                  <a:pt x="13887" y="27679"/>
                </a:cubicBezTo>
                <a:cubicBezTo>
                  <a:pt x="14047" y="27679"/>
                  <a:pt x="14195" y="27605"/>
                  <a:pt x="14281" y="27482"/>
                </a:cubicBezTo>
                <a:lnTo>
                  <a:pt x="15218" y="28049"/>
                </a:lnTo>
                <a:cubicBezTo>
                  <a:pt x="15206" y="28074"/>
                  <a:pt x="15206" y="28111"/>
                  <a:pt x="15206" y="28135"/>
                </a:cubicBezTo>
                <a:cubicBezTo>
                  <a:pt x="15197" y="28284"/>
                  <a:pt x="15319" y="28389"/>
                  <a:pt x="15452" y="28389"/>
                </a:cubicBezTo>
                <a:cubicBezTo>
                  <a:pt x="15506" y="28389"/>
                  <a:pt x="15562" y="28372"/>
                  <a:pt x="15612" y="28332"/>
                </a:cubicBezTo>
                <a:cubicBezTo>
                  <a:pt x="15772" y="28209"/>
                  <a:pt x="15711" y="27938"/>
                  <a:pt x="15514" y="27889"/>
                </a:cubicBezTo>
                <a:lnTo>
                  <a:pt x="15563" y="26595"/>
                </a:lnTo>
                <a:cubicBezTo>
                  <a:pt x="15871" y="26546"/>
                  <a:pt x="15834" y="26102"/>
                  <a:pt x="15526" y="26102"/>
                </a:cubicBezTo>
                <a:cubicBezTo>
                  <a:pt x="15464" y="26102"/>
                  <a:pt x="15390" y="26127"/>
                  <a:pt x="15341" y="26176"/>
                </a:cubicBezTo>
                <a:lnTo>
                  <a:pt x="13789" y="25203"/>
                </a:lnTo>
                <a:cubicBezTo>
                  <a:pt x="13789" y="25178"/>
                  <a:pt x="13801" y="25153"/>
                  <a:pt x="13801" y="25116"/>
                </a:cubicBezTo>
                <a:cubicBezTo>
                  <a:pt x="13801" y="25092"/>
                  <a:pt x="13789" y="25055"/>
                  <a:pt x="13776" y="25018"/>
                </a:cubicBezTo>
                <a:lnTo>
                  <a:pt x="15095" y="24094"/>
                </a:lnTo>
                <a:cubicBezTo>
                  <a:pt x="15141" y="24129"/>
                  <a:pt x="15193" y="24145"/>
                  <a:pt x="15244" y="24145"/>
                </a:cubicBezTo>
                <a:cubicBezTo>
                  <a:pt x="15370" y="24145"/>
                  <a:pt x="15489" y="24046"/>
                  <a:pt x="15489" y="23897"/>
                </a:cubicBezTo>
                <a:cubicBezTo>
                  <a:pt x="15489" y="23835"/>
                  <a:pt x="15464" y="23786"/>
                  <a:pt x="15440" y="23749"/>
                </a:cubicBezTo>
                <a:lnTo>
                  <a:pt x="15920" y="22997"/>
                </a:lnTo>
                <a:cubicBezTo>
                  <a:pt x="16014" y="23052"/>
                  <a:pt x="16107" y="23076"/>
                  <a:pt x="16195" y="23076"/>
                </a:cubicBezTo>
                <a:cubicBezTo>
                  <a:pt x="16619" y="23076"/>
                  <a:pt x="16924" y="22518"/>
                  <a:pt x="16536" y="22172"/>
                </a:cubicBezTo>
                <a:lnTo>
                  <a:pt x="17177" y="21346"/>
                </a:lnTo>
                <a:cubicBezTo>
                  <a:pt x="17251" y="21383"/>
                  <a:pt x="17325" y="21395"/>
                  <a:pt x="17399" y="21408"/>
                </a:cubicBezTo>
                <a:cubicBezTo>
                  <a:pt x="18039" y="21395"/>
                  <a:pt x="18076" y="20447"/>
                  <a:pt x="17436" y="20397"/>
                </a:cubicBezTo>
                <a:lnTo>
                  <a:pt x="17251" y="18882"/>
                </a:lnTo>
                <a:cubicBezTo>
                  <a:pt x="17621" y="18808"/>
                  <a:pt x="17768" y="18377"/>
                  <a:pt x="17547" y="18093"/>
                </a:cubicBezTo>
                <a:lnTo>
                  <a:pt x="18212" y="17453"/>
                </a:lnTo>
                <a:cubicBezTo>
                  <a:pt x="18293" y="17500"/>
                  <a:pt x="18379" y="17522"/>
                  <a:pt x="18462" y="17522"/>
                </a:cubicBezTo>
                <a:cubicBezTo>
                  <a:pt x="18723" y="17522"/>
                  <a:pt x="18964" y="17311"/>
                  <a:pt x="18964" y="17021"/>
                </a:cubicBezTo>
                <a:cubicBezTo>
                  <a:pt x="18964" y="16947"/>
                  <a:pt x="18951" y="16873"/>
                  <a:pt x="18914" y="16800"/>
                </a:cubicBezTo>
                <a:lnTo>
                  <a:pt x="21810" y="15038"/>
                </a:lnTo>
                <a:cubicBezTo>
                  <a:pt x="21911" y="15175"/>
                  <a:pt x="22062" y="15243"/>
                  <a:pt x="22211" y="15243"/>
                </a:cubicBezTo>
                <a:cubicBezTo>
                  <a:pt x="22370" y="15243"/>
                  <a:pt x="22528" y="15166"/>
                  <a:pt x="22623" y="15013"/>
                </a:cubicBezTo>
                <a:lnTo>
                  <a:pt x="24065" y="16233"/>
                </a:lnTo>
                <a:cubicBezTo>
                  <a:pt x="23880" y="16565"/>
                  <a:pt x="24126" y="16972"/>
                  <a:pt x="24508" y="16972"/>
                </a:cubicBezTo>
                <a:cubicBezTo>
                  <a:pt x="24533" y="16972"/>
                  <a:pt x="24557" y="16972"/>
                  <a:pt x="24594" y="16960"/>
                </a:cubicBezTo>
                <a:lnTo>
                  <a:pt x="24730" y="17490"/>
                </a:lnTo>
                <a:cubicBezTo>
                  <a:pt x="24493" y="17614"/>
                  <a:pt x="24607" y="17955"/>
                  <a:pt x="24846" y="17955"/>
                </a:cubicBezTo>
                <a:cubicBezTo>
                  <a:pt x="24868" y="17955"/>
                  <a:pt x="24891" y="17952"/>
                  <a:pt x="24915" y="17945"/>
                </a:cubicBezTo>
                <a:cubicBezTo>
                  <a:pt x="25194" y="17873"/>
                  <a:pt x="25138" y="17465"/>
                  <a:pt x="24865" y="17465"/>
                </a:cubicBezTo>
                <a:cubicBezTo>
                  <a:pt x="24861" y="17465"/>
                  <a:pt x="24857" y="17465"/>
                  <a:pt x="24853" y="17465"/>
                </a:cubicBezTo>
                <a:lnTo>
                  <a:pt x="24829" y="17465"/>
                </a:lnTo>
                <a:lnTo>
                  <a:pt x="24693" y="16935"/>
                </a:lnTo>
                <a:cubicBezTo>
                  <a:pt x="24841" y="16886"/>
                  <a:pt x="24952" y="16763"/>
                  <a:pt x="25001" y="16602"/>
                </a:cubicBezTo>
                <a:lnTo>
                  <a:pt x="26393" y="16800"/>
                </a:lnTo>
                <a:cubicBezTo>
                  <a:pt x="26418" y="16873"/>
                  <a:pt x="26467" y="16947"/>
                  <a:pt x="26541" y="17009"/>
                </a:cubicBezTo>
                <a:lnTo>
                  <a:pt x="26159" y="17810"/>
                </a:lnTo>
                <a:cubicBezTo>
                  <a:pt x="26147" y="17804"/>
                  <a:pt x="26135" y="17801"/>
                  <a:pt x="26124" y="17801"/>
                </a:cubicBezTo>
                <a:cubicBezTo>
                  <a:pt x="26113" y="17801"/>
                  <a:pt x="26104" y="17804"/>
                  <a:pt x="26098" y="17810"/>
                </a:cubicBezTo>
                <a:cubicBezTo>
                  <a:pt x="25790" y="17835"/>
                  <a:pt x="25790" y="18290"/>
                  <a:pt x="26098" y="18315"/>
                </a:cubicBezTo>
                <a:lnTo>
                  <a:pt x="26135" y="18315"/>
                </a:lnTo>
                <a:lnTo>
                  <a:pt x="26332" y="18870"/>
                </a:lnTo>
                <a:cubicBezTo>
                  <a:pt x="26295" y="18894"/>
                  <a:pt x="26258" y="18931"/>
                  <a:pt x="26233" y="18980"/>
                </a:cubicBezTo>
                <a:lnTo>
                  <a:pt x="25666" y="18882"/>
                </a:lnTo>
                <a:cubicBezTo>
                  <a:pt x="25650" y="18738"/>
                  <a:pt x="25537" y="18652"/>
                  <a:pt x="25418" y="18652"/>
                </a:cubicBezTo>
                <a:cubicBezTo>
                  <a:pt x="25353" y="18652"/>
                  <a:pt x="25287" y="18677"/>
                  <a:pt x="25235" y="18734"/>
                </a:cubicBezTo>
                <a:cubicBezTo>
                  <a:pt x="25087" y="18894"/>
                  <a:pt x="25198" y="19153"/>
                  <a:pt x="25420" y="19153"/>
                </a:cubicBezTo>
                <a:lnTo>
                  <a:pt x="25432" y="19153"/>
                </a:lnTo>
                <a:lnTo>
                  <a:pt x="25901" y="20028"/>
                </a:lnTo>
                <a:cubicBezTo>
                  <a:pt x="25711" y="20182"/>
                  <a:pt x="25818" y="20473"/>
                  <a:pt x="26045" y="20473"/>
                </a:cubicBezTo>
                <a:cubicBezTo>
                  <a:pt x="26054" y="20473"/>
                  <a:pt x="26064" y="20472"/>
                  <a:pt x="26073" y="20471"/>
                </a:cubicBezTo>
                <a:cubicBezTo>
                  <a:pt x="26319" y="20459"/>
                  <a:pt x="26393" y="20139"/>
                  <a:pt x="26184" y="20003"/>
                </a:cubicBezTo>
                <a:lnTo>
                  <a:pt x="26430" y="19338"/>
                </a:lnTo>
                <a:lnTo>
                  <a:pt x="26467" y="19338"/>
                </a:lnTo>
                <a:cubicBezTo>
                  <a:pt x="26475" y="19338"/>
                  <a:pt x="26482" y="19339"/>
                  <a:pt x="26490" y="19339"/>
                </a:cubicBezTo>
                <a:cubicBezTo>
                  <a:pt x="26814" y="19339"/>
                  <a:pt x="26817" y="18831"/>
                  <a:pt x="26500" y="18831"/>
                </a:cubicBezTo>
                <a:cubicBezTo>
                  <a:pt x="26490" y="18831"/>
                  <a:pt x="26479" y="18831"/>
                  <a:pt x="26467" y="18833"/>
                </a:cubicBezTo>
                <a:lnTo>
                  <a:pt x="26430" y="18833"/>
                </a:lnTo>
                <a:lnTo>
                  <a:pt x="26221" y="18278"/>
                </a:lnTo>
                <a:cubicBezTo>
                  <a:pt x="26369" y="18180"/>
                  <a:pt x="26381" y="17970"/>
                  <a:pt x="26246" y="17859"/>
                </a:cubicBezTo>
                <a:lnTo>
                  <a:pt x="26615" y="17071"/>
                </a:lnTo>
                <a:cubicBezTo>
                  <a:pt x="26697" y="17116"/>
                  <a:pt x="26781" y="17136"/>
                  <a:pt x="26861" y="17136"/>
                </a:cubicBezTo>
                <a:cubicBezTo>
                  <a:pt x="27215" y="17136"/>
                  <a:pt x="27504" y="16742"/>
                  <a:pt x="27293" y="16381"/>
                </a:cubicBezTo>
                <a:lnTo>
                  <a:pt x="27798" y="16073"/>
                </a:lnTo>
                <a:cubicBezTo>
                  <a:pt x="27847" y="16122"/>
                  <a:pt x="27909" y="16159"/>
                  <a:pt x="27983" y="16159"/>
                </a:cubicBezTo>
                <a:cubicBezTo>
                  <a:pt x="28118" y="16159"/>
                  <a:pt x="28229" y="16048"/>
                  <a:pt x="28242" y="15900"/>
                </a:cubicBezTo>
                <a:lnTo>
                  <a:pt x="29215" y="15666"/>
                </a:lnTo>
                <a:cubicBezTo>
                  <a:pt x="29292" y="15903"/>
                  <a:pt x="29496" y="16024"/>
                  <a:pt x="29702" y="16024"/>
                </a:cubicBezTo>
                <a:cubicBezTo>
                  <a:pt x="29891" y="16024"/>
                  <a:pt x="30082" y="15922"/>
                  <a:pt x="30176" y="15715"/>
                </a:cubicBezTo>
                <a:lnTo>
                  <a:pt x="31618" y="16196"/>
                </a:lnTo>
                <a:cubicBezTo>
                  <a:pt x="31618" y="16467"/>
                  <a:pt x="31839" y="16689"/>
                  <a:pt x="32123" y="16689"/>
                </a:cubicBezTo>
                <a:cubicBezTo>
                  <a:pt x="32160" y="16689"/>
                  <a:pt x="32197" y="16689"/>
                  <a:pt x="32234" y="16676"/>
                </a:cubicBezTo>
                <a:lnTo>
                  <a:pt x="32677" y="18722"/>
                </a:lnTo>
                <a:cubicBezTo>
                  <a:pt x="32690" y="18734"/>
                  <a:pt x="32702" y="18746"/>
                  <a:pt x="32714" y="18759"/>
                </a:cubicBezTo>
                <a:lnTo>
                  <a:pt x="33503" y="19054"/>
                </a:lnTo>
                <a:cubicBezTo>
                  <a:pt x="33454" y="19128"/>
                  <a:pt x="33441" y="19215"/>
                  <a:pt x="33441" y="19301"/>
                </a:cubicBezTo>
                <a:cubicBezTo>
                  <a:pt x="33441" y="19461"/>
                  <a:pt x="33515" y="19609"/>
                  <a:pt x="33638" y="19707"/>
                </a:cubicBezTo>
                <a:lnTo>
                  <a:pt x="32727" y="21223"/>
                </a:lnTo>
                <a:cubicBezTo>
                  <a:pt x="32702" y="21211"/>
                  <a:pt x="32677" y="21198"/>
                  <a:pt x="32653" y="21198"/>
                </a:cubicBezTo>
                <a:cubicBezTo>
                  <a:pt x="32332" y="21223"/>
                  <a:pt x="32332" y="21679"/>
                  <a:pt x="32640" y="21703"/>
                </a:cubicBezTo>
                <a:lnTo>
                  <a:pt x="32850" y="22997"/>
                </a:lnTo>
                <a:cubicBezTo>
                  <a:pt x="32751" y="23034"/>
                  <a:pt x="32690" y="23133"/>
                  <a:pt x="32690" y="23231"/>
                </a:cubicBezTo>
                <a:cubicBezTo>
                  <a:pt x="32690" y="23379"/>
                  <a:pt x="32800" y="23490"/>
                  <a:pt x="32948" y="23490"/>
                </a:cubicBezTo>
                <a:cubicBezTo>
                  <a:pt x="32961" y="23490"/>
                  <a:pt x="32985" y="23478"/>
                  <a:pt x="33010" y="23478"/>
                </a:cubicBezTo>
                <a:lnTo>
                  <a:pt x="33207" y="23872"/>
                </a:lnTo>
                <a:cubicBezTo>
                  <a:pt x="33145" y="23921"/>
                  <a:pt x="33121" y="23995"/>
                  <a:pt x="33121" y="24069"/>
                </a:cubicBezTo>
                <a:cubicBezTo>
                  <a:pt x="33133" y="24223"/>
                  <a:pt x="33253" y="24300"/>
                  <a:pt x="33372" y="24300"/>
                </a:cubicBezTo>
                <a:cubicBezTo>
                  <a:pt x="33490" y="24300"/>
                  <a:pt x="33608" y="24223"/>
                  <a:pt x="33614" y="24069"/>
                </a:cubicBezTo>
                <a:lnTo>
                  <a:pt x="33614" y="24057"/>
                </a:lnTo>
                <a:lnTo>
                  <a:pt x="35733" y="23515"/>
                </a:lnTo>
                <a:cubicBezTo>
                  <a:pt x="35819" y="23700"/>
                  <a:pt x="35992" y="23798"/>
                  <a:pt x="36189" y="23798"/>
                </a:cubicBezTo>
                <a:cubicBezTo>
                  <a:pt x="36374" y="23798"/>
                  <a:pt x="36546" y="23700"/>
                  <a:pt x="36632" y="23539"/>
                </a:cubicBezTo>
                <a:lnTo>
                  <a:pt x="38037" y="24057"/>
                </a:lnTo>
                <a:cubicBezTo>
                  <a:pt x="38037" y="24069"/>
                  <a:pt x="38037" y="24081"/>
                  <a:pt x="38037" y="24094"/>
                </a:cubicBezTo>
                <a:cubicBezTo>
                  <a:pt x="38037" y="24262"/>
                  <a:pt x="38169" y="24353"/>
                  <a:pt x="38299" y="24353"/>
                </a:cubicBezTo>
                <a:cubicBezTo>
                  <a:pt x="38407" y="24353"/>
                  <a:pt x="38514" y="24290"/>
                  <a:pt x="38542" y="24155"/>
                </a:cubicBezTo>
                <a:lnTo>
                  <a:pt x="42805" y="24155"/>
                </a:lnTo>
                <a:cubicBezTo>
                  <a:pt x="42842" y="24242"/>
                  <a:pt x="42941" y="24303"/>
                  <a:pt x="43040" y="24303"/>
                </a:cubicBezTo>
                <a:cubicBezTo>
                  <a:pt x="43089" y="24303"/>
                  <a:pt x="43138" y="24291"/>
                  <a:pt x="43175" y="24266"/>
                </a:cubicBezTo>
                <a:lnTo>
                  <a:pt x="43569" y="24587"/>
                </a:lnTo>
                <a:cubicBezTo>
                  <a:pt x="43520" y="24661"/>
                  <a:pt x="43495" y="24759"/>
                  <a:pt x="43495" y="24858"/>
                </a:cubicBezTo>
                <a:cubicBezTo>
                  <a:pt x="43495" y="25168"/>
                  <a:pt x="43747" y="25357"/>
                  <a:pt x="44003" y="25357"/>
                </a:cubicBezTo>
                <a:cubicBezTo>
                  <a:pt x="44164" y="25357"/>
                  <a:pt x="44327" y="25283"/>
                  <a:pt x="44432" y="25116"/>
                </a:cubicBezTo>
                <a:lnTo>
                  <a:pt x="45541" y="25609"/>
                </a:lnTo>
                <a:cubicBezTo>
                  <a:pt x="45528" y="25634"/>
                  <a:pt x="45528" y="25659"/>
                  <a:pt x="45528" y="25683"/>
                </a:cubicBezTo>
                <a:cubicBezTo>
                  <a:pt x="45528" y="25870"/>
                  <a:pt x="45676" y="25975"/>
                  <a:pt x="45822" y="25975"/>
                </a:cubicBezTo>
                <a:cubicBezTo>
                  <a:pt x="45937" y="25975"/>
                  <a:pt x="46052" y="25910"/>
                  <a:pt x="46095" y="25770"/>
                </a:cubicBezTo>
                <a:cubicBezTo>
                  <a:pt x="46161" y="25555"/>
                  <a:pt x="45989" y="25390"/>
                  <a:pt x="45813" y="25390"/>
                </a:cubicBezTo>
                <a:cubicBezTo>
                  <a:pt x="45726" y="25390"/>
                  <a:pt x="45639" y="25430"/>
                  <a:pt x="45578" y="25523"/>
                </a:cubicBezTo>
                <a:lnTo>
                  <a:pt x="44481" y="25018"/>
                </a:lnTo>
                <a:cubicBezTo>
                  <a:pt x="44493" y="24969"/>
                  <a:pt x="44506" y="24907"/>
                  <a:pt x="44506" y="24858"/>
                </a:cubicBezTo>
                <a:cubicBezTo>
                  <a:pt x="44506" y="24544"/>
                  <a:pt x="44257" y="24341"/>
                  <a:pt x="44000" y="24341"/>
                </a:cubicBezTo>
                <a:cubicBezTo>
                  <a:pt x="43874" y="24341"/>
                  <a:pt x="43745" y="24391"/>
                  <a:pt x="43643" y="24500"/>
                </a:cubicBezTo>
                <a:lnTo>
                  <a:pt x="43249" y="24192"/>
                </a:lnTo>
                <a:cubicBezTo>
                  <a:pt x="43360" y="24032"/>
                  <a:pt x="43237" y="23810"/>
                  <a:pt x="43040" y="23810"/>
                </a:cubicBezTo>
                <a:cubicBezTo>
                  <a:pt x="42941" y="23810"/>
                  <a:pt x="42855" y="23860"/>
                  <a:pt x="42818" y="23946"/>
                </a:cubicBezTo>
                <a:lnTo>
                  <a:pt x="37298" y="22406"/>
                </a:lnTo>
                <a:cubicBezTo>
                  <a:pt x="37261" y="22289"/>
                  <a:pt x="37155" y="22224"/>
                  <a:pt x="37049" y="22224"/>
                </a:cubicBezTo>
                <a:cubicBezTo>
                  <a:pt x="36977" y="22224"/>
                  <a:pt x="36904" y="22254"/>
                  <a:pt x="36854" y="22320"/>
                </a:cubicBezTo>
                <a:lnTo>
                  <a:pt x="36522" y="22283"/>
                </a:lnTo>
                <a:cubicBezTo>
                  <a:pt x="36517" y="22162"/>
                  <a:pt x="36420" y="22111"/>
                  <a:pt x="36314" y="22111"/>
                </a:cubicBezTo>
                <a:cubicBezTo>
                  <a:pt x="36158" y="22111"/>
                  <a:pt x="35982" y="22220"/>
                  <a:pt x="36041" y="22381"/>
                </a:cubicBezTo>
                <a:lnTo>
                  <a:pt x="33564" y="23884"/>
                </a:lnTo>
                <a:cubicBezTo>
                  <a:pt x="33515" y="23835"/>
                  <a:pt x="33441" y="23810"/>
                  <a:pt x="33380" y="23810"/>
                </a:cubicBezTo>
                <a:lnTo>
                  <a:pt x="33306" y="23810"/>
                </a:lnTo>
                <a:lnTo>
                  <a:pt x="33109" y="23416"/>
                </a:lnTo>
                <a:cubicBezTo>
                  <a:pt x="33293" y="23268"/>
                  <a:pt x="33195" y="22973"/>
                  <a:pt x="32948" y="22973"/>
                </a:cubicBezTo>
                <a:lnTo>
                  <a:pt x="32739" y="21679"/>
                </a:lnTo>
                <a:cubicBezTo>
                  <a:pt x="32911" y="21617"/>
                  <a:pt x="32961" y="21383"/>
                  <a:pt x="32813" y="21260"/>
                </a:cubicBezTo>
                <a:lnTo>
                  <a:pt x="33725" y="19744"/>
                </a:lnTo>
                <a:cubicBezTo>
                  <a:pt x="33799" y="19781"/>
                  <a:pt x="33860" y="19794"/>
                  <a:pt x="33934" y="19794"/>
                </a:cubicBezTo>
                <a:cubicBezTo>
                  <a:pt x="33946" y="19794"/>
                  <a:pt x="33958" y="19795"/>
                  <a:pt x="33969" y="19795"/>
                </a:cubicBezTo>
                <a:cubicBezTo>
                  <a:pt x="34637" y="19795"/>
                  <a:pt x="34637" y="18782"/>
                  <a:pt x="33969" y="18782"/>
                </a:cubicBezTo>
                <a:cubicBezTo>
                  <a:pt x="33958" y="18782"/>
                  <a:pt x="33946" y="18783"/>
                  <a:pt x="33934" y="18783"/>
                </a:cubicBezTo>
                <a:cubicBezTo>
                  <a:pt x="33885" y="18783"/>
                  <a:pt x="33848" y="18796"/>
                  <a:pt x="33799" y="18808"/>
                </a:cubicBezTo>
                <a:lnTo>
                  <a:pt x="33355" y="17736"/>
                </a:lnTo>
                <a:cubicBezTo>
                  <a:pt x="33429" y="17687"/>
                  <a:pt x="33466" y="17613"/>
                  <a:pt x="33466" y="17526"/>
                </a:cubicBezTo>
                <a:cubicBezTo>
                  <a:pt x="33466" y="17477"/>
                  <a:pt x="33454" y="17440"/>
                  <a:pt x="33429" y="17403"/>
                </a:cubicBezTo>
                <a:lnTo>
                  <a:pt x="34254" y="16713"/>
                </a:lnTo>
                <a:cubicBezTo>
                  <a:pt x="34344" y="16803"/>
                  <a:pt x="34456" y="16844"/>
                  <a:pt x="34566" y="16844"/>
                </a:cubicBezTo>
                <a:cubicBezTo>
                  <a:pt x="34801" y="16844"/>
                  <a:pt x="35031" y="16658"/>
                  <a:pt x="35031" y="16381"/>
                </a:cubicBezTo>
                <a:cubicBezTo>
                  <a:pt x="35031" y="16220"/>
                  <a:pt x="34944" y="16073"/>
                  <a:pt x="34821" y="15986"/>
                </a:cubicBezTo>
                <a:lnTo>
                  <a:pt x="35265" y="15062"/>
                </a:lnTo>
                <a:cubicBezTo>
                  <a:pt x="35298" y="15069"/>
                  <a:pt x="35332" y="15073"/>
                  <a:pt x="35364" y="15073"/>
                </a:cubicBezTo>
                <a:cubicBezTo>
                  <a:pt x="35618" y="15073"/>
                  <a:pt x="35832" y="14868"/>
                  <a:pt x="35832" y="14606"/>
                </a:cubicBezTo>
                <a:lnTo>
                  <a:pt x="36780" y="14360"/>
                </a:lnTo>
                <a:cubicBezTo>
                  <a:pt x="36817" y="14446"/>
                  <a:pt x="36904" y="14495"/>
                  <a:pt x="37002" y="14495"/>
                </a:cubicBezTo>
                <a:cubicBezTo>
                  <a:pt x="37236" y="14495"/>
                  <a:pt x="37335" y="14200"/>
                  <a:pt x="37162" y="14052"/>
                </a:cubicBezTo>
                <a:lnTo>
                  <a:pt x="38037" y="12376"/>
                </a:lnTo>
                <a:lnTo>
                  <a:pt x="38074" y="12376"/>
                </a:lnTo>
                <a:cubicBezTo>
                  <a:pt x="38382" y="12352"/>
                  <a:pt x="38382" y="11896"/>
                  <a:pt x="38074" y="11871"/>
                </a:cubicBezTo>
                <a:cubicBezTo>
                  <a:pt x="38012" y="11871"/>
                  <a:pt x="37951" y="11883"/>
                  <a:pt x="37914" y="11933"/>
                </a:cubicBezTo>
                <a:lnTo>
                  <a:pt x="37680" y="11698"/>
                </a:lnTo>
                <a:cubicBezTo>
                  <a:pt x="37704" y="11662"/>
                  <a:pt x="37729" y="11612"/>
                  <a:pt x="37729" y="11563"/>
                </a:cubicBezTo>
                <a:cubicBezTo>
                  <a:pt x="37729" y="11415"/>
                  <a:pt x="37618" y="11304"/>
                  <a:pt x="37470" y="11304"/>
                </a:cubicBezTo>
                <a:lnTo>
                  <a:pt x="37396" y="10898"/>
                </a:lnTo>
                <a:cubicBezTo>
                  <a:pt x="37754" y="10848"/>
                  <a:pt x="37951" y="10442"/>
                  <a:pt x="37754" y="10134"/>
                </a:cubicBezTo>
                <a:lnTo>
                  <a:pt x="39540" y="8778"/>
                </a:lnTo>
                <a:cubicBezTo>
                  <a:pt x="39590" y="8815"/>
                  <a:pt x="39651" y="8840"/>
                  <a:pt x="39713" y="8840"/>
                </a:cubicBezTo>
                <a:cubicBezTo>
                  <a:pt x="39910" y="8840"/>
                  <a:pt x="40033" y="8618"/>
                  <a:pt x="39910" y="8446"/>
                </a:cubicBezTo>
                <a:cubicBezTo>
                  <a:pt x="39860" y="8374"/>
                  <a:pt x="39784" y="8339"/>
                  <a:pt x="39708" y="8339"/>
                </a:cubicBezTo>
                <a:cubicBezTo>
                  <a:pt x="39613" y="8339"/>
                  <a:pt x="39520" y="8393"/>
                  <a:pt x="39479" y="8495"/>
                </a:cubicBezTo>
                <a:lnTo>
                  <a:pt x="38456" y="8310"/>
                </a:lnTo>
                <a:cubicBezTo>
                  <a:pt x="38456" y="8298"/>
                  <a:pt x="38456" y="8285"/>
                  <a:pt x="38456" y="8273"/>
                </a:cubicBezTo>
                <a:cubicBezTo>
                  <a:pt x="38456" y="8150"/>
                  <a:pt x="38419" y="8051"/>
                  <a:pt x="38345" y="7965"/>
                </a:cubicBezTo>
                <a:lnTo>
                  <a:pt x="40341" y="6031"/>
                </a:lnTo>
                <a:cubicBezTo>
                  <a:pt x="40420" y="6083"/>
                  <a:pt x="40513" y="6109"/>
                  <a:pt x="40608" y="6109"/>
                </a:cubicBezTo>
                <a:cubicBezTo>
                  <a:pt x="40736" y="6109"/>
                  <a:pt x="40865" y="6061"/>
                  <a:pt x="40957" y="5969"/>
                </a:cubicBezTo>
                <a:lnTo>
                  <a:pt x="41573" y="6388"/>
                </a:lnTo>
                <a:cubicBezTo>
                  <a:pt x="41524" y="6450"/>
                  <a:pt x="41512" y="6536"/>
                  <a:pt x="41512" y="6622"/>
                </a:cubicBezTo>
                <a:cubicBezTo>
                  <a:pt x="41512" y="6920"/>
                  <a:pt x="41760" y="7130"/>
                  <a:pt x="42023" y="7130"/>
                </a:cubicBezTo>
                <a:cubicBezTo>
                  <a:pt x="42131" y="7130"/>
                  <a:pt x="42241" y="7095"/>
                  <a:pt x="42337" y="7016"/>
                </a:cubicBezTo>
                <a:cubicBezTo>
                  <a:pt x="42658" y="6745"/>
                  <a:pt x="42534" y="6203"/>
                  <a:pt x="42115" y="6129"/>
                </a:cubicBezTo>
                <a:lnTo>
                  <a:pt x="42263" y="4552"/>
                </a:lnTo>
                <a:cubicBezTo>
                  <a:pt x="42830" y="4404"/>
                  <a:pt x="42719" y="3566"/>
                  <a:pt x="42128" y="3566"/>
                </a:cubicBezTo>
                <a:cubicBezTo>
                  <a:pt x="42029" y="3566"/>
                  <a:pt x="41918" y="3603"/>
                  <a:pt x="41832" y="3665"/>
                </a:cubicBezTo>
                <a:lnTo>
                  <a:pt x="41438" y="3283"/>
                </a:lnTo>
                <a:cubicBezTo>
                  <a:pt x="41462" y="3234"/>
                  <a:pt x="41475" y="3197"/>
                  <a:pt x="41475" y="3147"/>
                </a:cubicBezTo>
                <a:cubicBezTo>
                  <a:pt x="41487" y="2963"/>
                  <a:pt x="41352" y="2870"/>
                  <a:pt x="41218" y="2870"/>
                </a:cubicBezTo>
                <a:cubicBezTo>
                  <a:pt x="41084" y="2870"/>
                  <a:pt x="40951" y="2963"/>
                  <a:pt x="40970" y="3147"/>
                </a:cubicBezTo>
                <a:lnTo>
                  <a:pt x="40970" y="3160"/>
                </a:lnTo>
                <a:lnTo>
                  <a:pt x="40267" y="3357"/>
                </a:lnTo>
                <a:cubicBezTo>
                  <a:pt x="40187" y="3144"/>
                  <a:pt x="39992" y="3032"/>
                  <a:pt x="39797" y="3032"/>
                </a:cubicBezTo>
                <a:cubicBezTo>
                  <a:pt x="39631" y="3032"/>
                  <a:pt x="39464" y="3113"/>
                  <a:pt x="39368" y="3283"/>
                </a:cubicBezTo>
                <a:lnTo>
                  <a:pt x="38493" y="3061"/>
                </a:lnTo>
                <a:cubicBezTo>
                  <a:pt x="38444" y="2787"/>
                  <a:pt x="38218" y="2637"/>
                  <a:pt x="37991" y="2637"/>
                </a:cubicBezTo>
                <a:cubicBezTo>
                  <a:pt x="37822" y="2637"/>
                  <a:pt x="37652" y="2721"/>
                  <a:pt x="37557" y="2901"/>
                </a:cubicBezTo>
                <a:lnTo>
                  <a:pt x="35413" y="2765"/>
                </a:lnTo>
                <a:cubicBezTo>
                  <a:pt x="35383" y="2647"/>
                  <a:pt x="35282" y="2588"/>
                  <a:pt x="35179" y="2588"/>
                </a:cubicBezTo>
                <a:cubicBezTo>
                  <a:pt x="35069" y="2588"/>
                  <a:pt x="34958" y="2656"/>
                  <a:pt x="34932" y="2790"/>
                </a:cubicBezTo>
                <a:lnTo>
                  <a:pt x="34365" y="2790"/>
                </a:lnTo>
                <a:cubicBezTo>
                  <a:pt x="34341" y="2562"/>
                  <a:pt x="34155" y="2466"/>
                  <a:pt x="33951" y="2466"/>
                </a:cubicBezTo>
                <a:cubicBezTo>
                  <a:pt x="33635" y="2466"/>
                  <a:pt x="33277" y="2695"/>
                  <a:pt x="33404" y="3024"/>
                </a:cubicBezTo>
                <a:lnTo>
                  <a:pt x="32308" y="3579"/>
                </a:lnTo>
                <a:cubicBezTo>
                  <a:pt x="32226" y="3371"/>
                  <a:pt x="32034" y="3266"/>
                  <a:pt x="31842" y="3266"/>
                </a:cubicBezTo>
                <a:cubicBezTo>
                  <a:pt x="31658" y="3266"/>
                  <a:pt x="31474" y="3361"/>
                  <a:pt x="31384" y="3554"/>
                </a:cubicBezTo>
                <a:lnTo>
                  <a:pt x="30459" y="3172"/>
                </a:lnTo>
                <a:cubicBezTo>
                  <a:pt x="30496" y="3110"/>
                  <a:pt x="30509" y="3037"/>
                  <a:pt x="30509" y="2963"/>
                </a:cubicBezTo>
                <a:cubicBezTo>
                  <a:pt x="30509" y="2628"/>
                  <a:pt x="30233" y="2412"/>
                  <a:pt x="29950" y="2412"/>
                </a:cubicBezTo>
                <a:cubicBezTo>
                  <a:pt x="29806" y="2412"/>
                  <a:pt x="29660" y="2468"/>
                  <a:pt x="29548" y="2593"/>
                </a:cubicBezTo>
                <a:lnTo>
                  <a:pt x="29116" y="2359"/>
                </a:lnTo>
                <a:cubicBezTo>
                  <a:pt x="29129" y="2334"/>
                  <a:pt x="29129" y="2310"/>
                  <a:pt x="29129" y="2285"/>
                </a:cubicBezTo>
                <a:cubicBezTo>
                  <a:pt x="29147" y="2100"/>
                  <a:pt x="29015" y="2008"/>
                  <a:pt x="28882" y="2008"/>
                </a:cubicBezTo>
                <a:cubicBezTo>
                  <a:pt x="28750" y="2008"/>
                  <a:pt x="28617" y="2100"/>
                  <a:pt x="28636" y="2285"/>
                </a:cubicBezTo>
                <a:cubicBezTo>
                  <a:pt x="28636" y="2334"/>
                  <a:pt x="28648" y="2371"/>
                  <a:pt x="28661" y="2408"/>
                </a:cubicBezTo>
                <a:lnTo>
                  <a:pt x="28402" y="2655"/>
                </a:lnTo>
                <a:cubicBezTo>
                  <a:pt x="28352" y="2642"/>
                  <a:pt x="28316" y="2642"/>
                  <a:pt x="28266" y="2642"/>
                </a:cubicBezTo>
                <a:cubicBezTo>
                  <a:pt x="28168" y="2642"/>
                  <a:pt x="28069" y="2667"/>
                  <a:pt x="27983" y="2728"/>
                </a:cubicBezTo>
                <a:lnTo>
                  <a:pt x="27773" y="2445"/>
                </a:lnTo>
                <a:cubicBezTo>
                  <a:pt x="27810" y="2408"/>
                  <a:pt x="27835" y="2347"/>
                  <a:pt x="27835" y="2285"/>
                </a:cubicBezTo>
                <a:cubicBezTo>
                  <a:pt x="27842" y="2120"/>
                  <a:pt x="27715" y="2028"/>
                  <a:pt x="27586" y="2028"/>
                </a:cubicBezTo>
                <a:cubicBezTo>
                  <a:pt x="27483" y="2028"/>
                  <a:pt x="27380" y="2086"/>
                  <a:pt x="27342" y="2211"/>
                </a:cubicBezTo>
                <a:lnTo>
                  <a:pt x="25531" y="2063"/>
                </a:lnTo>
                <a:cubicBezTo>
                  <a:pt x="25524" y="1736"/>
                  <a:pt x="25272" y="1561"/>
                  <a:pt x="25020" y="1561"/>
                </a:cubicBezTo>
                <a:cubicBezTo>
                  <a:pt x="24807" y="1561"/>
                  <a:pt x="24595" y="1687"/>
                  <a:pt x="24533" y="1952"/>
                </a:cubicBezTo>
                <a:lnTo>
                  <a:pt x="23522" y="1829"/>
                </a:lnTo>
                <a:cubicBezTo>
                  <a:pt x="23517" y="1669"/>
                  <a:pt x="23396" y="1592"/>
                  <a:pt x="23276" y="1592"/>
                </a:cubicBezTo>
                <a:cubicBezTo>
                  <a:pt x="23147" y="1592"/>
                  <a:pt x="23017" y="1681"/>
                  <a:pt x="23030" y="1854"/>
                </a:cubicBezTo>
                <a:cubicBezTo>
                  <a:pt x="23030" y="1866"/>
                  <a:pt x="23030" y="1878"/>
                  <a:pt x="23030" y="1891"/>
                </a:cubicBezTo>
                <a:lnTo>
                  <a:pt x="21218" y="2568"/>
                </a:lnTo>
                <a:cubicBezTo>
                  <a:pt x="21126" y="2367"/>
                  <a:pt x="20947" y="2276"/>
                  <a:pt x="20769" y="2276"/>
                </a:cubicBezTo>
                <a:cubicBezTo>
                  <a:pt x="20522" y="2276"/>
                  <a:pt x="20277" y="2452"/>
                  <a:pt x="20270" y="2753"/>
                </a:cubicBezTo>
                <a:lnTo>
                  <a:pt x="17855" y="2741"/>
                </a:lnTo>
                <a:cubicBezTo>
                  <a:pt x="17830" y="2593"/>
                  <a:pt x="17719" y="2494"/>
                  <a:pt x="17571" y="2494"/>
                </a:cubicBezTo>
                <a:cubicBezTo>
                  <a:pt x="17534" y="2494"/>
                  <a:pt x="17485" y="2507"/>
                  <a:pt x="17448" y="2519"/>
                </a:cubicBezTo>
                <a:lnTo>
                  <a:pt x="16659" y="1657"/>
                </a:lnTo>
                <a:cubicBezTo>
                  <a:pt x="16659" y="1657"/>
                  <a:pt x="16659" y="1644"/>
                  <a:pt x="16659" y="1632"/>
                </a:cubicBezTo>
                <a:cubicBezTo>
                  <a:pt x="16678" y="1453"/>
                  <a:pt x="16546" y="1364"/>
                  <a:pt x="16412" y="1364"/>
                </a:cubicBezTo>
                <a:cubicBezTo>
                  <a:pt x="16278" y="1364"/>
                  <a:pt x="16142" y="1453"/>
                  <a:pt x="16154" y="1632"/>
                </a:cubicBezTo>
                <a:cubicBezTo>
                  <a:pt x="16154" y="1706"/>
                  <a:pt x="16191" y="1780"/>
                  <a:pt x="16241" y="1829"/>
                </a:cubicBezTo>
                <a:lnTo>
                  <a:pt x="15008" y="3443"/>
                </a:lnTo>
                <a:cubicBezTo>
                  <a:pt x="14934" y="3382"/>
                  <a:pt x="14848" y="3357"/>
                  <a:pt x="14750" y="3357"/>
                </a:cubicBezTo>
                <a:cubicBezTo>
                  <a:pt x="14528" y="3357"/>
                  <a:pt x="14343" y="3505"/>
                  <a:pt x="14269" y="3714"/>
                </a:cubicBezTo>
                <a:lnTo>
                  <a:pt x="12630" y="3382"/>
                </a:lnTo>
                <a:lnTo>
                  <a:pt x="12630" y="3332"/>
                </a:lnTo>
                <a:cubicBezTo>
                  <a:pt x="12624" y="3007"/>
                  <a:pt x="12370" y="2836"/>
                  <a:pt x="12118" y="2836"/>
                </a:cubicBezTo>
                <a:cubicBezTo>
                  <a:pt x="11892" y="2836"/>
                  <a:pt x="11667" y="2973"/>
                  <a:pt x="11620" y="3258"/>
                </a:cubicBezTo>
                <a:lnTo>
                  <a:pt x="9858" y="3184"/>
                </a:lnTo>
                <a:cubicBezTo>
                  <a:pt x="9858" y="3160"/>
                  <a:pt x="9858" y="3147"/>
                  <a:pt x="9858" y="3135"/>
                </a:cubicBezTo>
                <a:cubicBezTo>
                  <a:pt x="9858" y="2889"/>
                  <a:pt x="9661" y="2679"/>
                  <a:pt x="9415" y="2642"/>
                </a:cubicBezTo>
                <a:lnTo>
                  <a:pt x="9451" y="1090"/>
                </a:lnTo>
                <a:cubicBezTo>
                  <a:pt x="9587" y="1065"/>
                  <a:pt x="9698" y="942"/>
                  <a:pt x="9698" y="806"/>
                </a:cubicBezTo>
                <a:cubicBezTo>
                  <a:pt x="9698" y="769"/>
                  <a:pt x="9686" y="732"/>
                  <a:pt x="9673" y="708"/>
                </a:cubicBezTo>
                <a:lnTo>
                  <a:pt x="9772" y="646"/>
                </a:lnTo>
                <a:cubicBezTo>
                  <a:pt x="9860" y="762"/>
                  <a:pt x="9977" y="811"/>
                  <a:pt x="10090" y="811"/>
                </a:cubicBezTo>
                <a:cubicBezTo>
                  <a:pt x="10340" y="811"/>
                  <a:pt x="10576" y="573"/>
                  <a:pt x="10474" y="277"/>
                </a:cubicBezTo>
                <a:cubicBezTo>
                  <a:pt x="10409" y="88"/>
                  <a:pt x="10250" y="0"/>
                  <a:pt x="10091" y="0"/>
                </a:cubicBezTo>
                <a:close/>
              </a:path>
            </a:pathLst>
          </a:custGeom>
          <a:solidFill>
            <a:srgbClr val="CFD9E0">
              <a:alpha val="19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FB145802-C4E7-7BF6-C16E-DA78B63B1D74}"/>
              </a:ext>
            </a:extLst>
          </p:cNvPr>
          <p:cNvSpPr/>
          <p:nvPr userDrawn="1"/>
        </p:nvSpPr>
        <p:spPr>
          <a:xfrm rot="15947142">
            <a:off x="10763241" y="761739"/>
            <a:ext cx="5505534" cy="531695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F0DF781-59BA-2355-EB90-E31FF47F1097}"/>
              </a:ext>
            </a:extLst>
          </p:cNvPr>
          <p:cNvSpPr/>
          <p:nvPr userDrawn="1"/>
        </p:nvSpPr>
        <p:spPr>
          <a:xfrm>
            <a:off x="11411860" y="104069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05E3E46-14FC-9D21-B81D-44C95BBC4D22}"/>
              </a:ext>
            </a:extLst>
          </p:cNvPr>
          <p:cNvSpPr/>
          <p:nvPr userDrawn="1"/>
        </p:nvSpPr>
        <p:spPr>
          <a:xfrm>
            <a:off x="10732247" y="2042528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67CD07E-8890-E8B7-EFF7-C252C5C5D363}"/>
              </a:ext>
            </a:extLst>
          </p:cNvPr>
          <p:cNvSpPr/>
          <p:nvPr userDrawn="1"/>
        </p:nvSpPr>
        <p:spPr>
          <a:xfrm>
            <a:off x="10522487" y="3044365"/>
            <a:ext cx="690227" cy="690227"/>
          </a:xfrm>
          <a:prstGeom prst="ellipse">
            <a:avLst/>
          </a:prstGeom>
          <a:solidFill>
            <a:srgbClr val="F2F2F2"/>
          </a:solidFill>
          <a:ln>
            <a:solidFill>
              <a:srgbClr val="9CA09F"/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CFC2825-1D60-A51C-22AA-9842D8FDBCA4}"/>
              </a:ext>
            </a:extLst>
          </p:cNvPr>
          <p:cNvSpPr/>
          <p:nvPr userDrawn="1"/>
        </p:nvSpPr>
        <p:spPr>
          <a:xfrm>
            <a:off x="10732247" y="4046202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1730BD-9EF8-86E1-24C5-5BCEC47A63B7}"/>
              </a:ext>
            </a:extLst>
          </p:cNvPr>
          <p:cNvSpPr/>
          <p:nvPr userDrawn="1"/>
        </p:nvSpPr>
        <p:spPr>
          <a:xfrm>
            <a:off x="11411860" y="5048040"/>
            <a:ext cx="690227" cy="690227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9375C28D-5BD1-EC94-F785-C1B5640FF8AC}"/>
              </a:ext>
            </a:extLst>
          </p:cNvPr>
          <p:cNvSpPr/>
          <p:nvPr userDrawn="1"/>
        </p:nvSpPr>
        <p:spPr>
          <a:xfrm rot="5652858" flipH="1">
            <a:off x="2323089" y="60042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solidFill>
            <a:srgbClr val="0A0D14"/>
          </a:solidFill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5557DB-E544-B154-1FBE-3F9EC820D295}"/>
              </a:ext>
            </a:extLst>
          </p:cNvPr>
          <p:cNvSpPr/>
          <p:nvPr userDrawn="1"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8497310-30B8-3E3A-0A0F-61DBD02281FC}"/>
              </a:ext>
            </a:extLst>
          </p:cNvPr>
          <p:cNvSpPr/>
          <p:nvPr userDrawn="1"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12FEC56-D8AD-2B71-8D74-EE65C1E4335C}"/>
              </a:ext>
            </a:extLst>
          </p:cNvPr>
          <p:cNvSpPr/>
          <p:nvPr userDrawn="1"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3B0E5412-EEA4-97EB-877F-1F9D3AFA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>
            <a:lvl1pPr algn="ctr">
              <a:defRPr sz="2000" b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fld id="{A1952920-FF15-4058-82B1-D9096A9595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10">
            <a:extLst>
              <a:ext uri="{FF2B5EF4-FFF2-40B4-BE49-F238E27FC236}">
                <a16:creationId xmlns:a16="http://schemas.microsoft.com/office/drawing/2014/main" id="{8FB51E01-1456-103D-406A-86EB650DE3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4742" y="1136161"/>
            <a:ext cx="6518030" cy="4560278"/>
          </a:xfrm>
          <a:custGeom>
            <a:avLst/>
            <a:gdLst>
              <a:gd name="connsiteX0" fmla="*/ 0 w 6518030"/>
              <a:gd name="connsiteY0" fmla="*/ 1 h 4560278"/>
              <a:gd name="connsiteX1" fmla="*/ 2438398 w 6518030"/>
              <a:gd name="connsiteY1" fmla="*/ 1 h 4560278"/>
              <a:gd name="connsiteX2" fmla="*/ 3563815 w 6518030"/>
              <a:gd name="connsiteY2" fmla="*/ 2280140 h 4560278"/>
              <a:gd name="connsiteX3" fmla="*/ 2438398 w 6518030"/>
              <a:gd name="connsiteY3" fmla="*/ 4560278 h 4560278"/>
              <a:gd name="connsiteX4" fmla="*/ 0 w 6518030"/>
              <a:gd name="connsiteY4" fmla="*/ 4560278 h 4560278"/>
              <a:gd name="connsiteX5" fmla="*/ 1125417 w 6518030"/>
              <a:gd name="connsiteY5" fmla="*/ 2280140 h 4560278"/>
              <a:gd name="connsiteX6" fmla="*/ 2954215 w 6518030"/>
              <a:gd name="connsiteY6" fmla="*/ 0 h 4560278"/>
              <a:gd name="connsiteX7" fmla="*/ 5392613 w 6518030"/>
              <a:gd name="connsiteY7" fmla="*/ 0 h 4560278"/>
              <a:gd name="connsiteX8" fmla="*/ 6518030 w 6518030"/>
              <a:gd name="connsiteY8" fmla="*/ 2280139 h 4560278"/>
              <a:gd name="connsiteX9" fmla="*/ 5392613 w 6518030"/>
              <a:gd name="connsiteY9" fmla="*/ 4560277 h 4560278"/>
              <a:gd name="connsiteX10" fmla="*/ 2954215 w 6518030"/>
              <a:gd name="connsiteY10" fmla="*/ 4560277 h 4560278"/>
              <a:gd name="connsiteX11" fmla="*/ 4079632 w 6518030"/>
              <a:gd name="connsiteY11" fmla="*/ 2280139 h 456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518030" h="4560278">
                <a:moveTo>
                  <a:pt x="0" y="1"/>
                </a:moveTo>
                <a:lnTo>
                  <a:pt x="2438398" y="1"/>
                </a:lnTo>
                <a:lnTo>
                  <a:pt x="3563815" y="2280140"/>
                </a:lnTo>
                <a:lnTo>
                  <a:pt x="2438398" y="4560278"/>
                </a:lnTo>
                <a:lnTo>
                  <a:pt x="0" y="4560278"/>
                </a:lnTo>
                <a:lnTo>
                  <a:pt x="1125417" y="2280140"/>
                </a:lnTo>
                <a:close/>
                <a:moveTo>
                  <a:pt x="2954215" y="0"/>
                </a:moveTo>
                <a:lnTo>
                  <a:pt x="5392613" y="0"/>
                </a:lnTo>
                <a:lnTo>
                  <a:pt x="6518030" y="2280139"/>
                </a:lnTo>
                <a:lnTo>
                  <a:pt x="5392613" y="4560277"/>
                </a:lnTo>
                <a:lnTo>
                  <a:pt x="2954215" y="4560277"/>
                </a:lnTo>
                <a:lnTo>
                  <a:pt x="4079632" y="22801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654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B384F-040C-C51E-48B1-246C3583E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2920-FF15-4058-82B1-D9096A959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8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8" r:id="rId2"/>
    <p:sldLayoutId id="2147483649" r:id="rId3"/>
    <p:sldLayoutId id="2147483666" r:id="rId4"/>
    <p:sldLayoutId id="2147483664" r:id="rId5"/>
    <p:sldLayoutId id="2147483659" r:id="rId6"/>
    <p:sldLayoutId id="2147483653" r:id="rId7"/>
    <p:sldLayoutId id="2147483661" r:id="rId8"/>
    <p:sldLayoutId id="2147483660" r:id="rId9"/>
    <p:sldLayoutId id="2147483654" r:id="rId10"/>
    <p:sldLayoutId id="2147483663" r:id="rId11"/>
    <p:sldLayoutId id="2147483662" r:id="rId12"/>
    <p:sldLayoutId id="2147483655" r:id="rId13"/>
    <p:sldLayoutId id="2147483665" r:id="rId14"/>
    <p:sldLayoutId id="2147483657" r:id="rId15"/>
    <p:sldLayoutId id="2147483651" r:id="rId16"/>
    <p:sldLayoutId id="2147483650" r:id="rId17"/>
    <p:sldLayoutId id="2147483656" r:id="rId18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6.sv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6.sv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6.png"/><Relationship Id="rId3" Type="http://schemas.openxmlformats.org/officeDocument/2006/relationships/image" Target="../media/image24.jpeg"/><Relationship Id="rId7" Type="http://schemas.openxmlformats.org/officeDocument/2006/relationships/image" Target="../media/image5.png"/><Relationship Id="rId12" Type="http://schemas.openxmlformats.org/officeDocument/2006/relationships/image" Target="../media/image1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11" Type="http://schemas.openxmlformats.org/officeDocument/2006/relationships/image" Target="../media/image14.png"/><Relationship Id="rId5" Type="http://schemas.openxmlformats.org/officeDocument/2006/relationships/image" Target="../media/image26.jpeg"/><Relationship Id="rId10" Type="http://schemas.openxmlformats.org/officeDocument/2006/relationships/image" Target="../media/image13.png"/><Relationship Id="rId4" Type="http://schemas.openxmlformats.org/officeDocument/2006/relationships/image" Target="../media/image25.jpe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6.svg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6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8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6.svg"/><Relationship Id="rId10" Type="http://schemas.openxmlformats.org/officeDocument/2006/relationships/image" Target="../media/image16.png"/><Relationship Id="rId4" Type="http://schemas.openxmlformats.org/officeDocument/2006/relationships/image" Target="../media/image5.png"/><Relationship Id="rId9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19.xml"/><Relationship Id="rId3" Type="http://schemas.openxmlformats.org/officeDocument/2006/relationships/image" Target="../media/image7.png"/><Relationship Id="rId7" Type="http://schemas.openxmlformats.org/officeDocument/2006/relationships/slide" Target="slide8.xml"/><Relationship Id="rId12" Type="http://schemas.openxmlformats.org/officeDocument/2006/relationships/image" Target="../media/image10.pn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6" Type="http://schemas.openxmlformats.org/officeDocument/2006/relationships/slide" Target="slide2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5" Type="http://schemas.openxmlformats.org/officeDocument/2006/relationships/image" Target="../media/image11.png"/><Relationship Id="rId10" Type="http://schemas.openxmlformats.org/officeDocument/2006/relationships/slide" Target="slide14.xml"/><Relationship Id="rId4" Type="http://schemas.openxmlformats.org/officeDocument/2006/relationships/slide" Target="slide3.xml"/><Relationship Id="rId9" Type="http://schemas.openxmlformats.org/officeDocument/2006/relationships/image" Target="../media/image9.png"/><Relationship Id="rId1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12" Type="http://schemas.openxmlformats.org/officeDocument/2006/relationships/image" Target="../media/image3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11" Type="http://schemas.openxmlformats.org/officeDocument/2006/relationships/image" Target="../media/image30.jpeg"/><Relationship Id="rId5" Type="http://schemas.openxmlformats.org/officeDocument/2006/relationships/image" Target="../media/image13.png"/><Relationship Id="rId10" Type="http://schemas.openxmlformats.org/officeDocument/2006/relationships/image" Target="../media/image29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png"/><Relationship Id="rId4" Type="http://schemas.openxmlformats.org/officeDocument/2006/relationships/image" Target="../media/image6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6.svg"/><Relationship Id="rId9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6.svg"/><Relationship Id="rId9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34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png"/><Relationship Id="rId4" Type="http://schemas.openxmlformats.org/officeDocument/2006/relationships/image" Target="../media/image6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6.sv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21.jpe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6.sv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png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sv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D6F6DFD-39D1-A4FA-AC10-659419AE9C3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D13ED8B-0381-38A6-D17E-66C7A18892CF}"/>
              </a:ext>
            </a:extLst>
          </p:cNvPr>
          <p:cNvSpPr/>
          <p:nvPr/>
        </p:nvSpPr>
        <p:spPr>
          <a:xfrm>
            <a:off x="13063" y="0"/>
            <a:ext cx="12192000" cy="4200708"/>
          </a:xfrm>
          <a:custGeom>
            <a:avLst/>
            <a:gdLst>
              <a:gd name="connsiteX0" fmla="*/ 0 w 12192000"/>
              <a:gd name="connsiteY0" fmla="*/ 0 h 4200708"/>
              <a:gd name="connsiteX1" fmla="*/ 12192000 w 12192000"/>
              <a:gd name="connsiteY1" fmla="*/ 0 h 4200708"/>
              <a:gd name="connsiteX2" fmla="*/ 12192000 w 12192000"/>
              <a:gd name="connsiteY2" fmla="*/ 980246 h 4200708"/>
              <a:gd name="connsiteX3" fmla="*/ 12120337 w 12192000"/>
              <a:gd name="connsiteY3" fmla="*/ 1089847 h 4200708"/>
              <a:gd name="connsiteX4" fmla="*/ 6096002 w 12192000"/>
              <a:gd name="connsiteY4" fmla="*/ 4200708 h 4200708"/>
              <a:gd name="connsiteX5" fmla="*/ 71664 w 12192000"/>
              <a:gd name="connsiteY5" fmla="*/ 1089847 h 4200708"/>
              <a:gd name="connsiteX6" fmla="*/ 0 w 12192000"/>
              <a:gd name="connsiteY6" fmla="*/ 980246 h 4200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200708">
                <a:moveTo>
                  <a:pt x="0" y="0"/>
                </a:moveTo>
                <a:lnTo>
                  <a:pt x="12192000" y="0"/>
                </a:lnTo>
                <a:lnTo>
                  <a:pt x="12192000" y="980246"/>
                </a:lnTo>
                <a:lnTo>
                  <a:pt x="12120337" y="1089847"/>
                </a:lnTo>
                <a:cubicBezTo>
                  <a:pt x="10781481" y="2972552"/>
                  <a:pt x="8582166" y="4200708"/>
                  <a:pt x="6096002" y="4200708"/>
                </a:cubicBezTo>
                <a:cubicBezTo>
                  <a:pt x="3609835" y="4200708"/>
                  <a:pt x="1410520" y="2972552"/>
                  <a:pt x="71664" y="1089847"/>
                </a:cubicBezTo>
                <a:lnTo>
                  <a:pt x="0" y="980246"/>
                </a:lnTo>
                <a:close/>
              </a:path>
            </a:pathLst>
          </a:custGeom>
          <a:solidFill>
            <a:srgbClr val="0A0D14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0A0D14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EAF238-3706-CCEF-DC54-E746CD526F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82" t="34476" r="19575" b="36381"/>
          <a:stretch/>
        </p:blipFill>
        <p:spPr>
          <a:xfrm>
            <a:off x="1985553" y="-209009"/>
            <a:ext cx="8988612" cy="365760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E439DD49-FDF5-5E8A-CBDF-051B0E6879E2}"/>
              </a:ext>
            </a:extLst>
          </p:cNvPr>
          <p:cNvSpPr/>
          <p:nvPr/>
        </p:nvSpPr>
        <p:spPr>
          <a:xfrm>
            <a:off x="5325291" y="3155678"/>
            <a:ext cx="1541417" cy="154141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DE3D71A-B571-60E7-E117-A0A4B07CA10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91590" y="3321977"/>
            <a:ext cx="1208818" cy="12088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B0FB41-2F1D-5829-CB06-C8702921C570}"/>
              </a:ext>
            </a:extLst>
          </p:cNvPr>
          <p:cNvSpPr txBox="1"/>
          <p:nvPr/>
        </p:nvSpPr>
        <p:spPr>
          <a:xfrm>
            <a:off x="2095500" y="4827795"/>
            <a:ext cx="8147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موضوع: قالب پاورپوینت مهندسی هوا فضا {چند منظوره، پرزی، مورف}</a:t>
            </a:r>
            <a:endParaRPr lang="en-US" sz="20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D0DEE2-769A-ADCB-C48D-F3FB5F031520}"/>
              </a:ext>
            </a:extLst>
          </p:cNvPr>
          <p:cNvSpPr txBox="1"/>
          <p:nvPr/>
        </p:nvSpPr>
        <p:spPr>
          <a:xfrm>
            <a:off x="0" y="5452727"/>
            <a:ext cx="12192000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 محمد جواد عزیزی                                        نام استاد راهنما: دکتر علیرضا عزیزی</a:t>
            </a:r>
          </a:p>
          <a:p>
            <a:pPr algn="ctr">
              <a:lnSpc>
                <a:spcPct val="150000"/>
              </a:lnSpc>
            </a:pPr>
            <a:r>
              <a:rPr lang="fa-IR" sz="20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.................................</a:t>
            </a:r>
            <a:endParaRPr lang="en-US" sz="20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>
              <a:lnSpc>
                <a:spcPct val="150000"/>
              </a:lnSpc>
            </a:pPr>
            <a:endParaRPr lang="en-US" sz="20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020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E0C0641-C1DB-8BA5-84F2-DC34D4B29C4D}"/>
              </a:ext>
            </a:extLst>
          </p:cNvPr>
          <p:cNvCxnSpPr/>
          <p:nvPr/>
        </p:nvCxnSpPr>
        <p:spPr>
          <a:xfrm>
            <a:off x="1201003" y="2399115"/>
            <a:ext cx="61278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3E32A2B-0D83-E551-9D13-EA6597D011FE}"/>
              </a:ext>
            </a:extLst>
          </p:cNvPr>
          <p:cNvCxnSpPr/>
          <p:nvPr/>
        </p:nvCxnSpPr>
        <p:spPr>
          <a:xfrm>
            <a:off x="1201002" y="4196330"/>
            <a:ext cx="61278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B168C90C-7BD3-34B2-4DA4-8A88413D768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57150">
            <a:solidFill>
              <a:schemeClr val="tx1"/>
            </a:solidFill>
          </a:ln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731F54F4-8C03-EDAD-A253-C2FA9F856F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7677A3-8EE1-23CF-50A5-6DBBC0E0B373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EA06A8-CA5C-E82F-B385-C8D45264CD26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B709FF-D437-1604-F3D1-C43105FBE1AC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828F6D-4F50-6CCA-3717-5F5FA114EDDC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C44D9B-415E-10ED-D4E0-BBD69764D229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F91CC4-773B-F77F-ACF3-D1A68AC98E63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2" name="Picture 1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8E1B20D-1660-C7FF-9572-CC5651CB145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20578D-A3A0-98A6-CA05-C051DAA560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69425AA-CC10-0426-3B75-7A6B60330F2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D80436-CF09-7FB7-F9EA-F6472F0A80DA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EA7EF7-9C7A-F2BE-B856-ADF099F145DF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0DCB529-78AE-A8C2-42E1-A6D3288CA87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397FF6-D318-EDD5-7E68-4905DFBD6DA5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8CDD2B01-30D0-5871-BB76-D8DF47E6F461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xfrm>
            <a:off x="8664575" y="4433888"/>
            <a:ext cx="6905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0" kern="1200">
                <a:solidFill>
                  <a:srgbClr val="0A0D14"/>
                </a:solidFill>
                <a:latin typeface="Shabnam" panose="020B0603030804020204" pitchFamily="34" charset="-78"/>
                <a:ea typeface="+mn-ea"/>
                <a:cs typeface="Shabnam" panose="020B0603030804020204" pitchFamily="34" charset="-78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dirty="0">
                <a:cs typeface="B Yekan" panose="00000400000000000000" pitchFamily="2" charset="-78"/>
              </a:rPr>
              <a:t>10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739E92-7FC9-C84F-D968-10076547FFFF}"/>
              </a:ext>
            </a:extLst>
          </p:cNvPr>
          <p:cNvSpPr txBox="1"/>
          <p:nvPr/>
        </p:nvSpPr>
        <p:spPr>
          <a:xfrm>
            <a:off x="5677470" y="1052877"/>
            <a:ext cx="238179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14EFFB-4A4E-BD38-0B24-6C6B047B9252}"/>
              </a:ext>
            </a:extLst>
          </p:cNvPr>
          <p:cNvSpPr txBox="1"/>
          <p:nvPr/>
        </p:nvSpPr>
        <p:spPr>
          <a:xfrm>
            <a:off x="632321" y="1142271"/>
            <a:ext cx="238179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7A2BC1-E993-B15F-25BD-B0FABC6E88FB}"/>
              </a:ext>
            </a:extLst>
          </p:cNvPr>
          <p:cNvSpPr txBox="1"/>
          <p:nvPr/>
        </p:nvSpPr>
        <p:spPr>
          <a:xfrm>
            <a:off x="5775876" y="4262902"/>
            <a:ext cx="238179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D4AC7F-91B1-7209-74C0-89E296E62055}"/>
              </a:ext>
            </a:extLst>
          </p:cNvPr>
          <p:cNvSpPr txBox="1"/>
          <p:nvPr/>
        </p:nvSpPr>
        <p:spPr>
          <a:xfrm>
            <a:off x="584727" y="4266479"/>
            <a:ext cx="238179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52751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EB615E-1883-AFAE-B97A-963B89F5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11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57FFABC-EF00-D605-7B0A-F06709134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43A224-8A59-560A-333B-7159499739A3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3807E8-684F-FD11-C661-F0F524BE7F51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C55940-36EE-7024-AD2E-5358094C620F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7B4F27-694B-7BE0-1827-5D1C09E87B20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8A836-DE34-B5ED-5DCF-A1D6DD62110B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C46CB-8514-E9ED-BBC8-444456C7951A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D8D3B09-3771-9614-FA1C-AE5D7B38BB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3ADBE3-C962-E303-AABF-772987719B0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485738-7FA8-C7A2-1828-654E7DC77B4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2D373F-47BC-A065-B1CE-69A28EC2EEF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9039A0B-61E3-3B59-3A6B-CD8F69749E75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3845C7-0804-42AB-3077-23697CC681A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17" name="Google Shape;388;p32">
            <a:extLst>
              <a:ext uri="{FF2B5EF4-FFF2-40B4-BE49-F238E27FC236}">
                <a16:creationId xmlns:a16="http://schemas.microsoft.com/office/drawing/2014/main" id="{D5231ADB-FBF3-F396-C272-74382401BA90}"/>
              </a:ext>
            </a:extLst>
          </p:cNvPr>
          <p:cNvSpPr/>
          <p:nvPr/>
        </p:nvSpPr>
        <p:spPr>
          <a:xfrm>
            <a:off x="303608" y="2281517"/>
            <a:ext cx="7712076" cy="573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2F2F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" name="Google Shape;389;p32">
            <a:extLst>
              <a:ext uri="{FF2B5EF4-FFF2-40B4-BE49-F238E27FC236}">
                <a16:creationId xmlns:a16="http://schemas.microsoft.com/office/drawing/2014/main" id="{5143FAD4-5BAD-11BB-4836-2DB3D72CDC0C}"/>
              </a:ext>
            </a:extLst>
          </p:cNvPr>
          <p:cNvGrpSpPr/>
          <p:nvPr/>
        </p:nvGrpSpPr>
        <p:grpSpPr>
          <a:xfrm>
            <a:off x="1451301" y="2399880"/>
            <a:ext cx="354775" cy="354775"/>
            <a:chOff x="1760425" y="3165200"/>
            <a:chExt cx="354775" cy="354775"/>
          </a:xfrm>
          <a:solidFill>
            <a:schemeClr val="tx1"/>
          </a:solidFill>
        </p:grpSpPr>
        <p:sp>
          <p:nvSpPr>
            <p:cNvPr id="19" name="Google Shape;390;p32">
              <a:extLst>
                <a:ext uri="{FF2B5EF4-FFF2-40B4-BE49-F238E27FC236}">
                  <a16:creationId xmlns:a16="http://schemas.microsoft.com/office/drawing/2014/main" id="{C1C9367B-5875-864B-C68F-BC0161BC377D}"/>
                </a:ext>
              </a:extLst>
            </p:cNvPr>
            <p:cNvSpPr/>
            <p:nvPr/>
          </p:nvSpPr>
          <p:spPr>
            <a:xfrm>
              <a:off x="1760425" y="3299150"/>
              <a:ext cx="173275" cy="220825"/>
            </a:xfrm>
            <a:custGeom>
              <a:avLst/>
              <a:gdLst/>
              <a:ahLst/>
              <a:cxnLst/>
              <a:rect l="l" t="t" r="r" b="b"/>
              <a:pathLst>
                <a:path w="6931" h="8833" extrusionOk="0">
                  <a:moveTo>
                    <a:pt x="3881" y="1397"/>
                  </a:moveTo>
                  <a:cubicBezTo>
                    <a:pt x="4543" y="1557"/>
                    <a:pt x="5059" y="2072"/>
                    <a:pt x="5218" y="2734"/>
                  </a:cubicBezTo>
                  <a:lnTo>
                    <a:pt x="1713" y="2734"/>
                  </a:lnTo>
                  <a:cubicBezTo>
                    <a:pt x="1872" y="2072"/>
                    <a:pt x="2388" y="1557"/>
                    <a:pt x="3050" y="1397"/>
                  </a:cubicBezTo>
                  <a:lnTo>
                    <a:pt x="3050" y="1488"/>
                  </a:lnTo>
                  <a:cubicBezTo>
                    <a:pt x="3025" y="1732"/>
                    <a:pt x="3219" y="1944"/>
                    <a:pt x="3466" y="1944"/>
                  </a:cubicBezTo>
                  <a:cubicBezTo>
                    <a:pt x="3712" y="1944"/>
                    <a:pt x="3906" y="1732"/>
                    <a:pt x="3881" y="1488"/>
                  </a:cubicBezTo>
                  <a:lnTo>
                    <a:pt x="3881" y="1397"/>
                  </a:lnTo>
                  <a:close/>
                  <a:moveTo>
                    <a:pt x="4990" y="3565"/>
                  </a:moveTo>
                  <a:lnTo>
                    <a:pt x="4990" y="3706"/>
                  </a:lnTo>
                  <a:cubicBezTo>
                    <a:pt x="4950" y="4518"/>
                    <a:pt x="4278" y="5156"/>
                    <a:pt x="3466" y="5156"/>
                  </a:cubicBezTo>
                  <a:cubicBezTo>
                    <a:pt x="2653" y="5156"/>
                    <a:pt x="1982" y="4518"/>
                    <a:pt x="1941" y="3706"/>
                  </a:cubicBezTo>
                  <a:lnTo>
                    <a:pt x="1941" y="3565"/>
                  </a:lnTo>
                  <a:close/>
                  <a:moveTo>
                    <a:pt x="3744" y="6062"/>
                  </a:moveTo>
                  <a:cubicBezTo>
                    <a:pt x="4884" y="6062"/>
                    <a:pt x="5859" y="6880"/>
                    <a:pt x="6062" y="8002"/>
                  </a:cubicBezTo>
                  <a:lnTo>
                    <a:pt x="869" y="8002"/>
                  </a:lnTo>
                  <a:cubicBezTo>
                    <a:pt x="1072" y="6877"/>
                    <a:pt x="2050" y="6062"/>
                    <a:pt x="3191" y="6062"/>
                  </a:cubicBezTo>
                  <a:close/>
                  <a:moveTo>
                    <a:pt x="3466" y="1"/>
                  </a:moveTo>
                  <a:cubicBezTo>
                    <a:pt x="3250" y="1"/>
                    <a:pt x="3069" y="163"/>
                    <a:pt x="3050" y="379"/>
                  </a:cubicBezTo>
                  <a:lnTo>
                    <a:pt x="3050" y="551"/>
                  </a:lnTo>
                  <a:cubicBezTo>
                    <a:pt x="1928" y="732"/>
                    <a:pt x="1051" y="1613"/>
                    <a:pt x="866" y="2734"/>
                  </a:cubicBezTo>
                  <a:lnTo>
                    <a:pt x="694" y="2734"/>
                  </a:lnTo>
                  <a:cubicBezTo>
                    <a:pt x="479" y="2753"/>
                    <a:pt x="316" y="2934"/>
                    <a:pt x="316" y="3150"/>
                  </a:cubicBezTo>
                  <a:cubicBezTo>
                    <a:pt x="316" y="3362"/>
                    <a:pt x="479" y="3543"/>
                    <a:pt x="694" y="3565"/>
                  </a:cubicBezTo>
                  <a:lnTo>
                    <a:pt x="1110" y="3565"/>
                  </a:lnTo>
                  <a:lnTo>
                    <a:pt x="1110" y="3706"/>
                  </a:lnTo>
                  <a:cubicBezTo>
                    <a:pt x="1110" y="4390"/>
                    <a:pt x="1410" y="5043"/>
                    <a:pt x="1928" y="5490"/>
                  </a:cubicBezTo>
                  <a:cubicBezTo>
                    <a:pt x="760" y="5993"/>
                    <a:pt x="4" y="7142"/>
                    <a:pt x="4" y="8414"/>
                  </a:cubicBezTo>
                  <a:cubicBezTo>
                    <a:pt x="1" y="8645"/>
                    <a:pt x="188" y="8833"/>
                    <a:pt x="416" y="8833"/>
                  </a:cubicBezTo>
                  <a:lnTo>
                    <a:pt x="6515" y="8833"/>
                  </a:lnTo>
                  <a:cubicBezTo>
                    <a:pt x="6743" y="8833"/>
                    <a:pt x="6930" y="8645"/>
                    <a:pt x="6930" y="8414"/>
                  </a:cubicBezTo>
                  <a:cubicBezTo>
                    <a:pt x="6930" y="7142"/>
                    <a:pt x="6171" y="5993"/>
                    <a:pt x="5003" y="5490"/>
                  </a:cubicBezTo>
                  <a:cubicBezTo>
                    <a:pt x="5521" y="5043"/>
                    <a:pt x="5821" y="4390"/>
                    <a:pt x="5821" y="3706"/>
                  </a:cubicBezTo>
                  <a:lnTo>
                    <a:pt x="5821" y="3565"/>
                  </a:lnTo>
                  <a:lnTo>
                    <a:pt x="6237" y="3565"/>
                  </a:lnTo>
                  <a:cubicBezTo>
                    <a:pt x="6249" y="3566"/>
                    <a:pt x="6262" y="3567"/>
                    <a:pt x="6275" y="3567"/>
                  </a:cubicBezTo>
                  <a:cubicBezTo>
                    <a:pt x="6502" y="3567"/>
                    <a:pt x="6693" y="3384"/>
                    <a:pt x="6693" y="3150"/>
                  </a:cubicBezTo>
                  <a:cubicBezTo>
                    <a:pt x="6693" y="2917"/>
                    <a:pt x="6504" y="2732"/>
                    <a:pt x="6279" y="2732"/>
                  </a:cubicBezTo>
                  <a:cubicBezTo>
                    <a:pt x="6265" y="2732"/>
                    <a:pt x="6251" y="2733"/>
                    <a:pt x="6237" y="2734"/>
                  </a:cubicBezTo>
                  <a:lnTo>
                    <a:pt x="6065" y="2734"/>
                  </a:lnTo>
                  <a:cubicBezTo>
                    <a:pt x="5884" y="1610"/>
                    <a:pt x="5003" y="732"/>
                    <a:pt x="3881" y="551"/>
                  </a:cubicBezTo>
                  <a:lnTo>
                    <a:pt x="3881" y="379"/>
                  </a:lnTo>
                  <a:cubicBezTo>
                    <a:pt x="3859" y="163"/>
                    <a:pt x="3681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91;p32">
              <a:extLst>
                <a:ext uri="{FF2B5EF4-FFF2-40B4-BE49-F238E27FC236}">
                  <a16:creationId xmlns:a16="http://schemas.microsoft.com/office/drawing/2014/main" id="{227B3FE2-1D20-70B5-61FA-E92EFCE18223}"/>
                </a:ext>
              </a:extLst>
            </p:cNvPr>
            <p:cNvSpPr/>
            <p:nvPr/>
          </p:nvSpPr>
          <p:spPr>
            <a:xfrm>
              <a:off x="1906250" y="3165200"/>
              <a:ext cx="208950" cy="200925"/>
            </a:xfrm>
            <a:custGeom>
              <a:avLst/>
              <a:gdLst/>
              <a:ahLst/>
              <a:cxnLst/>
              <a:rect l="l" t="t" r="r" b="b"/>
              <a:pathLst>
                <a:path w="8358" h="8037" extrusionOk="0">
                  <a:moveTo>
                    <a:pt x="4337" y="832"/>
                  </a:moveTo>
                  <a:cubicBezTo>
                    <a:pt x="4692" y="832"/>
                    <a:pt x="5052" y="892"/>
                    <a:pt x="5402" y="1016"/>
                  </a:cubicBezTo>
                  <a:cubicBezTo>
                    <a:pt x="6864" y="1532"/>
                    <a:pt x="7742" y="3028"/>
                    <a:pt x="7480" y="4556"/>
                  </a:cubicBezTo>
                  <a:cubicBezTo>
                    <a:pt x="7217" y="6087"/>
                    <a:pt x="5890" y="7205"/>
                    <a:pt x="4340" y="7205"/>
                  </a:cubicBezTo>
                  <a:lnTo>
                    <a:pt x="2316" y="7205"/>
                  </a:lnTo>
                  <a:lnTo>
                    <a:pt x="2422" y="7036"/>
                  </a:lnTo>
                  <a:cubicBezTo>
                    <a:pt x="2534" y="6858"/>
                    <a:pt x="2497" y="6624"/>
                    <a:pt x="2331" y="6493"/>
                  </a:cubicBezTo>
                  <a:cubicBezTo>
                    <a:pt x="1125" y="5518"/>
                    <a:pt x="800" y="3812"/>
                    <a:pt x="1556" y="2460"/>
                  </a:cubicBezTo>
                  <a:cubicBezTo>
                    <a:pt x="2134" y="1431"/>
                    <a:pt x="3211" y="832"/>
                    <a:pt x="4337" y="832"/>
                  </a:cubicBezTo>
                  <a:close/>
                  <a:moveTo>
                    <a:pt x="4340" y="1"/>
                  </a:moveTo>
                  <a:cubicBezTo>
                    <a:pt x="2706" y="1"/>
                    <a:pt x="1235" y="988"/>
                    <a:pt x="619" y="2500"/>
                  </a:cubicBezTo>
                  <a:cubicBezTo>
                    <a:pt x="1" y="4015"/>
                    <a:pt x="363" y="5749"/>
                    <a:pt x="1531" y="6893"/>
                  </a:cubicBezTo>
                  <a:lnTo>
                    <a:pt x="1216" y="7399"/>
                  </a:lnTo>
                  <a:cubicBezTo>
                    <a:pt x="1135" y="7527"/>
                    <a:pt x="1128" y="7689"/>
                    <a:pt x="1203" y="7821"/>
                  </a:cubicBezTo>
                  <a:cubicBezTo>
                    <a:pt x="1275" y="7952"/>
                    <a:pt x="1416" y="8036"/>
                    <a:pt x="1566" y="8036"/>
                  </a:cubicBezTo>
                  <a:lnTo>
                    <a:pt x="4340" y="8036"/>
                  </a:lnTo>
                  <a:cubicBezTo>
                    <a:pt x="6558" y="8036"/>
                    <a:pt x="8358" y="6237"/>
                    <a:pt x="8358" y="4019"/>
                  </a:cubicBezTo>
                  <a:cubicBezTo>
                    <a:pt x="8358" y="1797"/>
                    <a:pt x="6558" y="1"/>
                    <a:pt x="43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92;p32">
              <a:extLst>
                <a:ext uri="{FF2B5EF4-FFF2-40B4-BE49-F238E27FC236}">
                  <a16:creationId xmlns:a16="http://schemas.microsoft.com/office/drawing/2014/main" id="{8FC7EA4C-F536-1E72-9DF7-8473324B6393}"/>
                </a:ext>
              </a:extLst>
            </p:cNvPr>
            <p:cNvSpPr/>
            <p:nvPr/>
          </p:nvSpPr>
          <p:spPr>
            <a:xfrm>
              <a:off x="1956775" y="3205750"/>
              <a:ext cx="115950" cy="117875"/>
            </a:xfrm>
            <a:custGeom>
              <a:avLst/>
              <a:gdLst/>
              <a:ahLst/>
              <a:cxnLst/>
              <a:rect l="l" t="t" r="r" b="b"/>
              <a:pathLst>
                <a:path w="4638" h="4715" extrusionOk="0">
                  <a:moveTo>
                    <a:pt x="2319" y="1840"/>
                  </a:moveTo>
                  <a:cubicBezTo>
                    <a:pt x="2813" y="1840"/>
                    <a:pt x="3059" y="2437"/>
                    <a:pt x="2710" y="2787"/>
                  </a:cubicBezTo>
                  <a:cubicBezTo>
                    <a:pt x="2596" y="2900"/>
                    <a:pt x="2457" y="2951"/>
                    <a:pt x="2320" y="2951"/>
                  </a:cubicBezTo>
                  <a:cubicBezTo>
                    <a:pt x="2036" y="2951"/>
                    <a:pt x="1763" y="2730"/>
                    <a:pt x="1763" y="2397"/>
                  </a:cubicBezTo>
                  <a:cubicBezTo>
                    <a:pt x="1766" y="2090"/>
                    <a:pt x="2013" y="1844"/>
                    <a:pt x="2319" y="1840"/>
                  </a:cubicBezTo>
                  <a:close/>
                  <a:moveTo>
                    <a:pt x="2316" y="0"/>
                  </a:moveTo>
                  <a:cubicBezTo>
                    <a:pt x="2069" y="0"/>
                    <a:pt x="1875" y="213"/>
                    <a:pt x="1900" y="460"/>
                  </a:cubicBezTo>
                  <a:lnTo>
                    <a:pt x="1900" y="1075"/>
                  </a:lnTo>
                  <a:cubicBezTo>
                    <a:pt x="1822" y="1100"/>
                    <a:pt x="1747" y="1131"/>
                    <a:pt x="1679" y="1169"/>
                  </a:cubicBezTo>
                  <a:lnTo>
                    <a:pt x="1241" y="731"/>
                  </a:lnTo>
                  <a:cubicBezTo>
                    <a:pt x="1160" y="650"/>
                    <a:pt x="1054" y="610"/>
                    <a:pt x="948" y="610"/>
                  </a:cubicBezTo>
                  <a:cubicBezTo>
                    <a:pt x="841" y="610"/>
                    <a:pt x="735" y="650"/>
                    <a:pt x="654" y="731"/>
                  </a:cubicBezTo>
                  <a:cubicBezTo>
                    <a:pt x="491" y="891"/>
                    <a:pt x="488" y="1156"/>
                    <a:pt x="651" y="1319"/>
                  </a:cubicBezTo>
                  <a:lnTo>
                    <a:pt x="1088" y="1756"/>
                  </a:lnTo>
                  <a:cubicBezTo>
                    <a:pt x="1054" y="1828"/>
                    <a:pt x="1023" y="1906"/>
                    <a:pt x="994" y="1981"/>
                  </a:cubicBezTo>
                  <a:lnTo>
                    <a:pt x="379" y="1981"/>
                  </a:lnTo>
                  <a:cubicBezTo>
                    <a:pt x="163" y="2003"/>
                    <a:pt x="1" y="2184"/>
                    <a:pt x="1" y="2397"/>
                  </a:cubicBezTo>
                  <a:cubicBezTo>
                    <a:pt x="1" y="2612"/>
                    <a:pt x="163" y="2793"/>
                    <a:pt x="379" y="2815"/>
                  </a:cubicBezTo>
                  <a:lnTo>
                    <a:pt x="994" y="2815"/>
                  </a:lnTo>
                  <a:cubicBezTo>
                    <a:pt x="1019" y="2890"/>
                    <a:pt x="1054" y="2965"/>
                    <a:pt x="1088" y="3037"/>
                  </a:cubicBezTo>
                  <a:lnTo>
                    <a:pt x="651" y="3474"/>
                  </a:lnTo>
                  <a:cubicBezTo>
                    <a:pt x="491" y="3637"/>
                    <a:pt x="491" y="3899"/>
                    <a:pt x="651" y="4065"/>
                  </a:cubicBezTo>
                  <a:cubicBezTo>
                    <a:pt x="732" y="4144"/>
                    <a:pt x="839" y="4184"/>
                    <a:pt x="946" y="4184"/>
                  </a:cubicBezTo>
                  <a:cubicBezTo>
                    <a:pt x="1053" y="4184"/>
                    <a:pt x="1160" y="4144"/>
                    <a:pt x="1241" y="4065"/>
                  </a:cubicBezTo>
                  <a:lnTo>
                    <a:pt x="1679" y="3627"/>
                  </a:lnTo>
                  <a:cubicBezTo>
                    <a:pt x="1750" y="3662"/>
                    <a:pt x="1825" y="3693"/>
                    <a:pt x="1900" y="3721"/>
                  </a:cubicBezTo>
                  <a:lnTo>
                    <a:pt x="1900" y="4337"/>
                  </a:lnTo>
                  <a:cubicBezTo>
                    <a:pt x="1922" y="4552"/>
                    <a:pt x="2100" y="4715"/>
                    <a:pt x="2316" y="4715"/>
                  </a:cubicBezTo>
                  <a:cubicBezTo>
                    <a:pt x="2531" y="4715"/>
                    <a:pt x="2713" y="4552"/>
                    <a:pt x="2731" y="4337"/>
                  </a:cubicBezTo>
                  <a:lnTo>
                    <a:pt x="2731" y="3721"/>
                  </a:lnTo>
                  <a:cubicBezTo>
                    <a:pt x="2810" y="3693"/>
                    <a:pt x="2884" y="3662"/>
                    <a:pt x="2959" y="3627"/>
                  </a:cubicBezTo>
                  <a:lnTo>
                    <a:pt x="3397" y="4065"/>
                  </a:lnTo>
                  <a:cubicBezTo>
                    <a:pt x="3475" y="4140"/>
                    <a:pt x="3578" y="4184"/>
                    <a:pt x="3691" y="4184"/>
                  </a:cubicBezTo>
                  <a:cubicBezTo>
                    <a:pt x="3694" y="4184"/>
                    <a:pt x="3698" y="4184"/>
                    <a:pt x="3701" y="4184"/>
                  </a:cubicBezTo>
                  <a:cubicBezTo>
                    <a:pt x="3807" y="4184"/>
                    <a:pt x="3909" y="4140"/>
                    <a:pt x="3981" y="4065"/>
                  </a:cubicBezTo>
                  <a:cubicBezTo>
                    <a:pt x="4147" y="3902"/>
                    <a:pt x="4147" y="3637"/>
                    <a:pt x="3981" y="3474"/>
                  </a:cubicBezTo>
                  <a:lnTo>
                    <a:pt x="3544" y="3037"/>
                  </a:lnTo>
                  <a:cubicBezTo>
                    <a:pt x="3584" y="2965"/>
                    <a:pt x="3616" y="2890"/>
                    <a:pt x="3637" y="2815"/>
                  </a:cubicBezTo>
                  <a:lnTo>
                    <a:pt x="4259" y="2815"/>
                  </a:lnTo>
                  <a:cubicBezTo>
                    <a:pt x="4475" y="2793"/>
                    <a:pt x="4637" y="2612"/>
                    <a:pt x="4637" y="2397"/>
                  </a:cubicBezTo>
                  <a:cubicBezTo>
                    <a:pt x="4637" y="2184"/>
                    <a:pt x="4475" y="2003"/>
                    <a:pt x="4259" y="1981"/>
                  </a:cubicBezTo>
                  <a:lnTo>
                    <a:pt x="3637" y="1981"/>
                  </a:lnTo>
                  <a:cubicBezTo>
                    <a:pt x="3616" y="1903"/>
                    <a:pt x="3584" y="1828"/>
                    <a:pt x="3544" y="1756"/>
                  </a:cubicBezTo>
                  <a:lnTo>
                    <a:pt x="3981" y="1319"/>
                  </a:lnTo>
                  <a:cubicBezTo>
                    <a:pt x="4144" y="1156"/>
                    <a:pt x="4144" y="894"/>
                    <a:pt x="3981" y="731"/>
                  </a:cubicBezTo>
                  <a:cubicBezTo>
                    <a:pt x="3900" y="650"/>
                    <a:pt x="3794" y="610"/>
                    <a:pt x="3689" y="610"/>
                  </a:cubicBezTo>
                  <a:cubicBezTo>
                    <a:pt x="3584" y="610"/>
                    <a:pt x="3478" y="650"/>
                    <a:pt x="3397" y="731"/>
                  </a:cubicBezTo>
                  <a:lnTo>
                    <a:pt x="2959" y="1169"/>
                  </a:lnTo>
                  <a:cubicBezTo>
                    <a:pt x="2888" y="1131"/>
                    <a:pt x="2810" y="1100"/>
                    <a:pt x="2731" y="1075"/>
                  </a:cubicBezTo>
                  <a:lnTo>
                    <a:pt x="2731" y="460"/>
                  </a:lnTo>
                  <a:cubicBezTo>
                    <a:pt x="2756" y="213"/>
                    <a:pt x="2563" y="0"/>
                    <a:pt x="23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393;p32">
            <a:extLst>
              <a:ext uri="{FF2B5EF4-FFF2-40B4-BE49-F238E27FC236}">
                <a16:creationId xmlns:a16="http://schemas.microsoft.com/office/drawing/2014/main" id="{E553E7A8-E6C5-D191-3B88-4E6198CDB638}"/>
              </a:ext>
            </a:extLst>
          </p:cNvPr>
          <p:cNvGrpSpPr/>
          <p:nvPr/>
        </p:nvGrpSpPr>
        <p:grpSpPr>
          <a:xfrm>
            <a:off x="6561057" y="2398130"/>
            <a:ext cx="323275" cy="358275"/>
            <a:chOff x="4046200" y="3163425"/>
            <a:chExt cx="323275" cy="358275"/>
          </a:xfrm>
          <a:solidFill>
            <a:schemeClr val="tx1"/>
          </a:solidFill>
        </p:grpSpPr>
        <p:sp>
          <p:nvSpPr>
            <p:cNvPr id="23" name="Google Shape;394;p32">
              <a:extLst>
                <a:ext uri="{FF2B5EF4-FFF2-40B4-BE49-F238E27FC236}">
                  <a16:creationId xmlns:a16="http://schemas.microsoft.com/office/drawing/2014/main" id="{79EC3BEB-59CA-27C1-C05D-5961661FD662}"/>
                </a:ext>
              </a:extLst>
            </p:cNvPr>
            <p:cNvSpPr/>
            <p:nvPr/>
          </p:nvSpPr>
          <p:spPr>
            <a:xfrm>
              <a:off x="4046200" y="3163425"/>
              <a:ext cx="323275" cy="358275"/>
            </a:xfrm>
            <a:custGeom>
              <a:avLst/>
              <a:gdLst/>
              <a:ahLst/>
              <a:cxnLst/>
              <a:rect l="l" t="t" r="r" b="b"/>
              <a:pathLst>
                <a:path w="12931" h="14331" extrusionOk="0">
                  <a:moveTo>
                    <a:pt x="6401" y="903"/>
                  </a:moveTo>
                  <a:cubicBezTo>
                    <a:pt x="6773" y="903"/>
                    <a:pt x="6958" y="1353"/>
                    <a:pt x="6695" y="1615"/>
                  </a:cubicBezTo>
                  <a:cubicBezTo>
                    <a:pt x="6610" y="1700"/>
                    <a:pt x="6506" y="1738"/>
                    <a:pt x="6403" y="1738"/>
                  </a:cubicBezTo>
                  <a:cubicBezTo>
                    <a:pt x="6189" y="1738"/>
                    <a:pt x="5983" y="1572"/>
                    <a:pt x="5983" y="1318"/>
                  </a:cubicBezTo>
                  <a:cubicBezTo>
                    <a:pt x="5983" y="1090"/>
                    <a:pt x="6170" y="903"/>
                    <a:pt x="6401" y="903"/>
                  </a:cubicBezTo>
                  <a:close/>
                  <a:moveTo>
                    <a:pt x="1338" y="3827"/>
                  </a:moveTo>
                  <a:cubicBezTo>
                    <a:pt x="1710" y="3827"/>
                    <a:pt x="1899" y="4278"/>
                    <a:pt x="1634" y="4539"/>
                  </a:cubicBezTo>
                  <a:cubicBezTo>
                    <a:pt x="1549" y="4625"/>
                    <a:pt x="1444" y="4663"/>
                    <a:pt x="1342" y="4663"/>
                  </a:cubicBezTo>
                  <a:cubicBezTo>
                    <a:pt x="1126" y="4663"/>
                    <a:pt x="920" y="4494"/>
                    <a:pt x="922" y="4239"/>
                  </a:cubicBezTo>
                  <a:cubicBezTo>
                    <a:pt x="922" y="4015"/>
                    <a:pt x="1106" y="3830"/>
                    <a:pt x="1334" y="3827"/>
                  </a:cubicBezTo>
                  <a:cubicBezTo>
                    <a:pt x="1335" y="3827"/>
                    <a:pt x="1337" y="3827"/>
                    <a:pt x="1338" y="3827"/>
                  </a:cubicBezTo>
                  <a:close/>
                  <a:moveTo>
                    <a:pt x="11466" y="3827"/>
                  </a:moveTo>
                  <a:cubicBezTo>
                    <a:pt x="11836" y="3827"/>
                    <a:pt x="12024" y="4278"/>
                    <a:pt x="11759" y="4539"/>
                  </a:cubicBezTo>
                  <a:cubicBezTo>
                    <a:pt x="11675" y="4625"/>
                    <a:pt x="11571" y="4663"/>
                    <a:pt x="11468" y="4663"/>
                  </a:cubicBezTo>
                  <a:cubicBezTo>
                    <a:pt x="11252" y="4663"/>
                    <a:pt x="11045" y="4494"/>
                    <a:pt x="11047" y="4239"/>
                  </a:cubicBezTo>
                  <a:cubicBezTo>
                    <a:pt x="11050" y="4015"/>
                    <a:pt x="11234" y="3830"/>
                    <a:pt x="11463" y="3827"/>
                  </a:cubicBezTo>
                  <a:cubicBezTo>
                    <a:pt x="11464" y="3827"/>
                    <a:pt x="11465" y="3827"/>
                    <a:pt x="11466" y="3827"/>
                  </a:cubicBezTo>
                  <a:close/>
                  <a:moveTo>
                    <a:pt x="5589" y="2265"/>
                  </a:moveTo>
                  <a:cubicBezTo>
                    <a:pt x="5705" y="2365"/>
                    <a:pt x="5839" y="2443"/>
                    <a:pt x="5983" y="2496"/>
                  </a:cubicBezTo>
                  <a:lnTo>
                    <a:pt x="5983" y="3424"/>
                  </a:lnTo>
                  <a:lnTo>
                    <a:pt x="5567" y="3424"/>
                  </a:lnTo>
                  <a:cubicBezTo>
                    <a:pt x="5339" y="3424"/>
                    <a:pt x="5152" y="3608"/>
                    <a:pt x="5152" y="3840"/>
                  </a:cubicBezTo>
                  <a:lnTo>
                    <a:pt x="5152" y="4539"/>
                  </a:lnTo>
                  <a:cubicBezTo>
                    <a:pt x="5011" y="4605"/>
                    <a:pt x="4874" y="4683"/>
                    <a:pt x="4749" y="4774"/>
                  </a:cubicBezTo>
                  <a:lnTo>
                    <a:pt x="4143" y="4424"/>
                  </a:lnTo>
                  <a:cubicBezTo>
                    <a:pt x="4078" y="4386"/>
                    <a:pt x="4007" y="4368"/>
                    <a:pt x="3936" y="4368"/>
                  </a:cubicBezTo>
                  <a:cubicBezTo>
                    <a:pt x="3793" y="4368"/>
                    <a:pt x="3653" y="4443"/>
                    <a:pt x="3577" y="4577"/>
                  </a:cubicBezTo>
                  <a:lnTo>
                    <a:pt x="3365" y="4936"/>
                  </a:lnTo>
                  <a:lnTo>
                    <a:pt x="2562" y="4471"/>
                  </a:lnTo>
                  <a:cubicBezTo>
                    <a:pt x="2574" y="4396"/>
                    <a:pt x="2581" y="4318"/>
                    <a:pt x="2581" y="4243"/>
                  </a:cubicBezTo>
                  <a:cubicBezTo>
                    <a:pt x="2581" y="4164"/>
                    <a:pt x="2574" y="4090"/>
                    <a:pt x="2562" y="4015"/>
                  </a:cubicBezTo>
                  <a:lnTo>
                    <a:pt x="5589" y="2265"/>
                  </a:lnTo>
                  <a:close/>
                  <a:moveTo>
                    <a:pt x="7207" y="2265"/>
                  </a:moveTo>
                  <a:lnTo>
                    <a:pt x="10238" y="4015"/>
                  </a:lnTo>
                  <a:cubicBezTo>
                    <a:pt x="10222" y="4090"/>
                    <a:pt x="10216" y="4164"/>
                    <a:pt x="10216" y="4239"/>
                  </a:cubicBezTo>
                  <a:cubicBezTo>
                    <a:pt x="10216" y="4318"/>
                    <a:pt x="10222" y="4396"/>
                    <a:pt x="10238" y="4471"/>
                  </a:cubicBezTo>
                  <a:lnTo>
                    <a:pt x="9432" y="4936"/>
                  </a:lnTo>
                  <a:lnTo>
                    <a:pt x="9223" y="4577"/>
                  </a:lnTo>
                  <a:cubicBezTo>
                    <a:pt x="9147" y="4443"/>
                    <a:pt x="9007" y="4369"/>
                    <a:pt x="8863" y="4369"/>
                  </a:cubicBezTo>
                  <a:cubicBezTo>
                    <a:pt x="8793" y="4369"/>
                    <a:pt x="8722" y="4387"/>
                    <a:pt x="8657" y="4424"/>
                  </a:cubicBezTo>
                  <a:lnTo>
                    <a:pt x="8051" y="4771"/>
                  </a:lnTo>
                  <a:cubicBezTo>
                    <a:pt x="7923" y="4683"/>
                    <a:pt x="7789" y="4605"/>
                    <a:pt x="7645" y="4536"/>
                  </a:cubicBezTo>
                  <a:lnTo>
                    <a:pt x="7645" y="3840"/>
                  </a:lnTo>
                  <a:cubicBezTo>
                    <a:pt x="7645" y="3612"/>
                    <a:pt x="7461" y="3427"/>
                    <a:pt x="7232" y="3424"/>
                  </a:cubicBezTo>
                  <a:lnTo>
                    <a:pt x="6814" y="3424"/>
                  </a:lnTo>
                  <a:lnTo>
                    <a:pt x="6814" y="2496"/>
                  </a:lnTo>
                  <a:cubicBezTo>
                    <a:pt x="6958" y="2443"/>
                    <a:pt x="7092" y="2365"/>
                    <a:pt x="7207" y="2265"/>
                  </a:cubicBezTo>
                  <a:close/>
                  <a:moveTo>
                    <a:pt x="2143" y="5189"/>
                  </a:moveTo>
                  <a:lnTo>
                    <a:pt x="2952" y="5655"/>
                  </a:lnTo>
                  <a:lnTo>
                    <a:pt x="2743" y="6014"/>
                  </a:lnTo>
                  <a:cubicBezTo>
                    <a:pt x="2690" y="6111"/>
                    <a:pt x="2674" y="6223"/>
                    <a:pt x="2703" y="6329"/>
                  </a:cubicBezTo>
                  <a:cubicBezTo>
                    <a:pt x="2731" y="6439"/>
                    <a:pt x="2799" y="6529"/>
                    <a:pt x="2896" y="6586"/>
                  </a:cubicBezTo>
                  <a:lnTo>
                    <a:pt x="3499" y="6932"/>
                  </a:lnTo>
                  <a:cubicBezTo>
                    <a:pt x="3496" y="7011"/>
                    <a:pt x="3490" y="7089"/>
                    <a:pt x="3490" y="7167"/>
                  </a:cubicBezTo>
                  <a:cubicBezTo>
                    <a:pt x="3490" y="7245"/>
                    <a:pt x="3496" y="7323"/>
                    <a:pt x="3499" y="7401"/>
                  </a:cubicBezTo>
                  <a:lnTo>
                    <a:pt x="2896" y="7748"/>
                  </a:lnTo>
                  <a:cubicBezTo>
                    <a:pt x="2799" y="7801"/>
                    <a:pt x="2731" y="7895"/>
                    <a:pt x="2703" y="8001"/>
                  </a:cubicBezTo>
                  <a:cubicBezTo>
                    <a:pt x="2674" y="8110"/>
                    <a:pt x="2690" y="8223"/>
                    <a:pt x="2743" y="8320"/>
                  </a:cubicBezTo>
                  <a:lnTo>
                    <a:pt x="2952" y="8679"/>
                  </a:lnTo>
                  <a:lnTo>
                    <a:pt x="2146" y="9141"/>
                  </a:lnTo>
                  <a:cubicBezTo>
                    <a:pt x="2031" y="9044"/>
                    <a:pt x="1897" y="8966"/>
                    <a:pt x="1753" y="8916"/>
                  </a:cubicBezTo>
                  <a:lnTo>
                    <a:pt x="1753" y="5417"/>
                  </a:lnTo>
                  <a:cubicBezTo>
                    <a:pt x="1897" y="5367"/>
                    <a:pt x="2028" y="5289"/>
                    <a:pt x="2143" y="5189"/>
                  </a:cubicBezTo>
                  <a:close/>
                  <a:moveTo>
                    <a:pt x="10653" y="5189"/>
                  </a:moveTo>
                  <a:cubicBezTo>
                    <a:pt x="10769" y="5289"/>
                    <a:pt x="10903" y="5364"/>
                    <a:pt x="11047" y="5417"/>
                  </a:cubicBezTo>
                  <a:lnTo>
                    <a:pt x="11047" y="8916"/>
                  </a:lnTo>
                  <a:cubicBezTo>
                    <a:pt x="10903" y="8966"/>
                    <a:pt x="10769" y="9044"/>
                    <a:pt x="10653" y="9141"/>
                  </a:cubicBezTo>
                  <a:lnTo>
                    <a:pt x="9847" y="8676"/>
                  </a:lnTo>
                  <a:lnTo>
                    <a:pt x="10057" y="8316"/>
                  </a:lnTo>
                  <a:cubicBezTo>
                    <a:pt x="10110" y="8223"/>
                    <a:pt x="10125" y="8107"/>
                    <a:pt x="10094" y="8001"/>
                  </a:cubicBezTo>
                  <a:cubicBezTo>
                    <a:pt x="10066" y="7895"/>
                    <a:pt x="9997" y="7804"/>
                    <a:pt x="9904" y="7748"/>
                  </a:cubicBezTo>
                  <a:lnTo>
                    <a:pt x="9298" y="7401"/>
                  </a:lnTo>
                  <a:cubicBezTo>
                    <a:pt x="9307" y="7323"/>
                    <a:pt x="9310" y="7245"/>
                    <a:pt x="9310" y="7167"/>
                  </a:cubicBezTo>
                  <a:cubicBezTo>
                    <a:pt x="9310" y="7089"/>
                    <a:pt x="9307" y="7011"/>
                    <a:pt x="9298" y="6932"/>
                  </a:cubicBezTo>
                  <a:lnTo>
                    <a:pt x="9904" y="6583"/>
                  </a:lnTo>
                  <a:cubicBezTo>
                    <a:pt x="9997" y="6529"/>
                    <a:pt x="10066" y="6436"/>
                    <a:pt x="10094" y="6329"/>
                  </a:cubicBezTo>
                  <a:cubicBezTo>
                    <a:pt x="10125" y="6223"/>
                    <a:pt x="10110" y="6111"/>
                    <a:pt x="10057" y="6014"/>
                  </a:cubicBezTo>
                  <a:lnTo>
                    <a:pt x="9847" y="5655"/>
                  </a:lnTo>
                  <a:lnTo>
                    <a:pt x="10653" y="5189"/>
                  </a:lnTo>
                  <a:close/>
                  <a:moveTo>
                    <a:pt x="6814" y="4258"/>
                  </a:moveTo>
                  <a:lnTo>
                    <a:pt x="6814" y="4814"/>
                  </a:lnTo>
                  <a:cubicBezTo>
                    <a:pt x="6814" y="4992"/>
                    <a:pt x="6923" y="5149"/>
                    <a:pt x="7092" y="5208"/>
                  </a:cubicBezTo>
                  <a:cubicBezTo>
                    <a:pt x="7332" y="5292"/>
                    <a:pt x="7554" y="5420"/>
                    <a:pt x="7748" y="5589"/>
                  </a:cubicBezTo>
                  <a:cubicBezTo>
                    <a:pt x="7825" y="5653"/>
                    <a:pt x="7921" y="5687"/>
                    <a:pt x="8018" y="5687"/>
                  </a:cubicBezTo>
                  <a:cubicBezTo>
                    <a:pt x="8091" y="5687"/>
                    <a:pt x="8164" y="5668"/>
                    <a:pt x="8229" y="5630"/>
                  </a:cubicBezTo>
                  <a:lnTo>
                    <a:pt x="8713" y="5349"/>
                  </a:lnTo>
                  <a:lnTo>
                    <a:pt x="9126" y="6073"/>
                  </a:lnTo>
                  <a:lnTo>
                    <a:pt x="8641" y="6348"/>
                  </a:lnTo>
                  <a:cubicBezTo>
                    <a:pt x="8488" y="6439"/>
                    <a:pt x="8407" y="6614"/>
                    <a:pt x="8442" y="6786"/>
                  </a:cubicBezTo>
                  <a:cubicBezTo>
                    <a:pt x="8488" y="7039"/>
                    <a:pt x="8488" y="7295"/>
                    <a:pt x="8442" y="7545"/>
                  </a:cubicBezTo>
                  <a:cubicBezTo>
                    <a:pt x="8407" y="7717"/>
                    <a:pt x="8488" y="7895"/>
                    <a:pt x="8641" y="7982"/>
                  </a:cubicBezTo>
                  <a:lnTo>
                    <a:pt x="9126" y="8260"/>
                  </a:lnTo>
                  <a:lnTo>
                    <a:pt x="8713" y="8982"/>
                  </a:lnTo>
                  <a:lnTo>
                    <a:pt x="8229" y="8701"/>
                  </a:lnTo>
                  <a:cubicBezTo>
                    <a:pt x="8164" y="8663"/>
                    <a:pt x="8091" y="8645"/>
                    <a:pt x="8019" y="8645"/>
                  </a:cubicBezTo>
                  <a:cubicBezTo>
                    <a:pt x="7921" y="8645"/>
                    <a:pt x="7825" y="8678"/>
                    <a:pt x="7748" y="8744"/>
                  </a:cubicBezTo>
                  <a:cubicBezTo>
                    <a:pt x="7554" y="8910"/>
                    <a:pt x="7332" y="9038"/>
                    <a:pt x="7092" y="9122"/>
                  </a:cubicBezTo>
                  <a:cubicBezTo>
                    <a:pt x="6923" y="9182"/>
                    <a:pt x="6814" y="9341"/>
                    <a:pt x="6814" y="9516"/>
                  </a:cubicBezTo>
                  <a:lnTo>
                    <a:pt x="6814" y="10075"/>
                  </a:lnTo>
                  <a:lnTo>
                    <a:pt x="5983" y="10075"/>
                  </a:lnTo>
                  <a:lnTo>
                    <a:pt x="5983" y="9516"/>
                  </a:lnTo>
                  <a:cubicBezTo>
                    <a:pt x="5983" y="9341"/>
                    <a:pt x="5874" y="9182"/>
                    <a:pt x="5705" y="9122"/>
                  </a:cubicBezTo>
                  <a:cubicBezTo>
                    <a:pt x="5464" y="9038"/>
                    <a:pt x="5242" y="8910"/>
                    <a:pt x="5049" y="8744"/>
                  </a:cubicBezTo>
                  <a:cubicBezTo>
                    <a:pt x="4972" y="8678"/>
                    <a:pt x="4876" y="8645"/>
                    <a:pt x="4781" y="8645"/>
                  </a:cubicBezTo>
                  <a:cubicBezTo>
                    <a:pt x="4709" y="8645"/>
                    <a:pt x="4638" y="8663"/>
                    <a:pt x="4574" y="8701"/>
                  </a:cubicBezTo>
                  <a:lnTo>
                    <a:pt x="4087" y="8982"/>
                  </a:lnTo>
                  <a:lnTo>
                    <a:pt x="3671" y="8260"/>
                  </a:lnTo>
                  <a:lnTo>
                    <a:pt x="4155" y="7982"/>
                  </a:lnTo>
                  <a:cubicBezTo>
                    <a:pt x="4308" y="7895"/>
                    <a:pt x="4390" y="7720"/>
                    <a:pt x="4358" y="7545"/>
                  </a:cubicBezTo>
                  <a:cubicBezTo>
                    <a:pt x="4311" y="7295"/>
                    <a:pt x="4311" y="7039"/>
                    <a:pt x="4358" y="6786"/>
                  </a:cubicBezTo>
                  <a:cubicBezTo>
                    <a:pt x="4390" y="6614"/>
                    <a:pt x="4308" y="6439"/>
                    <a:pt x="4155" y="6348"/>
                  </a:cubicBezTo>
                  <a:lnTo>
                    <a:pt x="3671" y="6073"/>
                  </a:lnTo>
                  <a:lnTo>
                    <a:pt x="4087" y="5349"/>
                  </a:lnTo>
                  <a:lnTo>
                    <a:pt x="4574" y="5630"/>
                  </a:lnTo>
                  <a:cubicBezTo>
                    <a:pt x="4638" y="5668"/>
                    <a:pt x="4709" y="5687"/>
                    <a:pt x="4781" y="5687"/>
                  </a:cubicBezTo>
                  <a:cubicBezTo>
                    <a:pt x="4876" y="5687"/>
                    <a:pt x="4972" y="5653"/>
                    <a:pt x="5049" y="5589"/>
                  </a:cubicBezTo>
                  <a:cubicBezTo>
                    <a:pt x="5242" y="5424"/>
                    <a:pt x="5464" y="5292"/>
                    <a:pt x="5705" y="5208"/>
                  </a:cubicBezTo>
                  <a:cubicBezTo>
                    <a:pt x="5874" y="5152"/>
                    <a:pt x="5983" y="4992"/>
                    <a:pt x="5983" y="4814"/>
                  </a:cubicBezTo>
                  <a:lnTo>
                    <a:pt x="5983" y="4258"/>
                  </a:lnTo>
                  <a:close/>
                  <a:moveTo>
                    <a:pt x="11457" y="9669"/>
                  </a:moveTo>
                  <a:cubicBezTo>
                    <a:pt x="11673" y="9669"/>
                    <a:pt x="11880" y="9838"/>
                    <a:pt x="11878" y="10091"/>
                  </a:cubicBezTo>
                  <a:cubicBezTo>
                    <a:pt x="11878" y="10317"/>
                    <a:pt x="11694" y="10503"/>
                    <a:pt x="11468" y="10503"/>
                  </a:cubicBezTo>
                  <a:cubicBezTo>
                    <a:pt x="11466" y="10503"/>
                    <a:pt x="11464" y="10503"/>
                    <a:pt x="11463" y="10503"/>
                  </a:cubicBezTo>
                  <a:cubicBezTo>
                    <a:pt x="11088" y="10503"/>
                    <a:pt x="10903" y="10053"/>
                    <a:pt x="11166" y="9791"/>
                  </a:cubicBezTo>
                  <a:cubicBezTo>
                    <a:pt x="11251" y="9707"/>
                    <a:pt x="11355" y="9669"/>
                    <a:pt x="11457" y="9669"/>
                  </a:cubicBezTo>
                  <a:close/>
                  <a:moveTo>
                    <a:pt x="1334" y="9672"/>
                  </a:moveTo>
                  <a:cubicBezTo>
                    <a:pt x="1372" y="9672"/>
                    <a:pt x="1409" y="9679"/>
                    <a:pt x="1444" y="9688"/>
                  </a:cubicBezTo>
                  <a:cubicBezTo>
                    <a:pt x="1550" y="9716"/>
                    <a:pt x="1640" y="9785"/>
                    <a:pt x="1693" y="9878"/>
                  </a:cubicBezTo>
                  <a:cubicBezTo>
                    <a:pt x="1809" y="10078"/>
                    <a:pt x="1740" y="10335"/>
                    <a:pt x="1543" y="10450"/>
                  </a:cubicBezTo>
                  <a:cubicBezTo>
                    <a:pt x="1478" y="10488"/>
                    <a:pt x="1406" y="10506"/>
                    <a:pt x="1336" y="10506"/>
                  </a:cubicBezTo>
                  <a:cubicBezTo>
                    <a:pt x="1192" y="10506"/>
                    <a:pt x="1052" y="10431"/>
                    <a:pt x="975" y="10297"/>
                  </a:cubicBezTo>
                  <a:cubicBezTo>
                    <a:pt x="922" y="10203"/>
                    <a:pt x="906" y="10088"/>
                    <a:pt x="934" y="9982"/>
                  </a:cubicBezTo>
                  <a:cubicBezTo>
                    <a:pt x="962" y="9875"/>
                    <a:pt x="1034" y="9785"/>
                    <a:pt x="1128" y="9729"/>
                  </a:cubicBezTo>
                  <a:cubicBezTo>
                    <a:pt x="1190" y="9691"/>
                    <a:pt x="1262" y="9672"/>
                    <a:pt x="1334" y="9672"/>
                  </a:cubicBezTo>
                  <a:close/>
                  <a:moveTo>
                    <a:pt x="3365" y="9394"/>
                  </a:moveTo>
                  <a:lnTo>
                    <a:pt x="3577" y="9754"/>
                  </a:lnTo>
                  <a:cubicBezTo>
                    <a:pt x="3652" y="9889"/>
                    <a:pt x="3792" y="9965"/>
                    <a:pt x="3934" y="9965"/>
                  </a:cubicBezTo>
                  <a:cubicBezTo>
                    <a:pt x="4005" y="9965"/>
                    <a:pt x="4077" y="9946"/>
                    <a:pt x="4143" y="9907"/>
                  </a:cubicBezTo>
                  <a:lnTo>
                    <a:pt x="4749" y="9560"/>
                  </a:lnTo>
                  <a:cubicBezTo>
                    <a:pt x="4877" y="9647"/>
                    <a:pt x="5011" y="9725"/>
                    <a:pt x="5152" y="9794"/>
                  </a:cubicBezTo>
                  <a:lnTo>
                    <a:pt x="5152" y="10494"/>
                  </a:lnTo>
                  <a:cubicBezTo>
                    <a:pt x="5152" y="10722"/>
                    <a:pt x="5339" y="10906"/>
                    <a:pt x="5567" y="10906"/>
                  </a:cubicBezTo>
                  <a:lnTo>
                    <a:pt x="5983" y="10906"/>
                  </a:lnTo>
                  <a:lnTo>
                    <a:pt x="5983" y="11837"/>
                  </a:lnTo>
                  <a:cubicBezTo>
                    <a:pt x="5836" y="11887"/>
                    <a:pt x="5705" y="11965"/>
                    <a:pt x="5589" y="12065"/>
                  </a:cubicBezTo>
                  <a:lnTo>
                    <a:pt x="2562" y="10316"/>
                  </a:lnTo>
                  <a:cubicBezTo>
                    <a:pt x="2587" y="10166"/>
                    <a:pt x="2587" y="10013"/>
                    <a:pt x="2562" y="9860"/>
                  </a:cubicBezTo>
                  <a:lnTo>
                    <a:pt x="3365" y="9394"/>
                  </a:lnTo>
                  <a:close/>
                  <a:moveTo>
                    <a:pt x="9432" y="9394"/>
                  </a:moveTo>
                  <a:lnTo>
                    <a:pt x="10238" y="9860"/>
                  </a:lnTo>
                  <a:cubicBezTo>
                    <a:pt x="10222" y="9938"/>
                    <a:pt x="10216" y="10013"/>
                    <a:pt x="10216" y="10091"/>
                  </a:cubicBezTo>
                  <a:cubicBezTo>
                    <a:pt x="10216" y="10166"/>
                    <a:pt x="10222" y="10244"/>
                    <a:pt x="10238" y="10316"/>
                  </a:cubicBezTo>
                  <a:lnTo>
                    <a:pt x="7207" y="12065"/>
                  </a:lnTo>
                  <a:cubicBezTo>
                    <a:pt x="7092" y="11965"/>
                    <a:pt x="6958" y="11887"/>
                    <a:pt x="6814" y="11837"/>
                  </a:cubicBezTo>
                  <a:lnTo>
                    <a:pt x="6814" y="10906"/>
                  </a:lnTo>
                  <a:lnTo>
                    <a:pt x="7232" y="10906"/>
                  </a:lnTo>
                  <a:cubicBezTo>
                    <a:pt x="7461" y="10906"/>
                    <a:pt x="7645" y="10722"/>
                    <a:pt x="7645" y="10494"/>
                  </a:cubicBezTo>
                  <a:lnTo>
                    <a:pt x="7645" y="9794"/>
                  </a:lnTo>
                  <a:cubicBezTo>
                    <a:pt x="7785" y="9725"/>
                    <a:pt x="7923" y="9647"/>
                    <a:pt x="8051" y="9560"/>
                  </a:cubicBezTo>
                  <a:lnTo>
                    <a:pt x="8657" y="9907"/>
                  </a:lnTo>
                  <a:cubicBezTo>
                    <a:pt x="8722" y="9945"/>
                    <a:pt x="8793" y="9963"/>
                    <a:pt x="8863" y="9963"/>
                  </a:cubicBezTo>
                  <a:cubicBezTo>
                    <a:pt x="9007" y="9963"/>
                    <a:pt x="9147" y="9888"/>
                    <a:pt x="9223" y="9754"/>
                  </a:cubicBezTo>
                  <a:lnTo>
                    <a:pt x="9432" y="9394"/>
                  </a:lnTo>
                  <a:close/>
                  <a:moveTo>
                    <a:pt x="6392" y="12594"/>
                  </a:moveTo>
                  <a:cubicBezTo>
                    <a:pt x="6607" y="12594"/>
                    <a:pt x="6814" y="12761"/>
                    <a:pt x="6814" y="13012"/>
                  </a:cubicBezTo>
                  <a:cubicBezTo>
                    <a:pt x="6814" y="13240"/>
                    <a:pt x="6630" y="13427"/>
                    <a:pt x="6401" y="13431"/>
                  </a:cubicBezTo>
                  <a:cubicBezTo>
                    <a:pt x="6400" y="13431"/>
                    <a:pt x="6399" y="13431"/>
                    <a:pt x="6398" y="13431"/>
                  </a:cubicBezTo>
                  <a:cubicBezTo>
                    <a:pt x="6025" y="13431"/>
                    <a:pt x="5837" y="12983"/>
                    <a:pt x="6098" y="12718"/>
                  </a:cubicBezTo>
                  <a:cubicBezTo>
                    <a:pt x="6184" y="12632"/>
                    <a:pt x="6289" y="12594"/>
                    <a:pt x="6392" y="12594"/>
                  </a:cubicBezTo>
                  <a:close/>
                  <a:moveTo>
                    <a:pt x="6398" y="0"/>
                  </a:moveTo>
                  <a:cubicBezTo>
                    <a:pt x="5680" y="0"/>
                    <a:pt x="5111" y="603"/>
                    <a:pt x="5152" y="1322"/>
                  </a:cubicBezTo>
                  <a:cubicBezTo>
                    <a:pt x="5149" y="1397"/>
                    <a:pt x="5158" y="1472"/>
                    <a:pt x="5174" y="1547"/>
                  </a:cubicBezTo>
                  <a:lnTo>
                    <a:pt x="2143" y="3296"/>
                  </a:lnTo>
                  <a:cubicBezTo>
                    <a:pt x="1918" y="3102"/>
                    <a:pt x="1631" y="2996"/>
                    <a:pt x="1334" y="2996"/>
                  </a:cubicBezTo>
                  <a:cubicBezTo>
                    <a:pt x="728" y="2996"/>
                    <a:pt x="209" y="3433"/>
                    <a:pt x="106" y="4030"/>
                  </a:cubicBezTo>
                  <a:cubicBezTo>
                    <a:pt x="3" y="4630"/>
                    <a:pt x="347" y="5214"/>
                    <a:pt x="922" y="5417"/>
                  </a:cubicBezTo>
                  <a:lnTo>
                    <a:pt x="922" y="8916"/>
                  </a:lnTo>
                  <a:cubicBezTo>
                    <a:pt x="847" y="8938"/>
                    <a:pt x="778" y="8969"/>
                    <a:pt x="709" y="9010"/>
                  </a:cubicBezTo>
                  <a:cubicBezTo>
                    <a:pt x="425" y="9176"/>
                    <a:pt x="219" y="9447"/>
                    <a:pt x="131" y="9766"/>
                  </a:cubicBezTo>
                  <a:cubicBezTo>
                    <a:pt x="0" y="10253"/>
                    <a:pt x="175" y="10772"/>
                    <a:pt x="578" y="11078"/>
                  </a:cubicBezTo>
                  <a:cubicBezTo>
                    <a:pt x="800" y="11250"/>
                    <a:pt x="1068" y="11337"/>
                    <a:pt x="1336" y="11337"/>
                  </a:cubicBezTo>
                  <a:cubicBezTo>
                    <a:pt x="1551" y="11337"/>
                    <a:pt x="1766" y="11281"/>
                    <a:pt x="1959" y="11169"/>
                  </a:cubicBezTo>
                  <a:cubicBezTo>
                    <a:pt x="2028" y="11131"/>
                    <a:pt x="2090" y="11084"/>
                    <a:pt x="2146" y="11038"/>
                  </a:cubicBezTo>
                  <a:lnTo>
                    <a:pt x="5174" y="12787"/>
                  </a:lnTo>
                  <a:cubicBezTo>
                    <a:pt x="5158" y="12859"/>
                    <a:pt x="5149" y="12937"/>
                    <a:pt x="5152" y="13012"/>
                  </a:cubicBezTo>
                  <a:cubicBezTo>
                    <a:pt x="5111" y="13727"/>
                    <a:pt x="5680" y="14330"/>
                    <a:pt x="6398" y="14330"/>
                  </a:cubicBezTo>
                  <a:cubicBezTo>
                    <a:pt x="7117" y="14330"/>
                    <a:pt x="7685" y="13727"/>
                    <a:pt x="7645" y="13012"/>
                  </a:cubicBezTo>
                  <a:cubicBezTo>
                    <a:pt x="7645" y="12937"/>
                    <a:pt x="7639" y="12859"/>
                    <a:pt x="7626" y="12787"/>
                  </a:cubicBezTo>
                  <a:lnTo>
                    <a:pt x="10653" y="11038"/>
                  </a:lnTo>
                  <a:cubicBezTo>
                    <a:pt x="10889" y="11240"/>
                    <a:pt x="11175" y="11336"/>
                    <a:pt x="11459" y="11336"/>
                  </a:cubicBezTo>
                  <a:cubicBezTo>
                    <a:pt x="11885" y="11336"/>
                    <a:pt x="12306" y="11118"/>
                    <a:pt x="12540" y="10713"/>
                  </a:cubicBezTo>
                  <a:cubicBezTo>
                    <a:pt x="12931" y="10038"/>
                    <a:pt x="12612" y="9176"/>
                    <a:pt x="11878" y="8916"/>
                  </a:cubicBezTo>
                  <a:lnTo>
                    <a:pt x="11878" y="5417"/>
                  </a:lnTo>
                  <a:cubicBezTo>
                    <a:pt x="12612" y="5155"/>
                    <a:pt x="12931" y="4293"/>
                    <a:pt x="12540" y="3618"/>
                  </a:cubicBezTo>
                  <a:cubicBezTo>
                    <a:pt x="12306" y="3213"/>
                    <a:pt x="11887" y="2996"/>
                    <a:pt x="11462" y="2996"/>
                  </a:cubicBezTo>
                  <a:cubicBezTo>
                    <a:pt x="11177" y="2996"/>
                    <a:pt x="10890" y="3093"/>
                    <a:pt x="10653" y="3296"/>
                  </a:cubicBezTo>
                  <a:lnTo>
                    <a:pt x="7626" y="1547"/>
                  </a:lnTo>
                  <a:cubicBezTo>
                    <a:pt x="7639" y="1472"/>
                    <a:pt x="7645" y="1397"/>
                    <a:pt x="7645" y="1322"/>
                  </a:cubicBezTo>
                  <a:cubicBezTo>
                    <a:pt x="7685" y="603"/>
                    <a:pt x="7117" y="0"/>
                    <a:pt x="63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95;p32">
              <a:extLst>
                <a:ext uri="{FF2B5EF4-FFF2-40B4-BE49-F238E27FC236}">
                  <a16:creationId xmlns:a16="http://schemas.microsoft.com/office/drawing/2014/main" id="{683B93CB-91EC-93F9-5B76-643EA9D91322}"/>
                </a:ext>
              </a:extLst>
            </p:cNvPr>
            <p:cNvSpPr/>
            <p:nvPr/>
          </p:nvSpPr>
          <p:spPr>
            <a:xfrm>
              <a:off x="4172550" y="3311425"/>
              <a:ext cx="64775" cy="62300"/>
            </a:xfrm>
            <a:custGeom>
              <a:avLst/>
              <a:gdLst/>
              <a:ahLst/>
              <a:cxnLst/>
              <a:rect l="l" t="t" r="r" b="b"/>
              <a:pathLst>
                <a:path w="2591" h="2492" extrusionOk="0">
                  <a:moveTo>
                    <a:pt x="1342" y="832"/>
                  </a:moveTo>
                  <a:cubicBezTo>
                    <a:pt x="1555" y="832"/>
                    <a:pt x="1760" y="997"/>
                    <a:pt x="1760" y="1247"/>
                  </a:cubicBezTo>
                  <a:cubicBezTo>
                    <a:pt x="1760" y="1475"/>
                    <a:pt x="1576" y="1659"/>
                    <a:pt x="1347" y="1659"/>
                  </a:cubicBezTo>
                  <a:cubicBezTo>
                    <a:pt x="976" y="1659"/>
                    <a:pt x="791" y="1216"/>
                    <a:pt x="1054" y="953"/>
                  </a:cubicBezTo>
                  <a:cubicBezTo>
                    <a:pt x="1137" y="869"/>
                    <a:pt x="1241" y="832"/>
                    <a:pt x="1342" y="832"/>
                  </a:cubicBezTo>
                  <a:close/>
                  <a:moveTo>
                    <a:pt x="1347" y="0"/>
                  </a:moveTo>
                  <a:cubicBezTo>
                    <a:pt x="841" y="0"/>
                    <a:pt x="388" y="303"/>
                    <a:pt x="195" y="769"/>
                  </a:cubicBezTo>
                  <a:cubicBezTo>
                    <a:pt x="1" y="1234"/>
                    <a:pt x="110" y="1772"/>
                    <a:pt x="466" y="2128"/>
                  </a:cubicBezTo>
                  <a:cubicBezTo>
                    <a:pt x="704" y="2366"/>
                    <a:pt x="1022" y="2492"/>
                    <a:pt x="1345" y="2492"/>
                  </a:cubicBezTo>
                  <a:cubicBezTo>
                    <a:pt x="1506" y="2492"/>
                    <a:pt x="1668" y="2461"/>
                    <a:pt x="1822" y="2396"/>
                  </a:cubicBezTo>
                  <a:cubicBezTo>
                    <a:pt x="2288" y="2203"/>
                    <a:pt x="2591" y="1750"/>
                    <a:pt x="2591" y="1247"/>
                  </a:cubicBezTo>
                  <a:cubicBezTo>
                    <a:pt x="2591" y="559"/>
                    <a:pt x="2032" y="3"/>
                    <a:pt x="1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oogle Shape;396;p32">
            <a:extLst>
              <a:ext uri="{FF2B5EF4-FFF2-40B4-BE49-F238E27FC236}">
                <a16:creationId xmlns:a16="http://schemas.microsoft.com/office/drawing/2014/main" id="{F22AA7AC-461C-380F-20E1-1A4D128E6EE7}"/>
              </a:ext>
            </a:extLst>
          </p:cNvPr>
          <p:cNvGrpSpPr/>
          <p:nvPr/>
        </p:nvGrpSpPr>
        <p:grpSpPr>
          <a:xfrm>
            <a:off x="3919882" y="2399880"/>
            <a:ext cx="354775" cy="354775"/>
            <a:chOff x="4028775" y="2608575"/>
            <a:chExt cx="354775" cy="354775"/>
          </a:xfrm>
          <a:solidFill>
            <a:schemeClr val="tx1"/>
          </a:solidFill>
        </p:grpSpPr>
        <p:sp>
          <p:nvSpPr>
            <p:cNvPr id="26" name="Google Shape;397;p32">
              <a:extLst>
                <a:ext uri="{FF2B5EF4-FFF2-40B4-BE49-F238E27FC236}">
                  <a16:creationId xmlns:a16="http://schemas.microsoft.com/office/drawing/2014/main" id="{148F793B-40A0-C69A-9E2C-8F6A718F1B43}"/>
                </a:ext>
              </a:extLst>
            </p:cNvPr>
            <p:cNvSpPr/>
            <p:nvPr/>
          </p:nvSpPr>
          <p:spPr>
            <a:xfrm>
              <a:off x="4028775" y="2608575"/>
              <a:ext cx="354775" cy="354775"/>
            </a:xfrm>
            <a:custGeom>
              <a:avLst/>
              <a:gdLst/>
              <a:ahLst/>
              <a:cxnLst/>
              <a:rect l="l" t="t" r="r" b="b"/>
              <a:pathLst>
                <a:path w="14191" h="14191" extrusionOk="0">
                  <a:moveTo>
                    <a:pt x="2775" y="835"/>
                  </a:moveTo>
                  <a:lnTo>
                    <a:pt x="2775" y="10035"/>
                  </a:lnTo>
                  <a:lnTo>
                    <a:pt x="1247" y="10035"/>
                  </a:lnTo>
                  <a:cubicBezTo>
                    <a:pt x="1239" y="10035"/>
                    <a:pt x="1231" y="10035"/>
                    <a:pt x="1223" y="10035"/>
                  </a:cubicBezTo>
                  <a:cubicBezTo>
                    <a:pt x="1091" y="10035"/>
                    <a:pt x="959" y="10060"/>
                    <a:pt x="835" y="10104"/>
                  </a:cubicBezTo>
                  <a:lnTo>
                    <a:pt x="835" y="1247"/>
                  </a:lnTo>
                  <a:cubicBezTo>
                    <a:pt x="835" y="1019"/>
                    <a:pt x="1019" y="835"/>
                    <a:pt x="1247" y="835"/>
                  </a:cubicBezTo>
                  <a:close/>
                  <a:moveTo>
                    <a:pt x="12949" y="2497"/>
                  </a:moveTo>
                  <a:cubicBezTo>
                    <a:pt x="13175" y="2497"/>
                    <a:pt x="13359" y="2683"/>
                    <a:pt x="13356" y="2912"/>
                  </a:cubicBezTo>
                  <a:lnTo>
                    <a:pt x="13356" y="11769"/>
                  </a:lnTo>
                  <a:cubicBezTo>
                    <a:pt x="13225" y="11719"/>
                    <a:pt x="13084" y="11697"/>
                    <a:pt x="12944" y="11697"/>
                  </a:cubicBezTo>
                  <a:lnTo>
                    <a:pt x="1247" y="11697"/>
                  </a:lnTo>
                  <a:cubicBezTo>
                    <a:pt x="1019" y="11694"/>
                    <a:pt x="832" y="11510"/>
                    <a:pt x="835" y="11278"/>
                  </a:cubicBezTo>
                  <a:cubicBezTo>
                    <a:pt x="835" y="11050"/>
                    <a:pt x="1019" y="10866"/>
                    <a:pt x="1247" y="10866"/>
                  </a:cubicBezTo>
                  <a:lnTo>
                    <a:pt x="3187" y="10866"/>
                  </a:lnTo>
                  <a:cubicBezTo>
                    <a:pt x="3418" y="10866"/>
                    <a:pt x="3606" y="10679"/>
                    <a:pt x="3606" y="10447"/>
                  </a:cubicBezTo>
                  <a:lnTo>
                    <a:pt x="3606" y="2497"/>
                  </a:lnTo>
                  <a:lnTo>
                    <a:pt x="12944" y="2497"/>
                  </a:lnTo>
                  <a:cubicBezTo>
                    <a:pt x="12946" y="2497"/>
                    <a:pt x="12947" y="2497"/>
                    <a:pt x="12949" y="2497"/>
                  </a:cubicBezTo>
                  <a:close/>
                  <a:moveTo>
                    <a:pt x="12944" y="12525"/>
                  </a:moveTo>
                  <a:cubicBezTo>
                    <a:pt x="13156" y="12547"/>
                    <a:pt x="13322" y="12725"/>
                    <a:pt x="13322" y="12940"/>
                  </a:cubicBezTo>
                  <a:cubicBezTo>
                    <a:pt x="13322" y="13156"/>
                    <a:pt x="13156" y="13337"/>
                    <a:pt x="12944" y="13356"/>
                  </a:cubicBezTo>
                  <a:lnTo>
                    <a:pt x="10866" y="13356"/>
                  </a:lnTo>
                  <a:lnTo>
                    <a:pt x="10866" y="12525"/>
                  </a:lnTo>
                  <a:close/>
                  <a:moveTo>
                    <a:pt x="1247" y="0"/>
                  </a:moveTo>
                  <a:cubicBezTo>
                    <a:pt x="560" y="0"/>
                    <a:pt x="0" y="560"/>
                    <a:pt x="0" y="1247"/>
                  </a:cubicBezTo>
                  <a:lnTo>
                    <a:pt x="0" y="11278"/>
                  </a:lnTo>
                  <a:cubicBezTo>
                    <a:pt x="0" y="11966"/>
                    <a:pt x="560" y="12525"/>
                    <a:pt x="1247" y="12525"/>
                  </a:cubicBezTo>
                  <a:lnTo>
                    <a:pt x="10035" y="12525"/>
                  </a:lnTo>
                  <a:lnTo>
                    <a:pt x="10035" y="13775"/>
                  </a:lnTo>
                  <a:cubicBezTo>
                    <a:pt x="10035" y="14003"/>
                    <a:pt x="10219" y="14190"/>
                    <a:pt x="10448" y="14190"/>
                  </a:cubicBezTo>
                  <a:lnTo>
                    <a:pt x="12944" y="14190"/>
                  </a:lnTo>
                  <a:cubicBezTo>
                    <a:pt x="13631" y="14190"/>
                    <a:pt x="14190" y="13631"/>
                    <a:pt x="14190" y="12944"/>
                  </a:cubicBezTo>
                  <a:lnTo>
                    <a:pt x="14190" y="2912"/>
                  </a:lnTo>
                  <a:cubicBezTo>
                    <a:pt x="14190" y="2222"/>
                    <a:pt x="13631" y="1666"/>
                    <a:pt x="12944" y="1666"/>
                  </a:cubicBezTo>
                  <a:lnTo>
                    <a:pt x="3606" y="1666"/>
                  </a:lnTo>
                  <a:lnTo>
                    <a:pt x="3606" y="416"/>
                  </a:lnTo>
                  <a:cubicBezTo>
                    <a:pt x="3603" y="185"/>
                    <a:pt x="3418" y="0"/>
                    <a:pt x="31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98;p32">
              <a:extLst>
                <a:ext uri="{FF2B5EF4-FFF2-40B4-BE49-F238E27FC236}">
                  <a16:creationId xmlns:a16="http://schemas.microsoft.com/office/drawing/2014/main" id="{ED2E5FD6-FC18-1901-6208-30EEA1D0A0DC}"/>
                </a:ext>
              </a:extLst>
            </p:cNvPr>
            <p:cNvSpPr/>
            <p:nvPr/>
          </p:nvSpPr>
          <p:spPr>
            <a:xfrm>
              <a:off x="4147250" y="2692425"/>
              <a:ext cx="187100" cy="185575"/>
            </a:xfrm>
            <a:custGeom>
              <a:avLst/>
              <a:gdLst/>
              <a:ahLst/>
              <a:cxnLst/>
              <a:rect l="l" t="t" r="r" b="b"/>
              <a:pathLst>
                <a:path w="7484" h="7423" extrusionOk="0">
                  <a:moveTo>
                    <a:pt x="4837" y="983"/>
                  </a:moveTo>
                  <a:lnTo>
                    <a:pt x="5555" y="1401"/>
                  </a:lnTo>
                  <a:lnTo>
                    <a:pt x="5281" y="1886"/>
                  </a:lnTo>
                  <a:cubicBezTo>
                    <a:pt x="5190" y="2036"/>
                    <a:pt x="5206" y="2229"/>
                    <a:pt x="5321" y="2364"/>
                  </a:cubicBezTo>
                  <a:cubicBezTo>
                    <a:pt x="5487" y="2557"/>
                    <a:pt x="5615" y="2779"/>
                    <a:pt x="5702" y="3020"/>
                  </a:cubicBezTo>
                  <a:cubicBezTo>
                    <a:pt x="5762" y="3185"/>
                    <a:pt x="5918" y="3295"/>
                    <a:pt x="6093" y="3295"/>
                  </a:cubicBezTo>
                  <a:lnTo>
                    <a:pt x="6655" y="3295"/>
                  </a:lnTo>
                  <a:lnTo>
                    <a:pt x="6655" y="4126"/>
                  </a:lnTo>
                  <a:lnTo>
                    <a:pt x="6093" y="4126"/>
                  </a:lnTo>
                  <a:cubicBezTo>
                    <a:pt x="5915" y="4126"/>
                    <a:pt x="5759" y="4238"/>
                    <a:pt x="5702" y="4404"/>
                  </a:cubicBezTo>
                  <a:cubicBezTo>
                    <a:pt x="5615" y="4644"/>
                    <a:pt x="5487" y="4866"/>
                    <a:pt x="5321" y="5060"/>
                  </a:cubicBezTo>
                  <a:cubicBezTo>
                    <a:pt x="5206" y="5194"/>
                    <a:pt x="5190" y="5388"/>
                    <a:pt x="5281" y="5541"/>
                  </a:cubicBezTo>
                  <a:lnTo>
                    <a:pt x="5555" y="6025"/>
                  </a:lnTo>
                  <a:lnTo>
                    <a:pt x="4837" y="6437"/>
                  </a:lnTo>
                  <a:lnTo>
                    <a:pt x="4556" y="5953"/>
                  </a:lnTo>
                  <a:cubicBezTo>
                    <a:pt x="4484" y="5825"/>
                    <a:pt x="4346" y="5747"/>
                    <a:pt x="4196" y="5747"/>
                  </a:cubicBezTo>
                  <a:lnTo>
                    <a:pt x="4125" y="5753"/>
                  </a:lnTo>
                  <a:cubicBezTo>
                    <a:pt x="3998" y="5777"/>
                    <a:pt x="3870" y="5788"/>
                    <a:pt x="3742" y="5788"/>
                  </a:cubicBezTo>
                  <a:cubicBezTo>
                    <a:pt x="3615" y="5788"/>
                    <a:pt x="3487" y="5777"/>
                    <a:pt x="3362" y="5753"/>
                  </a:cubicBezTo>
                  <a:cubicBezTo>
                    <a:pt x="3338" y="5749"/>
                    <a:pt x="3313" y="5747"/>
                    <a:pt x="3289" y="5747"/>
                  </a:cubicBezTo>
                  <a:cubicBezTo>
                    <a:pt x="3142" y="5747"/>
                    <a:pt x="3003" y="5825"/>
                    <a:pt x="2928" y="5953"/>
                  </a:cubicBezTo>
                  <a:lnTo>
                    <a:pt x="2647" y="6437"/>
                  </a:lnTo>
                  <a:lnTo>
                    <a:pt x="1928" y="6025"/>
                  </a:lnTo>
                  <a:lnTo>
                    <a:pt x="2206" y="5541"/>
                  </a:lnTo>
                  <a:cubicBezTo>
                    <a:pt x="2297" y="5388"/>
                    <a:pt x="2278" y="5194"/>
                    <a:pt x="2163" y="5060"/>
                  </a:cubicBezTo>
                  <a:cubicBezTo>
                    <a:pt x="1997" y="4866"/>
                    <a:pt x="1869" y="4644"/>
                    <a:pt x="1785" y="4404"/>
                  </a:cubicBezTo>
                  <a:cubicBezTo>
                    <a:pt x="1725" y="4238"/>
                    <a:pt x="1569" y="4126"/>
                    <a:pt x="1394" y="4126"/>
                  </a:cubicBezTo>
                  <a:lnTo>
                    <a:pt x="832" y="4126"/>
                  </a:lnTo>
                  <a:lnTo>
                    <a:pt x="832" y="3295"/>
                  </a:lnTo>
                  <a:lnTo>
                    <a:pt x="1394" y="3295"/>
                  </a:lnTo>
                  <a:cubicBezTo>
                    <a:pt x="1569" y="3295"/>
                    <a:pt x="1725" y="3185"/>
                    <a:pt x="1785" y="3020"/>
                  </a:cubicBezTo>
                  <a:cubicBezTo>
                    <a:pt x="1869" y="2779"/>
                    <a:pt x="1997" y="2557"/>
                    <a:pt x="2163" y="2360"/>
                  </a:cubicBezTo>
                  <a:cubicBezTo>
                    <a:pt x="2278" y="2229"/>
                    <a:pt x="2297" y="2036"/>
                    <a:pt x="2206" y="1886"/>
                  </a:cubicBezTo>
                  <a:lnTo>
                    <a:pt x="1928" y="1401"/>
                  </a:lnTo>
                  <a:lnTo>
                    <a:pt x="2647" y="983"/>
                  </a:lnTo>
                  <a:lnTo>
                    <a:pt x="2928" y="1470"/>
                  </a:lnTo>
                  <a:cubicBezTo>
                    <a:pt x="3003" y="1599"/>
                    <a:pt x="3142" y="1677"/>
                    <a:pt x="3289" y="1677"/>
                  </a:cubicBezTo>
                  <a:cubicBezTo>
                    <a:pt x="3313" y="1677"/>
                    <a:pt x="3338" y="1674"/>
                    <a:pt x="3362" y="1670"/>
                  </a:cubicBezTo>
                  <a:cubicBezTo>
                    <a:pt x="3487" y="1643"/>
                    <a:pt x="3615" y="1630"/>
                    <a:pt x="3742" y="1630"/>
                  </a:cubicBezTo>
                  <a:cubicBezTo>
                    <a:pt x="3870" y="1630"/>
                    <a:pt x="3998" y="1643"/>
                    <a:pt x="4125" y="1670"/>
                  </a:cubicBezTo>
                  <a:cubicBezTo>
                    <a:pt x="4149" y="1674"/>
                    <a:pt x="4174" y="1677"/>
                    <a:pt x="4198" y="1677"/>
                  </a:cubicBezTo>
                  <a:cubicBezTo>
                    <a:pt x="4344" y="1677"/>
                    <a:pt x="4481" y="1599"/>
                    <a:pt x="4556" y="1470"/>
                  </a:cubicBezTo>
                  <a:lnTo>
                    <a:pt x="4837" y="983"/>
                  </a:lnTo>
                  <a:close/>
                  <a:moveTo>
                    <a:pt x="2804" y="1"/>
                  </a:moveTo>
                  <a:cubicBezTo>
                    <a:pt x="2730" y="1"/>
                    <a:pt x="2657" y="20"/>
                    <a:pt x="2594" y="58"/>
                  </a:cubicBezTo>
                  <a:lnTo>
                    <a:pt x="1150" y="889"/>
                  </a:lnTo>
                  <a:cubicBezTo>
                    <a:pt x="1057" y="942"/>
                    <a:pt x="988" y="1033"/>
                    <a:pt x="960" y="1139"/>
                  </a:cubicBezTo>
                  <a:cubicBezTo>
                    <a:pt x="929" y="1245"/>
                    <a:pt x="944" y="1358"/>
                    <a:pt x="1000" y="1454"/>
                  </a:cubicBezTo>
                  <a:lnTo>
                    <a:pt x="1350" y="2061"/>
                  </a:lnTo>
                  <a:cubicBezTo>
                    <a:pt x="1260" y="2189"/>
                    <a:pt x="1182" y="2323"/>
                    <a:pt x="1116" y="2467"/>
                  </a:cubicBezTo>
                  <a:lnTo>
                    <a:pt x="416" y="2467"/>
                  </a:lnTo>
                  <a:cubicBezTo>
                    <a:pt x="414" y="2467"/>
                    <a:pt x="413" y="2467"/>
                    <a:pt x="411" y="2467"/>
                  </a:cubicBezTo>
                  <a:cubicBezTo>
                    <a:pt x="185" y="2467"/>
                    <a:pt x="1" y="2653"/>
                    <a:pt x="4" y="2879"/>
                  </a:cubicBezTo>
                  <a:lnTo>
                    <a:pt x="4" y="4544"/>
                  </a:lnTo>
                  <a:cubicBezTo>
                    <a:pt x="1" y="4770"/>
                    <a:pt x="185" y="4957"/>
                    <a:pt x="411" y="4957"/>
                  </a:cubicBezTo>
                  <a:cubicBezTo>
                    <a:pt x="413" y="4957"/>
                    <a:pt x="414" y="4957"/>
                    <a:pt x="416" y="4957"/>
                  </a:cubicBezTo>
                  <a:lnTo>
                    <a:pt x="1116" y="4957"/>
                  </a:lnTo>
                  <a:cubicBezTo>
                    <a:pt x="1182" y="5100"/>
                    <a:pt x="1260" y="5235"/>
                    <a:pt x="1350" y="5363"/>
                  </a:cubicBezTo>
                  <a:lnTo>
                    <a:pt x="1000" y="5969"/>
                  </a:lnTo>
                  <a:cubicBezTo>
                    <a:pt x="944" y="6063"/>
                    <a:pt x="929" y="6175"/>
                    <a:pt x="960" y="6281"/>
                  </a:cubicBezTo>
                  <a:cubicBezTo>
                    <a:pt x="988" y="6387"/>
                    <a:pt x="1057" y="6481"/>
                    <a:pt x="1150" y="6534"/>
                  </a:cubicBezTo>
                  <a:lnTo>
                    <a:pt x="2594" y="7368"/>
                  </a:lnTo>
                  <a:cubicBezTo>
                    <a:pt x="2657" y="7404"/>
                    <a:pt x="2729" y="7423"/>
                    <a:pt x="2802" y="7423"/>
                  </a:cubicBezTo>
                  <a:cubicBezTo>
                    <a:pt x="2838" y="7423"/>
                    <a:pt x="2874" y="7418"/>
                    <a:pt x="2909" y="7409"/>
                  </a:cubicBezTo>
                  <a:cubicBezTo>
                    <a:pt x="3012" y="7378"/>
                    <a:pt x="3103" y="7309"/>
                    <a:pt x="3159" y="7215"/>
                  </a:cubicBezTo>
                  <a:lnTo>
                    <a:pt x="3509" y="6609"/>
                  </a:lnTo>
                  <a:cubicBezTo>
                    <a:pt x="3587" y="6617"/>
                    <a:pt x="3665" y="6621"/>
                    <a:pt x="3743" y="6621"/>
                  </a:cubicBezTo>
                  <a:cubicBezTo>
                    <a:pt x="3821" y="6621"/>
                    <a:pt x="3898" y="6617"/>
                    <a:pt x="3975" y="6609"/>
                  </a:cubicBezTo>
                  <a:lnTo>
                    <a:pt x="4328" y="7215"/>
                  </a:lnTo>
                  <a:cubicBezTo>
                    <a:pt x="4381" y="7309"/>
                    <a:pt x="4471" y="7378"/>
                    <a:pt x="4578" y="7409"/>
                  </a:cubicBezTo>
                  <a:cubicBezTo>
                    <a:pt x="4612" y="7418"/>
                    <a:pt x="4649" y="7421"/>
                    <a:pt x="4687" y="7421"/>
                  </a:cubicBezTo>
                  <a:cubicBezTo>
                    <a:pt x="4759" y="7421"/>
                    <a:pt x="4828" y="7403"/>
                    <a:pt x="4893" y="7365"/>
                  </a:cubicBezTo>
                  <a:lnTo>
                    <a:pt x="6333" y="6534"/>
                  </a:lnTo>
                  <a:cubicBezTo>
                    <a:pt x="6430" y="6481"/>
                    <a:pt x="6499" y="6387"/>
                    <a:pt x="6524" y="6281"/>
                  </a:cubicBezTo>
                  <a:cubicBezTo>
                    <a:pt x="6555" y="6175"/>
                    <a:pt x="6540" y="6063"/>
                    <a:pt x="6486" y="5969"/>
                  </a:cubicBezTo>
                  <a:lnTo>
                    <a:pt x="6133" y="5363"/>
                  </a:lnTo>
                  <a:cubicBezTo>
                    <a:pt x="6224" y="5235"/>
                    <a:pt x="6302" y="5100"/>
                    <a:pt x="6368" y="4957"/>
                  </a:cubicBezTo>
                  <a:lnTo>
                    <a:pt x="7068" y="4957"/>
                  </a:lnTo>
                  <a:cubicBezTo>
                    <a:pt x="7069" y="4957"/>
                    <a:pt x="7071" y="4957"/>
                    <a:pt x="7073" y="4957"/>
                  </a:cubicBezTo>
                  <a:cubicBezTo>
                    <a:pt x="7299" y="4957"/>
                    <a:pt x="7483" y="4770"/>
                    <a:pt x="7483" y="4544"/>
                  </a:cubicBezTo>
                  <a:lnTo>
                    <a:pt x="7483" y="2879"/>
                  </a:lnTo>
                  <a:cubicBezTo>
                    <a:pt x="7483" y="2653"/>
                    <a:pt x="7299" y="2467"/>
                    <a:pt x="7073" y="2467"/>
                  </a:cubicBezTo>
                  <a:cubicBezTo>
                    <a:pt x="7071" y="2467"/>
                    <a:pt x="7069" y="2467"/>
                    <a:pt x="7068" y="2467"/>
                  </a:cubicBezTo>
                  <a:lnTo>
                    <a:pt x="6368" y="2467"/>
                  </a:lnTo>
                  <a:cubicBezTo>
                    <a:pt x="6302" y="2323"/>
                    <a:pt x="6224" y="2189"/>
                    <a:pt x="6133" y="2061"/>
                  </a:cubicBezTo>
                  <a:lnTo>
                    <a:pt x="6486" y="1454"/>
                  </a:lnTo>
                  <a:cubicBezTo>
                    <a:pt x="6543" y="1358"/>
                    <a:pt x="6555" y="1245"/>
                    <a:pt x="6524" y="1139"/>
                  </a:cubicBezTo>
                  <a:cubicBezTo>
                    <a:pt x="6496" y="1033"/>
                    <a:pt x="6427" y="942"/>
                    <a:pt x="6333" y="889"/>
                  </a:cubicBezTo>
                  <a:lnTo>
                    <a:pt x="4893" y="58"/>
                  </a:lnTo>
                  <a:cubicBezTo>
                    <a:pt x="4828" y="20"/>
                    <a:pt x="4755" y="1"/>
                    <a:pt x="4682" y="1"/>
                  </a:cubicBezTo>
                  <a:cubicBezTo>
                    <a:pt x="4647" y="1"/>
                    <a:pt x="4612" y="5"/>
                    <a:pt x="4578" y="14"/>
                  </a:cubicBezTo>
                  <a:cubicBezTo>
                    <a:pt x="4471" y="42"/>
                    <a:pt x="4381" y="114"/>
                    <a:pt x="4328" y="208"/>
                  </a:cubicBezTo>
                  <a:lnTo>
                    <a:pt x="3975" y="811"/>
                  </a:lnTo>
                  <a:cubicBezTo>
                    <a:pt x="3897" y="805"/>
                    <a:pt x="3819" y="802"/>
                    <a:pt x="3742" y="802"/>
                  </a:cubicBezTo>
                  <a:cubicBezTo>
                    <a:pt x="3665" y="802"/>
                    <a:pt x="3587" y="805"/>
                    <a:pt x="3509" y="811"/>
                  </a:cubicBezTo>
                  <a:lnTo>
                    <a:pt x="3159" y="208"/>
                  </a:lnTo>
                  <a:cubicBezTo>
                    <a:pt x="3103" y="114"/>
                    <a:pt x="3016" y="42"/>
                    <a:pt x="2909" y="14"/>
                  </a:cubicBezTo>
                  <a:cubicBezTo>
                    <a:pt x="2875" y="5"/>
                    <a:pt x="2839" y="1"/>
                    <a:pt x="28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99;p32">
              <a:extLst>
                <a:ext uri="{FF2B5EF4-FFF2-40B4-BE49-F238E27FC236}">
                  <a16:creationId xmlns:a16="http://schemas.microsoft.com/office/drawing/2014/main" id="{E408E57D-D551-F8DF-CC1E-B5E4219810E4}"/>
                </a:ext>
              </a:extLst>
            </p:cNvPr>
            <p:cNvSpPr/>
            <p:nvPr/>
          </p:nvSpPr>
          <p:spPr>
            <a:xfrm>
              <a:off x="4207250" y="2754075"/>
              <a:ext cx="64750" cy="62300"/>
            </a:xfrm>
            <a:custGeom>
              <a:avLst/>
              <a:gdLst/>
              <a:ahLst/>
              <a:cxnLst/>
              <a:rect l="l" t="t" r="r" b="b"/>
              <a:pathLst>
                <a:path w="2590" h="2492" extrusionOk="0">
                  <a:moveTo>
                    <a:pt x="1337" y="824"/>
                  </a:moveTo>
                  <a:cubicBezTo>
                    <a:pt x="1554" y="824"/>
                    <a:pt x="1761" y="993"/>
                    <a:pt x="1759" y="1247"/>
                  </a:cubicBezTo>
                  <a:cubicBezTo>
                    <a:pt x="1759" y="1475"/>
                    <a:pt x="1572" y="1660"/>
                    <a:pt x="1343" y="1660"/>
                  </a:cubicBezTo>
                  <a:cubicBezTo>
                    <a:pt x="1342" y="1660"/>
                    <a:pt x="1341" y="1660"/>
                    <a:pt x="1340" y="1660"/>
                  </a:cubicBezTo>
                  <a:cubicBezTo>
                    <a:pt x="967" y="1660"/>
                    <a:pt x="782" y="1209"/>
                    <a:pt x="1044" y="947"/>
                  </a:cubicBezTo>
                  <a:cubicBezTo>
                    <a:pt x="1129" y="862"/>
                    <a:pt x="1234" y="824"/>
                    <a:pt x="1337" y="824"/>
                  </a:cubicBezTo>
                  <a:close/>
                  <a:moveTo>
                    <a:pt x="1343" y="1"/>
                  </a:moveTo>
                  <a:cubicBezTo>
                    <a:pt x="840" y="1"/>
                    <a:pt x="387" y="304"/>
                    <a:pt x="194" y="769"/>
                  </a:cubicBezTo>
                  <a:cubicBezTo>
                    <a:pt x="0" y="1235"/>
                    <a:pt x="106" y="1769"/>
                    <a:pt x="462" y="2125"/>
                  </a:cubicBezTo>
                  <a:cubicBezTo>
                    <a:pt x="701" y="2364"/>
                    <a:pt x="1021" y="2492"/>
                    <a:pt x="1347" y="2492"/>
                  </a:cubicBezTo>
                  <a:cubicBezTo>
                    <a:pt x="1507" y="2492"/>
                    <a:pt x="1668" y="2461"/>
                    <a:pt x="1821" y="2397"/>
                  </a:cubicBezTo>
                  <a:cubicBezTo>
                    <a:pt x="2287" y="2203"/>
                    <a:pt x="2590" y="1750"/>
                    <a:pt x="2590" y="1247"/>
                  </a:cubicBezTo>
                  <a:cubicBezTo>
                    <a:pt x="2590" y="557"/>
                    <a:pt x="2031" y="1"/>
                    <a:pt x="13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29" name="Google Shape;400;p32">
            <a:extLst>
              <a:ext uri="{FF2B5EF4-FFF2-40B4-BE49-F238E27FC236}">
                <a16:creationId xmlns:a16="http://schemas.microsoft.com/office/drawing/2014/main" id="{058BA0AF-5A21-FEDE-0E89-39CA579B90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3282483"/>
              </p:ext>
            </p:extLst>
          </p:nvPr>
        </p:nvGraphicFramePr>
        <p:xfrm>
          <a:off x="303608" y="2864629"/>
          <a:ext cx="7712838" cy="266353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70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0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0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47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dirty="0">
                          <a:solidFill>
                            <a:schemeClr val="bg1"/>
                          </a:solidFill>
                          <a:latin typeface="Shabnam" panose="020B0603030804020204" pitchFamily="34" charset="-78"/>
                          <a:cs typeface="Shabnam" panose="020B0603030804020204" pitchFamily="34" charset="-78"/>
                        </a:rPr>
                        <a:t>نام محقق را وارد نمایید</a:t>
                      </a:r>
                    </a:p>
                  </a:txBody>
                  <a:tcPr marL="91425" marR="91425" marT="91425" marB="91425" anchor="ctr">
                    <a:solidFill>
                      <a:srgbClr val="E3B5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dirty="0">
                          <a:solidFill>
                            <a:schemeClr val="bg1"/>
                          </a:solidFill>
                          <a:latin typeface="Shabnam" panose="020B0603030804020204" pitchFamily="34" charset="-78"/>
                          <a:cs typeface="Shabnam" panose="020B0603030804020204" pitchFamily="34" charset="-78"/>
                        </a:rPr>
                        <a:t>نام محقق را وارد نمایید</a:t>
                      </a:r>
                    </a:p>
                  </a:txBody>
                  <a:tcPr marL="91425" marR="91425" marT="91425" marB="91425" anchor="ctr">
                    <a:solidFill>
                      <a:srgbClr val="E3B5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dirty="0">
                          <a:solidFill>
                            <a:schemeClr val="bg1"/>
                          </a:solidFill>
                          <a:latin typeface="Shabnam" panose="020B0603030804020204" pitchFamily="34" charset="-78"/>
                          <a:cs typeface="Shabnam" panose="020B0603030804020204" pitchFamily="34" charset="-78"/>
                        </a:rPr>
                        <a:t>نام محقق را وارد نمایید</a:t>
                      </a:r>
                    </a:p>
                  </a:txBody>
                  <a:tcPr marL="91425" marR="91425" marT="91425" marB="91425" anchor="ctr">
                    <a:solidFill>
                      <a:srgbClr val="E3B5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9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lang="fa-IR"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lang="fa-IR"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lang="fa-IR"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lang="fa-IR"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2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lang="fa-IR"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lang="fa-IR"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lang="fa-IR"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lang="fa-IR"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dirty="0">
                          <a:solidFill>
                            <a:srgbClr val="0A0D14"/>
                          </a:solidFill>
                          <a:latin typeface="Vazir" panose="020B0603030804020204" pitchFamily="34" charset="-78"/>
                          <a:cs typeface="Vazir" panose="020B0603030804020204" pitchFamily="34" charset="-78"/>
                        </a:rPr>
                        <a:t>فروشگاه مینارو ارائه قالب</a:t>
                      </a:r>
                      <a:endParaRPr sz="1600" dirty="0">
                        <a:latin typeface="Fira Sans Extra Condensed SemiBold"/>
                        <a:ea typeface="Fira Sans Extra Condensed SemiBold"/>
                        <a:cs typeface="Fira Sans Extra Condensed SemiBold"/>
                        <a:sym typeface="Fira Sans Extra Condensed SemiBold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483B19C4-5BDF-896D-306B-3E3BF619C14E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5F28CA-E9CD-B498-8C4D-7266760B5302}"/>
              </a:ext>
            </a:extLst>
          </p:cNvPr>
          <p:cNvSpPr txBox="1"/>
          <p:nvPr/>
        </p:nvSpPr>
        <p:spPr>
          <a:xfrm>
            <a:off x="639518" y="1043902"/>
            <a:ext cx="65936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9688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F160555-1330-1C74-CE98-E9A6515D87F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68BB545C-3E29-B02A-5754-0CBC0DEA026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8FB9509-8D73-4541-7888-CE6C0959D42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CC9963A-13A5-D806-78D8-5455831E545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0A16E27-614C-4A73-C7EB-9A00BB8830FB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813BF4-F385-8127-0E6F-16E152E65577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گالری تصاویر قالب مهندسی هوا فضا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D8BE8801-4788-7B20-8A81-ACC7886C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12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C6CFFD5F-7DDA-B048-976B-39F4F8B2C1D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C032979-0FD4-96B9-8DA7-F20C1E423588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F70783-DCC2-DDFE-CCBA-49CEF6562885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0EA86-FE50-60BD-5C92-0F596A989D7F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F46642-E2E0-3744-A58A-7290FE022852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ECF705-89FF-EF28-CB82-020D21E7B00C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69B63A-0933-2151-729B-827E2E9D099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7" name="Picture 2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873B9C2-3110-EFF2-2D48-847F8FBFDC8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BA6473F-1DEA-34C2-81B9-79B56D66B5E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45BC2C8-595F-27C3-79F3-0CD2D6B6DE1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F3E7DC4-A0BC-DCC5-AE06-F5BF6A4DBDAE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D75FABB-4378-9112-F28D-8D8ADC14CEEB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01EBED6-54AD-687B-C930-855CC506CF8E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390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EB615E-1883-AFAE-B97A-963B89F5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13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57FFABC-EF00-D605-7B0A-F067091345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43A224-8A59-560A-333B-7159499739A3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3807E8-684F-FD11-C661-F0F524BE7F51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C55940-36EE-7024-AD2E-5358094C620F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7B4F27-694B-7BE0-1827-5D1C09E87B20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8A836-DE34-B5ED-5DCF-A1D6DD62110B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C46CB-8514-E9ED-BBC8-444456C7951A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D8D3B09-3771-9614-FA1C-AE5D7B38BB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3ADBE3-C962-E303-AABF-772987719B0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485738-7FA8-C7A2-1828-654E7DC77B4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2D373F-47BC-A065-B1CE-69A28EC2EEF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9039A0B-61E3-3B59-3A6B-CD8F69749E75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3845C7-0804-42AB-3077-23697CC681A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12E2474-A9B7-7D72-26FE-A5DDFC7859FB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 سفر های فضایی کشور ها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04EB47-50D8-223F-FF33-D1568FBBD661}"/>
              </a:ext>
            </a:extLst>
          </p:cNvPr>
          <p:cNvSpPr txBox="1"/>
          <p:nvPr/>
        </p:nvSpPr>
        <p:spPr>
          <a:xfrm>
            <a:off x="639518" y="1043902"/>
            <a:ext cx="65936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DBE07E4-0065-629E-C00F-8050AA7C381B}"/>
              </a:ext>
            </a:extLst>
          </p:cNvPr>
          <p:cNvGrpSpPr/>
          <p:nvPr/>
        </p:nvGrpSpPr>
        <p:grpSpPr>
          <a:xfrm>
            <a:off x="6086311" y="2055309"/>
            <a:ext cx="1437296" cy="3152903"/>
            <a:chOff x="6086311" y="2055309"/>
            <a:chExt cx="1437296" cy="3152903"/>
          </a:xfrm>
        </p:grpSpPr>
        <p:sp>
          <p:nvSpPr>
            <p:cNvPr id="16" name="Google Shape;559;p30">
              <a:extLst>
                <a:ext uri="{FF2B5EF4-FFF2-40B4-BE49-F238E27FC236}">
                  <a16:creationId xmlns:a16="http://schemas.microsoft.com/office/drawing/2014/main" id="{2E0B28E1-747B-01FE-4321-2B7E76A67C56}"/>
                </a:ext>
              </a:extLst>
            </p:cNvPr>
            <p:cNvSpPr/>
            <p:nvPr/>
          </p:nvSpPr>
          <p:spPr>
            <a:xfrm rot="10800000">
              <a:off x="6086311" y="2721017"/>
              <a:ext cx="1437296" cy="2487195"/>
            </a:xfrm>
            <a:custGeom>
              <a:avLst/>
              <a:gdLst/>
              <a:ahLst/>
              <a:cxnLst/>
              <a:rect l="l" t="t" r="r" b="b"/>
              <a:pathLst>
                <a:path w="14811" h="30222" extrusionOk="0">
                  <a:moveTo>
                    <a:pt x="14310" y="467"/>
                  </a:moveTo>
                  <a:lnTo>
                    <a:pt x="14310" y="29721"/>
                  </a:lnTo>
                  <a:lnTo>
                    <a:pt x="467" y="29721"/>
                  </a:lnTo>
                  <a:lnTo>
                    <a:pt x="467" y="467"/>
                  </a:lnTo>
                  <a:close/>
                  <a:moveTo>
                    <a:pt x="0" y="0"/>
                  </a:moveTo>
                  <a:lnTo>
                    <a:pt x="0" y="30222"/>
                  </a:lnTo>
                  <a:lnTo>
                    <a:pt x="14811" y="30222"/>
                  </a:lnTo>
                  <a:lnTo>
                    <a:pt x="14811" y="0"/>
                  </a:lnTo>
                  <a:close/>
                </a:path>
              </a:pathLst>
            </a:custGeom>
            <a:solidFill>
              <a:srgbClr val="E3B5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60;p30">
              <a:extLst>
                <a:ext uri="{FF2B5EF4-FFF2-40B4-BE49-F238E27FC236}">
                  <a16:creationId xmlns:a16="http://schemas.microsoft.com/office/drawing/2014/main" id="{BE096084-375B-7D6B-4D8D-947D5EA3D5BD}"/>
                </a:ext>
              </a:extLst>
            </p:cNvPr>
            <p:cNvSpPr/>
            <p:nvPr/>
          </p:nvSpPr>
          <p:spPr>
            <a:xfrm rot="10800000">
              <a:off x="6086311" y="2752289"/>
              <a:ext cx="1437296" cy="1210798"/>
            </a:xfrm>
            <a:custGeom>
              <a:avLst/>
              <a:gdLst/>
              <a:ahLst/>
              <a:cxnLst/>
              <a:rect l="l" t="t" r="r" b="b"/>
              <a:pathLst>
                <a:path w="14811" h="5371" extrusionOk="0">
                  <a:moveTo>
                    <a:pt x="0" y="0"/>
                  </a:moveTo>
                  <a:lnTo>
                    <a:pt x="0" y="5371"/>
                  </a:lnTo>
                  <a:lnTo>
                    <a:pt x="14811" y="5371"/>
                  </a:lnTo>
                  <a:lnTo>
                    <a:pt x="14811" y="0"/>
                  </a:lnTo>
                  <a:close/>
                </a:path>
              </a:pathLst>
            </a:custGeom>
            <a:solidFill>
              <a:srgbClr val="E3B5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71;p30">
              <a:extLst>
                <a:ext uri="{FF2B5EF4-FFF2-40B4-BE49-F238E27FC236}">
                  <a16:creationId xmlns:a16="http://schemas.microsoft.com/office/drawing/2014/main" id="{40E52907-4F82-1C26-BFB7-2BF821B518BF}"/>
                </a:ext>
              </a:extLst>
            </p:cNvPr>
            <p:cNvSpPr txBox="1"/>
            <p:nvPr/>
          </p:nvSpPr>
          <p:spPr>
            <a:xfrm>
              <a:off x="6217112" y="2055309"/>
              <a:ext cx="1175400" cy="6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2400" b="1" dirty="0"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45</a:t>
              </a:r>
              <a:r>
                <a:rPr lang="en-GB" sz="2400" b="1" dirty="0"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%</a:t>
              </a:r>
              <a:endParaRPr sz="2400" b="1" dirty="0">
                <a:latin typeface="Fira Sans Extra Condensed"/>
                <a:ea typeface="Fira Sans Extra Condensed"/>
                <a:cs typeface="B Yekan" panose="00000400000000000000" pitchFamily="2" charset="-78"/>
                <a:sym typeface="Fira Sans Extra Condensed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215202-6529-14E3-B828-574D834B4209}"/>
                </a:ext>
              </a:extLst>
            </p:cNvPr>
            <p:cNvSpPr txBox="1"/>
            <p:nvPr/>
          </p:nvSpPr>
          <p:spPr>
            <a:xfrm>
              <a:off x="6091714" y="3230487"/>
              <a:ext cx="14276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A0D14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آلمان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9259FE6-309C-922F-BA2C-72CDFCFD27F8}"/>
                </a:ext>
              </a:extLst>
            </p:cNvPr>
            <p:cNvSpPr txBox="1"/>
            <p:nvPr/>
          </p:nvSpPr>
          <p:spPr>
            <a:xfrm>
              <a:off x="6136781" y="3994359"/>
              <a:ext cx="1336062" cy="10791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sz="900" dirty="0">
                  <a:solidFill>
                    <a:srgbClr val="0A0D14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9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9DA62B-8CC5-0487-447E-671F1262B59F}"/>
              </a:ext>
            </a:extLst>
          </p:cNvPr>
          <p:cNvGrpSpPr/>
          <p:nvPr/>
        </p:nvGrpSpPr>
        <p:grpSpPr>
          <a:xfrm>
            <a:off x="4210413" y="2284409"/>
            <a:ext cx="1444658" cy="2932128"/>
            <a:chOff x="4210413" y="2284409"/>
            <a:chExt cx="1444658" cy="2932128"/>
          </a:xfrm>
        </p:grpSpPr>
        <p:sp>
          <p:nvSpPr>
            <p:cNvPr id="18" name="Google Shape;562;p30">
              <a:extLst>
                <a:ext uri="{FF2B5EF4-FFF2-40B4-BE49-F238E27FC236}">
                  <a16:creationId xmlns:a16="http://schemas.microsoft.com/office/drawing/2014/main" id="{56A4035D-E78B-F8D9-448F-6F34F30468D7}"/>
                </a:ext>
              </a:extLst>
            </p:cNvPr>
            <p:cNvSpPr/>
            <p:nvPr/>
          </p:nvSpPr>
          <p:spPr>
            <a:xfrm rot="10800000">
              <a:off x="4210413" y="2960541"/>
              <a:ext cx="1437394" cy="2255996"/>
            </a:xfrm>
            <a:custGeom>
              <a:avLst/>
              <a:gdLst/>
              <a:ahLst/>
              <a:cxnLst/>
              <a:rect l="l" t="t" r="r" b="b"/>
              <a:pathLst>
                <a:path w="14812" h="30223" extrusionOk="0">
                  <a:moveTo>
                    <a:pt x="14344" y="501"/>
                  </a:moveTo>
                  <a:lnTo>
                    <a:pt x="14344" y="29722"/>
                  </a:lnTo>
                  <a:lnTo>
                    <a:pt x="501" y="29722"/>
                  </a:lnTo>
                  <a:lnTo>
                    <a:pt x="501" y="501"/>
                  </a:lnTo>
                  <a:close/>
                  <a:moveTo>
                    <a:pt x="1" y="1"/>
                  </a:moveTo>
                  <a:lnTo>
                    <a:pt x="1" y="30222"/>
                  </a:lnTo>
                  <a:lnTo>
                    <a:pt x="14811" y="30222"/>
                  </a:lnTo>
                  <a:lnTo>
                    <a:pt x="14811" y="1"/>
                  </a:lnTo>
                  <a:close/>
                </a:path>
              </a:pathLst>
            </a:custGeom>
            <a:solidFill>
              <a:srgbClr val="0A0D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63;p30">
              <a:extLst>
                <a:ext uri="{FF2B5EF4-FFF2-40B4-BE49-F238E27FC236}">
                  <a16:creationId xmlns:a16="http://schemas.microsoft.com/office/drawing/2014/main" id="{1074E6FF-071C-F421-89C3-53A0FFFAEDAA}"/>
                </a:ext>
              </a:extLst>
            </p:cNvPr>
            <p:cNvSpPr/>
            <p:nvPr/>
          </p:nvSpPr>
          <p:spPr>
            <a:xfrm rot="10800000">
              <a:off x="4210413" y="2950119"/>
              <a:ext cx="1437394" cy="971318"/>
            </a:xfrm>
            <a:custGeom>
              <a:avLst/>
              <a:gdLst/>
              <a:ahLst/>
              <a:cxnLst/>
              <a:rect l="l" t="t" r="r" b="b"/>
              <a:pathLst>
                <a:path w="14812" h="16680" extrusionOk="0">
                  <a:moveTo>
                    <a:pt x="1" y="1"/>
                  </a:moveTo>
                  <a:lnTo>
                    <a:pt x="1" y="16679"/>
                  </a:lnTo>
                  <a:lnTo>
                    <a:pt x="14811" y="16679"/>
                  </a:lnTo>
                  <a:lnTo>
                    <a:pt x="14811" y="1"/>
                  </a:lnTo>
                  <a:close/>
                </a:path>
              </a:pathLst>
            </a:custGeom>
            <a:solidFill>
              <a:srgbClr val="0A0D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70;p30">
              <a:extLst>
                <a:ext uri="{FF2B5EF4-FFF2-40B4-BE49-F238E27FC236}">
                  <a16:creationId xmlns:a16="http://schemas.microsoft.com/office/drawing/2014/main" id="{FC076B56-DB0D-2264-FA3B-95C0E90CCF7D}"/>
                </a:ext>
              </a:extLst>
            </p:cNvPr>
            <p:cNvSpPr txBox="1"/>
            <p:nvPr/>
          </p:nvSpPr>
          <p:spPr>
            <a:xfrm>
              <a:off x="4341307" y="2284409"/>
              <a:ext cx="1175400" cy="6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2400" b="1" dirty="0"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30</a:t>
              </a:r>
              <a:r>
                <a:rPr lang="en-GB" sz="2400" b="1" dirty="0"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%</a:t>
              </a:r>
              <a:endParaRPr sz="2400" b="1" dirty="0">
                <a:latin typeface="Fira Sans Extra Condensed"/>
                <a:ea typeface="Fira Sans Extra Condensed"/>
                <a:cs typeface="B Yekan" panose="00000400000000000000" pitchFamily="2" charset="-78"/>
                <a:sym typeface="Fira Sans Extra Condensed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F3E5F0B-D1E0-B2DF-3D8C-417675373BBC}"/>
                </a:ext>
              </a:extLst>
            </p:cNvPr>
            <p:cNvSpPr txBox="1"/>
            <p:nvPr/>
          </p:nvSpPr>
          <p:spPr>
            <a:xfrm>
              <a:off x="4227464" y="3289881"/>
              <a:ext cx="14276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ایتالیا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6D8A951-0D3C-73CE-4EB5-5838E5F84E3C}"/>
                </a:ext>
              </a:extLst>
            </p:cNvPr>
            <p:cNvSpPr txBox="1"/>
            <p:nvPr/>
          </p:nvSpPr>
          <p:spPr>
            <a:xfrm>
              <a:off x="4260976" y="3994359"/>
              <a:ext cx="1336062" cy="10791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sz="900" dirty="0">
                  <a:solidFill>
                    <a:srgbClr val="0A0D14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900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8C82448-C0DF-2BC3-1DCF-83D627F294D7}"/>
              </a:ext>
            </a:extLst>
          </p:cNvPr>
          <p:cNvGrpSpPr/>
          <p:nvPr/>
        </p:nvGrpSpPr>
        <p:grpSpPr>
          <a:xfrm>
            <a:off x="2334586" y="2607134"/>
            <a:ext cx="1464229" cy="2609402"/>
            <a:chOff x="2334586" y="2607134"/>
            <a:chExt cx="1464229" cy="2609402"/>
          </a:xfrm>
        </p:grpSpPr>
        <p:sp>
          <p:nvSpPr>
            <p:cNvPr id="20" name="Google Shape;564;p30">
              <a:extLst>
                <a:ext uri="{FF2B5EF4-FFF2-40B4-BE49-F238E27FC236}">
                  <a16:creationId xmlns:a16="http://schemas.microsoft.com/office/drawing/2014/main" id="{AF587764-25F2-A441-E86C-CE677B58D932}"/>
                </a:ext>
              </a:extLst>
            </p:cNvPr>
            <p:cNvSpPr/>
            <p:nvPr/>
          </p:nvSpPr>
          <p:spPr>
            <a:xfrm rot="10800000">
              <a:off x="2334586" y="3272847"/>
              <a:ext cx="1437296" cy="1943689"/>
            </a:xfrm>
            <a:custGeom>
              <a:avLst/>
              <a:gdLst/>
              <a:ahLst/>
              <a:cxnLst/>
              <a:rect l="l" t="t" r="r" b="b"/>
              <a:pathLst>
                <a:path w="14811" h="30590" extrusionOk="0">
                  <a:moveTo>
                    <a:pt x="14310" y="501"/>
                  </a:moveTo>
                  <a:lnTo>
                    <a:pt x="14310" y="30122"/>
                  </a:lnTo>
                  <a:lnTo>
                    <a:pt x="500" y="30122"/>
                  </a:lnTo>
                  <a:lnTo>
                    <a:pt x="500" y="501"/>
                  </a:lnTo>
                  <a:close/>
                  <a:moveTo>
                    <a:pt x="0" y="1"/>
                  </a:moveTo>
                  <a:lnTo>
                    <a:pt x="0" y="30589"/>
                  </a:lnTo>
                  <a:lnTo>
                    <a:pt x="14811" y="30589"/>
                  </a:lnTo>
                  <a:lnTo>
                    <a:pt x="14811" y="1"/>
                  </a:lnTo>
                  <a:close/>
                </a:path>
              </a:pathLst>
            </a:custGeom>
            <a:solidFill>
              <a:srgbClr val="E3B5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65;p30">
              <a:extLst>
                <a:ext uri="{FF2B5EF4-FFF2-40B4-BE49-F238E27FC236}">
                  <a16:creationId xmlns:a16="http://schemas.microsoft.com/office/drawing/2014/main" id="{BCC1A799-9AE2-1F7B-765D-9D4A0B5C244A}"/>
                </a:ext>
              </a:extLst>
            </p:cNvPr>
            <p:cNvSpPr/>
            <p:nvPr/>
          </p:nvSpPr>
          <p:spPr>
            <a:xfrm rot="10800000">
              <a:off x="2334586" y="3283289"/>
              <a:ext cx="1437296" cy="606899"/>
            </a:xfrm>
            <a:custGeom>
              <a:avLst/>
              <a:gdLst/>
              <a:ahLst/>
              <a:cxnLst/>
              <a:rect l="l" t="t" r="r" b="b"/>
              <a:pathLst>
                <a:path w="14811" h="10575" extrusionOk="0">
                  <a:moveTo>
                    <a:pt x="0" y="0"/>
                  </a:moveTo>
                  <a:lnTo>
                    <a:pt x="0" y="10575"/>
                  </a:lnTo>
                  <a:lnTo>
                    <a:pt x="14811" y="10575"/>
                  </a:lnTo>
                  <a:lnTo>
                    <a:pt x="14811" y="0"/>
                  </a:lnTo>
                  <a:close/>
                </a:path>
              </a:pathLst>
            </a:custGeom>
            <a:solidFill>
              <a:srgbClr val="E3B5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69;p30">
              <a:extLst>
                <a:ext uri="{FF2B5EF4-FFF2-40B4-BE49-F238E27FC236}">
                  <a16:creationId xmlns:a16="http://schemas.microsoft.com/office/drawing/2014/main" id="{6B238766-A5C7-8731-3F19-E6106921EFC9}"/>
                </a:ext>
              </a:extLst>
            </p:cNvPr>
            <p:cNvSpPr txBox="1"/>
            <p:nvPr/>
          </p:nvSpPr>
          <p:spPr>
            <a:xfrm>
              <a:off x="2465520" y="2607134"/>
              <a:ext cx="1175400" cy="6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2400" b="1" dirty="0"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20</a:t>
              </a:r>
              <a:r>
                <a:rPr lang="en-GB" sz="2400" b="1" dirty="0"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%</a:t>
              </a:r>
              <a:endParaRPr sz="2400" b="1" dirty="0">
                <a:latin typeface="Fira Sans Extra Condensed"/>
                <a:ea typeface="Fira Sans Extra Condensed"/>
                <a:cs typeface="B Yekan" panose="00000400000000000000" pitchFamily="2" charset="-78"/>
                <a:sym typeface="Fira Sans Extra Condensed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56EA529-7023-FEA6-572F-5E06D19F26FF}"/>
                </a:ext>
              </a:extLst>
            </p:cNvPr>
            <p:cNvSpPr txBox="1"/>
            <p:nvPr/>
          </p:nvSpPr>
          <p:spPr>
            <a:xfrm>
              <a:off x="2371208" y="3429000"/>
              <a:ext cx="14276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ژاپن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5D0B480-B067-0116-7CC9-2619BC02FF7E}"/>
                </a:ext>
              </a:extLst>
            </p:cNvPr>
            <p:cNvSpPr txBox="1"/>
            <p:nvPr/>
          </p:nvSpPr>
          <p:spPr>
            <a:xfrm>
              <a:off x="2350234" y="3877693"/>
              <a:ext cx="1336062" cy="10791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sz="900" dirty="0">
                  <a:solidFill>
                    <a:srgbClr val="0A0D14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9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3B9A0BA-581D-5CEA-275C-2BE0C78E9817}"/>
              </a:ext>
            </a:extLst>
          </p:cNvPr>
          <p:cNvGrpSpPr/>
          <p:nvPr/>
        </p:nvGrpSpPr>
        <p:grpSpPr>
          <a:xfrm>
            <a:off x="427888" y="1961509"/>
            <a:ext cx="1468144" cy="3248002"/>
            <a:chOff x="427888" y="1961509"/>
            <a:chExt cx="1468144" cy="3248002"/>
          </a:xfrm>
        </p:grpSpPr>
        <p:sp>
          <p:nvSpPr>
            <p:cNvPr id="22" name="Google Shape;566;p30">
              <a:extLst>
                <a:ext uri="{FF2B5EF4-FFF2-40B4-BE49-F238E27FC236}">
                  <a16:creationId xmlns:a16="http://schemas.microsoft.com/office/drawing/2014/main" id="{3D3921D5-EC8E-F3AA-4B0E-90CAEA731907}"/>
                </a:ext>
              </a:extLst>
            </p:cNvPr>
            <p:cNvSpPr/>
            <p:nvPr/>
          </p:nvSpPr>
          <p:spPr>
            <a:xfrm rot="10800000">
              <a:off x="458736" y="2627283"/>
              <a:ext cx="1437296" cy="2582228"/>
            </a:xfrm>
            <a:custGeom>
              <a:avLst/>
              <a:gdLst/>
              <a:ahLst/>
              <a:cxnLst/>
              <a:rect l="l" t="t" r="r" b="b"/>
              <a:pathLst>
                <a:path w="14811" h="30423" extrusionOk="0">
                  <a:moveTo>
                    <a:pt x="14310" y="501"/>
                  </a:moveTo>
                  <a:lnTo>
                    <a:pt x="14310" y="29955"/>
                  </a:lnTo>
                  <a:lnTo>
                    <a:pt x="467" y="29955"/>
                  </a:lnTo>
                  <a:lnTo>
                    <a:pt x="467" y="501"/>
                  </a:lnTo>
                  <a:close/>
                  <a:moveTo>
                    <a:pt x="0" y="1"/>
                  </a:moveTo>
                  <a:lnTo>
                    <a:pt x="0" y="30422"/>
                  </a:lnTo>
                  <a:lnTo>
                    <a:pt x="14811" y="30422"/>
                  </a:lnTo>
                  <a:lnTo>
                    <a:pt x="14811" y="1"/>
                  </a:lnTo>
                  <a:close/>
                </a:path>
              </a:pathLst>
            </a:custGeom>
            <a:solidFill>
              <a:srgbClr val="0A0D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67;p30">
              <a:extLst>
                <a:ext uri="{FF2B5EF4-FFF2-40B4-BE49-F238E27FC236}">
                  <a16:creationId xmlns:a16="http://schemas.microsoft.com/office/drawing/2014/main" id="{99806CCB-F60C-2C02-A2E1-0AD4BAD92502}"/>
                </a:ext>
              </a:extLst>
            </p:cNvPr>
            <p:cNvSpPr/>
            <p:nvPr/>
          </p:nvSpPr>
          <p:spPr>
            <a:xfrm rot="10800000">
              <a:off x="461938" y="2627337"/>
              <a:ext cx="1434094" cy="1231623"/>
            </a:xfrm>
            <a:custGeom>
              <a:avLst/>
              <a:gdLst/>
              <a:ahLst/>
              <a:cxnLst/>
              <a:rect l="l" t="t" r="r" b="b"/>
              <a:pathLst>
                <a:path w="14778" h="5338" extrusionOk="0">
                  <a:moveTo>
                    <a:pt x="0" y="0"/>
                  </a:moveTo>
                  <a:lnTo>
                    <a:pt x="0" y="5337"/>
                  </a:lnTo>
                  <a:lnTo>
                    <a:pt x="14777" y="5337"/>
                  </a:lnTo>
                  <a:lnTo>
                    <a:pt x="14777" y="0"/>
                  </a:lnTo>
                  <a:close/>
                </a:path>
              </a:pathLst>
            </a:custGeom>
            <a:solidFill>
              <a:srgbClr val="0A0D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68;p30">
              <a:extLst>
                <a:ext uri="{FF2B5EF4-FFF2-40B4-BE49-F238E27FC236}">
                  <a16:creationId xmlns:a16="http://schemas.microsoft.com/office/drawing/2014/main" id="{D916AC50-A95B-3A54-00BD-72137A9494CF}"/>
                </a:ext>
              </a:extLst>
            </p:cNvPr>
            <p:cNvSpPr txBox="1"/>
            <p:nvPr/>
          </p:nvSpPr>
          <p:spPr>
            <a:xfrm>
              <a:off x="589607" y="1961509"/>
              <a:ext cx="1175400" cy="6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2400" b="1" dirty="0"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50</a:t>
              </a:r>
              <a:r>
                <a:rPr lang="en-GB" sz="2400" b="1" dirty="0"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%</a:t>
              </a:r>
              <a:endParaRPr sz="2400" b="1" dirty="0">
                <a:latin typeface="Fira Sans Extra Condensed"/>
                <a:ea typeface="Fira Sans Extra Condensed"/>
                <a:cs typeface="B Yekan" panose="00000400000000000000" pitchFamily="2" charset="-78"/>
                <a:sym typeface="Fira Sans Extra Condensed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6DBCFBB-91A1-24AA-C31E-81324BE90BA4}"/>
                </a:ext>
              </a:extLst>
            </p:cNvPr>
            <p:cNvSpPr txBox="1"/>
            <p:nvPr/>
          </p:nvSpPr>
          <p:spPr>
            <a:xfrm>
              <a:off x="427888" y="3096743"/>
              <a:ext cx="14276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آمریکا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E72EF62-831D-779A-F295-65A43300F819}"/>
                </a:ext>
              </a:extLst>
            </p:cNvPr>
            <p:cNvSpPr txBox="1"/>
            <p:nvPr/>
          </p:nvSpPr>
          <p:spPr>
            <a:xfrm>
              <a:off x="473660" y="3857327"/>
              <a:ext cx="1336062" cy="10791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fa-IR" sz="900" dirty="0">
                  <a:solidFill>
                    <a:srgbClr val="0A0D14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9241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ACFE436-8CD8-C9D2-0768-3664CD19E1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85" y="2124778"/>
            <a:ext cx="204869" cy="20486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263BFBF-536B-1CDA-D06C-8D0976C028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3932" y="2740851"/>
            <a:ext cx="1362752" cy="13627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F61AA1-B373-756C-533D-CBF6964860F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911" y="3148398"/>
            <a:ext cx="547657" cy="5476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BDD975-7491-7BB9-96E4-58C7653EA0D6}"/>
              </a:ext>
            </a:extLst>
          </p:cNvPr>
          <p:cNvSpPr txBox="1"/>
          <p:nvPr/>
        </p:nvSpPr>
        <p:spPr>
          <a:xfrm>
            <a:off x="5983112" y="1450087"/>
            <a:ext cx="5526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های تحقیق</a:t>
            </a:r>
            <a:endParaRPr lang="en-US" sz="60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2EE703-D190-0BF9-BBD8-548AEFA24854}"/>
              </a:ext>
            </a:extLst>
          </p:cNvPr>
          <p:cNvSpPr txBox="1"/>
          <p:nvPr/>
        </p:nvSpPr>
        <p:spPr>
          <a:xfrm>
            <a:off x="4714644" y="2742470"/>
            <a:ext cx="718537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7827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3A4872-06C5-6B24-DFD0-FCDCCAAC8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15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951B06-72C4-0479-E0DD-B4A3C2D748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79AC77-AF8E-4469-A7C7-AC8B6E131E1E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C24601-731E-2C71-0DC7-5C76FA8F740D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B1A58D-06E7-C671-BB05-3EE6B3F41A92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360B5A-5013-66BF-4EA5-41F0F7DC5966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0E68F6-FEC8-0F1A-A95B-DAA353B34C9E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D08469-1EB2-A469-2E4C-38CE370554CD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C551F89-D101-F312-08C9-625ACFDD0C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286C28-9735-939D-A39B-C498BBDEDD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9F3BC6-531A-8777-EACC-2F4CF19AD0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ADD798-000F-7F7E-9F86-54ABD3BACBBC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730C6C0-C14C-D6A7-C67C-E5BD9A0936F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94DD05-E92A-9BCF-6DBF-7A4EDD17B51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8BA248D-71CD-8926-37B4-61C3866E1968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AC6FAB-BC14-62B4-F490-9E9DE8E3A53E}"/>
              </a:ext>
            </a:extLst>
          </p:cNvPr>
          <p:cNvSpPr txBox="1"/>
          <p:nvPr/>
        </p:nvSpPr>
        <p:spPr>
          <a:xfrm>
            <a:off x="228274" y="1055706"/>
            <a:ext cx="741612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4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456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506EA4D8-D919-752E-6788-88C3529FB0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A6D43867-1703-81ED-B9CA-D818155D5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16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7940711-90F5-FACC-EE74-63AAAFFE05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6BFEE5-9D1A-D359-96D5-E9EB772734B6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D5D2DB-D4BD-3FFC-375F-F01FFF8C0062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6249D6-7133-ABBD-45A8-4008C7379B69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24E256-8A71-8ECA-023B-3B65FBC0E363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61E84F-1D15-BA24-7501-838E11E78219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B2D2A8-67A6-414D-2A84-0710D06D82F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2" name="Picture 1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C390FE9-4927-F527-51A4-AE43A37901E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A9CE99-35E9-34F6-1F34-36894140DFC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28623C1-DB06-D1E7-F68B-D10BC64A031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0E4D4A-EA0A-2384-59F9-8E3040BA15EA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AFE305A-EE9D-A43B-CF9C-696B703CF718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C1E2A0D-0AB2-3CD0-C739-83C0BEBDEC6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FDEDDCE-4B6E-3226-DA69-241181FF9799}"/>
              </a:ext>
            </a:extLst>
          </p:cNvPr>
          <p:cNvSpPr/>
          <p:nvPr/>
        </p:nvSpPr>
        <p:spPr>
          <a:xfrm>
            <a:off x="-10633" y="322728"/>
            <a:ext cx="4016437" cy="6212541"/>
          </a:xfrm>
          <a:custGeom>
            <a:avLst/>
            <a:gdLst>
              <a:gd name="connsiteX0" fmla="*/ 0 w 4016437"/>
              <a:gd name="connsiteY0" fmla="*/ 0 h 6212541"/>
              <a:gd name="connsiteX1" fmla="*/ 2012055 w 4016437"/>
              <a:gd name="connsiteY1" fmla="*/ 0 h 6212541"/>
              <a:gd name="connsiteX2" fmla="*/ 2116557 w 4016437"/>
              <a:gd name="connsiteY2" fmla="*/ 47245 h 6212541"/>
              <a:gd name="connsiteX3" fmla="*/ 4016437 w 4016437"/>
              <a:gd name="connsiteY3" fmla="*/ 3070468 h 6212541"/>
              <a:gd name="connsiteX4" fmla="*/ 1967990 w 4016437"/>
              <a:gd name="connsiteY4" fmla="*/ 6160858 h 6212541"/>
              <a:gd name="connsiteX5" fmla="*/ 1826780 w 4016437"/>
              <a:gd name="connsiteY5" fmla="*/ 6212541 h 6212541"/>
              <a:gd name="connsiteX6" fmla="*/ 0 w 4016437"/>
              <a:gd name="connsiteY6" fmla="*/ 6212541 h 621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437" h="6212541">
                <a:moveTo>
                  <a:pt x="0" y="0"/>
                </a:moveTo>
                <a:lnTo>
                  <a:pt x="2012055" y="0"/>
                </a:lnTo>
                <a:lnTo>
                  <a:pt x="2116557" y="47245"/>
                </a:lnTo>
                <a:cubicBezTo>
                  <a:pt x="3240698" y="588911"/>
                  <a:pt x="4016437" y="1739098"/>
                  <a:pt x="4016437" y="3070468"/>
                </a:cubicBezTo>
                <a:cubicBezTo>
                  <a:pt x="4016437" y="4459724"/>
                  <a:pt x="3171776" y="5651700"/>
                  <a:pt x="1967990" y="6160858"/>
                </a:cubicBezTo>
                <a:lnTo>
                  <a:pt x="1826780" y="6212541"/>
                </a:lnTo>
                <a:lnTo>
                  <a:pt x="0" y="6212541"/>
                </a:lnTo>
                <a:close/>
              </a:path>
            </a:pathLst>
          </a:custGeom>
          <a:solidFill>
            <a:schemeClr val="tx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9F77452-E870-1DAF-80F0-C688FBEBC54E}"/>
              </a:ext>
            </a:extLst>
          </p:cNvPr>
          <p:cNvSpPr/>
          <p:nvPr/>
        </p:nvSpPr>
        <p:spPr>
          <a:xfrm>
            <a:off x="3160977" y="1255615"/>
            <a:ext cx="837093" cy="837093"/>
          </a:xfrm>
          <a:prstGeom prst="roundRect">
            <a:avLst>
              <a:gd name="adj" fmla="val 50000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rgbClr val="0A0D14"/>
                </a:solidFill>
                <a:cs typeface="B Yekan" panose="00000400000000000000" pitchFamily="2" charset="-78"/>
              </a:rPr>
              <a:t>01</a:t>
            </a:r>
            <a:endParaRPr lang="en-US" sz="2400" b="1" dirty="0">
              <a:solidFill>
                <a:srgbClr val="0A0D14"/>
              </a:solidFill>
              <a:cs typeface="B Yekan" panose="00000400000000000000" pitchFamily="2" charset="-78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A7DFC4A-FF73-72A0-BB32-16C0C410565D}"/>
              </a:ext>
            </a:extLst>
          </p:cNvPr>
          <p:cNvSpPr/>
          <p:nvPr/>
        </p:nvSpPr>
        <p:spPr>
          <a:xfrm>
            <a:off x="3536283" y="2976129"/>
            <a:ext cx="837093" cy="837093"/>
          </a:xfrm>
          <a:prstGeom prst="roundRect">
            <a:avLst>
              <a:gd name="adj" fmla="val 50000"/>
            </a:avLst>
          </a:prstGeom>
          <a:solidFill>
            <a:srgbClr val="E3B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rgbClr val="0A0D14"/>
                </a:solidFill>
                <a:cs typeface="B Yekan" panose="00000400000000000000" pitchFamily="2" charset="-78"/>
              </a:rPr>
              <a:t>02</a:t>
            </a:r>
            <a:endParaRPr lang="en-US" sz="2400" b="1" dirty="0">
              <a:solidFill>
                <a:srgbClr val="0A0D14"/>
              </a:solidFill>
              <a:cs typeface="B Yekan" panose="00000400000000000000" pitchFamily="2" charset="-78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0AFF668-2585-08CC-F111-7A0C267058B5}"/>
              </a:ext>
            </a:extLst>
          </p:cNvPr>
          <p:cNvSpPr/>
          <p:nvPr/>
        </p:nvSpPr>
        <p:spPr>
          <a:xfrm>
            <a:off x="3006737" y="4696643"/>
            <a:ext cx="837093" cy="837093"/>
          </a:xfrm>
          <a:prstGeom prst="roundRect">
            <a:avLst>
              <a:gd name="adj" fmla="val 50000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rgbClr val="0A0D14"/>
                </a:solidFill>
                <a:cs typeface="B Yekan" panose="00000400000000000000" pitchFamily="2" charset="-78"/>
              </a:rPr>
              <a:t>03</a:t>
            </a:r>
            <a:endParaRPr lang="en-US" sz="2400" b="1" dirty="0">
              <a:solidFill>
                <a:srgbClr val="0A0D14"/>
              </a:solidFill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505FDFC-B965-9E01-996F-BC88E53981C6}"/>
              </a:ext>
            </a:extLst>
          </p:cNvPr>
          <p:cNvSpPr txBox="1"/>
          <p:nvPr/>
        </p:nvSpPr>
        <p:spPr>
          <a:xfrm>
            <a:off x="4185594" y="902398"/>
            <a:ext cx="349720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C811F8-241A-3E89-722C-35BFB34A9DF2}"/>
              </a:ext>
            </a:extLst>
          </p:cNvPr>
          <p:cNvSpPr txBox="1"/>
          <p:nvPr/>
        </p:nvSpPr>
        <p:spPr>
          <a:xfrm>
            <a:off x="4470835" y="2828727"/>
            <a:ext cx="349720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FF9C2B-BBE7-A8AD-BA01-F3D4E1BBE543}"/>
              </a:ext>
            </a:extLst>
          </p:cNvPr>
          <p:cNvSpPr txBox="1"/>
          <p:nvPr/>
        </p:nvSpPr>
        <p:spPr>
          <a:xfrm>
            <a:off x="4039086" y="4570507"/>
            <a:ext cx="349720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35537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3A4872-06C5-6B24-DFD0-FCDCCAAC8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17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951B06-72C4-0479-E0DD-B4A3C2D748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79AC77-AF8E-4469-A7C7-AC8B6E131E1E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C24601-731E-2C71-0DC7-5C76FA8F740D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B1A58D-06E7-C671-BB05-3EE6B3F41A92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360B5A-5013-66BF-4EA5-41F0F7DC5966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0E68F6-FEC8-0F1A-A95B-DAA353B34C9E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D08469-1EB2-A469-2E4C-38CE370554CD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C551F89-D101-F312-08C9-625ACFDD0C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286C28-9735-939D-A39B-C498BBDEDD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9F3BC6-531A-8777-EACC-2F4CF19AD0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ADD798-000F-7F7E-9F86-54ABD3BACBBC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730C6C0-C14C-D6A7-C67C-E5BD9A0936F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94DD05-E92A-9BCF-6DBF-7A4EDD17B51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grpSp>
        <p:nvGrpSpPr>
          <p:cNvPr id="178" name="Group 177">
            <a:extLst>
              <a:ext uri="{FF2B5EF4-FFF2-40B4-BE49-F238E27FC236}">
                <a16:creationId xmlns:a16="http://schemas.microsoft.com/office/drawing/2014/main" id="{D087EAF4-033E-5473-2206-2428811E405E}"/>
              </a:ext>
            </a:extLst>
          </p:cNvPr>
          <p:cNvGrpSpPr/>
          <p:nvPr/>
        </p:nvGrpSpPr>
        <p:grpSpPr>
          <a:xfrm>
            <a:off x="422249" y="2653208"/>
            <a:ext cx="7408408" cy="1412328"/>
            <a:chOff x="422249" y="2653208"/>
            <a:chExt cx="7408408" cy="1412328"/>
          </a:xfrm>
        </p:grpSpPr>
        <p:sp>
          <p:nvSpPr>
            <p:cNvPr id="18" name="Google Shape;1459;p39">
              <a:extLst>
                <a:ext uri="{FF2B5EF4-FFF2-40B4-BE49-F238E27FC236}">
                  <a16:creationId xmlns:a16="http://schemas.microsoft.com/office/drawing/2014/main" id="{0E108D54-8789-B071-C57E-56D9FF14B73A}"/>
                </a:ext>
              </a:extLst>
            </p:cNvPr>
            <p:cNvSpPr/>
            <p:nvPr/>
          </p:nvSpPr>
          <p:spPr>
            <a:xfrm>
              <a:off x="6433453" y="2653208"/>
              <a:ext cx="1395324" cy="878852"/>
            </a:xfrm>
            <a:custGeom>
              <a:avLst/>
              <a:gdLst/>
              <a:ahLst/>
              <a:cxnLst/>
              <a:rect l="l" t="t" r="r" b="b"/>
              <a:pathLst>
                <a:path w="13465" h="8481" extrusionOk="0">
                  <a:moveTo>
                    <a:pt x="6654" y="0"/>
                  </a:moveTo>
                  <a:cubicBezTo>
                    <a:pt x="5866" y="0"/>
                    <a:pt x="5096" y="134"/>
                    <a:pt x="4360" y="397"/>
                  </a:cubicBezTo>
                  <a:cubicBezTo>
                    <a:pt x="3648" y="654"/>
                    <a:pt x="2989" y="1022"/>
                    <a:pt x="2393" y="1500"/>
                  </a:cubicBezTo>
                  <a:cubicBezTo>
                    <a:pt x="1214" y="2446"/>
                    <a:pt x="368" y="3782"/>
                    <a:pt x="24" y="5247"/>
                  </a:cubicBezTo>
                  <a:cubicBezTo>
                    <a:pt x="12" y="5300"/>
                    <a:pt x="30" y="5358"/>
                    <a:pt x="65" y="5393"/>
                  </a:cubicBezTo>
                  <a:lnTo>
                    <a:pt x="1500" y="6805"/>
                  </a:lnTo>
                  <a:lnTo>
                    <a:pt x="65" y="8212"/>
                  </a:lnTo>
                  <a:cubicBezTo>
                    <a:pt x="6" y="8276"/>
                    <a:pt x="0" y="8370"/>
                    <a:pt x="65" y="8434"/>
                  </a:cubicBezTo>
                  <a:cubicBezTo>
                    <a:pt x="94" y="8463"/>
                    <a:pt x="135" y="8480"/>
                    <a:pt x="176" y="8480"/>
                  </a:cubicBezTo>
                  <a:cubicBezTo>
                    <a:pt x="211" y="8480"/>
                    <a:pt x="251" y="8463"/>
                    <a:pt x="281" y="8434"/>
                  </a:cubicBezTo>
                  <a:lnTo>
                    <a:pt x="1827" y="6910"/>
                  </a:lnTo>
                  <a:cubicBezTo>
                    <a:pt x="1856" y="6881"/>
                    <a:pt x="1874" y="6846"/>
                    <a:pt x="1874" y="6805"/>
                  </a:cubicBezTo>
                  <a:cubicBezTo>
                    <a:pt x="1874" y="6765"/>
                    <a:pt x="1856" y="6724"/>
                    <a:pt x="1827" y="6695"/>
                  </a:cubicBezTo>
                  <a:lnTo>
                    <a:pt x="345" y="5235"/>
                  </a:lnTo>
                  <a:cubicBezTo>
                    <a:pt x="1063" y="2346"/>
                    <a:pt x="3625" y="333"/>
                    <a:pt x="6607" y="309"/>
                  </a:cubicBezTo>
                  <a:cubicBezTo>
                    <a:pt x="6625" y="315"/>
                    <a:pt x="6636" y="321"/>
                    <a:pt x="6654" y="321"/>
                  </a:cubicBezTo>
                  <a:cubicBezTo>
                    <a:pt x="10243" y="321"/>
                    <a:pt x="13156" y="3234"/>
                    <a:pt x="13156" y="6817"/>
                  </a:cubicBezTo>
                  <a:cubicBezTo>
                    <a:pt x="13156" y="6905"/>
                    <a:pt x="13226" y="6975"/>
                    <a:pt x="13313" y="6975"/>
                  </a:cubicBezTo>
                  <a:cubicBezTo>
                    <a:pt x="13395" y="6975"/>
                    <a:pt x="13465" y="6905"/>
                    <a:pt x="13465" y="6823"/>
                  </a:cubicBezTo>
                  <a:cubicBezTo>
                    <a:pt x="13465" y="5615"/>
                    <a:pt x="13156" y="4459"/>
                    <a:pt x="12572" y="3444"/>
                  </a:cubicBezTo>
                  <a:cubicBezTo>
                    <a:pt x="12566" y="3432"/>
                    <a:pt x="12566" y="3426"/>
                    <a:pt x="12560" y="3414"/>
                  </a:cubicBezTo>
                  <a:cubicBezTo>
                    <a:pt x="11971" y="2399"/>
                    <a:pt x="11125" y="1541"/>
                    <a:pt x="10115" y="946"/>
                  </a:cubicBezTo>
                  <a:cubicBezTo>
                    <a:pt x="9070" y="327"/>
                    <a:pt x="7874" y="0"/>
                    <a:pt x="665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460;p39">
              <a:extLst>
                <a:ext uri="{FF2B5EF4-FFF2-40B4-BE49-F238E27FC236}">
                  <a16:creationId xmlns:a16="http://schemas.microsoft.com/office/drawing/2014/main" id="{A73728A8-A14E-7A7E-BF64-5CBFEECD4E25}"/>
                </a:ext>
              </a:extLst>
            </p:cNvPr>
            <p:cNvSpPr/>
            <p:nvPr/>
          </p:nvSpPr>
          <p:spPr>
            <a:xfrm>
              <a:off x="422249" y="2653208"/>
              <a:ext cx="1616773" cy="864345"/>
            </a:xfrm>
            <a:custGeom>
              <a:avLst/>
              <a:gdLst/>
              <a:ahLst/>
              <a:cxnLst/>
              <a:rect l="l" t="t" r="r" b="b"/>
              <a:pathLst>
                <a:path w="15602" h="8341" extrusionOk="0">
                  <a:moveTo>
                    <a:pt x="6812" y="0"/>
                  </a:moveTo>
                  <a:cubicBezTo>
                    <a:pt x="4991" y="0"/>
                    <a:pt x="3281" y="712"/>
                    <a:pt x="1997" y="1996"/>
                  </a:cubicBezTo>
                  <a:cubicBezTo>
                    <a:pt x="707" y="3286"/>
                    <a:pt x="1" y="4996"/>
                    <a:pt x="1" y="6811"/>
                  </a:cubicBezTo>
                  <a:cubicBezTo>
                    <a:pt x="1" y="6899"/>
                    <a:pt x="71" y="6969"/>
                    <a:pt x="153" y="6969"/>
                  </a:cubicBezTo>
                  <a:cubicBezTo>
                    <a:pt x="240" y="6969"/>
                    <a:pt x="310" y="6899"/>
                    <a:pt x="310" y="6811"/>
                  </a:cubicBezTo>
                  <a:cubicBezTo>
                    <a:pt x="310" y="3228"/>
                    <a:pt x="3223" y="309"/>
                    <a:pt x="6806" y="309"/>
                  </a:cubicBezTo>
                  <a:cubicBezTo>
                    <a:pt x="10395" y="309"/>
                    <a:pt x="13308" y="3228"/>
                    <a:pt x="13308" y="6811"/>
                  </a:cubicBezTo>
                  <a:cubicBezTo>
                    <a:pt x="13308" y="6899"/>
                    <a:pt x="13378" y="6969"/>
                    <a:pt x="13465" y="6969"/>
                  </a:cubicBezTo>
                  <a:lnTo>
                    <a:pt x="14061" y="6969"/>
                  </a:lnTo>
                  <a:lnTo>
                    <a:pt x="14061" y="8340"/>
                  </a:lnTo>
                  <a:lnTo>
                    <a:pt x="15601" y="6829"/>
                  </a:lnTo>
                  <a:lnTo>
                    <a:pt x="14061" y="5323"/>
                  </a:lnTo>
                  <a:lnTo>
                    <a:pt x="14061" y="6659"/>
                  </a:lnTo>
                  <a:lnTo>
                    <a:pt x="13617" y="6659"/>
                  </a:lnTo>
                  <a:cubicBezTo>
                    <a:pt x="13576" y="4897"/>
                    <a:pt x="12876" y="3245"/>
                    <a:pt x="11627" y="1996"/>
                  </a:cubicBezTo>
                  <a:cubicBezTo>
                    <a:pt x="10337" y="712"/>
                    <a:pt x="8627" y="0"/>
                    <a:pt x="6812" y="0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461;p39">
              <a:extLst>
                <a:ext uri="{FF2B5EF4-FFF2-40B4-BE49-F238E27FC236}">
                  <a16:creationId xmlns:a16="http://schemas.microsoft.com/office/drawing/2014/main" id="{B2D1163B-46F0-66D0-2132-AD78B8706F6F}"/>
                </a:ext>
              </a:extLst>
            </p:cNvPr>
            <p:cNvSpPr/>
            <p:nvPr/>
          </p:nvSpPr>
          <p:spPr>
            <a:xfrm>
              <a:off x="1938521" y="3184922"/>
              <a:ext cx="1391801" cy="880614"/>
            </a:xfrm>
            <a:custGeom>
              <a:avLst/>
              <a:gdLst/>
              <a:ahLst/>
              <a:cxnLst/>
              <a:rect l="l" t="t" r="r" b="b"/>
              <a:pathLst>
                <a:path w="13431" h="8498" extrusionOk="0">
                  <a:moveTo>
                    <a:pt x="171" y="0"/>
                  </a:moveTo>
                  <a:cubicBezTo>
                    <a:pt x="129" y="0"/>
                    <a:pt x="89" y="16"/>
                    <a:pt x="59" y="46"/>
                  </a:cubicBezTo>
                  <a:cubicBezTo>
                    <a:pt x="1" y="104"/>
                    <a:pt x="1" y="204"/>
                    <a:pt x="59" y="262"/>
                  </a:cubicBezTo>
                  <a:lnTo>
                    <a:pt x="1495" y="1674"/>
                  </a:lnTo>
                  <a:lnTo>
                    <a:pt x="59" y="3081"/>
                  </a:lnTo>
                  <a:cubicBezTo>
                    <a:pt x="18" y="3122"/>
                    <a:pt x="6" y="3174"/>
                    <a:pt x="18" y="3227"/>
                  </a:cubicBezTo>
                  <a:cubicBezTo>
                    <a:pt x="357" y="4703"/>
                    <a:pt x="1197" y="6034"/>
                    <a:pt x="2382" y="6991"/>
                  </a:cubicBezTo>
                  <a:cubicBezTo>
                    <a:pt x="2977" y="7464"/>
                    <a:pt x="3637" y="7838"/>
                    <a:pt x="4349" y="8094"/>
                  </a:cubicBezTo>
                  <a:cubicBezTo>
                    <a:pt x="5067" y="8351"/>
                    <a:pt x="5825" y="8485"/>
                    <a:pt x="6596" y="8491"/>
                  </a:cubicBezTo>
                  <a:cubicBezTo>
                    <a:pt x="6613" y="8497"/>
                    <a:pt x="6631" y="8497"/>
                    <a:pt x="6648" y="8497"/>
                  </a:cubicBezTo>
                  <a:cubicBezTo>
                    <a:pt x="8341" y="8497"/>
                    <a:pt x="9957" y="7873"/>
                    <a:pt x="11212" y="6746"/>
                  </a:cubicBezTo>
                  <a:cubicBezTo>
                    <a:pt x="12455" y="5620"/>
                    <a:pt x="13237" y="4091"/>
                    <a:pt x="13418" y="2427"/>
                  </a:cubicBezTo>
                  <a:cubicBezTo>
                    <a:pt x="13430" y="2346"/>
                    <a:pt x="13366" y="2270"/>
                    <a:pt x="13284" y="2258"/>
                  </a:cubicBezTo>
                  <a:cubicBezTo>
                    <a:pt x="13280" y="2258"/>
                    <a:pt x="13276" y="2258"/>
                    <a:pt x="13272" y="2258"/>
                  </a:cubicBezTo>
                  <a:cubicBezTo>
                    <a:pt x="13190" y="2258"/>
                    <a:pt x="13121" y="2315"/>
                    <a:pt x="13115" y="2398"/>
                  </a:cubicBezTo>
                  <a:cubicBezTo>
                    <a:pt x="13074" y="2754"/>
                    <a:pt x="13004" y="3098"/>
                    <a:pt x="12916" y="3437"/>
                  </a:cubicBezTo>
                  <a:cubicBezTo>
                    <a:pt x="12911" y="3449"/>
                    <a:pt x="12905" y="3454"/>
                    <a:pt x="12905" y="3466"/>
                  </a:cubicBezTo>
                  <a:cubicBezTo>
                    <a:pt x="12111" y="6244"/>
                    <a:pt x="9537" y="8182"/>
                    <a:pt x="6648" y="8182"/>
                  </a:cubicBezTo>
                  <a:cubicBezTo>
                    <a:pt x="3637" y="8182"/>
                    <a:pt x="1051" y="6157"/>
                    <a:pt x="339" y="3244"/>
                  </a:cubicBezTo>
                  <a:lnTo>
                    <a:pt x="1822" y="1785"/>
                  </a:lnTo>
                  <a:cubicBezTo>
                    <a:pt x="1851" y="1756"/>
                    <a:pt x="1868" y="1715"/>
                    <a:pt x="1868" y="1674"/>
                  </a:cubicBezTo>
                  <a:cubicBezTo>
                    <a:pt x="1868" y="1634"/>
                    <a:pt x="1851" y="1593"/>
                    <a:pt x="1822" y="1564"/>
                  </a:cubicBezTo>
                  <a:lnTo>
                    <a:pt x="281" y="46"/>
                  </a:lnTo>
                  <a:cubicBezTo>
                    <a:pt x="249" y="15"/>
                    <a:pt x="210" y="0"/>
                    <a:pt x="17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462;p39">
              <a:extLst>
                <a:ext uri="{FF2B5EF4-FFF2-40B4-BE49-F238E27FC236}">
                  <a16:creationId xmlns:a16="http://schemas.microsoft.com/office/drawing/2014/main" id="{8C98BB71-3CC8-FE8B-3D2D-C01DB5A54E87}"/>
                </a:ext>
              </a:extLst>
            </p:cNvPr>
            <p:cNvSpPr/>
            <p:nvPr/>
          </p:nvSpPr>
          <p:spPr>
            <a:xfrm>
              <a:off x="3306606" y="3204715"/>
              <a:ext cx="226941" cy="312847"/>
            </a:xfrm>
            <a:custGeom>
              <a:avLst/>
              <a:gdLst/>
              <a:ahLst/>
              <a:cxnLst/>
              <a:rect l="l" t="t" r="r" b="b"/>
              <a:pathLst>
                <a:path w="2190" h="3019" extrusionOk="0">
                  <a:moveTo>
                    <a:pt x="648" y="1"/>
                  </a:moveTo>
                  <a:lnTo>
                    <a:pt x="648" y="1419"/>
                  </a:lnTo>
                  <a:lnTo>
                    <a:pt x="187" y="1419"/>
                  </a:lnTo>
                  <a:cubicBezTo>
                    <a:pt x="181" y="1320"/>
                    <a:pt x="181" y="1221"/>
                    <a:pt x="176" y="1122"/>
                  </a:cubicBezTo>
                  <a:lnTo>
                    <a:pt x="170" y="1052"/>
                  </a:lnTo>
                  <a:cubicBezTo>
                    <a:pt x="164" y="1008"/>
                    <a:pt x="134" y="975"/>
                    <a:pt x="92" y="975"/>
                  </a:cubicBezTo>
                  <a:cubicBezTo>
                    <a:pt x="89" y="975"/>
                    <a:pt x="86" y="975"/>
                    <a:pt x="82" y="976"/>
                  </a:cubicBezTo>
                  <a:cubicBezTo>
                    <a:pt x="35" y="976"/>
                    <a:pt x="0" y="1016"/>
                    <a:pt x="6" y="1063"/>
                  </a:cubicBezTo>
                  <a:lnTo>
                    <a:pt x="12" y="1133"/>
                  </a:lnTo>
                  <a:cubicBezTo>
                    <a:pt x="18" y="1256"/>
                    <a:pt x="24" y="1378"/>
                    <a:pt x="24" y="1501"/>
                  </a:cubicBezTo>
                  <a:lnTo>
                    <a:pt x="24" y="1583"/>
                  </a:lnTo>
                  <a:lnTo>
                    <a:pt x="648" y="1583"/>
                  </a:lnTo>
                  <a:lnTo>
                    <a:pt x="648" y="3018"/>
                  </a:lnTo>
                  <a:lnTo>
                    <a:pt x="2189" y="1507"/>
                  </a:lnTo>
                  <a:lnTo>
                    <a:pt x="648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63;p39">
              <a:extLst>
                <a:ext uri="{FF2B5EF4-FFF2-40B4-BE49-F238E27FC236}">
                  <a16:creationId xmlns:a16="http://schemas.microsoft.com/office/drawing/2014/main" id="{797D4E43-76E4-8661-E56E-4996661EC448}"/>
                </a:ext>
              </a:extLst>
            </p:cNvPr>
            <p:cNvSpPr/>
            <p:nvPr/>
          </p:nvSpPr>
          <p:spPr>
            <a:xfrm>
              <a:off x="3435415" y="2654349"/>
              <a:ext cx="1598639" cy="878334"/>
            </a:xfrm>
            <a:custGeom>
              <a:avLst/>
              <a:gdLst/>
              <a:ahLst/>
              <a:cxnLst/>
              <a:rect l="l" t="t" r="r" b="b"/>
              <a:pathLst>
                <a:path w="15427" h="8476" extrusionOk="0">
                  <a:moveTo>
                    <a:pt x="6654" y="1"/>
                  </a:moveTo>
                  <a:cubicBezTo>
                    <a:pt x="5866" y="1"/>
                    <a:pt x="5096" y="135"/>
                    <a:pt x="4360" y="398"/>
                  </a:cubicBezTo>
                  <a:cubicBezTo>
                    <a:pt x="3648" y="649"/>
                    <a:pt x="2989" y="1022"/>
                    <a:pt x="2394" y="1495"/>
                  </a:cubicBezTo>
                  <a:cubicBezTo>
                    <a:pt x="1209" y="2446"/>
                    <a:pt x="368" y="3777"/>
                    <a:pt x="24" y="5248"/>
                  </a:cubicBezTo>
                  <a:cubicBezTo>
                    <a:pt x="12" y="5300"/>
                    <a:pt x="30" y="5353"/>
                    <a:pt x="65" y="5394"/>
                  </a:cubicBezTo>
                  <a:lnTo>
                    <a:pt x="1495" y="6800"/>
                  </a:lnTo>
                  <a:lnTo>
                    <a:pt x="65" y="8213"/>
                  </a:lnTo>
                  <a:cubicBezTo>
                    <a:pt x="1" y="8271"/>
                    <a:pt x="1" y="8370"/>
                    <a:pt x="65" y="8429"/>
                  </a:cubicBezTo>
                  <a:cubicBezTo>
                    <a:pt x="94" y="8458"/>
                    <a:pt x="135" y="8475"/>
                    <a:pt x="170" y="8475"/>
                  </a:cubicBezTo>
                  <a:cubicBezTo>
                    <a:pt x="211" y="8475"/>
                    <a:pt x="252" y="8458"/>
                    <a:pt x="281" y="8429"/>
                  </a:cubicBezTo>
                  <a:lnTo>
                    <a:pt x="1827" y="6911"/>
                  </a:lnTo>
                  <a:cubicBezTo>
                    <a:pt x="1857" y="6882"/>
                    <a:pt x="1874" y="6841"/>
                    <a:pt x="1874" y="6800"/>
                  </a:cubicBezTo>
                  <a:cubicBezTo>
                    <a:pt x="1874" y="6759"/>
                    <a:pt x="1857" y="6719"/>
                    <a:pt x="1827" y="6689"/>
                  </a:cubicBezTo>
                  <a:lnTo>
                    <a:pt x="345" y="5230"/>
                  </a:lnTo>
                  <a:cubicBezTo>
                    <a:pt x="1063" y="2341"/>
                    <a:pt x="3619" y="328"/>
                    <a:pt x="6607" y="310"/>
                  </a:cubicBezTo>
                  <a:cubicBezTo>
                    <a:pt x="6619" y="310"/>
                    <a:pt x="6637" y="316"/>
                    <a:pt x="6654" y="316"/>
                  </a:cubicBezTo>
                  <a:cubicBezTo>
                    <a:pt x="10238" y="316"/>
                    <a:pt x="13156" y="3234"/>
                    <a:pt x="13156" y="6818"/>
                  </a:cubicBezTo>
                  <a:cubicBezTo>
                    <a:pt x="13156" y="6899"/>
                    <a:pt x="13226" y="6969"/>
                    <a:pt x="13308" y="6969"/>
                  </a:cubicBezTo>
                  <a:lnTo>
                    <a:pt x="13885" y="6969"/>
                  </a:lnTo>
                  <a:lnTo>
                    <a:pt x="13885" y="8329"/>
                  </a:lnTo>
                  <a:lnTo>
                    <a:pt x="15426" y="6818"/>
                  </a:lnTo>
                  <a:lnTo>
                    <a:pt x="13885" y="5312"/>
                  </a:lnTo>
                  <a:lnTo>
                    <a:pt x="13885" y="6666"/>
                  </a:lnTo>
                  <a:lnTo>
                    <a:pt x="13465" y="6666"/>
                  </a:lnTo>
                  <a:cubicBezTo>
                    <a:pt x="13436" y="5516"/>
                    <a:pt x="13127" y="4413"/>
                    <a:pt x="12572" y="3438"/>
                  </a:cubicBezTo>
                  <a:cubicBezTo>
                    <a:pt x="12566" y="3433"/>
                    <a:pt x="12566" y="3421"/>
                    <a:pt x="12560" y="3415"/>
                  </a:cubicBezTo>
                  <a:cubicBezTo>
                    <a:pt x="11971" y="2394"/>
                    <a:pt x="11125" y="1542"/>
                    <a:pt x="10115" y="940"/>
                  </a:cubicBezTo>
                  <a:cubicBezTo>
                    <a:pt x="9070" y="328"/>
                    <a:pt x="7874" y="1"/>
                    <a:pt x="6654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464;p39">
              <a:extLst>
                <a:ext uri="{FF2B5EF4-FFF2-40B4-BE49-F238E27FC236}">
                  <a16:creationId xmlns:a16="http://schemas.microsoft.com/office/drawing/2014/main" id="{6911D020-39C9-5D2F-2FFA-429715110BC0}"/>
                </a:ext>
              </a:extLst>
            </p:cNvPr>
            <p:cNvSpPr/>
            <p:nvPr/>
          </p:nvSpPr>
          <p:spPr>
            <a:xfrm>
              <a:off x="4933553" y="3184922"/>
              <a:ext cx="1391076" cy="880614"/>
            </a:xfrm>
            <a:custGeom>
              <a:avLst/>
              <a:gdLst/>
              <a:ahLst/>
              <a:cxnLst/>
              <a:rect l="l" t="t" r="r" b="b"/>
              <a:pathLst>
                <a:path w="13424" h="8498" extrusionOk="0">
                  <a:moveTo>
                    <a:pt x="169" y="0"/>
                  </a:moveTo>
                  <a:cubicBezTo>
                    <a:pt x="129" y="0"/>
                    <a:pt x="89" y="16"/>
                    <a:pt x="59" y="46"/>
                  </a:cubicBezTo>
                  <a:cubicBezTo>
                    <a:pt x="0" y="104"/>
                    <a:pt x="0" y="204"/>
                    <a:pt x="59" y="262"/>
                  </a:cubicBezTo>
                  <a:lnTo>
                    <a:pt x="1489" y="1674"/>
                  </a:lnTo>
                  <a:lnTo>
                    <a:pt x="59" y="3081"/>
                  </a:lnTo>
                  <a:cubicBezTo>
                    <a:pt x="18" y="3122"/>
                    <a:pt x="0" y="3174"/>
                    <a:pt x="12" y="3227"/>
                  </a:cubicBezTo>
                  <a:cubicBezTo>
                    <a:pt x="356" y="4703"/>
                    <a:pt x="1197" y="6034"/>
                    <a:pt x="2382" y="6991"/>
                  </a:cubicBezTo>
                  <a:cubicBezTo>
                    <a:pt x="2971" y="7464"/>
                    <a:pt x="3636" y="7838"/>
                    <a:pt x="4348" y="8094"/>
                  </a:cubicBezTo>
                  <a:cubicBezTo>
                    <a:pt x="5066" y="8351"/>
                    <a:pt x="5825" y="8485"/>
                    <a:pt x="6595" y="8491"/>
                  </a:cubicBezTo>
                  <a:cubicBezTo>
                    <a:pt x="6613" y="8497"/>
                    <a:pt x="6630" y="8497"/>
                    <a:pt x="6648" y="8497"/>
                  </a:cubicBezTo>
                  <a:cubicBezTo>
                    <a:pt x="8335" y="8497"/>
                    <a:pt x="9957" y="7873"/>
                    <a:pt x="11206" y="6746"/>
                  </a:cubicBezTo>
                  <a:cubicBezTo>
                    <a:pt x="12455" y="5620"/>
                    <a:pt x="13237" y="4091"/>
                    <a:pt x="13418" y="2427"/>
                  </a:cubicBezTo>
                  <a:cubicBezTo>
                    <a:pt x="13424" y="2346"/>
                    <a:pt x="13366" y="2270"/>
                    <a:pt x="13278" y="2258"/>
                  </a:cubicBezTo>
                  <a:cubicBezTo>
                    <a:pt x="13274" y="2258"/>
                    <a:pt x="13270" y="2258"/>
                    <a:pt x="13267" y="2258"/>
                  </a:cubicBezTo>
                  <a:cubicBezTo>
                    <a:pt x="13189" y="2258"/>
                    <a:pt x="13120" y="2315"/>
                    <a:pt x="13109" y="2398"/>
                  </a:cubicBezTo>
                  <a:cubicBezTo>
                    <a:pt x="13074" y="2754"/>
                    <a:pt x="13004" y="3098"/>
                    <a:pt x="12910" y="3437"/>
                  </a:cubicBezTo>
                  <a:cubicBezTo>
                    <a:pt x="12904" y="3449"/>
                    <a:pt x="12904" y="3454"/>
                    <a:pt x="12899" y="3466"/>
                  </a:cubicBezTo>
                  <a:cubicBezTo>
                    <a:pt x="12111" y="6244"/>
                    <a:pt x="9537" y="8182"/>
                    <a:pt x="6648" y="8182"/>
                  </a:cubicBezTo>
                  <a:cubicBezTo>
                    <a:pt x="3636" y="8182"/>
                    <a:pt x="1051" y="6157"/>
                    <a:pt x="333" y="3244"/>
                  </a:cubicBezTo>
                  <a:lnTo>
                    <a:pt x="1815" y="1785"/>
                  </a:lnTo>
                  <a:cubicBezTo>
                    <a:pt x="1850" y="1756"/>
                    <a:pt x="1862" y="1715"/>
                    <a:pt x="1862" y="1674"/>
                  </a:cubicBezTo>
                  <a:cubicBezTo>
                    <a:pt x="1862" y="1634"/>
                    <a:pt x="1850" y="1593"/>
                    <a:pt x="1815" y="1564"/>
                  </a:cubicBezTo>
                  <a:lnTo>
                    <a:pt x="275" y="46"/>
                  </a:lnTo>
                  <a:cubicBezTo>
                    <a:pt x="246" y="15"/>
                    <a:pt x="208" y="0"/>
                    <a:pt x="16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465;p39">
              <a:extLst>
                <a:ext uri="{FF2B5EF4-FFF2-40B4-BE49-F238E27FC236}">
                  <a16:creationId xmlns:a16="http://schemas.microsoft.com/office/drawing/2014/main" id="{319842F6-5F8F-CB50-B644-0E97E6F5CD75}"/>
                </a:ext>
              </a:extLst>
            </p:cNvPr>
            <p:cNvSpPr/>
            <p:nvPr/>
          </p:nvSpPr>
          <p:spPr>
            <a:xfrm>
              <a:off x="6301640" y="3204715"/>
              <a:ext cx="229324" cy="312847"/>
            </a:xfrm>
            <a:custGeom>
              <a:avLst/>
              <a:gdLst/>
              <a:ahLst/>
              <a:cxnLst/>
              <a:rect l="l" t="t" r="r" b="b"/>
              <a:pathLst>
                <a:path w="2213" h="3019" extrusionOk="0">
                  <a:moveTo>
                    <a:pt x="671" y="1"/>
                  </a:moveTo>
                  <a:lnTo>
                    <a:pt x="671" y="1419"/>
                  </a:lnTo>
                  <a:lnTo>
                    <a:pt x="181" y="1419"/>
                  </a:lnTo>
                  <a:cubicBezTo>
                    <a:pt x="181" y="1320"/>
                    <a:pt x="175" y="1221"/>
                    <a:pt x="175" y="1122"/>
                  </a:cubicBezTo>
                  <a:lnTo>
                    <a:pt x="164" y="1028"/>
                  </a:lnTo>
                  <a:cubicBezTo>
                    <a:pt x="164" y="987"/>
                    <a:pt x="123" y="952"/>
                    <a:pt x="76" y="952"/>
                  </a:cubicBezTo>
                  <a:cubicBezTo>
                    <a:pt x="29" y="958"/>
                    <a:pt x="0" y="999"/>
                    <a:pt x="0" y="1046"/>
                  </a:cubicBezTo>
                  <a:lnTo>
                    <a:pt x="12" y="1133"/>
                  </a:lnTo>
                  <a:cubicBezTo>
                    <a:pt x="18" y="1256"/>
                    <a:pt x="18" y="1378"/>
                    <a:pt x="18" y="1501"/>
                  </a:cubicBezTo>
                  <a:lnTo>
                    <a:pt x="18" y="1583"/>
                  </a:lnTo>
                  <a:lnTo>
                    <a:pt x="671" y="1583"/>
                  </a:lnTo>
                  <a:lnTo>
                    <a:pt x="671" y="3018"/>
                  </a:lnTo>
                  <a:lnTo>
                    <a:pt x="2212" y="1507"/>
                  </a:lnTo>
                  <a:lnTo>
                    <a:pt x="671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370;p39">
              <a:extLst>
                <a:ext uri="{FF2B5EF4-FFF2-40B4-BE49-F238E27FC236}">
                  <a16:creationId xmlns:a16="http://schemas.microsoft.com/office/drawing/2014/main" id="{AA48EC66-09FF-654E-9D56-9D9110118D41}"/>
                </a:ext>
              </a:extLst>
            </p:cNvPr>
            <p:cNvSpPr/>
            <p:nvPr/>
          </p:nvSpPr>
          <p:spPr>
            <a:xfrm>
              <a:off x="461626" y="2755385"/>
              <a:ext cx="1331802" cy="1213357"/>
            </a:xfrm>
            <a:custGeom>
              <a:avLst/>
              <a:gdLst/>
              <a:ahLst/>
              <a:cxnLst/>
              <a:rect l="l" t="t" r="r" b="b"/>
              <a:pathLst>
                <a:path w="12852" h="11709" extrusionOk="0">
                  <a:moveTo>
                    <a:pt x="6429" y="1"/>
                  </a:moveTo>
                  <a:cubicBezTo>
                    <a:pt x="4931" y="1"/>
                    <a:pt x="3432" y="572"/>
                    <a:pt x="2288" y="1716"/>
                  </a:cubicBezTo>
                  <a:cubicBezTo>
                    <a:pt x="0" y="3998"/>
                    <a:pt x="0" y="7710"/>
                    <a:pt x="2288" y="9992"/>
                  </a:cubicBezTo>
                  <a:cubicBezTo>
                    <a:pt x="3432" y="11136"/>
                    <a:pt x="4931" y="11708"/>
                    <a:pt x="6429" y="11708"/>
                  </a:cubicBezTo>
                  <a:cubicBezTo>
                    <a:pt x="7927" y="11708"/>
                    <a:pt x="9426" y="11136"/>
                    <a:pt x="10570" y="9992"/>
                  </a:cubicBezTo>
                  <a:cubicBezTo>
                    <a:pt x="12852" y="7710"/>
                    <a:pt x="12852" y="3998"/>
                    <a:pt x="10570" y="1716"/>
                  </a:cubicBezTo>
                  <a:cubicBezTo>
                    <a:pt x="9426" y="572"/>
                    <a:pt x="7927" y="1"/>
                    <a:pt x="6429" y="1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71;p39">
              <a:extLst>
                <a:ext uri="{FF2B5EF4-FFF2-40B4-BE49-F238E27FC236}">
                  <a16:creationId xmlns:a16="http://schemas.microsoft.com/office/drawing/2014/main" id="{1C014D0E-4FAE-B9C9-BA08-ECBF254DB1A0}"/>
                </a:ext>
              </a:extLst>
            </p:cNvPr>
            <p:cNvSpPr/>
            <p:nvPr/>
          </p:nvSpPr>
          <p:spPr>
            <a:xfrm>
              <a:off x="1971164" y="3358394"/>
              <a:ext cx="103" cy="103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close/>
                </a:path>
              </a:pathLst>
            </a:custGeom>
            <a:noFill/>
            <a:ln w="21875" cap="flat" cmpd="sng">
              <a:solidFill>
                <a:srgbClr val="15375B"/>
              </a:solidFill>
              <a:prstDash val="solid"/>
              <a:miter lim="583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" name="Google Shape;1392;p39">
              <a:extLst>
                <a:ext uri="{FF2B5EF4-FFF2-40B4-BE49-F238E27FC236}">
                  <a16:creationId xmlns:a16="http://schemas.microsoft.com/office/drawing/2014/main" id="{0D475B2F-B514-2A87-F90E-FCEC842B848B}"/>
                </a:ext>
              </a:extLst>
            </p:cNvPr>
            <p:cNvGrpSpPr/>
            <p:nvPr/>
          </p:nvGrpSpPr>
          <p:grpSpPr>
            <a:xfrm>
              <a:off x="431368" y="3404301"/>
              <a:ext cx="1391194" cy="653373"/>
              <a:chOff x="1028408" y="3706246"/>
              <a:chExt cx="1334157" cy="626585"/>
            </a:xfrm>
            <a:solidFill>
              <a:srgbClr val="242527"/>
            </a:solidFill>
          </p:grpSpPr>
          <p:sp>
            <p:nvSpPr>
              <p:cNvPr id="36" name="Google Shape;1393;p39">
                <a:extLst>
                  <a:ext uri="{FF2B5EF4-FFF2-40B4-BE49-F238E27FC236}">
                    <a16:creationId xmlns:a16="http://schemas.microsoft.com/office/drawing/2014/main" id="{6CBB9D70-6E77-14A4-EFFC-59DA5C58F89E}"/>
                  </a:ext>
                </a:extLst>
              </p:cNvPr>
              <p:cNvSpPr/>
              <p:nvPr/>
            </p:nvSpPr>
            <p:spPr>
              <a:xfrm>
                <a:off x="2341000" y="3726520"/>
                <a:ext cx="21565" cy="47105"/>
              </a:xfrm>
              <a:custGeom>
                <a:avLst/>
                <a:gdLst/>
                <a:ahLst/>
                <a:cxnLst/>
                <a:rect l="l" t="t" r="r" b="b"/>
                <a:pathLst>
                  <a:path w="217" h="474" extrusionOk="0">
                    <a:moveTo>
                      <a:pt x="130" y="1"/>
                    </a:moveTo>
                    <a:cubicBezTo>
                      <a:pt x="88" y="1"/>
                      <a:pt x="52" y="34"/>
                      <a:pt x="47" y="77"/>
                    </a:cubicBezTo>
                    <a:cubicBezTo>
                      <a:pt x="35" y="176"/>
                      <a:pt x="23" y="276"/>
                      <a:pt x="6" y="375"/>
                    </a:cubicBezTo>
                    <a:cubicBezTo>
                      <a:pt x="0" y="421"/>
                      <a:pt x="35" y="462"/>
                      <a:pt x="76" y="474"/>
                    </a:cubicBezTo>
                    <a:lnTo>
                      <a:pt x="88" y="474"/>
                    </a:lnTo>
                    <a:cubicBezTo>
                      <a:pt x="129" y="474"/>
                      <a:pt x="164" y="445"/>
                      <a:pt x="169" y="404"/>
                    </a:cubicBezTo>
                    <a:cubicBezTo>
                      <a:pt x="187" y="299"/>
                      <a:pt x="199" y="194"/>
                      <a:pt x="210" y="95"/>
                    </a:cubicBezTo>
                    <a:cubicBezTo>
                      <a:pt x="216" y="48"/>
                      <a:pt x="181" y="7"/>
                      <a:pt x="140" y="1"/>
                    </a:cubicBezTo>
                    <a:cubicBezTo>
                      <a:pt x="137" y="1"/>
                      <a:pt x="133" y="1"/>
                      <a:pt x="1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394;p39">
                <a:extLst>
                  <a:ext uri="{FF2B5EF4-FFF2-40B4-BE49-F238E27FC236}">
                    <a16:creationId xmlns:a16="http://schemas.microsoft.com/office/drawing/2014/main" id="{C06DABB7-4FEF-BEA4-92C1-F1609E0F5E04}"/>
                  </a:ext>
                </a:extLst>
              </p:cNvPr>
              <p:cNvSpPr/>
              <p:nvPr/>
            </p:nvSpPr>
            <p:spPr>
              <a:xfrm>
                <a:off x="1526096" y="4296459"/>
                <a:ext cx="77813" cy="28223"/>
              </a:xfrm>
              <a:custGeom>
                <a:avLst/>
                <a:gdLst/>
                <a:ahLst/>
                <a:cxnLst/>
                <a:rect l="l" t="t" r="r" b="b"/>
                <a:pathLst>
                  <a:path w="783" h="284" extrusionOk="0">
                    <a:moveTo>
                      <a:pt x="92" y="1"/>
                    </a:moveTo>
                    <a:cubicBezTo>
                      <a:pt x="57" y="1"/>
                      <a:pt x="22" y="27"/>
                      <a:pt x="12" y="62"/>
                    </a:cubicBezTo>
                    <a:cubicBezTo>
                      <a:pt x="0" y="108"/>
                      <a:pt x="29" y="149"/>
                      <a:pt x="70" y="161"/>
                    </a:cubicBezTo>
                    <a:cubicBezTo>
                      <a:pt x="274" y="214"/>
                      <a:pt x="479" y="254"/>
                      <a:pt x="683" y="284"/>
                    </a:cubicBezTo>
                    <a:lnTo>
                      <a:pt x="695" y="284"/>
                    </a:lnTo>
                    <a:cubicBezTo>
                      <a:pt x="735" y="284"/>
                      <a:pt x="770" y="254"/>
                      <a:pt x="776" y="214"/>
                    </a:cubicBezTo>
                    <a:cubicBezTo>
                      <a:pt x="782" y="173"/>
                      <a:pt x="753" y="126"/>
                      <a:pt x="706" y="120"/>
                    </a:cubicBezTo>
                    <a:cubicBezTo>
                      <a:pt x="508" y="91"/>
                      <a:pt x="309" y="50"/>
                      <a:pt x="111" y="3"/>
                    </a:cubicBezTo>
                    <a:cubicBezTo>
                      <a:pt x="105" y="2"/>
                      <a:pt x="98" y="1"/>
                      <a:pt x="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395;p39">
                <a:extLst>
                  <a:ext uri="{FF2B5EF4-FFF2-40B4-BE49-F238E27FC236}">
                    <a16:creationId xmlns:a16="http://schemas.microsoft.com/office/drawing/2014/main" id="{94C0BAA7-E4C2-283D-98E6-191679155ACC}"/>
                  </a:ext>
                </a:extLst>
              </p:cNvPr>
              <p:cNvSpPr/>
              <p:nvPr/>
            </p:nvSpPr>
            <p:spPr>
              <a:xfrm>
                <a:off x="1411214" y="4256012"/>
                <a:ext cx="74931" cy="39055"/>
              </a:xfrm>
              <a:custGeom>
                <a:avLst/>
                <a:gdLst/>
                <a:ahLst/>
                <a:cxnLst/>
                <a:rect l="l" t="t" r="r" b="b"/>
                <a:pathLst>
                  <a:path w="754" h="393" extrusionOk="0">
                    <a:moveTo>
                      <a:pt x="90" y="1"/>
                    </a:moveTo>
                    <a:cubicBezTo>
                      <a:pt x="60" y="1"/>
                      <a:pt x="31" y="18"/>
                      <a:pt x="18" y="49"/>
                    </a:cubicBezTo>
                    <a:cubicBezTo>
                      <a:pt x="0" y="89"/>
                      <a:pt x="18" y="136"/>
                      <a:pt x="59" y="154"/>
                    </a:cubicBezTo>
                    <a:cubicBezTo>
                      <a:pt x="246" y="241"/>
                      <a:pt x="438" y="323"/>
                      <a:pt x="631" y="387"/>
                    </a:cubicBezTo>
                    <a:cubicBezTo>
                      <a:pt x="642" y="393"/>
                      <a:pt x="654" y="393"/>
                      <a:pt x="660" y="393"/>
                    </a:cubicBezTo>
                    <a:cubicBezTo>
                      <a:pt x="695" y="393"/>
                      <a:pt x="724" y="375"/>
                      <a:pt x="736" y="340"/>
                    </a:cubicBezTo>
                    <a:cubicBezTo>
                      <a:pt x="753" y="300"/>
                      <a:pt x="730" y="247"/>
                      <a:pt x="689" y="235"/>
                    </a:cubicBezTo>
                    <a:cubicBezTo>
                      <a:pt x="497" y="165"/>
                      <a:pt x="310" y="89"/>
                      <a:pt x="123" y="8"/>
                    </a:cubicBezTo>
                    <a:cubicBezTo>
                      <a:pt x="112" y="3"/>
                      <a:pt x="101" y="1"/>
                      <a:pt x="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396;p39">
                <a:extLst>
                  <a:ext uri="{FF2B5EF4-FFF2-40B4-BE49-F238E27FC236}">
                    <a16:creationId xmlns:a16="http://schemas.microsoft.com/office/drawing/2014/main" id="{E33714BA-EA24-1D42-7194-A4ECA5321940}"/>
                  </a:ext>
                </a:extLst>
              </p:cNvPr>
              <p:cNvSpPr/>
              <p:nvPr/>
            </p:nvSpPr>
            <p:spPr>
              <a:xfrm>
                <a:off x="1647238" y="4314745"/>
                <a:ext cx="77813" cy="18087"/>
              </a:xfrm>
              <a:custGeom>
                <a:avLst/>
                <a:gdLst/>
                <a:ahLst/>
                <a:cxnLst/>
                <a:rect l="l" t="t" r="r" b="b"/>
                <a:pathLst>
                  <a:path w="783" h="182" extrusionOk="0">
                    <a:moveTo>
                      <a:pt x="94" y="0"/>
                    </a:moveTo>
                    <a:cubicBezTo>
                      <a:pt x="48" y="0"/>
                      <a:pt x="7" y="35"/>
                      <a:pt x="7" y="82"/>
                    </a:cubicBezTo>
                    <a:cubicBezTo>
                      <a:pt x="1" y="123"/>
                      <a:pt x="36" y="164"/>
                      <a:pt x="83" y="170"/>
                    </a:cubicBezTo>
                    <a:cubicBezTo>
                      <a:pt x="217" y="175"/>
                      <a:pt x="357" y="181"/>
                      <a:pt x="497" y="181"/>
                    </a:cubicBezTo>
                    <a:cubicBezTo>
                      <a:pt x="567" y="181"/>
                      <a:pt x="631" y="181"/>
                      <a:pt x="701" y="175"/>
                    </a:cubicBezTo>
                    <a:cubicBezTo>
                      <a:pt x="748" y="175"/>
                      <a:pt x="783" y="135"/>
                      <a:pt x="783" y="94"/>
                    </a:cubicBezTo>
                    <a:cubicBezTo>
                      <a:pt x="783" y="47"/>
                      <a:pt x="742" y="12"/>
                      <a:pt x="695" y="12"/>
                    </a:cubicBezTo>
                    <a:cubicBezTo>
                      <a:pt x="642" y="14"/>
                      <a:pt x="589" y="14"/>
                      <a:pt x="535" y="14"/>
                    </a:cubicBezTo>
                    <a:cubicBezTo>
                      <a:pt x="388" y="14"/>
                      <a:pt x="239" y="9"/>
                      <a:pt x="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397;p39">
                <a:extLst>
                  <a:ext uri="{FF2B5EF4-FFF2-40B4-BE49-F238E27FC236}">
                    <a16:creationId xmlns:a16="http://schemas.microsoft.com/office/drawing/2014/main" id="{E03A0910-E630-8DDE-5F46-047F99AAC8AF}"/>
                  </a:ext>
                </a:extLst>
              </p:cNvPr>
              <p:cNvSpPr/>
              <p:nvPr/>
            </p:nvSpPr>
            <p:spPr>
              <a:xfrm>
                <a:off x="1305674" y="4194993"/>
                <a:ext cx="69664" cy="49092"/>
              </a:xfrm>
              <a:custGeom>
                <a:avLst/>
                <a:gdLst/>
                <a:ahLst/>
                <a:cxnLst/>
                <a:rect l="l" t="t" r="r" b="b"/>
                <a:pathLst>
                  <a:path w="701" h="494" extrusionOk="0">
                    <a:moveTo>
                      <a:pt x="90" y="1"/>
                    </a:moveTo>
                    <a:cubicBezTo>
                      <a:pt x="65" y="1"/>
                      <a:pt x="41" y="11"/>
                      <a:pt x="24" y="32"/>
                    </a:cubicBezTo>
                    <a:cubicBezTo>
                      <a:pt x="0" y="73"/>
                      <a:pt x="6" y="126"/>
                      <a:pt x="41" y="149"/>
                    </a:cubicBezTo>
                    <a:cubicBezTo>
                      <a:pt x="210" y="272"/>
                      <a:pt x="391" y="382"/>
                      <a:pt x="566" y="487"/>
                    </a:cubicBezTo>
                    <a:cubicBezTo>
                      <a:pt x="578" y="493"/>
                      <a:pt x="596" y="493"/>
                      <a:pt x="607" y="493"/>
                    </a:cubicBezTo>
                    <a:cubicBezTo>
                      <a:pt x="636" y="493"/>
                      <a:pt x="666" y="482"/>
                      <a:pt x="677" y="452"/>
                    </a:cubicBezTo>
                    <a:cubicBezTo>
                      <a:pt x="701" y="417"/>
                      <a:pt x="689" y="365"/>
                      <a:pt x="648" y="342"/>
                    </a:cubicBezTo>
                    <a:cubicBezTo>
                      <a:pt x="473" y="242"/>
                      <a:pt x="304" y="131"/>
                      <a:pt x="140" y="15"/>
                    </a:cubicBezTo>
                    <a:cubicBezTo>
                      <a:pt x="124" y="5"/>
                      <a:pt x="107" y="1"/>
                      <a:pt x="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398;p39">
                <a:extLst>
                  <a:ext uri="{FF2B5EF4-FFF2-40B4-BE49-F238E27FC236}">
                    <a16:creationId xmlns:a16="http://schemas.microsoft.com/office/drawing/2014/main" id="{4DF073AB-ABD1-048F-0E54-A85AC2039D21}"/>
                  </a:ext>
                </a:extLst>
              </p:cNvPr>
              <p:cNvSpPr/>
              <p:nvPr/>
            </p:nvSpPr>
            <p:spPr>
              <a:xfrm>
                <a:off x="1078296" y="3913353"/>
                <a:ext cx="44720" cy="71452"/>
              </a:xfrm>
              <a:custGeom>
                <a:avLst/>
                <a:gdLst/>
                <a:ahLst/>
                <a:cxnLst/>
                <a:rect l="l" t="t" r="r" b="b"/>
                <a:pathLst>
                  <a:path w="450" h="719" extrusionOk="0">
                    <a:moveTo>
                      <a:pt x="90" y="1"/>
                    </a:moveTo>
                    <a:cubicBezTo>
                      <a:pt x="80" y="1"/>
                      <a:pt x="69" y="2"/>
                      <a:pt x="59" y="6"/>
                    </a:cubicBezTo>
                    <a:cubicBezTo>
                      <a:pt x="18" y="24"/>
                      <a:pt x="0" y="76"/>
                      <a:pt x="18" y="117"/>
                    </a:cubicBezTo>
                    <a:cubicBezTo>
                      <a:pt x="100" y="304"/>
                      <a:pt x="187" y="497"/>
                      <a:pt x="286" y="678"/>
                    </a:cubicBezTo>
                    <a:cubicBezTo>
                      <a:pt x="304" y="707"/>
                      <a:pt x="327" y="718"/>
                      <a:pt x="356" y="718"/>
                    </a:cubicBezTo>
                    <a:cubicBezTo>
                      <a:pt x="374" y="718"/>
                      <a:pt x="386" y="718"/>
                      <a:pt x="397" y="707"/>
                    </a:cubicBezTo>
                    <a:cubicBezTo>
                      <a:pt x="438" y="689"/>
                      <a:pt x="450" y="637"/>
                      <a:pt x="432" y="596"/>
                    </a:cubicBezTo>
                    <a:cubicBezTo>
                      <a:pt x="333" y="421"/>
                      <a:pt x="245" y="234"/>
                      <a:pt x="170" y="53"/>
                    </a:cubicBezTo>
                    <a:cubicBezTo>
                      <a:pt x="156" y="22"/>
                      <a:pt x="125" y="1"/>
                      <a:pt x="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399;p39">
                <a:extLst>
                  <a:ext uri="{FF2B5EF4-FFF2-40B4-BE49-F238E27FC236}">
                    <a16:creationId xmlns:a16="http://schemas.microsoft.com/office/drawing/2014/main" id="{8AEEE548-5030-B323-930C-23D1F5D11B9C}"/>
                  </a:ext>
                </a:extLst>
              </p:cNvPr>
              <p:cNvSpPr/>
              <p:nvPr/>
            </p:nvSpPr>
            <p:spPr>
              <a:xfrm>
                <a:off x="1212855" y="4115490"/>
                <a:ext cx="62707" cy="58434"/>
              </a:xfrm>
              <a:custGeom>
                <a:avLst/>
                <a:gdLst/>
                <a:ahLst/>
                <a:cxnLst/>
                <a:rect l="l" t="t" r="r" b="b"/>
                <a:pathLst>
                  <a:path w="631" h="588" extrusionOk="0">
                    <a:moveTo>
                      <a:pt x="92" y="1"/>
                    </a:moveTo>
                    <a:cubicBezTo>
                      <a:pt x="70" y="1"/>
                      <a:pt x="50" y="9"/>
                      <a:pt x="35" y="27"/>
                    </a:cubicBezTo>
                    <a:cubicBezTo>
                      <a:pt x="0" y="56"/>
                      <a:pt x="0" y="109"/>
                      <a:pt x="35" y="144"/>
                    </a:cubicBezTo>
                    <a:cubicBezTo>
                      <a:pt x="175" y="289"/>
                      <a:pt x="327" y="435"/>
                      <a:pt x="485" y="570"/>
                    </a:cubicBezTo>
                    <a:cubicBezTo>
                      <a:pt x="502" y="581"/>
                      <a:pt x="520" y="587"/>
                      <a:pt x="537" y="587"/>
                    </a:cubicBezTo>
                    <a:cubicBezTo>
                      <a:pt x="561" y="587"/>
                      <a:pt x="584" y="575"/>
                      <a:pt x="602" y="558"/>
                    </a:cubicBezTo>
                    <a:cubicBezTo>
                      <a:pt x="631" y="523"/>
                      <a:pt x="631" y="470"/>
                      <a:pt x="596" y="441"/>
                    </a:cubicBezTo>
                    <a:cubicBezTo>
                      <a:pt x="438" y="313"/>
                      <a:pt x="292" y="173"/>
                      <a:pt x="152" y="27"/>
                    </a:cubicBezTo>
                    <a:cubicBezTo>
                      <a:pt x="135" y="9"/>
                      <a:pt x="113" y="1"/>
                      <a:pt x="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400;p39">
                <a:extLst>
                  <a:ext uri="{FF2B5EF4-FFF2-40B4-BE49-F238E27FC236}">
                    <a16:creationId xmlns:a16="http://schemas.microsoft.com/office/drawing/2014/main" id="{C8DA9571-8E1D-9BF6-FD0A-356745D57891}"/>
                  </a:ext>
                </a:extLst>
              </p:cNvPr>
              <p:cNvSpPr/>
              <p:nvPr/>
            </p:nvSpPr>
            <p:spPr>
              <a:xfrm>
                <a:off x="1136234" y="4020781"/>
                <a:ext cx="54658" cy="65490"/>
              </a:xfrm>
              <a:custGeom>
                <a:avLst/>
                <a:gdLst/>
                <a:ahLst/>
                <a:cxnLst/>
                <a:rect l="l" t="t" r="r" b="b"/>
                <a:pathLst>
                  <a:path w="550" h="659" extrusionOk="0">
                    <a:moveTo>
                      <a:pt x="94" y="0"/>
                    </a:moveTo>
                    <a:cubicBezTo>
                      <a:pt x="78" y="0"/>
                      <a:pt x="61" y="5"/>
                      <a:pt x="48" y="17"/>
                    </a:cubicBezTo>
                    <a:cubicBezTo>
                      <a:pt x="7" y="40"/>
                      <a:pt x="1" y="93"/>
                      <a:pt x="24" y="128"/>
                    </a:cubicBezTo>
                    <a:cubicBezTo>
                      <a:pt x="141" y="303"/>
                      <a:pt x="264" y="466"/>
                      <a:pt x="392" y="630"/>
                    </a:cubicBezTo>
                    <a:cubicBezTo>
                      <a:pt x="410" y="647"/>
                      <a:pt x="433" y="659"/>
                      <a:pt x="456" y="659"/>
                    </a:cubicBezTo>
                    <a:cubicBezTo>
                      <a:pt x="474" y="659"/>
                      <a:pt x="491" y="653"/>
                      <a:pt x="509" y="641"/>
                    </a:cubicBezTo>
                    <a:cubicBezTo>
                      <a:pt x="544" y="612"/>
                      <a:pt x="550" y="560"/>
                      <a:pt x="520" y="525"/>
                    </a:cubicBezTo>
                    <a:cubicBezTo>
                      <a:pt x="392" y="367"/>
                      <a:pt x="275" y="204"/>
                      <a:pt x="159" y="34"/>
                    </a:cubicBezTo>
                    <a:cubicBezTo>
                      <a:pt x="144" y="13"/>
                      <a:pt x="119" y="0"/>
                      <a:pt x="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401;p39">
                <a:extLst>
                  <a:ext uri="{FF2B5EF4-FFF2-40B4-BE49-F238E27FC236}">
                    <a16:creationId xmlns:a16="http://schemas.microsoft.com/office/drawing/2014/main" id="{E12DB146-F1E6-9724-17E4-42A361C39825}"/>
                  </a:ext>
                </a:extLst>
              </p:cNvPr>
              <p:cNvSpPr/>
              <p:nvPr/>
            </p:nvSpPr>
            <p:spPr>
              <a:xfrm>
                <a:off x="1041725" y="3797278"/>
                <a:ext cx="33788" cy="75527"/>
              </a:xfrm>
              <a:custGeom>
                <a:avLst/>
                <a:gdLst/>
                <a:ahLst/>
                <a:cxnLst/>
                <a:rect l="l" t="t" r="r" b="b"/>
                <a:pathLst>
                  <a:path w="340" h="760" extrusionOk="0">
                    <a:moveTo>
                      <a:pt x="85" y="0"/>
                    </a:moveTo>
                    <a:cubicBezTo>
                      <a:pt x="80" y="0"/>
                      <a:pt x="75" y="1"/>
                      <a:pt x="71" y="1"/>
                    </a:cubicBezTo>
                    <a:cubicBezTo>
                      <a:pt x="24" y="13"/>
                      <a:pt x="1" y="54"/>
                      <a:pt x="7" y="100"/>
                    </a:cubicBezTo>
                    <a:cubicBezTo>
                      <a:pt x="53" y="305"/>
                      <a:pt x="106" y="503"/>
                      <a:pt x="170" y="702"/>
                    </a:cubicBezTo>
                    <a:cubicBezTo>
                      <a:pt x="182" y="737"/>
                      <a:pt x="211" y="760"/>
                      <a:pt x="246" y="760"/>
                    </a:cubicBezTo>
                    <a:cubicBezTo>
                      <a:pt x="257" y="760"/>
                      <a:pt x="263" y="754"/>
                      <a:pt x="269" y="754"/>
                    </a:cubicBezTo>
                    <a:cubicBezTo>
                      <a:pt x="316" y="742"/>
                      <a:pt x="339" y="696"/>
                      <a:pt x="328" y="649"/>
                    </a:cubicBezTo>
                    <a:cubicBezTo>
                      <a:pt x="263" y="462"/>
                      <a:pt x="211" y="264"/>
                      <a:pt x="170" y="65"/>
                    </a:cubicBezTo>
                    <a:cubicBezTo>
                      <a:pt x="159" y="24"/>
                      <a:pt x="125" y="0"/>
                      <a:pt x="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402;p39">
                <a:extLst>
                  <a:ext uri="{FF2B5EF4-FFF2-40B4-BE49-F238E27FC236}">
                    <a16:creationId xmlns:a16="http://schemas.microsoft.com/office/drawing/2014/main" id="{FACE185E-4AAB-95B0-D4B1-28EA0ECF8303}"/>
                  </a:ext>
                </a:extLst>
              </p:cNvPr>
              <p:cNvSpPr/>
              <p:nvPr/>
            </p:nvSpPr>
            <p:spPr>
              <a:xfrm>
                <a:off x="2188951" y="4037278"/>
                <a:ext cx="56446" cy="6469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651" extrusionOk="0">
                    <a:moveTo>
                      <a:pt x="475" y="1"/>
                    </a:moveTo>
                    <a:cubicBezTo>
                      <a:pt x="448" y="1"/>
                      <a:pt x="422" y="12"/>
                      <a:pt x="404" y="38"/>
                    </a:cubicBezTo>
                    <a:cubicBezTo>
                      <a:pt x="287" y="201"/>
                      <a:pt x="164" y="364"/>
                      <a:pt x="30" y="516"/>
                    </a:cubicBezTo>
                    <a:cubicBezTo>
                      <a:pt x="1" y="551"/>
                      <a:pt x="7" y="598"/>
                      <a:pt x="42" y="633"/>
                    </a:cubicBezTo>
                    <a:cubicBezTo>
                      <a:pt x="54" y="645"/>
                      <a:pt x="77" y="650"/>
                      <a:pt x="94" y="650"/>
                    </a:cubicBezTo>
                    <a:cubicBezTo>
                      <a:pt x="118" y="650"/>
                      <a:pt x="141" y="639"/>
                      <a:pt x="159" y="621"/>
                    </a:cubicBezTo>
                    <a:cubicBezTo>
                      <a:pt x="293" y="464"/>
                      <a:pt x="421" y="300"/>
                      <a:pt x="538" y="131"/>
                    </a:cubicBezTo>
                    <a:cubicBezTo>
                      <a:pt x="567" y="96"/>
                      <a:pt x="555" y="43"/>
                      <a:pt x="520" y="14"/>
                    </a:cubicBezTo>
                    <a:cubicBezTo>
                      <a:pt x="507" y="5"/>
                      <a:pt x="491" y="1"/>
                      <a:pt x="4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403;p39">
                <a:extLst>
                  <a:ext uri="{FF2B5EF4-FFF2-40B4-BE49-F238E27FC236}">
                    <a16:creationId xmlns:a16="http://schemas.microsoft.com/office/drawing/2014/main" id="{830B0F5B-0024-C806-03AF-ECCE917CEE2B}"/>
                  </a:ext>
                </a:extLst>
              </p:cNvPr>
              <p:cNvSpPr/>
              <p:nvPr/>
            </p:nvSpPr>
            <p:spPr>
              <a:xfrm>
                <a:off x="2259808" y="3931837"/>
                <a:ext cx="46409" cy="70359"/>
              </a:xfrm>
              <a:custGeom>
                <a:avLst/>
                <a:gdLst/>
                <a:ahLst/>
                <a:cxnLst/>
                <a:rect l="l" t="t" r="r" b="b"/>
                <a:pathLst>
                  <a:path w="467" h="708" extrusionOk="0">
                    <a:moveTo>
                      <a:pt x="376" y="0"/>
                    </a:moveTo>
                    <a:cubicBezTo>
                      <a:pt x="345" y="0"/>
                      <a:pt x="316" y="18"/>
                      <a:pt x="304" y="48"/>
                    </a:cubicBezTo>
                    <a:cubicBezTo>
                      <a:pt x="216" y="229"/>
                      <a:pt x="123" y="410"/>
                      <a:pt x="23" y="585"/>
                    </a:cubicBezTo>
                    <a:cubicBezTo>
                      <a:pt x="0" y="626"/>
                      <a:pt x="12" y="678"/>
                      <a:pt x="53" y="702"/>
                    </a:cubicBezTo>
                    <a:cubicBezTo>
                      <a:pt x="64" y="708"/>
                      <a:pt x="76" y="708"/>
                      <a:pt x="93" y="708"/>
                    </a:cubicBezTo>
                    <a:cubicBezTo>
                      <a:pt x="123" y="708"/>
                      <a:pt x="146" y="696"/>
                      <a:pt x="163" y="667"/>
                    </a:cubicBezTo>
                    <a:cubicBezTo>
                      <a:pt x="268" y="492"/>
                      <a:pt x="362" y="305"/>
                      <a:pt x="449" y="118"/>
                    </a:cubicBezTo>
                    <a:cubicBezTo>
                      <a:pt x="467" y="77"/>
                      <a:pt x="449" y="25"/>
                      <a:pt x="409" y="7"/>
                    </a:cubicBezTo>
                    <a:cubicBezTo>
                      <a:pt x="398" y="3"/>
                      <a:pt x="387" y="0"/>
                      <a:pt x="3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404;p39">
                <a:extLst>
                  <a:ext uri="{FF2B5EF4-FFF2-40B4-BE49-F238E27FC236}">
                    <a16:creationId xmlns:a16="http://schemas.microsoft.com/office/drawing/2014/main" id="{C6D42A3F-9695-44BA-C886-4F071DFC5926}"/>
                  </a:ext>
                </a:extLst>
              </p:cNvPr>
              <p:cNvSpPr/>
              <p:nvPr/>
            </p:nvSpPr>
            <p:spPr>
              <a:xfrm>
                <a:off x="2310789" y="3816855"/>
                <a:ext cx="36074" cy="75129"/>
              </a:xfrm>
              <a:custGeom>
                <a:avLst/>
                <a:gdLst/>
                <a:ahLst/>
                <a:cxnLst/>
                <a:rect l="l" t="t" r="r" b="b"/>
                <a:pathLst>
                  <a:path w="363" h="756" extrusionOk="0">
                    <a:moveTo>
                      <a:pt x="272" y="0"/>
                    </a:moveTo>
                    <a:cubicBezTo>
                      <a:pt x="234" y="0"/>
                      <a:pt x="203" y="26"/>
                      <a:pt x="193" y="61"/>
                    </a:cubicBezTo>
                    <a:cubicBezTo>
                      <a:pt x="141" y="260"/>
                      <a:pt x="82" y="452"/>
                      <a:pt x="18" y="645"/>
                    </a:cubicBezTo>
                    <a:cubicBezTo>
                      <a:pt x="1" y="686"/>
                      <a:pt x="24" y="732"/>
                      <a:pt x="65" y="750"/>
                    </a:cubicBezTo>
                    <a:cubicBezTo>
                      <a:pt x="76" y="750"/>
                      <a:pt x="82" y="756"/>
                      <a:pt x="94" y="756"/>
                    </a:cubicBezTo>
                    <a:cubicBezTo>
                      <a:pt x="129" y="756"/>
                      <a:pt x="158" y="732"/>
                      <a:pt x="170" y="697"/>
                    </a:cubicBezTo>
                    <a:cubicBezTo>
                      <a:pt x="240" y="505"/>
                      <a:pt x="298" y="300"/>
                      <a:pt x="351" y="102"/>
                    </a:cubicBezTo>
                    <a:cubicBezTo>
                      <a:pt x="362" y="61"/>
                      <a:pt x="333" y="14"/>
                      <a:pt x="292" y="3"/>
                    </a:cubicBezTo>
                    <a:cubicBezTo>
                      <a:pt x="285" y="1"/>
                      <a:pt x="278" y="0"/>
                      <a:pt x="2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405;p39">
                <a:extLst>
                  <a:ext uri="{FF2B5EF4-FFF2-40B4-BE49-F238E27FC236}">
                    <a16:creationId xmlns:a16="http://schemas.microsoft.com/office/drawing/2014/main" id="{EDB1DE20-6C06-44A3-6777-CA0718ED4F7F}"/>
                  </a:ext>
                </a:extLst>
              </p:cNvPr>
              <p:cNvSpPr/>
              <p:nvPr/>
            </p:nvSpPr>
            <p:spPr>
              <a:xfrm>
                <a:off x="1769077" y="4301130"/>
                <a:ext cx="77813" cy="26434"/>
              </a:xfrm>
              <a:custGeom>
                <a:avLst/>
                <a:gdLst/>
                <a:ahLst/>
                <a:cxnLst/>
                <a:rect l="l" t="t" r="r" b="b"/>
                <a:pathLst>
                  <a:path w="783" h="266" extrusionOk="0">
                    <a:moveTo>
                      <a:pt x="696" y="1"/>
                    </a:moveTo>
                    <a:cubicBezTo>
                      <a:pt x="690" y="1"/>
                      <a:pt x="684" y="1"/>
                      <a:pt x="677" y="3"/>
                    </a:cubicBezTo>
                    <a:cubicBezTo>
                      <a:pt x="479" y="44"/>
                      <a:pt x="275" y="79"/>
                      <a:pt x="76" y="102"/>
                    </a:cubicBezTo>
                    <a:cubicBezTo>
                      <a:pt x="30" y="108"/>
                      <a:pt x="0" y="149"/>
                      <a:pt x="6" y="196"/>
                    </a:cubicBezTo>
                    <a:cubicBezTo>
                      <a:pt x="12" y="237"/>
                      <a:pt x="47" y="266"/>
                      <a:pt x="88" y="266"/>
                    </a:cubicBezTo>
                    <a:lnTo>
                      <a:pt x="94" y="266"/>
                    </a:lnTo>
                    <a:cubicBezTo>
                      <a:pt x="304" y="242"/>
                      <a:pt x="508" y="207"/>
                      <a:pt x="707" y="161"/>
                    </a:cubicBezTo>
                    <a:cubicBezTo>
                      <a:pt x="753" y="149"/>
                      <a:pt x="783" y="108"/>
                      <a:pt x="771" y="61"/>
                    </a:cubicBezTo>
                    <a:cubicBezTo>
                      <a:pt x="766" y="27"/>
                      <a:pt x="732" y="1"/>
                      <a:pt x="6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406;p39">
                <a:extLst>
                  <a:ext uri="{FF2B5EF4-FFF2-40B4-BE49-F238E27FC236}">
                    <a16:creationId xmlns:a16="http://schemas.microsoft.com/office/drawing/2014/main" id="{EEF8B614-18C6-8A1B-F642-4FE6AAA01D10}"/>
                  </a:ext>
                </a:extLst>
              </p:cNvPr>
              <p:cNvSpPr/>
              <p:nvPr/>
            </p:nvSpPr>
            <p:spPr>
              <a:xfrm>
                <a:off x="2101399" y="4129900"/>
                <a:ext cx="64496" cy="56745"/>
              </a:xfrm>
              <a:custGeom>
                <a:avLst/>
                <a:gdLst/>
                <a:ahLst/>
                <a:cxnLst/>
                <a:rect l="l" t="t" r="r" b="b"/>
                <a:pathLst>
                  <a:path w="649" h="571" extrusionOk="0">
                    <a:moveTo>
                      <a:pt x="554" y="1"/>
                    </a:moveTo>
                    <a:cubicBezTo>
                      <a:pt x="534" y="1"/>
                      <a:pt x="513" y="8"/>
                      <a:pt x="497" y="22"/>
                    </a:cubicBezTo>
                    <a:cubicBezTo>
                      <a:pt x="351" y="162"/>
                      <a:pt x="199" y="296"/>
                      <a:pt x="42" y="425"/>
                    </a:cubicBezTo>
                    <a:cubicBezTo>
                      <a:pt x="7" y="454"/>
                      <a:pt x="1" y="506"/>
                      <a:pt x="30" y="541"/>
                    </a:cubicBezTo>
                    <a:cubicBezTo>
                      <a:pt x="47" y="559"/>
                      <a:pt x="71" y="570"/>
                      <a:pt x="94" y="570"/>
                    </a:cubicBezTo>
                    <a:cubicBezTo>
                      <a:pt x="112" y="570"/>
                      <a:pt x="129" y="565"/>
                      <a:pt x="147" y="553"/>
                    </a:cubicBezTo>
                    <a:cubicBezTo>
                      <a:pt x="304" y="425"/>
                      <a:pt x="462" y="285"/>
                      <a:pt x="614" y="139"/>
                    </a:cubicBezTo>
                    <a:cubicBezTo>
                      <a:pt x="643" y="109"/>
                      <a:pt x="649" y="57"/>
                      <a:pt x="614" y="28"/>
                    </a:cubicBezTo>
                    <a:cubicBezTo>
                      <a:pt x="598" y="9"/>
                      <a:pt x="577" y="1"/>
                      <a:pt x="5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407;p39">
                <a:extLst>
                  <a:ext uri="{FF2B5EF4-FFF2-40B4-BE49-F238E27FC236}">
                    <a16:creationId xmlns:a16="http://schemas.microsoft.com/office/drawing/2014/main" id="{9827697E-F872-F516-EEE2-1C194A83C588}"/>
                  </a:ext>
                </a:extLst>
              </p:cNvPr>
              <p:cNvSpPr/>
              <p:nvPr/>
            </p:nvSpPr>
            <p:spPr>
              <a:xfrm>
                <a:off x="1887436" y="4264161"/>
                <a:ext cx="76024" cy="37366"/>
              </a:xfrm>
              <a:custGeom>
                <a:avLst/>
                <a:gdLst/>
                <a:ahLst/>
                <a:cxnLst/>
                <a:rect l="l" t="t" r="r" b="b"/>
                <a:pathLst>
                  <a:path w="765" h="376" extrusionOk="0">
                    <a:moveTo>
                      <a:pt x="672" y="1"/>
                    </a:moveTo>
                    <a:cubicBezTo>
                      <a:pt x="661" y="1"/>
                      <a:pt x="648" y="3"/>
                      <a:pt x="636" y="7"/>
                    </a:cubicBezTo>
                    <a:cubicBezTo>
                      <a:pt x="455" y="83"/>
                      <a:pt x="263" y="153"/>
                      <a:pt x="70" y="218"/>
                    </a:cubicBezTo>
                    <a:cubicBezTo>
                      <a:pt x="29" y="229"/>
                      <a:pt x="0" y="276"/>
                      <a:pt x="18" y="317"/>
                    </a:cubicBezTo>
                    <a:cubicBezTo>
                      <a:pt x="29" y="352"/>
                      <a:pt x="58" y="375"/>
                      <a:pt x="93" y="375"/>
                    </a:cubicBezTo>
                    <a:cubicBezTo>
                      <a:pt x="105" y="375"/>
                      <a:pt x="111" y="375"/>
                      <a:pt x="117" y="369"/>
                    </a:cubicBezTo>
                    <a:cubicBezTo>
                      <a:pt x="315" y="311"/>
                      <a:pt x="514" y="235"/>
                      <a:pt x="700" y="153"/>
                    </a:cubicBezTo>
                    <a:cubicBezTo>
                      <a:pt x="741" y="142"/>
                      <a:pt x="765" y="89"/>
                      <a:pt x="747" y="48"/>
                    </a:cubicBezTo>
                    <a:cubicBezTo>
                      <a:pt x="734" y="18"/>
                      <a:pt x="705" y="1"/>
                      <a:pt x="6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408;p39">
                <a:extLst>
                  <a:ext uri="{FF2B5EF4-FFF2-40B4-BE49-F238E27FC236}">
                    <a16:creationId xmlns:a16="http://schemas.microsoft.com/office/drawing/2014/main" id="{DB722FF1-7DC0-1C30-208C-AD87F74638A3}"/>
                  </a:ext>
                </a:extLst>
              </p:cNvPr>
              <p:cNvSpPr/>
              <p:nvPr/>
            </p:nvSpPr>
            <p:spPr>
              <a:xfrm>
                <a:off x="1999933" y="4206223"/>
                <a:ext cx="70856" cy="47701"/>
              </a:xfrm>
              <a:custGeom>
                <a:avLst/>
                <a:gdLst/>
                <a:ahLst/>
                <a:cxnLst/>
                <a:rect l="l" t="t" r="r" b="b"/>
                <a:pathLst>
                  <a:path w="713" h="480" extrusionOk="0">
                    <a:moveTo>
                      <a:pt x="617" y="0"/>
                    </a:moveTo>
                    <a:cubicBezTo>
                      <a:pt x="602" y="0"/>
                      <a:pt x="587" y="4"/>
                      <a:pt x="572" y="13"/>
                    </a:cubicBezTo>
                    <a:cubicBezTo>
                      <a:pt x="409" y="129"/>
                      <a:pt x="234" y="229"/>
                      <a:pt x="53" y="328"/>
                    </a:cubicBezTo>
                    <a:cubicBezTo>
                      <a:pt x="12" y="345"/>
                      <a:pt x="0" y="398"/>
                      <a:pt x="18" y="439"/>
                    </a:cubicBezTo>
                    <a:cubicBezTo>
                      <a:pt x="35" y="468"/>
                      <a:pt x="65" y="480"/>
                      <a:pt x="94" y="480"/>
                    </a:cubicBezTo>
                    <a:cubicBezTo>
                      <a:pt x="105" y="480"/>
                      <a:pt x="117" y="480"/>
                      <a:pt x="129" y="474"/>
                    </a:cubicBezTo>
                    <a:cubicBezTo>
                      <a:pt x="315" y="374"/>
                      <a:pt x="491" y="269"/>
                      <a:pt x="666" y="153"/>
                    </a:cubicBezTo>
                    <a:cubicBezTo>
                      <a:pt x="701" y="129"/>
                      <a:pt x="712" y="77"/>
                      <a:pt x="689" y="36"/>
                    </a:cubicBezTo>
                    <a:cubicBezTo>
                      <a:pt x="670" y="13"/>
                      <a:pt x="644" y="0"/>
                      <a:pt x="6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409;p39">
                <a:extLst>
                  <a:ext uri="{FF2B5EF4-FFF2-40B4-BE49-F238E27FC236}">
                    <a16:creationId xmlns:a16="http://schemas.microsoft.com/office/drawing/2014/main" id="{CD5C46C0-59B2-1430-F871-9E3EEDCE0AF0}"/>
                  </a:ext>
                </a:extLst>
              </p:cNvPr>
              <p:cNvSpPr/>
              <p:nvPr/>
            </p:nvSpPr>
            <p:spPr>
              <a:xfrm>
                <a:off x="1028408" y="3706246"/>
                <a:ext cx="20372" cy="47105"/>
              </a:xfrm>
              <a:custGeom>
                <a:avLst/>
                <a:gdLst/>
                <a:ahLst/>
                <a:cxnLst/>
                <a:rect l="l" t="t" r="r" b="b"/>
                <a:pathLst>
                  <a:path w="205" h="474" extrusionOk="0">
                    <a:moveTo>
                      <a:pt x="91" y="0"/>
                    </a:moveTo>
                    <a:cubicBezTo>
                      <a:pt x="88" y="0"/>
                      <a:pt x="85" y="1"/>
                      <a:pt x="82" y="1"/>
                    </a:cubicBezTo>
                    <a:cubicBezTo>
                      <a:pt x="35" y="7"/>
                      <a:pt x="0" y="42"/>
                      <a:pt x="6" y="89"/>
                    </a:cubicBezTo>
                    <a:cubicBezTo>
                      <a:pt x="12" y="194"/>
                      <a:pt x="24" y="299"/>
                      <a:pt x="35" y="398"/>
                    </a:cubicBezTo>
                    <a:cubicBezTo>
                      <a:pt x="41" y="439"/>
                      <a:pt x="76" y="474"/>
                      <a:pt x="117" y="474"/>
                    </a:cubicBezTo>
                    <a:cubicBezTo>
                      <a:pt x="123" y="474"/>
                      <a:pt x="123" y="474"/>
                      <a:pt x="129" y="468"/>
                    </a:cubicBezTo>
                    <a:cubicBezTo>
                      <a:pt x="170" y="468"/>
                      <a:pt x="205" y="421"/>
                      <a:pt x="199" y="380"/>
                    </a:cubicBezTo>
                    <a:cubicBezTo>
                      <a:pt x="187" y="281"/>
                      <a:pt x="176" y="176"/>
                      <a:pt x="170" y="77"/>
                    </a:cubicBezTo>
                    <a:cubicBezTo>
                      <a:pt x="164" y="34"/>
                      <a:pt x="129" y="0"/>
                      <a:pt x="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" name="Google Shape;1466;p39">
              <a:extLst>
                <a:ext uri="{FF2B5EF4-FFF2-40B4-BE49-F238E27FC236}">
                  <a16:creationId xmlns:a16="http://schemas.microsoft.com/office/drawing/2014/main" id="{C5BC16AC-CC77-477C-88F6-94083CE576A2}"/>
                </a:ext>
              </a:extLst>
            </p:cNvPr>
            <p:cNvSpPr/>
            <p:nvPr/>
          </p:nvSpPr>
          <p:spPr>
            <a:xfrm>
              <a:off x="994996" y="2912069"/>
              <a:ext cx="229324" cy="229324"/>
            </a:xfrm>
            <a:custGeom>
              <a:avLst/>
              <a:gdLst/>
              <a:ahLst/>
              <a:cxnLst/>
              <a:rect l="l" t="t" r="r" b="b"/>
              <a:pathLst>
                <a:path w="2213" h="2213" extrusionOk="0">
                  <a:moveTo>
                    <a:pt x="1104" y="134"/>
                  </a:moveTo>
                  <a:cubicBezTo>
                    <a:pt x="1641" y="134"/>
                    <a:pt x="2079" y="572"/>
                    <a:pt x="2079" y="1103"/>
                  </a:cubicBezTo>
                  <a:cubicBezTo>
                    <a:pt x="2079" y="1640"/>
                    <a:pt x="1641" y="2078"/>
                    <a:pt x="1104" y="2078"/>
                  </a:cubicBezTo>
                  <a:cubicBezTo>
                    <a:pt x="573" y="2078"/>
                    <a:pt x="135" y="1640"/>
                    <a:pt x="135" y="1103"/>
                  </a:cubicBezTo>
                  <a:cubicBezTo>
                    <a:pt x="135" y="566"/>
                    <a:pt x="573" y="134"/>
                    <a:pt x="1104" y="134"/>
                  </a:cubicBezTo>
                  <a:close/>
                  <a:moveTo>
                    <a:pt x="1104" y="0"/>
                  </a:moveTo>
                  <a:cubicBezTo>
                    <a:pt x="497" y="0"/>
                    <a:pt x="1" y="496"/>
                    <a:pt x="1" y="1103"/>
                  </a:cubicBezTo>
                  <a:cubicBezTo>
                    <a:pt x="1" y="1716"/>
                    <a:pt x="497" y="2212"/>
                    <a:pt x="1104" y="2212"/>
                  </a:cubicBezTo>
                  <a:cubicBezTo>
                    <a:pt x="1717" y="2212"/>
                    <a:pt x="2213" y="1716"/>
                    <a:pt x="2213" y="1103"/>
                  </a:cubicBezTo>
                  <a:cubicBezTo>
                    <a:pt x="2213" y="496"/>
                    <a:pt x="1717" y="0"/>
                    <a:pt x="1104" y="0"/>
                  </a:cubicBezTo>
                  <a:close/>
                </a:path>
              </a:pathLst>
            </a:custGeom>
            <a:solidFill>
              <a:srgbClr val="1537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" name="Google Shape;1467;p39">
              <a:extLst>
                <a:ext uri="{FF2B5EF4-FFF2-40B4-BE49-F238E27FC236}">
                  <a16:creationId xmlns:a16="http://schemas.microsoft.com/office/drawing/2014/main" id="{86B7658A-B4D2-5729-3E2A-F4A96A33650B}"/>
                </a:ext>
              </a:extLst>
            </p:cNvPr>
            <p:cNvGrpSpPr/>
            <p:nvPr/>
          </p:nvGrpSpPr>
          <p:grpSpPr>
            <a:xfrm>
              <a:off x="994996" y="2912069"/>
              <a:ext cx="326735" cy="351503"/>
              <a:chOff x="1568928" y="3234196"/>
              <a:chExt cx="313339" cy="337092"/>
            </a:xfrm>
          </p:grpSpPr>
          <p:sp>
            <p:nvSpPr>
              <p:cNvPr id="32" name="Google Shape;1468;p39">
                <a:extLst>
                  <a:ext uri="{FF2B5EF4-FFF2-40B4-BE49-F238E27FC236}">
                    <a16:creationId xmlns:a16="http://schemas.microsoft.com/office/drawing/2014/main" id="{1981F762-BB76-45B2-59A8-AA5B607C927E}"/>
                  </a:ext>
                </a:extLst>
              </p:cNvPr>
              <p:cNvSpPr/>
              <p:nvPr/>
            </p:nvSpPr>
            <p:spPr>
              <a:xfrm>
                <a:off x="1568928" y="3234196"/>
                <a:ext cx="219922" cy="219922"/>
              </a:xfrm>
              <a:custGeom>
                <a:avLst/>
                <a:gdLst/>
                <a:ahLst/>
                <a:cxnLst/>
                <a:rect l="l" t="t" r="r" b="b"/>
                <a:pathLst>
                  <a:path w="2213" h="2213" extrusionOk="0">
                    <a:moveTo>
                      <a:pt x="1104" y="134"/>
                    </a:moveTo>
                    <a:cubicBezTo>
                      <a:pt x="1641" y="134"/>
                      <a:pt x="2079" y="572"/>
                      <a:pt x="2079" y="1103"/>
                    </a:cubicBezTo>
                    <a:cubicBezTo>
                      <a:pt x="2079" y="1640"/>
                      <a:pt x="1641" y="2078"/>
                      <a:pt x="1104" y="2078"/>
                    </a:cubicBezTo>
                    <a:cubicBezTo>
                      <a:pt x="573" y="2078"/>
                      <a:pt x="135" y="1640"/>
                      <a:pt x="135" y="1103"/>
                    </a:cubicBezTo>
                    <a:cubicBezTo>
                      <a:pt x="135" y="566"/>
                      <a:pt x="573" y="134"/>
                      <a:pt x="1104" y="134"/>
                    </a:cubicBezTo>
                    <a:close/>
                    <a:moveTo>
                      <a:pt x="1104" y="0"/>
                    </a:moveTo>
                    <a:cubicBezTo>
                      <a:pt x="497" y="0"/>
                      <a:pt x="1" y="496"/>
                      <a:pt x="1" y="1103"/>
                    </a:cubicBezTo>
                    <a:cubicBezTo>
                      <a:pt x="1" y="1716"/>
                      <a:pt x="497" y="2212"/>
                      <a:pt x="1104" y="2212"/>
                    </a:cubicBezTo>
                    <a:cubicBezTo>
                      <a:pt x="1717" y="2212"/>
                      <a:pt x="2213" y="1716"/>
                      <a:pt x="2213" y="1103"/>
                    </a:cubicBezTo>
                    <a:cubicBezTo>
                      <a:pt x="2213" y="496"/>
                      <a:pt x="1717" y="0"/>
                      <a:pt x="11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469;p39">
                <a:extLst>
                  <a:ext uri="{FF2B5EF4-FFF2-40B4-BE49-F238E27FC236}">
                    <a16:creationId xmlns:a16="http://schemas.microsoft.com/office/drawing/2014/main" id="{8C6EDDB5-DA02-43EA-E0C5-7338DE3AF52E}"/>
                  </a:ext>
                </a:extLst>
              </p:cNvPr>
              <p:cNvSpPr/>
              <p:nvPr/>
            </p:nvSpPr>
            <p:spPr>
              <a:xfrm>
                <a:off x="1600829" y="3263711"/>
                <a:ext cx="84868" cy="65689"/>
              </a:xfrm>
              <a:custGeom>
                <a:avLst/>
                <a:gdLst/>
                <a:ahLst/>
                <a:cxnLst/>
                <a:rect l="l" t="t" r="r" b="b"/>
                <a:pathLst>
                  <a:path w="854" h="661" extrusionOk="0">
                    <a:moveTo>
                      <a:pt x="783" y="1"/>
                    </a:moveTo>
                    <a:cubicBezTo>
                      <a:pt x="433" y="1"/>
                      <a:pt x="112" y="234"/>
                      <a:pt x="13" y="573"/>
                    </a:cubicBezTo>
                    <a:cubicBezTo>
                      <a:pt x="1" y="614"/>
                      <a:pt x="18" y="649"/>
                      <a:pt x="59" y="660"/>
                    </a:cubicBezTo>
                    <a:lnTo>
                      <a:pt x="77" y="660"/>
                    </a:lnTo>
                    <a:cubicBezTo>
                      <a:pt x="106" y="660"/>
                      <a:pt x="135" y="643"/>
                      <a:pt x="141" y="614"/>
                    </a:cubicBezTo>
                    <a:cubicBezTo>
                      <a:pt x="229" y="333"/>
                      <a:pt x="491" y="135"/>
                      <a:pt x="783" y="135"/>
                    </a:cubicBezTo>
                    <a:cubicBezTo>
                      <a:pt x="824" y="135"/>
                      <a:pt x="853" y="106"/>
                      <a:pt x="853" y="65"/>
                    </a:cubicBezTo>
                    <a:cubicBezTo>
                      <a:pt x="853" y="30"/>
                      <a:pt x="824" y="1"/>
                      <a:pt x="78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470;p39">
                <a:extLst>
                  <a:ext uri="{FF2B5EF4-FFF2-40B4-BE49-F238E27FC236}">
                    <a16:creationId xmlns:a16="http://schemas.microsoft.com/office/drawing/2014/main" id="{074EE7F8-3383-1FC5-878F-BCE7ECE8F8F3}"/>
                  </a:ext>
                </a:extLst>
              </p:cNvPr>
              <p:cNvSpPr/>
              <p:nvPr/>
            </p:nvSpPr>
            <p:spPr>
              <a:xfrm>
                <a:off x="1747014" y="3419736"/>
                <a:ext cx="40149" cy="44223"/>
              </a:xfrm>
              <a:custGeom>
                <a:avLst/>
                <a:gdLst/>
                <a:ahLst/>
                <a:cxnLst/>
                <a:rect l="l" t="t" r="r" b="b"/>
                <a:pathLst>
                  <a:path w="404" h="445" extrusionOk="0">
                    <a:moveTo>
                      <a:pt x="106" y="1"/>
                    </a:moveTo>
                    <a:lnTo>
                      <a:pt x="1" y="88"/>
                    </a:lnTo>
                    <a:lnTo>
                      <a:pt x="304" y="444"/>
                    </a:lnTo>
                    <a:lnTo>
                      <a:pt x="403" y="357"/>
                    </a:lnTo>
                    <a:lnTo>
                      <a:pt x="106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471;p39">
                <a:extLst>
                  <a:ext uri="{FF2B5EF4-FFF2-40B4-BE49-F238E27FC236}">
                    <a16:creationId xmlns:a16="http://schemas.microsoft.com/office/drawing/2014/main" id="{ABCA0229-198B-BAC8-A14D-6E44A586397E}"/>
                  </a:ext>
                </a:extLst>
              </p:cNvPr>
              <p:cNvSpPr/>
              <p:nvPr/>
            </p:nvSpPr>
            <p:spPr>
              <a:xfrm>
                <a:off x="1769673" y="3447364"/>
                <a:ext cx="112595" cy="123924"/>
              </a:xfrm>
              <a:custGeom>
                <a:avLst/>
                <a:gdLst/>
                <a:ahLst/>
                <a:cxnLst/>
                <a:rect l="l" t="t" r="r" b="b"/>
                <a:pathLst>
                  <a:path w="1133" h="1247" extrusionOk="0">
                    <a:moveTo>
                      <a:pt x="234" y="137"/>
                    </a:moveTo>
                    <a:cubicBezTo>
                      <a:pt x="257" y="137"/>
                      <a:pt x="280" y="149"/>
                      <a:pt x="298" y="166"/>
                    </a:cubicBezTo>
                    <a:lnTo>
                      <a:pt x="975" y="966"/>
                    </a:lnTo>
                    <a:cubicBezTo>
                      <a:pt x="992" y="983"/>
                      <a:pt x="998" y="1007"/>
                      <a:pt x="992" y="1030"/>
                    </a:cubicBezTo>
                    <a:cubicBezTo>
                      <a:pt x="992" y="1053"/>
                      <a:pt x="981" y="1071"/>
                      <a:pt x="963" y="1088"/>
                    </a:cubicBezTo>
                    <a:cubicBezTo>
                      <a:pt x="946" y="1100"/>
                      <a:pt x="928" y="1112"/>
                      <a:pt x="905" y="1112"/>
                    </a:cubicBezTo>
                    <a:cubicBezTo>
                      <a:pt x="882" y="1112"/>
                      <a:pt x="852" y="1100"/>
                      <a:pt x="835" y="1077"/>
                    </a:cubicBezTo>
                    <a:lnTo>
                      <a:pt x="164" y="283"/>
                    </a:lnTo>
                    <a:cubicBezTo>
                      <a:pt x="146" y="266"/>
                      <a:pt x="140" y="242"/>
                      <a:pt x="140" y="219"/>
                    </a:cubicBezTo>
                    <a:cubicBezTo>
                      <a:pt x="146" y="196"/>
                      <a:pt x="158" y="172"/>
                      <a:pt x="175" y="161"/>
                    </a:cubicBezTo>
                    <a:cubicBezTo>
                      <a:pt x="193" y="143"/>
                      <a:pt x="210" y="137"/>
                      <a:pt x="234" y="137"/>
                    </a:cubicBezTo>
                    <a:close/>
                    <a:moveTo>
                      <a:pt x="233" y="1"/>
                    </a:moveTo>
                    <a:cubicBezTo>
                      <a:pt x="181" y="1"/>
                      <a:pt x="130" y="19"/>
                      <a:pt x="88" y="55"/>
                    </a:cubicBezTo>
                    <a:cubicBezTo>
                      <a:pt x="41" y="90"/>
                      <a:pt x="12" y="149"/>
                      <a:pt x="6" y="207"/>
                    </a:cubicBezTo>
                    <a:cubicBezTo>
                      <a:pt x="0" y="266"/>
                      <a:pt x="24" y="324"/>
                      <a:pt x="59" y="371"/>
                    </a:cubicBezTo>
                    <a:lnTo>
                      <a:pt x="736" y="1170"/>
                    </a:lnTo>
                    <a:cubicBezTo>
                      <a:pt x="777" y="1217"/>
                      <a:pt x="841" y="1246"/>
                      <a:pt x="905" y="1246"/>
                    </a:cubicBezTo>
                    <a:cubicBezTo>
                      <a:pt x="957" y="1246"/>
                      <a:pt x="1010" y="1229"/>
                      <a:pt x="1051" y="1194"/>
                    </a:cubicBezTo>
                    <a:cubicBezTo>
                      <a:pt x="1098" y="1159"/>
                      <a:pt x="1127" y="1100"/>
                      <a:pt x="1127" y="1042"/>
                    </a:cubicBezTo>
                    <a:cubicBezTo>
                      <a:pt x="1133" y="983"/>
                      <a:pt x="1115" y="925"/>
                      <a:pt x="1074" y="878"/>
                    </a:cubicBezTo>
                    <a:lnTo>
                      <a:pt x="403" y="79"/>
                    </a:lnTo>
                    <a:cubicBezTo>
                      <a:pt x="358" y="27"/>
                      <a:pt x="296" y="1"/>
                      <a:pt x="23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1" name="Google Shape;1509;p39">
              <a:extLst>
                <a:ext uri="{FF2B5EF4-FFF2-40B4-BE49-F238E27FC236}">
                  <a16:creationId xmlns:a16="http://schemas.microsoft.com/office/drawing/2014/main" id="{7757A333-D2DF-E290-3D71-AF0392D715CD}"/>
                </a:ext>
              </a:extLst>
            </p:cNvPr>
            <p:cNvSpPr txBox="1"/>
            <p:nvPr/>
          </p:nvSpPr>
          <p:spPr>
            <a:xfrm>
              <a:off x="594472" y="3083972"/>
              <a:ext cx="1059227" cy="796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algn="ctr"/>
              <a:r>
                <a:rPr lang="fa-IR" sz="2400" b="1" dirty="0">
                  <a:solidFill>
                    <a:srgbClr val="FFFFFF"/>
                  </a:solidFill>
                  <a:latin typeface="Fira Sans Extra Condensed"/>
                  <a:cs typeface="B Yekan" panose="00000400000000000000" pitchFamily="2" charset="-78"/>
                  <a:sym typeface="Fira Sans Extra Condensed"/>
                </a:rPr>
                <a:t>01</a:t>
              </a:r>
              <a:endParaRPr sz="2400" b="1" dirty="0">
                <a:solidFill>
                  <a:srgbClr val="FFFFFF"/>
                </a:solidFill>
                <a:latin typeface="Fira Sans Extra Condensed"/>
                <a:cs typeface="B Yekan" panose="00000400000000000000" pitchFamily="2" charset="-78"/>
                <a:sym typeface="Fira Sans Extra Condensed"/>
              </a:endParaRPr>
            </a:p>
          </p:txBody>
        </p:sp>
        <p:sp>
          <p:nvSpPr>
            <p:cNvPr id="54" name="Google Shape;1366;p39">
              <a:extLst>
                <a:ext uri="{FF2B5EF4-FFF2-40B4-BE49-F238E27FC236}">
                  <a16:creationId xmlns:a16="http://schemas.microsoft.com/office/drawing/2014/main" id="{FDDAF1FD-5865-7436-EF79-CBA608EAECB4}"/>
                </a:ext>
              </a:extLst>
            </p:cNvPr>
            <p:cNvSpPr/>
            <p:nvPr/>
          </p:nvSpPr>
          <p:spPr>
            <a:xfrm>
              <a:off x="2035931" y="2755386"/>
              <a:ext cx="1193357" cy="1213356"/>
            </a:xfrm>
            <a:custGeom>
              <a:avLst/>
              <a:gdLst/>
              <a:ahLst/>
              <a:cxnLst/>
              <a:rect l="l" t="t" r="r" b="b"/>
              <a:pathLst>
                <a:path w="11516" h="11709" extrusionOk="0">
                  <a:moveTo>
                    <a:pt x="5656" y="1"/>
                  </a:moveTo>
                  <a:cubicBezTo>
                    <a:pt x="2965" y="1"/>
                    <a:pt x="695" y="1821"/>
                    <a:pt x="12" y="4296"/>
                  </a:cubicBezTo>
                  <a:lnTo>
                    <a:pt x="1652" y="5854"/>
                  </a:lnTo>
                  <a:lnTo>
                    <a:pt x="0" y="7372"/>
                  </a:lnTo>
                  <a:cubicBezTo>
                    <a:pt x="671" y="9870"/>
                    <a:pt x="2948" y="11708"/>
                    <a:pt x="5662" y="11708"/>
                  </a:cubicBezTo>
                  <a:cubicBezTo>
                    <a:pt x="8889" y="11708"/>
                    <a:pt x="11515" y="9088"/>
                    <a:pt x="11515" y="5854"/>
                  </a:cubicBezTo>
                  <a:cubicBezTo>
                    <a:pt x="11515" y="2621"/>
                    <a:pt x="8889" y="1"/>
                    <a:pt x="5656" y="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5" name="Google Shape;1410;p39">
              <a:extLst>
                <a:ext uri="{FF2B5EF4-FFF2-40B4-BE49-F238E27FC236}">
                  <a16:creationId xmlns:a16="http://schemas.microsoft.com/office/drawing/2014/main" id="{90D89E7C-6AB5-E1AD-950A-6ADE4BEFF3C6}"/>
                </a:ext>
              </a:extLst>
            </p:cNvPr>
            <p:cNvGrpSpPr/>
            <p:nvPr/>
          </p:nvGrpSpPr>
          <p:grpSpPr>
            <a:xfrm>
              <a:off x="1959144" y="2661084"/>
              <a:ext cx="1359070" cy="598241"/>
              <a:chOff x="2493547" y="2993499"/>
              <a:chExt cx="1303350" cy="573715"/>
            </a:xfrm>
            <a:solidFill>
              <a:schemeClr val="tx1"/>
            </a:solidFill>
          </p:grpSpPr>
          <p:sp>
            <p:nvSpPr>
              <p:cNvPr id="70" name="Google Shape;1411;p39">
                <a:extLst>
                  <a:ext uri="{FF2B5EF4-FFF2-40B4-BE49-F238E27FC236}">
                    <a16:creationId xmlns:a16="http://schemas.microsoft.com/office/drawing/2014/main" id="{A650739A-55BF-1D78-42FC-5FE815592C54}"/>
                  </a:ext>
                </a:extLst>
              </p:cNvPr>
              <p:cNvSpPr/>
              <p:nvPr/>
            </p:nvSpPr>
            <p:spPr>
              <a:xfrm>
                <a:off x="3379805" y="3043884"/>
                <a:ext cx="73738" cy="42434"/>
              </a:xfrm>
              <a:custGeom>
                <a:avLst/>
                <a:gdLst/>
                <a:ahLst/>
                <a:cxnLst/>
                <a:rect l="l" t="t" r="r" b="b"/>
                <a:pathLst>
                  <a:path w="742" h="427" extrusionOk="0">
                    <a:moveTo>
                      <a:pt x="94" y="1"/>
                    </a:moveTo>
                    <a:cubicBezTo>
                      <a:pt x="62" y="1"/>
                      <a:pt x="31" y="22"/>
                      <a:pt x="18" y="53"/>
                    </a:cubicBezTo>
                    <a:cubicBezTo>
                      <a:pt x="0" y="94"/>
                      <a:pt x="18" y="141"/>
                      <a:pt x="58" y="158"/>
                    </a:cubicBezTo>
                    <a:cubicBezTo>
                      <a:pt x="245" y="240"/>
                      <a:pt x="432" y="328"/>
                      <a:pt x="613" y="421"/>
                    </a:cubicBezTo>
                    <a:cubicBezTo>
                      <a:pt x="625" y="427"/>
                      <a:pt x="636" y="427"/>
                      <a:pt x="648" y="427"/>
                    </a:cubicBezTo>
                    <a:cubicBezTo>
                      <a:pt x="677" y="427"/>
                      <a:pt x="706" y="415"/>
                      <a:pt x="724" y="386"/>
                    </a:cubicBezTo>
                    <a:cubicBezTo>
                      <a:pt x="741" y="345"/>
                      <a:pt x="730" y="298"/>
                      <a:pt x="689" y="275"/>
                    </a:cubicBezTo>
                    <a:cubicBezTo>
                      <a:pt x="502" y="176"/>
                      <a:pt x="315" y="88"/>
                      <a:pt x="123" y="7"/>
                    </a:cubicBezTo>
                    <a:cubicBezTo>
                      <a:pt x="113" y="3"/>
                      <a:pt x="104" y="1"/>
                      <a:pt x="94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1412;p39">
                <a:extLst>
                  <a:ext uri="{FF2B5EF4-FFF2-40B4-BE49-F238E27FC236}">
                    <a16:creationId xmlns:a16="http://schemas.microsoft.com/office/drawing/2014/main" id="{8BA4169C-011F-7A92-5DCA-BF4F46F9481C}"/>
                  </a:ext>
                </a:extLst>
              </p:cNvPr>
              <p:cNvSpPr/>
              <p:nvPr/>
            </p:nvSpPr>
            <p:spPr>
              <a:xfrm>
                <a:off x="3142489" y="2993499"/>
                <a:ext cx="77912" cy="20969"/>
              </a:xfrm>
              <a:custGeom>
                <a:avLst/>
                <a:gdLst/>
                <a:ahLst/>
                <a:cxnLst/>
                <a:rect l="l" t="t" r="r" b="b"/>
                <a:pathLst>
                  <a:path w="784" h="211" extrusionOk="0">
                    <a:moveTo>
                      <a:pt x="83" y="0"/>
                    </a:moveTo>
                    <a:cubicBezTo>
                      <a:pt x="42" y="0"/>
                      <a:pt x="1" y="35"/>
                      <a:pt x="1" y="82"/>
                    </a:cubicBezTo>
                    <a:cubicBezTo>
                      <a:pt x="1" y="128"/>
                      <a:pt x="36" y="163"/>
                      <a:pt x="83" y="163"/>
                    </a:cubicBezTo>
                    <a:cubicBezTo>
                      <a:pt x="281" y="169"/>
                      <a:pt x="485" y="187"/>
                      <a:pt x="690" y="210"/>
                    </a:cubicBezTo>
                    <a:lnTo>
                      <a:pt x="695" y="210"/>
                    </a:lnTo>
                    <a:cubicBezTo>
                      <a:pt x="736" y="210"/>
                      <a:pt x="771" y="175"/>
                      <a:pt x="777" y="134"/>
                    </a:cubicBezTo>
                    <a:cubicBezTo>
                      <a:pt x="783" y="88"/>
                      <a:pt x="754" y="47"/>
                      <a:pt x="707" y="47"/>
                    </a:cubicBezTo>
                    <a:cubicBezTo>
                      <a:pt x="503" y="18"/>
                      <a:pt x="293" y="6"/>
                      <a:pt x="83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1413;p39">
                <a:extLst>
                  <a:ext uri="{FF2B5EF4-FFF2-40B4-BE49-F238E27FC236}">
                    <a16:creationId xmlns:a16="http://schemas.microsoft.com/office/drawing/2014/main" id="{1D34B128-3183-6086-0484-0E1177D0475C}"/>
                  </a:ext>
                </a:extLst>
              </p:cNvPr>
              <p:cNvSpPr/>
              <p:nvPr/>
            </p:nvSpPr>
            <p:spPr>
              <a:xfrm>
                <a:off x="3487631" y="3101326"/>
                <a:ext cx="67974" cy="52273"/>
              </a:xfrm>
              <a:custGeom>
                <a:avLst/>
                <a:gdLst/>
                <a:ahLst/>
                <a:cxnLst/>
                <a:rect l="l" t="t" r="r" b="b"/>
                <a:pathLst>
                  <a:path w="684" h="526" extrusionOk="0">
                    <a:moveTo>
                      <a:pt x="95" y="0"/>
                    </a:moveTo>
                    <a:cubicBezTo>
                      <a:pt x="66" y="0"/>
                      <a:pt x="39" y="13"/>
                      <a:pt x="24" y="36"/>
                    </a:cubicBezTo>
                    <a:cubicBezTo>
                      <a:pt x="1" y="76"/>
                      <a:pt x="12" y="129"/>
                      <a:pt x="47" y="152"/>
                    </a:cubicBezTo>
                    <a:cubicBezTo>
                      <a:pt x="217" y="263"/>
                      <a:pt x="386" y="380"/>
                      <a:pt x="543" y="508"/>
                    </a:cubicBezTo>
                    <a:cubicBezTo>
                      <a:pt x="555" y="520"/>
                      <a:pt x="573" y="526"/>
                      <a:pt x="590" y="526"/>
                    </a:cubicBezTo>
                    <a:cubicBezTo>
                      <a:pt x="613" y="526"/>
                      <a:pt x="643" y="514"/>
                      <a:pt x="654" y="497"/>
                    </a:cubicBezTo>
                    <a:cubicBezTo>
                      <a:pt x="683" y="462"/>
                      <a:pt x="678" y="409"/>
                      <a:pt x="643" y="380"/>
                    </a:cubicBezTo>
                    <a:cubicBezTo>
                      <a:pt x="479" y="252"/>
                      <a:pt x="310" y="129"/>
                      <a:pt x="141" y="12"/>
                    </a:cubicBezTo>
                    <a:cubicBezTo>
                      <a:pt x="126" y="4"/>
                      <a:pt x="110" y="0"/>
                      <a:pt x="95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1414;p39">
                <a:extLst>
                  <a:ext uri="{FF2B5EF4-FFF2-40B4-BE49-F238E27FC236}">
                    <a16:creationId xmlns:a16="http://schemas.microsoft.com/office/drawing/2014/main" id="{A46AFBCB-A298-891D-47F9-CDCC5295A77E}"/>
                  </a:ext>
                </a:extLst>
              </p:cNvPr>
              <p:cNvSpPr/>
              <p:nvPr/>
            </p:nvSpPr>
            <p:spPr>
              <a:xfrm>
                <a:off x="3263134" y="3007710"/>
                <a:ext cx="77316" cy="31701"/>
              </a:xfrm>
              <a:custGeom>
                <a:avLst/>
                <a:gdLst/>
                <a:ahLst/>
                <a:cxnLst/>
                <a:rect l="l" t="t" r="r" b="b"/>
                <a:pathLst>
                  <a:path w="778" h="319" extrusionOk="0">
                    <a:moveTo>
                      <a:pt x="91" y="0"/>
                    </a:moveTo>
                    <a:cubicBezTo>
                      <a:pt x="52" y="0"/>
                      <a:pt x="18" y="27"/>
                      <a:pt x="13" y="67"/>
                    </a:cubicBezTo>
                    <a:cubicBezTo>
                      <a:pt x="1" y="108"/>
                      <a:pt x="30" y="155"/>
                      <a:pt x="77" y="161"/>
                    </a:cubicBezTo>
                    <a:cubicBezTo>
                      <a:pt x="269" y="207"/>
                      <a:pt x="468" y="254"/>
                      <a:pt x="660" y="318"/>
                    </a:cubicBezTo>
                    <a:lnTo>
                      <a:pt x="690" y="318"/>
                    </a:lnTo>
                    <a:cubicBezTo>
                      <a:pt x="725" y="318"/>
                      <a:pt x="754" y="295"/>
                      <a:pt x="765" y="260"/>
                    </a:cubicBezTo>
                    <a:cubicBezTo>
                      <a:pt x="777" y="219"/>
                      <a:pt x="754" y="172"/>
                      <a:pt x="713" y="161"/>
                    </a:cubicBezTo>
                    <a:cubicBezTo>
                      <a:pt x="515" y="96"/>
                      <a:pt x="310" y="44"/>
                      <a:pt x="112" y="3"/>
                    </a:cubicBezTo>
                    <a:cubicBezTo>
                      <a:pt x="105" y="1"/>
                      <a:pt x="98" y="0"/>
                      <a:pt x="91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1415;p39">
                <a:extLst>
                  <a:ext uri="{FF2B5EF4-FFF2-40B4-BE49-F238E27FC236}">
                    <a16:creationId xmlns:a16="http://schemas.microsoft.com/office/drawing/2014/main" id="{B2692556-1BB0-9282-0241-B899D122B911}"/>
                  </a:ext>
                </a:extLst>
              </p:cNvPr>
              <p:cNvSpPr/>
              <p:nvPr/>
            </p:nvSpPr>
            <p:spPr>
              <a:xfrm>
                <a:off x="3663431" y="3270071"/>
                <a:ext cx="51676" cy="67974"/>
              </a:xfrm>
              <a:custGeom>
                <a:avLst/>
                <a:gdLst/>
                <a:ahLst/>
                <a:cxnLst/>
                <a:rect l="l" t="t" r="r" b="b"/>
                <a:pathLst>
                  <a:path w="520" h="684" extrusionOk="0">
                    <a:moveTo>
                      <a:pt x="96" y="0"/>
                    </a:moveTo>
                    <a:cubicBezTo>
                      <a:pt x="79" y="0"/>
                      <a:pt x="61" y="6"/>
                      <a:pt x="47" y="19"/>
                    </a:cubicBezTo>
                    <a:cubicBezTo>
                      <a:pt x="6" y="42"/>
                      <a:pt x="0" y="94"/>
                      <a:pt x="23" y="129"/>
                    </a:cubicBezTo>
                    <a:cubicBezTo>
                      <a:pt x="146" y="293"/>
                      <a:pt x="257" y="468"/>
                      <a:pt x="356" y="643"/>
                    </a:cubicBezTo>
                    <a:cubicBezTo>
                      <a:pt x="374" y="666"/>
                      <a:pt x="397" y="684"/>
                      <a:pt x="426" y="684"/>
                    </a:cubicBezTo>
                    <a:cubicBezTo>
                      <a:pt x="444" y="684"/>
                      <a:pt x="455" y="678"/>
                      <a:pt x="467" y="672"/>
                    </a:cubicBezTo>
                    <a:cubicBezTo>
                      <a:pt x="508" y="649"/>
                      <a:pt x="519" y="596"/>
                      <a:pt x="496" y="561"/>
                    </a:cubicBezTo>
                    <a:cubicBezTo>
                      <a:pt x="397" y="380"/>
                      <a:pt x="280" y="205"/>
                      <a:pt x="158" y="36"/>
                    </a:cubicBezTo>
                    <a:cubicBezTo>
                      <a:pt x="144" y="12"/>
                      <a:pt x="120" y="0"/>
                      <a:pt x="96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1416;p39">
                <a:extLst>
                  <a:ext uri="{FF2B5EF4-FFF2-40B4-BE49-F238E27FC236}">
                    <a16:creationId xmlns:a16="http://schemas.microsoft.com/office/drawing/2014/main" id="{4136F515-9805-AF46-CFD8-2352DC189138}"/>
                  </a:ext>
                </a:extLst>
              </p:cNvPr>
              <p:cNvSpPr/>
              <p:nvPr/>
            </p:nvSpPr>
            <p:spPr>
              <a:xfrm>
                <a:off x="3583332" y="3177549"/>
                <a:ext cx="60422" cy="60720"/>
              </a:xfrm>
              <a:custGeom>
                <a:avLst/>
                <a:gdLst/>
                <a:ahLst/>
                <a:cxnLst/>
                <a:rect l="l" t="t" r="r" b="b"/>
                <a:pathLst>
                  <a:path w="608" h="611" extrusionOk="0">
                    <a:moveTo>
                      <a:pt x="94" y="0"/>
                    </a:moveTo>
                    <a:cubicBezTo>
                      <a:pt x="73" y="0"/>
                      <a:pt x="51" y="9"/>
                      <a:pt x="36" y="27"/>
                    </a:cubicBezTo>
                    <a:cubicBezTo>
                      <a:pt x="1" y="57"/>
                      <a:pt x="1" y="109"/>
                      <a:pt x="36" y="144"/>
                    </a:cubicBezTo>
                    <a:cubicBezTo>
                      <a:pt x="182" y="284"/>
                      <a:pt x="322" y="430"/>
                      <a:pt x="456" y="582"/>
                    </a:cubicBezTo>
                    <a:cubicBezTo>
                      <a:pt x="473" y="605"/>
                      <a:pt x="497" y="611"/>
                      <a:pt x="514" y="611"/>
                    </a:cubicBezTo>
                    <a:cubicBezTo>
                      <a:pt x="538" y="611"/>
                      <a:pt x="555" y="605"/>
                      <a:pt x="573" y="593"/>
                    </a:cubicBezTo>
                    <a:cubicBezTo>
                      <a:pt x="608" y="564"/>
                      <a:pt x="608" y="512"/>
                      <a:pt x="578" y="477"/>
                    </a:cubicBezTo>
                    <a:cubicBezTo>
                      <a:pt x="444" y="319"/>
                      <a:pt x="298" y="167"/>
                      <a:pt x="147" y="22"/>
                    </a:cubicBezTo>
                    <a:cubicBezTo>
                      <a:pt x="133" y="8"/>
                      <a:pt x="113" y="0"/>
                      <a:pt x="94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1417;p39">
                <a:extLst>
                  <a:ext uri="{FF2B5EF4-FFF2-40B4-BE49-F238E27FC236}">
                    <a16:creationId xmlns:a16="http://schemas.microsoft.com/office/drawing/2014/main" id="{FF5C613A-ED59-0DF4-3FF0-178D2751187D}"/>
                  </a:ext>
                </a:extLst>
              </p:cNvPr>
              <p:cNvSpPr/>
              <p:nvPr/>
            </p:nvSpPr>
            <p:spPr>
              <a:xfrm>
                <a:off x="3766586" y="3490792"/>
                <a:ext cx="30310" cy="76421"/>
              </a:xfrm>
              <a:custGeom>
                <a:avLst/>
                <a:gdLst/>
                <a:ahLst/>
                <a:cxnLst/>
                <a:rect l="l" t="t" r="r" b="b"/>
                <a:pathLst>
                  <a:path w="305" h="769" extrusionOk="0">
                    <a:moveTo>
                      <a:pt x="92" y="1"/>
                    </a:moveTo>
                    <a:cubicBezTo>
                      <a:pt x="85" y="1"/>
                      <a:pt x="78" y="2"/>
                      <a:pt x="71" y="4"/>
                    </a:cubicBezTo>
                    <a:cubicBezTo>
                      <a:pt x="24" y="15"/>
                      <a:pt x="1" y="56"/>
                      <a:pt x="13" y="103"/>
                    </a:cubicBezTo>
                    <a:cubicBezTo>
                      <a:pt x="59" y="301"/>
                      <a:pt x="100" y="500"/>
                      <a:pt x="135" y="698"/>
                    </a:cubicBezTo>
                    <a:cubicBezTo>
                      <a:pt x="141" y="739"/>
                      <a:pt x="176" y="768"/>
                      <a:pt x="211" y="768"/>
                    </a:cubicBezTo>
                    <a:lnTo>
                      <a:pt x="228" y="768"/>
                    </a:lnTo>
                    <a:cubicBezTo>
                      <a:pt x="269" y="757"/>
                      <a:pt x="304" y="716"/>
                      <a:pt x="293" y="675"/>
                    </a:cubicBezTo>
                    <a:cubicBezTo>
                      <a:pt x="264" y="465"/>
                      <a:pt x="223" y="260"/>
                      <a:pt x="170" y="62"/>
                    </a:cubicBezTo>
                    <a:cubicBezTo>
                      <a:pt x="160" y="23"/>
                      <a:pt x="127" y="1"/>
                      <a:pt x="92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1418;p39">
                <a:extLst>
                  <a:ext uri="{FF2B5EF4-FFF2-40B4-BE49-F238E27FC236}">
                    <a16:creationId xmlns:a16="http://schemas.microsoft.com/office/drawing/2014/main" id="{422642B0-10B9-6522-D288-651438BE18D0}"/>
                  </a:ext>
                </a:extLst>
              </p:cNvPr>
              <p:cNvSpPr/>
              <p:nvPr/>
            </p:nvSpPr>
            <p:spPr>
              <a:xfrm>
                <a:off x="3724847" y="3375612"/>
                <a:ext cx="41838" cy="73241"/>
              </a:xfrm>
              <a:custGeom>
                <a:avLst/>
                <a:gdLst/>
                <a:ahLst/>
                <a:cxnLst/>
                <a:rect l="l" t="t" r="r" b="b"/>
                <a:pathLst>
                  <a:path w="421" h="737" extrusionOk="0">
                    <a:moveTo>
                      <a:pt x="93" y="0"/>
                    </a:moveTo>
                    <a:cubicBezTo>
                      <a:pt x="81" y="0"/>
                      <a:pt x="70" y="2"/>
                      <a:pt x="59" y="7"/>
                    </a:cubicBezTo>
                    <a:cubicBezTo>
                      <a:pt x="18" y="25"/>
                      <a:pt x="1" y="77"/>
                      <a:pt x="18" y="118"/>
                    </a:cubicBezTo>
                    <a:cubicBezTo>
                      <a:pt x="106" y="299"/>
                      <a:pt x="182" y="491"/>
                      <a:pt x="252" y="678"/>
                    </a:cubicBezTo>
                    <a:cubicBezTo>
                      <a:pt x="263" y="713"/>
                      <a:pt x="292" y="737"/>
                      <a:pt x="327" y="737"/>
                    </a:cubicBezTo>
                    <a:cubicBezTo>
                      <a:pt x="339" y="737"/>
                      <a:pt x="345" y="731"/>
                      <a:pt x="357" y="731"/>
                    </a:cubicBezTo>
                    <a:cubicBezTo>
                      <a:pt x="398" y="713"/>
                      <a:pt x="421" y="667"/>
                      <a:pt x="409" y="626"/>
                    </a:cubicBezTo>
                    <a:cubicBezTo>
                      <a:pt x="339" y="427"/>
                      <a:pt x="257" y="235"/>
                      <a:pt x="170" y="48"/>
                    </a:cubicBezTo>
                    <a:cubicBezTo>
                      <a:pt x="157" y="18"/>
                      <a:pt x="125" y="0"/>
                      <a:pt x="93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1419;p39">
                <a:extLst>
                  <a:ext uri="{FF2B5EF4-FFF2-40B4-BE49-F238E27FC236}">
                    <a16:creationId xmlns:a16="http://schemas.microsoft.com/office/drawing/2014/main" id="{FF9F6789-1F6E-09B4-6B71-A2139D91F138}"/>
                  </a:ext>
                </a:extLst>
              </p:cNvPr>
              <p:cNvSpPr/>
              <p:nvPr/>
            </p:nvSpPr>
            <p:spPr>
              <a:xfrm>
                <a:off x="3019557" y="2995089"/>
                <a:ext cx="78409" cy="23354"/>
              </a:xfrm>
              <a:custGeom>
                <a:avLst/>
                <a:gdLst/>
                <a:ahLst/>
                <a:cxnLst/>
                <a:rect l="l" t="t" r="r" b="b"/>
                <a:pathLst>
                  <a:path w="789" h="235" extrusionOk="0">
                    <a:moveTo>
                      <a:pt x="705" y="1"/>
                    </a:moveTo>
                    <a:cubicBezTo>
                      <a:pt x="702" y="1"/>
                      <a:pt x="699" y="1"/>
                      <a:pt x="695" y="2"/>
                    </a:cubicBezTo>
                    <a:cubicBezTo>
                      <a:pt x="491" y="13"/>
                      <a:pt x="281" y="37"/>
                      <a:pt x="77" y="72"/>
                    </a:cubicBezTo>
                    <a:cubicBezTo>
                      <a:pt x="36" y="77"/>
                      <a:pt x="1" y="118"/>
                      <a:pt x="12" y="165"/>
                    </a:cubicBezTo>
                    <a:cubicBezTo>
                      <a:pt x="18" y="206"/>
                      <a:pt x="53" y="235"/>
                      <a:pt x="94" y="235"/>
                    </a:cubicBezTo>
                    <a:cubicBezTo>
                      <a:pt x="94" y="235"/>
                      <a:pt x="100" y="229"/>
                      <a:pt x="106" y="229"/>
                    </a:cubicBezTo>
                    <a:cubicBezTo>
                      <a:pt x="304" y="200"/>
                      <a:pt x="508" y="177"/>
                      <a:pt x="707" y="165"/>
                    </a:cubicBezTo>
                    <a:cubicBezTo>
                      <a:pt x="754" y="159"/>
                      <a:pt x="789" y="118"/>
                      <a:pt x="783" y="77"/>
                    </a:cubicBezTo>
                    <a:cubicBezTo>
                      <a:pt x="783" y="34"/>
                      <a:pt x="748" y="1"/>
                      <a:pt x="705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1420;p39">
                <a:extLst>
                  <a:ext uri="{FF2B5EF4-FFF2-40B4-BE49-F238E27FC236}">
                    <a16:creationId xmlns:a16="http://schemas.microsoft.com/office/drawing/2014/main" id="{76EDD2D0-251B-8557-8247-129DE3ADB521}"/>
                  </a:ext>
                </a:extLst>
              </p:cNvPr>
              <p:cNvSpPr/>
              <p:nvPr/>
            </p:nvSpPr>
            <p:spPr>
              <a:xfrm>
                <a:off x="2691310" y="3117624"/>
                <a:ext cx="66185" cy="54558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49" extrusionOk="0">
                    <a:moveTo>
                      <a:pt x="575" y="1"/>
                    </a:moveTo>
                    <a:cubicBezTo>
                      <a:pt x="558" y="1"/>
                      <a:pt x="541" y="6"/>
                      <a:pt x="526" y="18"/>
                    </a:cubicBezTo>
                    <a:cubicBezTo>
                      <a:pt x="362" y="134"/>
                      <a:pt x="193" y="268"/>
                      <a:pt x="35" y="403"/>
                    </a:cubicBezTo>
                    <a:cubicBezTo>
                      <a:pt x="6" y="432"/>
                      <a:pt x="0" y="484"/>
                      <a:pt x="29" y="519"/>
                    </a:cubicBezTo>
                    <a:cubicBezTo>
                      <a:pt x="47" y="537"/>
                      <a:pt x="70" y="549"/>
                      <a:pt x="94" y="549"/>
                    </a:cubicBezTo>
                    <a:cubicBezTo>
                      <a:pt x="111" y="549"/>
                      <a:pt x="129" y="543"/>
                      <a:pt x="146" y="525"/>
                    </a:cubicBezTo>
                    <a:cubicBezTo>
                      <a:pt x="298" y="397"/>
                      <a:pt x="461" y="268"/>
                      <a:pt x="625" y="152"/>
                    </a:cubicBezTo>
                    <a:cubicBezTo>
                      <a:pt x="660" y="123"/>
                      <a:pt x="666" y="70"/>
                      <a:pt x="642" y="35"/>
                    </a:cubicBezTo>
                    <a:cubicBezTo>
                      <a:pt x="624" y="14"/>
                      <a:pt x="600" y="1"/>
                      <a:pt x="575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1421;p39">
                <a:extLst>
                  <a:ext uri="{FF2B5EF4-FFF2-40B4-BE49-F238E27FC236}">
                    <a16:creationId xmlns:a16="http://schemas.microsoft.com/office/drawing/2014/main" id="{EA476835-73C4-25F1-2B89-2974EEFD8EBE}"/>
                  </a:ext>
                </a:extLst>
              </p:cNvPr>
              <p:cNvSpPr/>
              <p:nvPr/>
            </p:nvSpPr>
            <p:spPr>
              <a:xfrm>
                <a:off x="2493547" y="3402246"/>
                <a:ext cx="38956" cy="73837"/>
              </a:xfrm>
              <a:custGeom>
                <a:avLst/>
                <a:gdLst/>
                <a:ahLst/>
                <a:cxnLst/>
                <a:rect l="l" t="t" r="r" b="b"/>
                <a:pathLst>
                  <a:path w="392" h="743" extrusionOk="0">
                    <a:moveTo>
                      <a:pt x="297" y="1"/>
                    </a:moveTo>
                    <a:cubicBezTo>
                      <a:pt x="264" y="1"/>
                      <a:pt x="235" y="18"/>
                      <a:pt x="222" y="48"/>
                    </a:cubicBezTo>
                    <a:cubicBezTo>
                      <a:pt x="146" y="241"/>
                      <a:pt x="70" y="439"/>
                      <a:pt x="12" y="638"/>
                    </a:cubicBezTo>
                    <a:cubicBezTo>
                      <a:pt x="0" y="679"/>
                      <a:pt x="23" y="725"/>
                      <a:pt x="64" y="737"/>
                    </a:cubicBezTo>
                    <a:cubicBezTo>
                      <a:pt x="76" y="743"/>
                      <a:pt x="82" y="743"/>
                      <a:pt x="88" y="743"/>
                    </a:cubicBezTo>
                    <a:cubicBezTo>
                      <a:pt x="123" y="743"/>
                      <a:pt x="158" y="720"/>
                      <a:pt x="169" y="685"/>
                    </a:cubicBezTo>
                    <a:cubicBezTo>
                      <a:pt x="228" y="492"/>
                      <a:pt x="298" y="299"/>
                      <a:pt x="374" y="113"/>
                    </a:cubicBezTo>
                    <a:cubicBezTo>
                      <a:pt x="391" y="72"/>
                      <a:pt x="374" y="25"/>
                      <a:pt x="333" y="8"/>
                    </a:cubicBezTo>
                    <a:cubicBezTo>
                      <a:pt x="321" y="3"/>
                      <a:pt x="308" y="1"/>
                      <a:pt x="297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1422;p39">
                <a:extLst>
                  <a:ext uri="{FF2B5EF4-FFF2-40B4-BE49-F238E27FC236}">
                    <a16:creationId xmlns:a16="http://schemas.microsoft.com/office/drawing/2014/main" id="{ACEEFBA4-2DB3-9324-B267-C33B0825FE00}"/>
                  </a:ext>
                </a:extLst>
              </p:cNvPr>
              <p:cNvSpPr/>
              <p:nvPr/>
            </p:nvSpPr>
            <p:spPr>
              <a:xfrm>
                <a:off x="2606639" y="3197922"/>
                <a:ext cx="58633" cy="62409"/>
              </a:xfrm>
              <a:custGeom>
                <a:avLst/>
                <a:gdLst/>
                <a:ahLst/>
                <a:cxnLst/>
                <a:rect l="l" t="t" r="r" b="b"/>
                <a:pathLst>
                  <a:path w="590" h="628" extrusionOk="0">
                    <a:moveTo>
                      <a:pt x="498" y="0"/>
                    </a:moveTo>
                    <a:cubicBezTo>
                      <a:pt x="477" y="0"/>
                      <a:pt x="455" y="9"/>
                      <a:pt x="438" y="27"/>
                    </a:cubicBezTo>
                    <a:cubicBezTo>
                      <a:pt x="298" y="178"/>
                      <a:pt x="158" y="336"/>
                      <a:pt x="29" y="499"/>
                    </a:cubicBezTo>
                    <a:cubicBezTo>
                      <a:pt x="0" y="534"/>
                      <a:pt x="6" y="587"/>
                      <a:pt x="41" y="610"/>
                    </a:cubicBezTo>
                    <a:cubicBezTo>
                      <a:pt x="59" y="622"/>
                      <a:pt x="76" y="628"/>
                      <a:pt x="94" y="628"/>
                    </a:cubicBezTo>
                    <a:cubicBezTo>
                      <a:pt x="117" y="628"/>
                      <a:pt x="140" y="622"/>
                      <a:pt x="158" y="599"/>
                    </a:cubicBezTo>
                    <a:cubicBezTo>
                      <a:pt x="286" y="441"/>
                      <a:pt x="420" y="283"/>
                      <a:pt x="560" y="138"/>
                    </a:cubicBezTo>
                    <a:cubicBezTo>
                      <a:pt x="590" y="108"/>
                      <a:pt x="590" y="56"/>
                      <a:pt x="555" y="27"/>
                    </a:cubicBezTo>
                    <a:cubicBezTo>
                      <a:pt x="540" y="9"/>
                      <a:pt x="520" y="0"/>
                      <a:pt x="498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1423;p39">
                <a:extLst>
                  <a:ext uri="{FF2B5EF4-FFF2-40B4-BE49-F238E27FC236}">
                    <a16:creationId xmlns:a16="http://schemas.microsoft.com/office/drawing/2014/main" id="{0DB49808-2B06-1B99-A450-91EA3184F731}"/>
                  </a:ext>
                </a:extLst>
              </p:cNvPr>
              <p:cNvSpPr/>
              <p:nvPr/>
            </p:nvSpPr>
            <p:spPr>
              <a:xfrm>
                <a:off x="2901297" y="3014071"/>
                <a:ext cx="76620" cy="34583"/>
              </a:xfrm>
              <a:custGeom>
                <a:avLst/>
                <a:gdLst/>
                <a:ahLst/>
                <a:cxnLst/>
                <a:rect l="l" t="t" r="r" b="b"/>
                <a:pathLst>
                  <a:path w="771" h="348" extrusionOk="0">
                    <a:moveTo>
                      <a:pt x="678" y="1"/>
                    </a:moveTo>
                    <a:cubicBezTo>
                      <a:pt x="672" y="1"/>
                      <a:pt x="666" y="1"/>
                      <a:pt x="660" y="3"/>
                    </a:cubicBezTo>
                    <a:cubicBezTo>
                      <a:pt x="461" y="56"/>
                      <a:pt x="257" y="120"/>
                      <a:pt x="64" y="190"/>
                    </a:cubicBezTo>
                    <a:cubicBezTo>
                      <a:pt x="18" y="202"/>
                      <a:pt x="0" y="254"/>
                      <a:pt x="12" y="295"/>
                    </a:cubicBezTo>
                    <a:cubicBezTo>
                      <a:pt x="23" y="330"/>
                      <a:pt x="58" y="347"/>
                      <a:pt x="93" y="347"/>
                    </a:cubicBezTo>
                    <a:cubicBezTo>
                      <a:pt x="99" y="347"/>
                      <a:pt x="111" y="347"/>
                      <a:pt x="117" y="342"/>
                    </a:cubicBezTo>
                    <a:cubicBezTo>
                      <a:pt x="309" y="277"/>
                      <a:pt x="502" y="213"/>
                      <a:pt x="700" y="167"/>
                    </a:cubicBezTo>
                    <a:cubicBezTo>
                      <a:pt x="741" y="155"/>
                      <a:pt x="770" y="108"/>
                      <a:pt x="759" y="62"/>
                    </a:cubicBezTo>
                    <a:cubicBezTo>
                      <a:pt x="749" y="27"/>
                      <a:pt x="714" y="1"/>
                      <a:pt x="678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1424;p39">
                <a:extLst>
                  <a:ext uri="{FF2B5EF4-FFF2-40B4-BE49-F238E27FC236}">
                    <a16:creationId xmlns:a16="http://schemas.microsoft.com/office/drawing/2014/main" id="{ABED0B95-389C-B5A0-28E3-05B648BA26CA}"/>
                  </a:ext>
                </a:extLst>
              </p:cNvPr>
              <p:cNvSpPr/>
              <p:nvPr/>
            </p:nvSpPr>
            <p:spPr>
              <a:xfrm>
                <a:off x="2539857" y="3293823"/>
                <a:ext cx="49987" cy="69167"/>
              </a:xfrm>
              <a:custGeom>
                <a:avLst/>
                <a:gdLst/>
                <a:ahLst/>
                <a:cxnLst/>
                <a:rect l="l" t="t" r="r" b="b"/>
                <a:pathLst>
                  <a:path w="503" h="696" extrusionOk="0">
                    <a:moveTo>
                      <a:pt x="409" y="1"/>
                    </a:moveTo>
                    <a:cubicBezTo>
                      <a:pt x="382" y="1"/>
                      <a:pt x="355" y="14"/>
                      <a:pt x="339" y="36"/>
                    </a:cubicBezTo>
                    <a:cubicBezTo>
                      <a:pt x="223" y="211"/>
                      <a:pt x="118" y="392"/>
                      <a:pt x="24" y="573"/>
                    </a:cubicBezTo>
                    <a:cubicBezTo>
                      <a:pt x="1" y="614"/>
                      <a:pt x="18" y="667"/>
                      <a:pt x="54" y="684"/>
                    </a:cubicBezTo>
                    <a:cubicBezTo>
                      <a:pt x="71" y="696"/>
                      <a:pt x="83" y="696"/>
                      <a:pt x="94" y="696"/>
                    </a:cubicBezTo>
                    <a:cubicBezTo>
                      <a:pt x="124" y="696"/>
                      <a:pt x="153" y="678"/>
                      <a:pt x="164" y="655"/>
                    </a:cubicBezTo>
                    <a:cubicBezTo>
                      <a:pt x="264" y="474"/>
                      <a:pt x="363" y="299"/>
                      <a:pt x="474" y="130"/>
                    </a:cubicBezTo>
                    <a:cubicBezTo>
                      <a:pt x="503" y="89"/>
                      <a:pt x="491" y="36"/>
                      <a:pt x="450" y="13"/>
                    </a:cubicBezTo>
                    <a:cubicBezTo>
                      <a:pt x="438" y="5"/>
                      <a:pt x="423" y="1"/>
                      <a:pt x="409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1425;p39">
                <a:extLst>
                  <a:ext uri="{FF2B5EF4-FFF2-40B4-BE49-F238E27FC236}">
                    <a16:creationId xmlns:a16="http://schemas.microsoft.com/office/drawing/2014/main" id="{E5258A15-C92D-64F5-D8F9-FDD34577B255}"/>
                  </a:ext>
                </a:extLst>
              </p:cNvPr>
              <p:cNvSpPr/>
              <p:nvPr/>
            </p:nvSpPr>
            <p:spPr>
              <a:xfrm>
                <a:off x="2790490" y="3055611"/>
                <a:ext cx="72546" cy="45217"/>
              </a:xfrm>
              <a:custGeom>
                <a:avLst/>
                <a:gdLst/>
                <a:ahLst/>
                <a:cxnLst/>
                <a:rect l="l" t="t" r="r" b="b"/>
                <a:pathLst>
                  <a:path w="730" h="455" extrusionOk="0">
                    <a:moveTo>
                      <a:pt x="641" y="1"/>
                    </a:moveTo>
                    <a:cubicBezTo>
                      <a:pt x="628" y="1"/>
                      <a:pt x="614" y="4"/>
                      <a:pt x="601" y="11"/>
                    </a:cubicBezTo>
                    <a:cubicBezTo>
                      <a:pt x="415" y="99"/>
                      <a:pt x="228" y="198"/>
                      <a:pt x="53" y="303"/>
                    </a:cubicBezTo>
                    <a:cubicBezTo>
                      <a:pt x="12" y="326"/>
                      <a:pt x="0" y="373"/>
                      <a:pt x="24" y="414"/>
                    </a:cubicBezTo>
                    <a:cubicBezTo>
                      <a:pt x="35" y="437"/>
                      <a:pt x="64" y="455"/>
                      <a:pt x="94" y="455"/>
                    </a:cubicBezTo>
                    <a:cubicBezTo>
                      <a:pt x="105" y="455"/>
                      <a:pt x="123" y="449"/>
                      <a:pt x="135" y="443"/>
                    </a:cubicBezTo>
                    <a:cubicBezTo>
                      <a:pt x="310" y="338"/>
                      <a:pt x="491" y="245"/>
                      <a:pt x="671" y="157"/>
                    </a:cubicBezTo>
                    <a:cubicBezTo>
                      <a:pt x="712" y="140"/>
                      <a:pt x="730" y="87"/>
                      <a:pt x="712" y="46"/>
                    </a:cubicBezTo>
                    <a:cubicBezTo>
                      <a:pt x="700" y="18"/>
                      <a:pt x="671" y="1"/>
                      <a:pt x="641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6" name="Google Shape;1485;p39">
              <a:extLst>
                <a:ext uri="{FF2B5EF4-FFF2-40B4-BE49-F238E27FC236}">
                  <a16:creationId xmlns:a16="http://schemas.microsoft.com/office/drawing/2014/main" id="{2B939C34-A705-637B-04D4-C079413EAC9A}"/>
                </a:ext>
              </a:extLst>
            </p:cNvPr>
            <p:cNvGrpSpPr/>
            <p:nvPr/>
          </p:nvGrpSpPr>
          <p:grpSpPr>
            <a:xfrm>
              <a:off x="2468367" y="2837044"/>
              <a:ext cx="417409" cy="416790"/>
              <a:chOff x="2981893" y="3162245"/>
              <a:chExt cx="400296" cy="399702"/>
            </a:xfrm>
          </p:grpSpPr>
          <p:sp>
            <p:nvSpPr>
              <p:cNvPr id="58" name="Google Shape;1486;p39">
                <a:extLst>
                  <a:ext uri="{FF2B5EF4-FFF2-40B4-BE49-F238E27FC236}">
                    <a16:creationId xmlns:a16="http://schemas.microsoft.com/office/drawing/2014/main" id="{33AA1D38-D203-B570-98EF-6FD68886403B}"/>
                  </a:ext>
                </a:extLst>
              </p:cNvPr>
              <p:cNvSpPr/>
              <p:nvPr/>
            </p:nvSpPr>
            <p:spPr>
              <a:xfrm>
                <a:off x="2987657" y="3487016"/>
                <a:ext cx="70260" cy="69167"/>
              </a:xfrm>
              <a:custGeom>
                <a:avLst/>
                <a:gdLst/>
                <a:ahLst/>
                <a:cxnLst/>
                <a:rect l="l" t="t" r="r" b="b"/>
                <a:pathLst>
                  <a:path w="707" h="696" extrusionOk="0">
                    <a:moveTo>
                      <a:pt x="68" y="1"/>
                    </a:moveTo>
                    <a:cubicBezTo>
                      <a:pt x="52" y="1"/>
                      <a:pt x="36" y="7"/>
                      <a:pt x="24" y="18"/>
                    </a:cubicBezTo>
                    <a:cubicBezTo>
                      <a:pt x="1" y="42"/>
                      <a:pt x="1" y="83"/>
                      <a:pt x="24" y="106"/>
                    </a:cubicBezTo>
                    <a:lnTo>
                      <a:pt x="596" y="678"/>
                    </a:lnTo>
                    <a:cubicBezTo>
                      <a:pt x="608" y="689"/>
                      <a:pt x="625" y="695"/>
                      <a:pt x="637" y="695"/>
                    </a:cubicBezTo>
                    <a:cubicBezTo>
                      <a:pt x="654" y="695"/>
                      <a:pt x="672" y="689"/>
                      <a:pt x="684" y="678"/>
                    </a:cubicBezTo>
                    <a:cubicBezTo>
                      <a:pt x="707" y="654"/>
                      <a:pt x="707" y="614"/>
                      <a:pt x="684" y="590"/>
                    </a:cubicBezTo>
                    <a:lnTo>
                      <a:pt x="112" y="18"/>
                    </a:lnTo>
                    <a:cubicBezTo>
                      <a:pt x="100" y="7"/>
                      <a:pt x="84" y="1"/>
                      <a:pt x="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487;p39">
                <a:extLst>
                  <a:ext uri="{FF2B5EF4-FFF2-40B4-BE49-F238E27FC236}">
                    <a16:creationId xmlns:a16="http://schemas.microsoft.com/office/drawing/2014/main" id="{B25016F5-93C8-5A3B-CC37-D43E743FD9F6}"/>
                  </a:ext>
                </a:extLst>
              </p:cNvPr>
              <p:cNvSpPr/>
              <p:nvPr/>
            </p:nvSpPr>
            <p:spPr>
              <a:xfrm>
                <a:off x="2981893" y="3502718"/>
                <a:ext cx="60422" cy="59229"/>
              </a:xfrm>
              <a:custGeom>
                <a:avLst/>
                <a:gdLst/>
                <a:ahLst/>
                <a:cxnLst/>
                <a:rect l="l" t="t" r="r" b="b"/>
                <a:pathLst>
                  <a:path w="608" h="596" extrusionOk="0">
                    <a:moveTo>
                      <a:pt x="67" y="0"/>
                    </a:moveTo>
                    <a:cubicBezTo>
                      <a:pt x="51" y="0"/>
                      <a:pt x="35" y="6"/>
                      <a:pt x="24" y="18"/>
                    </a:cubicBezTo>
                    <a:cubicBezTo>
                      <a:pt x="0" y="41"/>
                      <a:pt x="0" y="82"/>
                      <a:pt x="24" y="105"/>
                    </a:cubicBezTo>
                    <a:lnTo>
                      <a:pt x="496" y="578"/>
                    </a:lnTo>
                    <a:cubicBezTo>
                      <a:pt x="508" y="590"/>
                      <a:pt x="526" y="596"/>
                      <a:pt x="543" y="596"/>
                    </a:cubicBezTo>
                    <a:cubicBezTo>
                      <a:pt x="555" y="596"/>
                      <a:pt x="572" y="590"/>
                      <a:pt x="584" y="578"/>
                    </a:cubicBezTo>
                    <a:cubicBezTo>
                      <a:pt x="607" y="555"/>
                      <a:pt x="607" y="514"/>
                      <a:pt x="584" y="491"/>
                    </a:cubicBezTo>
                    <a:lnTo>
                      <a:pt x="111" y="18"/>
                    </a:lnTo>
                    <a:cubicBezTo>
                      <a:pt x="100" y="6"/>
                      <a:pt x="83" y="0"/>
                      <a:pt x="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488;p39">
                <a:extLst>
                  <a:ext uri="{FF2B5EF4-FFF2-40B4-BE49-F238E27FC236}">
                    <a16:creationId xmlns:a16="http://schemas.microsoft.com/office/drawing/2014/main" id="{1FA8ADEF-BAEA-90A8-72CB-562875FA22EA}"/>
                  </a:ext>
                </a:extLst>
              </p:cNvPr>
              <p:cNvSpPr/>
              <p:nvPr/>
            </p:nvSpPr>
            <p:spPr>
              <a:xfrm>
                <a:off x="3019557" y="3247810"/>
                <a:ext cx="277959" cy="277561"/>
              </a:xfrm>
              <a:custGeom>
                <a:avLst/>
                <a:gdLst/>
                <a:ahLst/>
                <a:cxnLst/>
                <a:rect l="l" t="t" r="r" b="b"/>
                <a:pathLst>
                  <a:path w="2797" h="2793" extrusionOk="0">
                    <a:moveTo>
                      <a:pt x="1572" y="126"/>
                    </a:moveTo>
                    <a:cubicBezTo>
                      <a:pt x="1845" y="126"/>
                      <a:pt x="2119" y="227"/>
                      <a:pt x="2329" y="429"/>
                    </a:cubicBezTo>
                    <a:cubicBezTo>
                      <a:pt x="2545" y="634"/>
                      <a:pt x="2668" y="914"/>
                      <a:pt x="2674" y="1211"/>
                    </a:cubicBezTo>
                    <a:cubicBezTo>
                      <a:pt x="2674" y="1509"/>
                      <a:pt x="2563" y="1789"/>
                      <a:pt x="2353" y="1999"/>
                    </a:cubicBezTo>
                    <a:cubicBezTo>
                      <a:pt x="2147" y="2205"/>
                      <a:pt x="1877" y="2321"/>
                      <a:pt x="1589" y="2321"/>
                    </a:cubicBezTo>
                    <a:cubicBezTo>
                      <a:pt x="1575" y="2321"/>
                      <a:pt x="1561" y="2321"/>
                      <a:pt x="1547" y="2320"/>
                    </a:cubicBezTo>
                    <a:cubicBezTo>
                      <a:pt x="1361" y="2320"/>
                      <a:pt x="1180" y="2367"/>
                      <a:pt x="1022" y="2466"/>
                    </a:cubicBezTo>
                    <a:lnTo>
                      <a:pt x="730" y="2653"/>
                    </a:lnTo>
                    <a:lnTo>
                      <a:pt x="147" y="2063"/>
                    </a:lnTo>
                    <a:lnTo>
                      <a:pt x="333" y="1772"/>
                    </a:lnTo>
                    <a:cubicBezTo>
                      <a:pt x="427" y="1620"/>
                      <a:pt x="479" y="1433"/>
                      <a:pt x="473" y="1241"/>
                    </a:cubicBezTo>
                    <a:cubicBezTo>
                      <a:pt x="468" y="949"/>
                      <a:pt x="578" y="674"/>
                      <a:pt x="783" y="458"/>
                    </a:cubicBezTo>
                    <a:cubicBezTo>
                      <a:pt x="998" y="237"/>
                      <a:pt x="1285" y="126"/>
                      <a:pt x="1572" y="126"/>
                    </a:cubicBezTo>
                    <a:close/>
                    <a:moveTo>
                      <a:pt x="1573" y="1"/>
                    </a:moveTo>
                    <a:cubicBezTo>
                      <a:pt x="1251" y="1"/>
                      <a:pt x="929" y="125"/>
                      <a:pt x="689" y="371"/>
                    </a:cubicBezTo>
                    <a:cubicBezTo>
                      <a:pt x="468" y="610"/>
                      <a:pt x="345" y="920"/>
                      <a:pt x="351" y="1246"/>
                    </a:cubicBezTo>
                    <a:cubicBezTo>
                      <a:pt x="351" y="1410"/>
                      <a:pt x="310" y="1573"/>
                      <a:pt x="222" y="1707"/>
                    </a:cubicBezTo>
                    <a:lnTo>
                      <a:pt x="12" y="2040"/>
                    </a:lnTo>
                    <a:cubicBezTo>
                      <a:pt x="1" y="2063"/>
                      <a:pt x="1" y="2098"/>
                      <a:pt x="24" y="2116"/>
                    </a:cubicBezTo>
                    <a:lnTo>
                      <a:pt x="678" y="2775"/>
                    </a:lnTo>
                    <a:cubicBezTo>
                      <a:pt x="689" y="2787"/>
                      <a:pt x="707" y="2793"/>
                      <a:pt x="719" y="2793"/>
                    </a:cubicBezTo>
                    <a:cubicBezTo>
                      <a:pt x="730" y="2793"/>
                      <a:pt x="742" y="2787"/>
                      <a:pt x="754" y="2781"/>
                    </a:cubicBezTo>
                    <a:lnTo>
                      <a:pt x="1086" y="2571"/>
                    </a:lnTo>
                    <a:cubicBezTo>
                      <a:pt x="1218" y="2494"/>
                      <a:pt x="1366" y="2448"/>
                      <a:pt x="1515" y="2448"/>
                    </a:cubicBezTo>
                    <a:cubicBezTo>
                      <a:pt x="1524" y="2448"/>
                      <a:pt x="1533" y="2448"/>
                      <a:pt x="1541" y="2449"/>
                    </a:cubicBezTo>
                    <a:cubicBezTo>
                      <a:pt x="1549" y="2449"/>
                      <a:pt x="1556" y="2449"/>
                      <a:pt x="1564" y="2449"/>
                    </a:cubicBezTo>
                    <a:cubicBezTo>
                      <a:pt x="1894" y="2449"/>
                      <a:pt x="2200" y="2321"/>
                      <a:pt x="2434" y="2087"/>
                    </a:cubicBezTo>
                    <a:cubicBezTo>
                      <a:pt x="2674" y="1853"/>
                      <a:pt x="2796" y="1544"/>
                      <a:pt x="2796" y="1211"/>
                    </a:cubicBezTo>
                    <a:cubicBezTo>
                      <a:pt x="2790" y="879"/>
                      <a:pt x="2656" y="569"/>
                      <a:pt x="2417" y="336"/>
                    </a:cubicBezTo>
                    <a:cubicBezTo>
                      <a:pt x="2181" y="112"/>
                      <a:pt x="1877" y="1"/>
                      <a:pt x="157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489;p39">
                <a:extLst>
                  <a:ext uri="{FF2B5EF4-FFF2-40B4-BE49-F238E27FC236}">
                    <a16:creationId xmlns:a16="http://schemas.microsoft.com/office/drawing/2014/main" id="{21E1CE2D-1673-CE6E-9314-E15963B8E82E}"/>
                  </a:ext>
                </a:extLst>
              </p:cNvPr>
              <p:cNvSpPr/>
              <p:nvPr/>
            </p:nvSpPr>
            <p:spPr>
              <a:xfrm>
                <a:off x="3005644" y="3460979"/>
                <a:ext cx="77216" cy="76024"/>
              </a:xfrm>
              <a:custGeom>
                <a:avLst/>
                <a:gdLst/>
                <a:ahLst/>
                <a:cxnLst/>
                <a:rect l="l" t="t" r="r" b="b"/>
                <a:pathLst>
                  <a:path w="777" h="765" extrusionOk="0">
                    <a:moveTo>
                      <a:pt x="71" y="0"/>
                    </a:moveTo>
                    <a:cubicBezTo>
                      <a:pt x="55" y="0"/>
                      <a:pt x="39" y="6"/>
                      <a:pt x="24" y="18"/>
                    </a:cubicBezTo>
                    <a:cubicBezTo>
                      <a:pt x="1" y="47"/>
                      <a:pt x="1" y="82"/>
                      <a:pt x="24" y="105"/>
                    </a:cubicBezTo>
                    <a:lnTo>
                      <a:pt x="666" y="747"/>
                    </a:lnTo>
                    <a:cubicBezTo>
                      <a:pt x="678" y="759"/>
                      <a:pt x="695" y="765"/>
                      <a:pt x="713" y="765"/>
                    </a:cubicBezTo>
                    <a:cubicBezTo>
                      <a:pt x="724" y="765"/>
                      <a:pt x="742" y="759"/>
                      <a:pt x="753" y="747"/>
                    </a:cubicBezTo>
                    <a:cubicBezTo>
                      <a:pt x="777" y="724"/>
                      <a:pt x="777" y="683"/>
                      <a:pt x="753" y="660"/>
                    </a:cubicBezTo>
                    <a:lnTo>
                      <a:pt x="117" y="18"/>
                    </a:lnTo>
                    <a:cubicBezTo>
                      <a:pt x="103" y="6"/>
                      <a:pt x="87" y="0"/>
                      <a:pt x="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490;p39">
                <a:extLst>
                  <a:ext uri="{FF2B5EF4-FFF2-40B4-BE49-F238E27FC236}">
                    <a16:creationId xmlns:a16="http://schemas.microsoft.com/office/drawing/2014/main" id="{99BD2625-1C63-8B5A-0E0A-2645BEBF0DA1}"/>
                  </a:ext>
                </a:extLst>
              </p:cNvPr>
              <p:cNvSpPr/>
              <p:nvPr/>
            </p:nvSpPr>
            <p:spPr>
              <a:xfrm>
                <a:off x="2994017" y="3472507"/>
                <a:ext cx="77316" cy="76123"/>
              </a:xfrm>
              <a:custGeom>
                <a:avLst/>
                <a:gdLst/>
                <a:ahLst/>
                <a:cxnLst/>
                <a:rect l="l" t="t" r="r" b="b"/>
                <a:pathLst>
                  <a:path w="778" h="766" extrusionOk="0">
                    <a:moveTo>
                      <a:pt x="71" y="1"/>
                    </a:moveTo>
                    <a:cubicBezTo>
                      <a:pt x="55" y="1"/>
                      <a:pt x="39" y="7"/>
                      <a:pt x="24" y="18"/>
                    </a:cubicBezTo>
                    <a:cubicBezTo>
                      <a:pt x="1" y="48"/>
                      <a:pt x="1" y="83"/>
                      <a:pt x="24" y="106"/>
                    </a:cubicBezTo>
                    <a:lnTo>
                      <a:pt x="666" y="748"/>
                    </a:lnTo>
                    <a:cubicBezTo>
                      <a:pt x="678" y="760"/>
                      <a:pt x="695" y="765"/>
                      <a:pt x="713" y="765"/>
                    </a:cubicBezTo>
                    <a:cubicBezTo>
                      <a:pt x="725" y="765"/>
                      <a:pt x="742" y="760"/>
                      <a:pt x="754" y="748"/>
                    </a:cubicBezTo>
                    <a:cubicBezTo>
                      <a:pt x="777" y="725"/>
                      <a:pt x="777" y="684"/>
                      <a:pt x="754" y="660"/>
                    </a:cubicBezTo>
                    <a:lnTo>
                      <a:pt x="118" y="18"/>
                    </a:lnTo>
                    <a:cubicBezTo>
                      <a:pt x="103" y="7"/>
                      <a:pt x="87" y="1"/>
                      <a:pt x="7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491;p39">
                <a:extLst>
                  <a:ext uri="{FF2B5EF4-FFF2-40B4-BE49-F238E27FC236}">
                    <a16:creationId xmlns:a16="http://schemas.microsoft.com/office/drawing/2014/main" id="{67FF5E71-4A1E-8192-A8EA-3DA941E2BC61}"/>
                  </a:ext>
                </a:extLst>
              </p:cNvPr>
              <p:cNvSpPr/>
              <p:nvPr/>
            </p:nvSpPr>
            <p:spPr>
              <a:xfrm>
                <a:off x="3044501" y="3329699"/>
                <a:ext cx="127104" cy="155128"/>
              </a:xfrm>
              <a:custGeom>
                <a:avLst/>
                <a:gdLst/>
                <a:ahLst/>
                <a:cxnLst/>
                <a:rect l="l" t="t" r="r" b="b"/>
                <a:pathLst>
                  <a:path w="1279" h="1561" extrusionOk="0">
                    <a:moveTo>
                      <a:pt x="975" y="131"/>
                    </a:moveTo>
                    <a:cubicBezTo>
                      <a:pt x="1016" y="131"/>
                      <a:pt x="1057" y="142"/>
                      <a:pt x="1086" y="177"/>
                    </a:cubicBezTo>
                    <a:cubicBezTo>
                      <a:pt x="1145" y="236"/>
                      <a:pt x="1145" y="335"/>
                      <a:pt x="1086" y="393"/>
                    </a:cubicBezTo>
                    <a:lnTo>
                      <a:pt x="975" y="504"/>
                    </a:lnTo>
                    <a:lnTo>
                      <a:pt x="864" y="393"/>
                    </a:lnTo>
                    <a:cubicBezTo>
                      <a:pt x="835" y="364"/>
                      <a:pt x="818" y="323"/>
                      <a:pt x="818" y="282"/>
                    </a:cubicBezTo>
                    <a:cubicBezTo>
                      <a:pt x="818" y="241"/>
                      <a:pt x="835" y="201"/>
                      <a:pt x="864" y="171"/>
                    </a:cubicBezTo>
                    <a:cubicBezTo>
                      <a:pt x="894" y="142"/>
                      <a:pt x="934" y="131"/>
                      <a:pt x="975" y="131"/>
                    </a:cubicBezTo>
                    <a:close/>
                    <a:moveTo>
                      <a:pt x="975" y="1"/>
                    </a:moveTo>
                    <a:cubicBezTo>
                      <a:pt x="904" y="1"/>
                      <a:pt x="832" y="28"/>
                      <a:pt x="777" y="84"/>
                    </a:cubicBezTo>
                    <a:cubicBezTo>
                      <a:pt x="666" y="195"/>
                      <a:pt x="666" y="370"/>
                      <a:pt x="777" y="481"/>
                    </a:cubicBezTo>
                    <a:lnTo>
                      <a:pt x="888" y="592"/>
                    </a:lnTo>
                    <a:lnTo>
                      <a:pt x="30" y="1450"/>
                    </a:lnTo>
                    <a:cubicBezTo>
                      <a:pt x="1" y="1479"/>
                      <a:pt x="1" y="1514"/>
                      <a:pt x="30" y="1537"/>
                    </a:cubicBezTo>
                    <a:cubicBezTo>
                      <a:pt x="41" y="1555"/>
                      <a:pt x="53" y="1560"/>
                      <a:pt x="71" y="1560"/>
                    </a:cubicBezTo>
                    <a:cubicBezTo>
                      <a:pt x="88" y="1560"/>
                      <a:pt x="106" y="1555"/>
                      <a:pt x="112" y="1537"/>
                    </a:cubicBezTo>
                    <a:lnTo>
                      <a:pt x="1174" y="481"/>
                    </a:lnTo>
                    <a:cubicBezTo>
                      <a:pt x="1279" y="370"/>
                      <a:pt x="1279" y="195"/>
                      <a:pt x="1174" y="84"/>
                    </a:cubicBezTo>
                    <a:cubicBezTo>
                      <a:pt x="1118" y="28"/>
                      <a:pt x="1047" y="1"/>
                      <a:pt x="9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492;p39">
                <a:extLst>
                  <a:ext uri="{FF2B5EF4-FFF2-40B4-BE49-F238E27FC236}">
                    <a16:creationId xmlns:a16="http://schemas.microsoft.com/office/drawing/2014/main" id="{A7B25D95-96D3-3C11-5602-8D31290BD3CB}"/>
                  </a:ext>
                </a:extLst>
              </p:cNvPr>
              <p:cNvSpPr/>
              <p:nvPr/>
            </p:nvSpPr>
            <p:spPr>
              <a:xfrm>
                <a:off x="3058414" y="3373923"/>
                <a:ext cx="154930" cy="124222"/>
              </a:xfrm>
              <a:custGeom>
                <a:avLst/>
                <a:gdLst/>
                <a:ahLst/>
                <a:cxnLst/>
                <a:rect l="l" t="t" r="r" b="b"/>
                <a:pathLst>
                  <a:path w="1559" h="1250" extrusionOk="0">
                    <a:moveTo>
                      <a:pt x="1279" y="129"/>
                    </a:moveTo>
                    <a:cubicBezTo>
                      <a:pt x="1320" y="129"/>
                      <a:pt x="1361" y="141"/>
                      <a:pt x="1390" y="170"/>
                    </a:cubicBezTo>
                    <a:cubicBezTo>
                      <a:pt x="1419" y="205"/>
                      <a:pt x="1436" y="240"/>
                      <a:pt x="1436" y="281"/>
                    </a:cubicBezTo>
                    <a:cubicBezTo>
                      <a:pt x="1436" y="328"/>
                      <a:pt x="1419" y="363"/>
                      <a:pt x="1390" y="392"/>
                    </a:cubicBezTo>
                    <a:cubicBezTo>
                      <a:pt x="1361" y="421"/>
                      <a:pt x="1320" y="438"/>
                      <a:pt x="1279" y="438"/>
                    </a:cubicBezTo>
                    <a:cubicBezTo>
                      <a:pt x="1238" y="438"/>
                      <a:pt x="1197" y="421"/>
                      <a:pt x="1168" y="392"/>
                    </a:cubicBezTo>
                    <a:lnTo>
                      <a:pt x="1063" y="281"/>
                    </a:lnTo>
                    <a:lnTo>
                      <a:pt x="1168" y="170"/>
                    </a:lnTo>
                    <a:cubicBezTo>
                      <a:pt x="1203" y="141"/>
                      <a:pt x="1238" y="129"/>
                      <a:pt x="1279" y="129"/>
                    </a:cubicBezTo>
                    <a:close/>
                    <a:moveTo>
                      <a:pt x="1279" y="1"/>
                    </a:moveTo>
                    <a:cubicBezTo>
                      <a:pt x="1203" y="1"/>
                      <a:pt x="1133" y="30"/>
                      <a:pt x="1080" y="82"/>
                    </a:cubicBezTo>
                    <a:lnTo>
                      <a:pt x="970" y="193"/>
                    </a:lnTo>
                    <a:lnTo>
                      <a:pt x="859" y="82"/>
                    </a:lnTo>
                    <a:cubicBezTo>
                      <a:pt x="847" y="71"/>
                      <a:pt x="831" y="65"/>
                      <a:pt x="815" y="65"/>
                    </a:cubicBezTo>
                    <a:cubicBezTo>
                      <a:pt x="799" y="65"/>
                      <a:pt x="783" y="71"/>
                      <a:pt x="771" y="82"/>
                    </a:cubicBezTo>
                    <a:cubicBezTo>
                      <a:pt x="748" y="106"/>
                      <a:pt x="748" y="147"/>
                      <a:pt x="771" y="170"/>
                    </a:cubicBezTo>
                    <a:lnTo>
                      <a:pt x="882" y="281"/>
                    </a:lnTo>
                    <a:lnTo>
                      <a:pt x="24" y="1145"/>
                    </a:lnTo>
                    <a:cubicBezTo>
                      <a:pt x="1" y="1168"/>
                      <a:pt x="1" y="1209"/>
                      <a:pt x="24" y="1232"/>
                    </a:cubicBezTo>
                    <a:cubicBezTo>
                      <a:pt x="36" y="1244"/>
                      <a:pt x="53" y="1250"/>
                      <a:pt x="65" y="1250"/>
                    </a:cubicBezTo>
                    <a:cubicBezTo>
                      <a:pt x="82" y="1250"/>
                      <a:pt x="100" y="1244"/>
                      <a:pt x="112" y="1232"/>
                    </a:cubicBezTo>
                    <a:lnTo>
                      <a:pt x="970" y="368"/>
                    </a:lnTo>
                    <a:lnTo>
                      <a:pt x="1080" y="479"/>
                    </a:lnTo>
                    <a:cubicBezTo>
                      <a:pt x="1133" y="532"/>
                      <a:pt x="1203" y="561"/>
                      <a:pt x="1279" y="561"/>
                    </a:cubicBezTo>
                    <a:cubicBezTo>
                      <a:pt x="1355" y="561"/>
                      <a:pt x="1425" y="532"/>
                      <a:pt x="1477" y="479"/>
                    </a:cubicBezTo>
                    <a:cubicBezTo>
                      <a:pt x="1530" y="427"/>
                      <a:pt x="1559" y="357"/>
                      <a:pt x="1559" y="281"/>
                    </a:cubicBezTo>
                    <a:cubicBezTo>
                      <a:pt x="1559" y="211"/>
                      <a:pt x="1530" y="135"/>
                      <a:pt x="1477" y="82"/>
                    </a:cubicBezTo>
                    <a:cubicBezTo>
                      <a:pt x="1425" y="30"/>
                      <a:pt x="1355" y="1"/>
                      <a:pt x="127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493;p39">
                <a:extLst>
                  <a:ext uri="{FF2B5EF4-FFF2-40B4-BE49-F238E27FC236}">
                    <a16:creationId xmlns:a16="http://schemas.microsoft.com/office/drawing/2014/main" id="{913A120B-9818-5479-FBD6-0E3113F27C45}"/>
                  </a:ext>
                </a:extLst>
              </p:cNvPr>
              <p:cNvSpPr/>
              <p:nvPr/>
            </p:nvSpPr>
            <p:spPr>
              <a:xfrm>
                <a:off x="3269594" y="3224258"/>
                <a:ext cx="50484" cy="48894"/>
              </a:xfrm>
              <a:custGeom>
                <a:avLst/>
                <a:gdLst/>
                <a:ahLst/>
                <a:cxnLst/>
                <a:rect l="l" t="t" r="r" b="b"/>
                <a:pathLst>
                  <a:path w="508" h="492" extrusionOk="0">
                    <a:moveTo>
                      <a:pt x="439" y="1"/>
                    </a:moveTo>
                    <a:cubicBezTo>
                      <a:pt x="423" y="1"/>
                      <a:pt x="409" y="7"/>
                      <a:pt x="397" y="18"/>
                    </a:cubicBezTo>
                    <a:lnTo>
                      <a:pt x="23" y="386"/>
                    </a:lnTo>
                    <a:cubicBezTo>
                      <a:pt x="0" y="409"/>
                      <a:pt x="0" y="450"/>
                      <a:pt x="23" y="474"/>
                    </a:cubicBezTo>
                    <a:cubicBezTo>
                      <a:pt x="35" y="485"/>
                      <a:pt x="53" y="491"/>
                      <a:pt x="70" y="491"/>
                    </a:cubicBezTo>
                    <a:cubicBezTo>
                      <a:pt x="88" y="491"/>
                      <a:pt x="99" y="485"/>
                      <a:pt x="117" y="474"/>
                    </a:cubicBezTo>
                    <a:lnTo>
                      <a:pt x="485" y="106"/>
                    </a:lnTo>
                    <a:cubicBezTo>
                      <a:pt x="508" y="77"/>
                      <a:pt x="508" y="42"/>
                      <a:pt x="485" y="18"/>
                    </a:cubicBezTo>
                    <a:cubicBezTo>
                      <a:pt x="470" y="7"/>
                      <a:pt x="454" y="1"/>
                      <a:pt x="4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494;p39">
                <a:extLst>
                  <a:ext uri="{FF2B5EF4-FFF2-40B4-BE49-F238E27FC236}">
                    <a16:creationId xmlns:a16="http://schemas.microsoft.com/office/drawing/2014/main" id="{26B79183-2D51-350F-FEFE-E1C074E02EDF}"/>
                  </a:ext>
                </a:extLst>
              </p:cNvPr>
              <p:cNvSpPr/>
              <p:nvPr/>
            </p:nvSpPr>
            <p:spPr>
              <a:xfrm>
                <a:off x="3139607" y="3162245"/>
                <a:ext cx="12919" cy="63900"/>
              </a:xfrm>
              <a:custGeom>
                <a:avLst/>
                <a:gdLst/>
                <a:ahLst/>
                <a:cxnLst/>
                <a:rect l="l" t="t" r="r" b="b"/>
                <a:pathLst>
                  <a:path w="130" h="643" extrusionOk="0">
                    <a:moveTo>
                      <a:pt x="65" y="0"/>
                    </a:moveTo>
                    <a:cubicBezTo>
                      <a:pt x="30" y="0"/>
                      <a:pt x="1" y="30"/>
                      <a:pt x="1" y="65"/>
                    </a:cubicBezTo>
                    <a:lnTo>
                      <a:pt x="1" y="584"/>
                    </a:lnTo>
                    <a:cubicBezTo>
                      <a:pt x="1" y="619"/>
                      <a:pt x="30" y="642"/>
                      <a:pt x="65" y="642"/>
                    </a:cubicBezTo>
                    <a:cubicBezTo>
                      <a:pt x="100" y="642"/>
                      <a:pt x="129" y="619"/>
                      <a:pt x="129" y="584"/>
                    </a:cubicBezTo>
                    <a:lnTo>
                      <a:pt x="129" y="65"/>
                    </a:lnTo>
                    <a:cubicBezTo>
                      <a:pt x="129" y="30"/>
                      <a:pt x="100" y="0"/>
                      <a:pt x="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495;p39">
                <a:extLst>
                  <a:ext uri="{FF2B5EF4-FFF2-40B4-BE49-F238E27FC236}">
                    <a16:creationId xmlns:a16="http://schemas.microsoft.com/office/drawing/2014/main" id="{00028A5D-B423-79E9-D6C5-FAC8A7D41BF0}"/>
                  </a:ext>
                </a:extLst>
              </p:cNvPr>
              <p:cNvSpPr/>
              <p:nvPr/>
            </p:nvSpPr>
            <p:spPr>
              <a:xfrm>
                <a:off x="3318289" y="3392507"/>
                <a:ext cx="63900" cy="12323"/>
              </a:xfrm>
              <a:custGeom>
                <a:avLst/>
                <a:gdLst/>
                <a:ahLst/>
                <a:cxnLst/>
                <a:rect l="l" t="t" r="r" b="b"/>
                <a:pathLst>
                  <a:path w="643" h="124" extrusionOk="0">
                    <a:moveTo>
                      <a:pt x="59" y="0"/>
                    </a:moveTo>
                    <a:cubicBezTo>
                      <a:pt x="24" y="0"/>
                      <a:pt x="0" y="24"/>
                      <a:pt x="0" y="59"/>
                    </a:cubicBezTo>
                    <a:cubicBezTo>
                      <a:pt x="0" y="94"/>
                      <a:pt x="24" y="123"/>
                      <a:pt x="59" y="123"/>
                    </a:cubicBezTo>
                    <a:lnTo>
                      <a:pt x="584" y="123"/>
                    </a:lnTo>
                    <a:cubicBezTo>
                      <a:pt x="613" y="123"/>
                      <a:pt x="642" y="94"/>
                      <a:pt x="642" y="59"/>
                    </a:cubicBezTo>
                    <a:cubicBezTo>
                      <a:pt x="642" y="24"/>
                      <a:pt x="613" y="0"/>
                      <a:pt x="5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1496;p39">
                <a:extLst>
                  <a:ext uri="{FF2B5EF4-FFF2-40B4-BE49-F238E27FC236}">
                    <a16:creationId xmlns:a16="http://schemas.microsoft.com/office/drawing/2014/main" id="{7AFC6025-7807-9A9B-4CF7-98535EEF870B}"/>
                  </a:ext>
                </a:extLst>
              </p:cNvPr>
              <p:cNvSpPr/>
              <p:nvPr/>
            </p:nvSpPr>
            <p:spPr>
              <a:xfrm>
                <a:off x="3237097" y="3499836"/>
                <a:ext cx="49987" cy="48794"/>
              </a:xfrm>
              <a:custGeom>
                <a:avLst/>
                <a:gdLst/>
                <a:ahLst/>
                <a:cxnLst/>
                <a:rect l="l" t="t" r="r" b="b"/>
                <a:pathLst>
                  <a:path w="503" h="491" extrusionOk="0">
                    <a:moveTo>
                      <a:pt x="67" y="0"/>
                    </a:moveTo>
                    <a:cubicBezTo>
                      <a:pt x="51" y="0"/>
                      <a:pt x="35" y="6"/>
                      <a:pt x="24" y="18"/>
                    </a:cubicBezTo>
                    <a:cubicBezTo>
                      <a:pt x="0" y="41"/>
                      <a:pt x="0" y="82"/>
                      <a:pt x="24" y="105"/>
                    </a:cubicBezTo>
                    <a:lnTo>
                      <a:pt x="391" y="473"/>
                    </a:lnTo>
                    <a:cubicBezTo>
                      <a:pt x="403" y="485"/>
                      <a:pt x="421" y="490"/>
                      <a:pt x="438" y="490"/>
                    </a:cubicBezTo>
                    <a:cubicBezTo>
                      <a:pt x="450" y="490"/>
                      <a:pt x="467" y="485"/>
                      <a:pt x="479" y="473"/>
                    </a:cubicBezTo>
                    <a:cubicBezTo>
                      <a:pt x="502" y="450"/>
                      <a:pt x="502" y="409"/>
                      <a:pt x="479" y="385"/>
                    </a:cubicBezTo>
                    <a:lnTo>
                      <a:pt x="111" y="18"/>
                    </a:lnTo>
                    <a:cubicBezTo>
                      <a:pt x="100" y="6"/>
                      <a:pt x="83" y="0"/>
                      <a:pt x="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1497;p39">
                <a:extLst>
                  <a:ext uri="{FF2B5EF4-FFF2-40B4-BE49-F238E27FC236}">
                    <a16:creationId xmlns:a16="http://schemas.microsoft.com/office/drawing/2014/main" id="{24ECA841-AEEE-20FF-46A5-29ADCD3C2152}"/>
                  </a:ext>
                </a:extLst>
              </p:cNvPr>
              <p:cNvSpPr/>
              <p:nvPr/>
            </p:nvSpPr>
            <p:spPr>
              <a:xfrm>
                <a:off x="2996402" y="3258543"/>
                <a:ext cx="49987" cy="49391"/>
              </a:xfrm>
              <a:custGeom>
                <a:avLst/>
                <a:gdLst/>
                <a:ahLst/>
                <a:cxnLst/>
                <a:rect l="l" t="t" r="r" b="b"/>
                <a:pathLst>
                  <a:path w="503" h="497" extrusionOk="0">
                    <a:moveTo>
                      <a:pt x="67" y="0"/>
                    </a:moveTo>
                    <a:cubicBezTo>
                      <a:pt x="51" y="0"/>
                      <a:pt x="35" y="6"/>
                      <a:pt x="24" y="18"/>
                    </a:cubicBezTo>
                    <a:cubicBezTo>
                      <a:pt x="0" y="47"/>
                      <a:pt x="0" y="82"/>
                      <a:pt x="24" y="111"/>
                    </a:cubicBezTo>
                    <a:lnTo>
                      <a:pt x="391" y="479"/>
                    </a:lnTo>
                    <a:cubicBezTo>
                      <a:pt x="403" y="491"/>
                      <a:pt x="420" y="496"/>
                      <a:pt x="432" y="496"/>
                    </a:cubicBezTo>
                    <a:cubicBezTo>
                      <a:pt x="450" y="496"/>
                      <a:pt x="467" y="491"/>
                      <a:pt x="479" y="479"/>
                    </a:cubicBezTo>
                    <a:cubicBezTo>
                      <a:pt x="502" y="450"/>
                      <a:pt x="502" y="415"/>
                      <a:pt x="479" y="391"/>
                    </a:cubicBezTo>
                    <a:lnTo>
                      <a:pt x="111" y="18"/>
                    </a:lnTo>
                    <a:cubicBezTo>
                      <a:pt x="99" y="6"/>
                      <a:pt x="83" y="0"/>
                      <a:pt x="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7" name="Google Shape;1510;p39">
              <a:extLst>
                <a:ext uri="{FF2B5EF4-FFF2-40B4-BE49-F238E27FC236}">
                  <a16:creationId xmlns:a16="http://schemas.microsoft.com/office/drawing/2014/main" id="{66E1F5A2-A8E4-074D-A615-56AD0161C09B}"/>
                </a:ext>
              </a:extLst>
            </p:cNvPr>
            <p:cNvSpPr txBox="1"/>
            <p:nvPr/>
          </p:nvSpPr>
          <p:spPr>
            <a:xfrm>
              <a:off x="2100558" y="3083973"/>
              <a:ext cx="1059227" cy="796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algn="ctr"/>
              <a:r>
                <a:rPr lang="fa-IR" sz="2400" b="1" dirty="0">
                  <a:solidFill>
                    <a:srgbClr val="FFFFFF"/>
                  </a:solidFill>
                  <a:latin typeface="Fira Sans Extra Condensed"/>
                  <a:cs typeface="B Yekan" panose="00000400000000000000" pitchFamily="2" charset="-78"/>
                  <a:sym typeface="Fira Sans Extra Condensed"/>
                </a:rPr>
                <a:t>02</a:t>
              </a:r>
              <a:endParaRPr sz="2400" b="1" dirty="0">
                <a:solidFill>
                  <a:srgbClr val="FFFFFF"/>
                </a:solidFill>
                <a:latin typeface="Fira Sans Extra Condensed"/>
                <a:cs typeface="B Yekan" panose="00000400000000000000" pitchFamily="2" charset="-78"/>
                <a:sym typeface="Fira Sans Extra Condensed"/>
              </a:endParaRPr>
            </a:p>
          </p:txBody>
        </p:sp>
        <p:sp>
          <p:nvSpPr>
            <p:cNvPr id="86" name="Google Shape;1367;p39">
              <a:extLst>
                <a:ext uri="{FF2B5EF4-FFF2-40B4-BE49-F238E27FC236}">
                  <a16:creationId xmlns:a16="http://schemas.microsoft.com/office/drawing/2014/main" id="{EE86196F-0067-5BF5-FADD-562328F40EA9}"/>
                </a:ext>
              </a:extLst>
            </p:cNvPr>
            <p:cNvSpPr/>
            <p:nvPr/>
          </p:nvSpPr>
          <p:spPr>
            <a:xfrm>
              <a:off x="3535831" y="2755385"/>
              <a:ext cx="1191596" cy="1213356"/>
            </a:xfrm>
            <a:custGeom>
              <a:avLst/>
              <a:gdLst/>
              <a:ahLst/>
              <a:cxnLst/>
              <a:rect l="l" t="t" r="r" b="b"/>
              <a:pathLst>
                <a:path w="11499" h="11709" extrusionOk="0">
                  <a:moveTo>
                    <a:pt x="5644" y="1"/>
                  </a:moveTo>
                  <a:cubicBezTo>
                    <a:pt x="2965" y="1"/>
                    <a:pt x="701" y="1804"/>
                    <a:pt x="12" y="4267"/>
                  </a:cubicBezTo>
                  <a:lnTo>
                    <a:pt x="1681" y="5854"/>
                  </a:lnTo>
                  <a:lnTo>
                    <a:pt x="0" y="7401"/>
                  </a:lnTo>
                  <a:cubicBezTo>
                    <a:pt x="677" y="9882"/>
                    <a:pt x="2948" y="11708"/>
                    <a:pt x="5644" y="11708"/>
                  </a:cubicBezTo>
                  <a:cubicBezTo>
                    <a:pt x="8878" y="11708"/>
                    <a:pt x="11498" y="9088"/>
                    <a:pt x="11498" y="5854"/>
                  </a:cubicBezTo>
                  <a:cubicBezTo>
                    <a:pt x="11498" y="2621"/>
                    <a:pt x="8878" y="1"/>
                    <a:pt x="5644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372;p39">
              <a:extLst>
                <a:ext uri="{FF2B5EF4-FFF2-40B4-BE49-F238E27FC236}">
                  <a16:creationId xmlns:a16="http://schemas.microsoft.com/office/drawing/2014/main" id="{6E30D9CB-1E73-AB39-6855-6A1AD8D5391C}"/>
                </a:ext>
              </a:extLst>
            </p:cNvPr>
            <p:cNvSpPr/>
            <p:nvPr/>
          </p:nvSpPr>
          <p:spPr>
            <a:xfrm>
              <a:off x="3517696" y="3359015"/>
              <a:ext cx="103" cy="103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lose/>
                </a:path>
              </a:pathLst>
            </a:custGeom>
            <a:noFill/>
            <a:ln w="21875" cap="flat" cmpd="sng">
              <a:solidFill>
                <a:srgbClr val="15375B"/>
              </a:solidFill>
              <a:prstDash val="solid"/>
              <a:miter lim="583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390;p39">
              <a:extLst>
                <a:ext uri="{FF2B5EF4-FFF2-40B4-BE49-F238E27FC236}">
                  <a16:creationId xmlns:a16="http://schemas.microsoft.com/office/drawing/2014/main" id="{19B3E7D7-9106-9A25-F3BB-22F095CDD4D4}"/>
                </a:ext>
              </a:extLst>
            </p:cNvPr>
            <p:cNvSpPr/>
            <p:nvPr/>
          </p:nvSpPr>
          <p:spPr>
            <a:xfrm>
              <a:off x="5015212" y="3360155"/>
              <a:ext cx="103" cy="103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21875" cap="flat" cmpd="sng">
              <a:solidFill>
                <a:srgbClr val="15375B"/>
              </a:solidFill>
              <a:prstDash val="solid"/>
              <a:miter lim="583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9" name="Google Shape;1426;p39">
              <a:extLst>
                <a:ext uri="{FF2B5EF4-FFF2-40B4-BE49-F238E27FC236}">
                  <a16:creationId xmlns:a16="http://schemas.microsoft.com/office/drawing/2014/main" id="{CAE4F405-D21D-3CAE-D465-6025A7C37E12}"/>
                </a:ext>
              </a:extLst>
            </p:cNvPr>
            <p:cNvGrpSpPr/>
            <p:nvPr/>
          </p:nvGrpSpPr>
          <p:grpSpPr>
            <a:xfrm>
              <a:off x="3466918" y="3427306"/>
              <a:ext cx="1353059" cy="630988"/>
              <a:chOff x="3939505" y="3728309"/>
              <a:chExt cx="1297586" cy="605119"/>
            </a:xfrm>
            <a:solidFill>
              <a:srgbClr val="242527"/>
            </a:solidFill>
          </p:grpSpPr>
          <p:sp>
            <p:nvSpPr>
              <p:cNvPr id="99" name="Google Shape;1427;p39">
                <a:extLst>
                  <a:ext uri="{FF2B5EF4-FFF2-40B4-BE49-F238E27FC236}">
                    <a16:creationId xmlns:a16="http://schemas.microsoft.com/office/drawing/2014/main" id="{491A0C31-1752-2CBA-F69F-53809BEC29F7}"/>
                  </a:ext>
                </a:extLst>
              </p:cNvPr>
              <p:cNvSpPr/>
              <p:nvPr/>
            </p:nvSpPr>
            <p:spPr>
              <a:xfrm>
                <a:off x="4487578" y="4312956"/>
                <a:ext cx="77813" cy="20472"/>
              </a:xfrm>
              <a:custGeom>
                <a:avLst/>
                <a:gdLst/>
                <a:ahLst/>
                <a:cxnLst/>
                <a:rect l="l" t="t" r="r" b="b"/>
                <a:pathLst>
                  <a:path w="783" h="206" extrusionOk="0">
                    <a:moveTo>
                      <a:pt x="85" y="0"/>
                    </a:moveTo>
                    <a:cubicBezTo>
                      <a:pt x="47" y="0"/>
                      <a:pt x="12" y="33"/>
                      <a:pt x="6" y="71"/>
                    </a:cubicBezTo>
                    <a:cubicBezTo>
                      <a:pt x="0" y="118"/>
                      <a:pt x="35" y="158"/>
                      <a:pt x="76" y="164"/>
                    </a:cubicBezTo>
                    <a:cubicBezTo>
                      <a:pt x="281" y="188"/>
                      <a:pt x="491" y="199"/>
                      <a:pt x="701" y="205"/>
                    </a:cubicBezTo>
                    <a:cubicBezTo>
                      <a:pt x="748" y="205"/>
                      <a:pt x="783" y="170"/>
                      <a:pt x="783" y="123"/>
                    </a:cubicBezTo>
                    <a:cubicBezTo>
                      <a:pt x="783" y="77"/>
                      <a:pt x="748" y="42"/>
                      <a:pt x="701" y="42"/>
                    </a:cubicBezTo>
                    <a:cubicBezTo>
                      <a:pt x="502" y="36"/>
                      <a:pt x="298" y="24"/>
                      <a:pt x="94" y="1"/>
                    </a:cubicBezTo>
                    <a:cubicBezTo>
                      <a:pt x="91" y="0"/>
                      <a:pt x="88" y="0"/>
                      <a:pt x="85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428;p39">
                <a:extLst>
                  <a:ext uri="{FF2B5EF4-FFF2-40B4-BE49-F238E27FC236}">
                    <a16:creationId xmlns:a16="http://schemas.microsoft.com/office/drawing/2014/main" id="{4126BEE6-FCD5-3E04-554D-3A864F1C7699}"/>
                  </a:ext>
                </a:extLst>
              </p:cNvPr>
              <p:cNvSpPr/>
              <p:nvPr/>
            </p:nvSpPr>
            <p:spPr>
              <a:xfrm>
                <a:off x="4609913" y="4308087"/>
                <a:ext cx="77912" cy="23552"/>
              </a:xfrm>
              <a:custGeom>
                <a:avLst/>
                <a:gdLst/>
                <a:ahLst/>
                <a:cxnLst/>
                <a:rect l="l" t="t" r="r" b="b"/>
                <a:pathLst>
                  <a:path w="784" h="237" extrusionOk="0">
                    <a:moveTo>
                      <a:pt x="702" y="1"/>
                    </a:moveTo>
                    <a:cubicBezTo>
                      <a:pt x="696" y="1"/>
                      <a:pt x="690" y="2"/>
                      <a:pt x="684" y="3"/>
                    </a:cubicBezTo>
                    <a:cubicBezTo>
                      <a:pt x="485" y="32"/>
                      <a:pt x="281" y="62"/>
                      <a:pt x="83" y="73"/>
                    </a:cubicBezTo>
                    <a:cubicBezTo>
                      <a:pt x="36" y="79"/>
                      <a:pt x="1" y="114"/>
                      <a:pt x="7" y="161"/>
                    </a:cubicBezTo>
                    <a:cubicBezTo>
                      <a:pt x="7" y="202"/>
                      <a:pt x="42" y="237"/>
                      <a:pt x="83" y="237"/>
                    </a:cubicBezTo>
                    <a:lnTo>
                      <a:pt x="88" y="237"/>
                    </a:lnTo>
                    <a:cubicBezTo>
                      <a:pt x="299" y="225"/>
                      <a:pt x="509" y="196"/>
                      <a:pt x="713" y="167"/>
                    </a:cubicBezTo>
                    <a:cubicBezTo>
                      <a:pt x="754" y="155"/>
                      <a:pt x="783" y="114"/>
                      <a:pt x="777" y="73"/>
                    </a:cubicBezTo>
                    <a:cubicBezTo>
                      <a:pt x="772" y="33"/>
                      <a:pt x="741" y="1"/>
                      <a:pt x="702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429;p39">
                <a:extLst>
                  <a:ext uri="{FF2B5EF4-FFF2-40B4-BE49-F238E27FC236}">
                    <a16:creationId xmlns:a16="http://schemas.microsoft.com/office/drawing/2014/main" id="{5C6C4AC8-FC6F-2A99-C248-C148790AF0EE}"/>
                  </a:ext>
                </a:extLst>
              </p:cNvPr>
              <p:cNvSpPr/>
              <p:nvPr/>
            </p:nvSpPr>
            <p:spPr>
              <a:xfrm>
                <a:off x="4151778" y="4174720"/>
                <a:ext cx="67974" cy="51974"/>
              </a:xfrm>
              <a:custGeom>
                <a:avLst/>
                <a:gdLst/>
                <a:ahLst/>
                <a:cxnLst/>
                <a:rect l="l" t="t" r="r" b="b"/>
                <a:pathLst>
                  <a:path w="684" h="523" extrusionOk="0">
                    <a:moveTo>
                      <a:pt x="93" y="0"/>
                    </a:moveTo>
                    <a:cubicBezTo>
                      <a:pt x="68" y="0"/>
                      <a:pt x="43" y="11"/>
                      <a:pt x="29" y="32"/>
                    </a:cubicBezTo>
                    <a:cubicBezTo>
                      <a:pt x="0" y="67"/>
                      <a:pt x="6" y="119"/>
                      <a:pt x="41" y="143"/>
                    </a:cubicBezTo>
                    <a:cubicBezTo>
                      <a:pt x="204" y="271"/>
                      <a:pt x="374" y="394"/>
                      <a:pt x="549" y="511"/>
                    </a:cubicBezTo>
                    <a:cubicBezTo>
                      <a:pt x="561" y="516"/>
                      <a:pt x="578" y="522"/>
                      <a:pt x="590" y="522"/>
                    </a:cubicBezTo>
                    <a:cubicBezTo>
                      <a:pt x="619" y="522"/>
                      <a:pt x="642" y="511"/>
                      <a:pt x="660" y="487"/>
                    </a:cubicBezTo>
                    <a:cubicBezTo>
                      <a:pt x="683" y="446"/>
                      <a:pt x="671" y="400"/>
                      <a:pt x="636" y="370"/>
                    </a:cubicBezTo>
                    <a:cubicBezTo>
                      <a:pt x="467" y="260"/>
                      <a:pt x="298" y="143"/>
                      <a:pt x="140" y="14"/>
                    </a:cubicBezTo>
                    <a:cubicBezTo>
                      <a:pt x="126" y="5"/>
                      <a:pt x="109" y="0"/>
                      <a:pt x="93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430;p39">
                <a:extLst>
                  <a:ext uri="{FF2B5EF4-FFF2-40B4-BE49-F238E27FC236}">
                    <a16:creationId xmlns:a16="http://schemas.microsoft.com/office/drawing/2014/main" id="{4EDB8DA3-7C62-192C-3149-B389DF18CE14}"/>
                  </a:ext>
                </a:extLst>
              </p:cNvPr>
              <p:cNvSpPr/>
              <p:nvPr/>
            </p:nvSpPr>
            <p:spPr>
              <a:xfrm>
                <a:off x="4253840" y="4241403"/>
                <a:ext cx="74334" cy="42136"/>
              </a:xfrm>
              <a:custGeom>
                <a:avLst/>
                <a:gdLst/>
                <a:ahLst/>
                <a:cxnLst/>
                <a:rect l="l" t="t" r="r" b="b"/>
                <a:pathLst>
                  <a:path w="748" h="424" extrusionOk="0">
                    <a:moveTo>
                      <a:pt x="97" y="1"/>
                    </a:moveTo>
                    <a:cubicBezTo>
                      <a:pt x="68" y="1"/>
                      <a:pt x="40" y="15"/>
                      <a:pt x="24" y="44"/>
                    </a:cubicBezTo>
                    <a:cubicBezTo>
                      <a:pt x="0" y="85"/>
                      <a:pt x="18" y="131"/>
                      <a:pt x="59" y="155"/>
                    </a:cubicBezTo>
                    <a:cubicBezTo>
                      <a:pt x="240" y="254"/>
                      <a:pt x="432" y="341"/>
                      <a:pt x="625" y="417"/>
                    </a:cubicBezTo>
                    <a:cubicBezTo>
                      <a:pt x="631" y="423"/>
                      <a:pt x="642" y="423"/>
                      <a:pt x="654" y="423"/>
                    </a:cubicBezTo>
                    <a:cubicBezTo>
                      <a:pt x="683" y="423"/>
                      <a:pt x="718" y="406"/>
                      <a:pt x="730" y="376"/>
                    </a:cubicBezTo>
                    <a:cubicBezTo>
                      <a:pt x="747" y="330"/>
                      <a:pt x="724" y="283"/>
                      <a:pt x="683" y="266"/>
                    </a:cubicBezTo>
                    <a:cubicBezTo>
                      <a:pt x="497" y="190"/>
                      <a:pt x="316" y="102"/>
                      <a:pt x="135" y="9"/>
                    </a:cubicBezTo>
                    <a:cubicBezTo>
                      <a:pt x="122" y="4"/>
                      <a:pt x="110" y="1"/>
                      <a:pt x="97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431;p39">
                <a:extLst>
                  <a:ext uri="{FF2B5EF4-FFF2-40B4-BE49-F238E27FC236}">
                    <a16:creationId xmlns:a16="http://schemas.microsoft.com/office/drawing/2014/main" id="{50B1AAFC-6431-6C59-2279-C90B5BA4F0A0}"/>
                  </a:ext>
                </a:extLst>
              </p:cNvPr>
              <p:cNvSpPr/>
              <p:nvPr/>
            </p:nvSpPr>
            <p:spPr>
              <a:xfrm>
                <a:off x="3939505" y="3880557"/>
                <a:ext cx="41838" cy="72943"/>
              </a:xfrm>
              <a:custGeom>
                <a:avLst/>
                <a:gdLst/>
                <a:ahLst/>
                <a:cxnLst/>
                <a:rect l="l" t="t" r="r" b="b"/>
                <a:pathLst>
                  <a:path w="421" h="734" extrusionOk="0">
                    <a:moveTo>
                      <a:pt x="89" y="0"/>
                    </a:moveTo>
                    <a:cubicBezTo>
                      <a:pt x="81" y="0"/>
                      <a:pt x="72" y="1"/>
                      <a:pt x="64" y="4"/>
                    </a:cubicBezTo>
                    <a:cubicBezTo>
                      <a:pt x="23" y="21"/>
                      <a:pt x="0" y="68"/>
                      <a:pt x="12" y="109"/>
                    </a:cubicBezTo>
                    <a:cubicBezTo>
                      <a:pt x="82" y="307"/>
                      <a:pt x="164" y="500"/>
                      <a:pt x="251" y="687"/>
                    </a:cubicBezTo>
                    <a:cubicBezTo>
                      <a:pt x="269" y="716"/>
                      <a:pt x="298" y="733"/>
                      <a:pt x="327" y="733"/>
                    </a:cubicBezTo>
                    <a:cubicBezTo>
                      <a:pt x="339" y="733"/>
                      <a:pt x="350" y="733"/>
                      <a:pt x="362" y="727"/>
                    </a:cubicBezTo>
                    <a:cubicBezTo>
                      <a:pt x="403" y="704"/>
                      <a:pt x="420" y="657"/>
                      <a:pt x="403" y="617"/>
                    </a:cubicBezTo>
                    <a:cubicBezTo>
                      <a:pt x="315" y="436"/>
                      <a:pt x="239" y="243"/>
                      <a:pt x="169" y="56"/>
                    </a:cubicBezTo>
                    <a:cubicBezTo>
                      <a:pt x="155" y="19"/>
                      <a:pt x="123" y="0"/>
                      <a:pt x="89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432;p39">
                <a:extLst>
                  <a:ext uri="{FF2B5EF4-FFF2-40B4-BE49-F238E27FC236}">
                    <a16:creationId xmlns:a16="http://schemas.microsoft.com/office/drawing/2014/main" id="{47E7A0AF-C639-19DE-02BC-46CB5BDA68BD}"/>
                  </a:ext>
                </a:extLst>
              </p:cNvPr>
              <p:cNvSpPr/>
              <p:nvPr/>
            </p:nvSpPr>
            <p:spPr>
              <a:xfrm>
                <a:off x="3991083" y="3991067"/>
                <a:ext cx="52273" cy="67378"/>
              </a:xfrm>
              <a:custGeom>
                <a:avLst/>
                <a:gdLst/>
                <a:ahLst/>
                <a:cxnLst/>
                <a:rect l="l" t="t" r="r" b="b"/>
                <a:pathLst>
                  <a:path w="526" h="678" extrusionOk="0">
                    <a:moveTo>
                      <a:pt x="98" y="0"/>
                    </a:moveTo>
                    <a:cubicBezTo>
                      <a:pt x="82" y="0"/>
                      <a:pt x="67" y="4"/>
                      <a:pt x="53" y="12"/>
                    </a:cubicBezTo>
                    <a:cubicBezTo>
                      <a:pt x="18" y="36"/>
                      <a:pt x="1" y="88"/>
                      <a:pt x="24" y="123"/>
                    </a:cubicBezTo>
                    <a:cubicBezTo>
                      <a:pt x="129" y="304"/>
                      <a:pt x="246" y="479"/>
                      <a:pt x="368" y="648"/>
                    </a:cubicBezTo>
                    <a:cubicBezTo>
                      <a:pt x="386" y="672"/>
                      <a:pt x="409" y="678"/>
                      <a:pt x="432" y="678"/>
                    </a:cubicBezTo>
                    <a:cubicBezTo>
                      <a:pt x="450" y="678"/>
                      <a:pt x="467" y="678"/>
                      <a:pt x="479" y="666"/>
                    </a:cubicBezTo>
                    <a:cubicBezTo>
                      <a:pt x="520" y="637"/>
                      <a:pt x="526" y="584"/>
                      <a:pt x="502" y="549"/>
                    </a:cubicBezTo>
                    <a:cubicBezTo>
                      <a:pt x="380" y="386"/>
                      <a:pt x="269" y="217"/>
                      <a:pt x="170" y="41"/>
                    </a:cubicBezTo>
                    <a:cubicBezTo>
                      <a:pt x="154" y="15"/>
                      <a:pt x="127" y="0"/>
                      <a:pt x="98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433;p39">
                <a:extLst>
                  <a:ext uri="{FF2B5EF4-FFF2-40B4-BE49-F238E27FC236}">
                    <a16:creationId xmlns:a16="http://schemas.microsoft.com/office/drawing/2014/main" id="{3EEC267E-9D3F-2375-7589-16FFF71B07BD}"/>
                  </a:ext>
                </a:extLst>
              </p:cNvPr>
              <p:cNvSpPr/>
              <p:nvPr/>
            </p:nvSpPr>
            <p:spPr>
              <a:xfrm>
                <a:off x="4063033" y="4090148"/>
                <a:ext cx="61018" cy="60521"/>
              </a:xfrm>
              <a:custGeom>
                <a:avLst/>
                <a:gdLst/>
                <a:ahLst/>
                <a:cxnLst/>
                <a:rect l="l" t="t" r="r" b="b"/>
                <a:pathLst>
                  <a:path w="614" h="609" extrusionOk="0">
                    <a:moveTo>
                      <a:pt x="91" y="0"/>
                    </a:moveTo>
                    <a:cubicBezTo>
                      <a:pt x="74" y="0"/>
                      <a:pt x="56" y="7"/>
                      <a:pt x="41" y="19"/>
                    </a:cubicBezTo>
                    <a:cubicBezTo>
                      <a:pt x="6" y="48"/>
                      <a:pt x="0" y="101"/>
                      <a:pt x="29" y="136"/>
                    </a:cubicBezTo>
                    <a:cubicBezTo>
                      <a:pt x="170" y="293"/>
                      <a:pt x="310" y="445"/>
                      <a:pt x="461" y="585"/>
                    </a:cubicBezTo>
                    <a:cubicBezTo>
                      <a:pt x="479" y="603"/>
                      <a:pt x="496" y="609"/>
                      <a:pt x="520" y="609"/>
                    </a:cubicBezTo>
                    <a:cubicBezTo>
                      <a:pt x="543" y="609"/>
                      <a:pt x="561" y="603"/>
                      <a:pt x="578" y="585"/>
                    </a:cubicBezTo>
                    <a:cubicBezTo>
                      <a:pt x="613" y="550"/>
                      <a:pt x="607" y="498"/>
                      <a:pt x="578" y="469"/>
                    </a:cubicBezTo>
                    <a:cubicBezTo>
                      <a:pt x="426" y="328"/>
                      <a:pt x="286" y="183"/>
                      <a:pt x="158" y="31"/>
                    </a:cubicBezTo>
                    <a:cubicBezTo>
                      <a:pt x="138" y="11"/>
                      <a:pt x="114" y="0"/>
                      <a:pt x="91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434;p39">
                <a:extLst>
                  <a:ext uri="{FF2B5EF4-FFF2-40B4-BE49-F238E27FC236}">
                    <a16:creationId xmlns:a16="http://schemas.microsoft.com/office/drawing/2014/main" id="{C072FC42-3A38-C685-A884-0400D6B76530}"/>
                  </a:ext>
                </a:extLst>
              </p:cNvPr>
              <p:cNvSpPr/>
              <p:nvPr/>
            </p:nvSpPr>
            <p:spPr>
              <a:xfrm>
                <a:off x="4367529" y="4288012"/>
                <a:ext cx="77216" cy="31503"/>
              </a:xfrm>
              <a:custGeom>
                <a:avLst/>
                <a:gdLst/>
                <a:ahLst/>
                <a:cxnLst/>
                <a:rect l="l" t="t" r="r" b="b"/>
                <a:pathLst>
                  <a:path w="777" h="317" extrusionOk="0">
                    <a:moveTo>
                      <a:pt x="83" y="1"/>
                    </a:moveTo>
                    <a:cubicBezTo>
                      <a:pt x="51" y="1"/>
                      <a:pt x="21" y="23"/>
                      <a:pt x="12" y="59"/>
                    </a:cubicBezTo>
                    <a:cubicBezTo>
                      <a:pt x="0" y="100"/>
                      <a:pt x="24" y="147"/>
                      <a:pt x="65" y="164"/>
                    </a:cubicBezTo>
                    <a:cubicBezTo>
                      <a:pt x="263" y="223"/>
                      <a:pt x="467" y="275"/>
                      <a:pt x="672" y="316"/>
                    </a:cubicBezTo>
                    <a:lnTo>
                      <a:pt x="689" y="316"/>
                    </a:lnTo>
                    <a:cubicBezTo>
                      <a:pt x="724" y="316"/>
                      <a:pt x="759" y="293"/>
                      <a:pt x="765" y="252"/>
                    </a:cubicBezTo>
                    <a:cubicBezTo>
                      <a:pt x="777" y="205"/>
                      <a:pt x="747" y="164"/>
                      <a:pt x="701" y="153"/>
                    </a:cubicBezTo>
                    <a:cubicBezTo>
                      <a:pt x="508" y="112"/>
                      <a:pt x="310" y="65"/>
                      <a:pt x="111" y="7"/>
                    </a:cubicBezTo>
                    <a:cubicBezTo>
                      <a:pt x="102" y="3"/>
                      <a:pt x="93" y="1"/>
                      <a:pt x="83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435;p39">
                <a:extLst>
                  <a:ext uri="{FF2B5EF4-FFF2-40B4-BE49-F238E27FC236}">
                    <a16:creationId xmlns:a16="http://schemas.microsoft.com/office/drawing/2014/main" id="{E5B14F1A-30CF-F142-767A-E081C2B3FFB3}"/>
                  </a:ext>
                </a:extLst>
              </p:cNvPr>
              <p:cNvSpPr/>
              <p:nvPr/>
            </p:nvSpPr>
            <p:spPr>
              <a:xfrm>
                <a:off x="5174284" y="3848060"/>
                <a:ext cx="38956" cy="74136"/>
              </a:xfrm>
              <a:custGeom>
                <a:avLst/>
                <a:gdLst/>
                <a:ahLst/>
                <a:cxnLst/>
                <a:rect l="l" t="t" r="r" b="b"/>
                <a:pathLst>
                  <a:path w="392" h="746" extrusionOk="0">
                    <a:moveTo>
                      <a:pt x="298" y="1"/>
                    </a:moveTo>
                    <a:cubicBezTo>
                      <a:pt x="262" y="1"/>
                      <a:pt x="231" y="24"/>
                      <a:pt x="217" y="62"/>
                    </a:cubicBezTo>
                    <a:cubicBezTo>
                      <a:pt x="158" y="255"/>
                      <a:pt x="94" y="447"/>
                      <a:pt x="18" y="634"/>
                    </a:cubicBezTo>
                    <a:cubicBezTo>
                      <a:pt x="1" y="675"/>
                      <a:pt x="18" y="722"/>
                      <a:pt x="59" y="739"/>
                    </a:cubicBezTo>
                    <a:cubicBezTo>
                      <a:pt x="71" y="745"/>
                      <a:pt x="82" y="745"/>
                      <a:pt x="94" y="745"/>
                    </a:cubicBezTo>
                    <a:cubicBezTo>
                      <a:pt x="123" y="745"/>
                      <a:pt x="152" y="728"/>
                      <a:pt x="170" y="698"/>
                    </a:cubicBezTo>
                    <a:cubicBezTo>
                      <a:pt x="246" y="506"/>
                      <a:pt x="316" y="307"/>
                      <a:pt x="374" y="109"/>
                    </a:cubicBezTo>
                    <a:cubicBezTo>
                      <a:pt x="392" y="62"/>
                      <a:pt x="363" y="21"/>
                      <a:pt x="322" y="4"/>
                    </a:cubicBezTo>
                    <a:cubicBezTo>
                      <a:pt x="314" y="2"/>
                      <a:pt x="306" y="1"/>
                      <a:pt x="298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436;p39">
                <a:extLst>
                  <a:ext uri="{FF2B5EF4-FFF2-40B4-BE49-F238E27FC236}">
                    <a16:creationId xmlns:a16="http://schemas.microsoft.com/office/drawing/2014/main" id="{C66901EE-B58E-C8B6-0FB1-FE8D25F95B1A}"/>
                  </a:ext>
                </a:extLst>
              </p:cNvPr>
              <p:cNvSpPr/>
              <p:nvPr/>
            </p:nvSpPr>
            <p:spPr>
              <a:xfrm>
                <a:off x="5116843" y="3961651"/>
                <a:ext cx="49987" cy="68968"/>
              </a:xfrm>
              <a:custGeom>
                <a:avLst/>
                <a:gdLst/>
                <a:ahLst/>
                <a:cxnLst/>
                <a:rect l="l" t="t" r="r" b="b"/>
                <a:pathLst>
                  <a:path w="503" h="694" extrusionOk="0">
                    <a:moveTo>
                      <a:pt x="411" y="0"/>
                    </a:moveTo>
                    <a:cubicBezTo>
                      <a:pt x="381" y="0"/>
                      <a:pt x="352" y="17"/>
                      <a:pt x="339" y="46"/>
                    </a:cubicBezTo>
                    <a:cubicBezTo>
                      <a:pt x="310" y="98"/>
                      <a:pt x="275" y="157"/>
                      <a:pt x="246" y="215"/>
                    </a:cubicBezTo>
                    <a:lnTo>
                      <a:pt x="170" y="332"/>
                    </a:lnTo>
                    <a:cubicBezTo>
                      <a:pt x="123" y="413"/>
                      <a:pt x="77" y="489"/>
                      <a:pt x="30" y="565"/>
                    </a:cubicBezTo>
                    <a:cubicBezTo>
                      <a:pt x="1" y="606"/>
                      <a:pt x="13" y="658"/>
                      <a:pt x="53" y="682"/>
                    </a:cubicBezTo>
                    <a:cubicBezTo>
                      <a:pt x="65" y="688"/>
                      <a:pt x="83" y="694"/>
                      <a:pt x="94" y="694"/>
                    </a:cubicBezTo>
                    <a:cubicBezTo>
                      <a:pt x="123" y="694"/>
                      <a:pt x="147" y="682"/>
                      <a:pt x="164" y="658"/>
                    </a:cubicBezTo>
                    <a:cubicBezTo>
                      <a:pt x="217" y="577"/>
                      <a:pt x="264" y="495"/>
                      <a:pt x="310" y="419"/>
                    </a:cubicBezTo>
                    <a:lnTo>
                      <a:pt x="386" y="297"/>
                    </a:lnTo>
                    <a:cubicBezTo>
                      <a:pt x="421" y="238"/>
                      <a:pt x="450" y="180"/>
                      <a:pt x="485" y="122"/>
                    </a:cubicBezTo>
                    <a:cubicBezTo>
                      <a:pt x="503" y="81"/>
                      <a:pt x="491" y="28"/>
                      <a:pt x="450" y="11"/>
                    </a:cubicBezTo>
                    <a:cubicBezTo>
                      <a:pt x="438" y="4"/>
                      <a:pt x="424" y="0"/>
                      <a:pt x="411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437;p39">
                <a:extLst>
                  <a:ext uri="{FF2B5EF4-FFF2-40B4-BE49-F238E27FC236}">
                    <a16:creationId xmlns:a16="http://schemas.microsoft.com/office/drawing/2014/main" id="{CD61B6A5-7D53-5C30-45CE-495D52F64F3D}"/>
                  </a:ext>
                </a:extLst>
              </p:cNvPr>
              <p:cNvSpPr/>
              <p:nvPr/>
            </p:nvSpPr>
            <p:spPr>
              <a:xfrm>
                <a:off x="5209663" y="3728309"/>
                <a:ext cx="27428" cy="76719"/>
              </a:xfrm>
              <a:custGeom>
                <a:avLst/>
                <a:gdLst/>
                <a:ahLst/>
                <a:cxnLst/>
                <a:rect l="l" t="t" r="r" b="b"/>
                <a:pathLst>
                  <a:path w="276" h="772" extrusionOk="0">
                    <a:moveTo>
                      <a:pt x="184" y="0"/>
                    </a:moveTo>
                    <a:cubicBezTo>
                      <a:pt x="147" y="0"/>
                      <a:pt x="111" y="33"/>
                      <a:pt x="106" y="77"/>
                    </a:cubicBezTo>
                    <a:cubicBezTo>
                      <a:pt x="82" y="275"/>
                      <a:pt x="53" y="479"/>
                      <a:pt x="12" y="678"/>
                    </a:cubicBezTo>
                    <a:cubicBezTo>
                      <a:pt x="1" y="719"/>
                      <a:pt x="30" y="765"/>
                      <a:pt x="77" y="771"/>
                    </a:cubicBezTo>
                    <a:lnTo>
                      <a:pt x="94" y="771"/>
                    </a:lnTo>
                    <a:cubicBezTo>
                      <a:pt x="129" y="771"/>
                      <a:pt x="164" y="748"/>
                      <a:pt x="176" y="707"/>
                    </a:cubicBezTo>
                    <a:cubicBezTo>
                      <a:pt x="211" y="503"/>
                      <a:pt x="246" y="298"/>
                      <a:pt x="269" y="94"/>
                    </a:cubicBezTo>
                    <a:cubicBezTo>
                      <a:pt x="275" y="47"/>
                      <a:pt x="240" y="7"/>
                      <a:pt x="193" y="1"/>
                    </a:cubicBezTo>
                    <a:cubicBezTo>
                      <a:pt x="190" y="0"/>
                      <a:pt x="187" y="0"/>
                      <a:pt x="184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438;p39">
                <a:extLst>
                  <a:ext uri="{FF2B5EF4-FFF2-40B4-BE49-F238E27FC236}">
                    <a16:creationId xmlns:a16="http://schemas.microsoft.com/office/drawing/2014/main" id="{3D365A62-98A6-1096-6E6D-6AE4D21EB1F8}"/>
                  </a:ext>
                </a:extLst>
              </p:cNvPr>
              <p:cNvSpPr/>
              <p:nvPr/>
            </p:nvSpPr>
            <p:spPr>
              <a:xfrm>
                <a:off x="4730062" y="4276981"/>
                <a:ext cx="76620" cy="34981"/>
              </a:xfrm>
              <a:custGeom>
                <a:avLst/>
                <a:gdLst/>
                <a:ahLst/>
                <a:cxnLst/>
                <a:rect l="l" t="t" r="r" b="b"/>
                <a:pathLst>
                  <a:path w="771" h="352" extrusionOk="0">
                    <a:moveTo>
                      <a:pt x="680" y="1"/>
                    </a:moveTo>
                    <a:cubicBezTo>
                      <a:pt x="669" y="1"/>
                      <a:pt x="659" y="3"/>
                      <a:pt x="648" y="7"/>
                    </a:cubicBezTo>
                    <a:cubicBezTo>
                      <a:pt x="461" y="77"/>
                      <a:pt x="269" y="135"/>
                      <a:pt x="70" y="188"/>
                    </a:cubicBezTo>
                    <a:cubicBezTo>
                      <a:pt x="29" y="199"/>
                      <a:pt x="0" y="246"/>
                      <a:pt x="12" y="287"/>
                    </a:cubicBezTo>
                    <a:cubicBezTo>
                      <a:pt x="23" y="328"/>
                      <a:pt x="53" y="351"/>
                      <a:pt x="93" y="351"/>
                    </a:cubicBezTo>
                    <a:cubicBezTo>
                      <a:pt x="99" y="351"/>
                      <a:pt x="105" y="351"/>
                      <a:pt x="111" y="345"/>
                    </a:cubicBezTo>
                    <a:cubicBezTo>
                      <a:pt x="315" y="293"/>
                      <a:pt x="514" y="234"/>
                      <a:pt x="706" y="159"/>
                    </a:cubicBezTo>
                    <a:cubicBezTo>
                      <a:pt x="747" y="147"/>
                      <a:pt x="770" y="100"/>
                      <a:pt x="759" y="54"/>
                    </a:cubicBezTo>
                    <a:cubicBezTo>
                      <a:pt x="745" y="22"/>
                      <a:pt x="714" y="1"/>
                      <a:pt x="680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439;p39">
                <a:extLst>
                  <a:ext uri="{FF2B5EF4-FFF2-40B4-BE49-F238E27FC236}">
                    <a16:creationId xmlns:a16="http://schemas.microsoft.com/office/drawing/2014/main" id="{56090E8F-C567-554F-4A76-5586184D99A7}"/>
                  </a:ext>
                </a:extLst>
              </p:cNvPr>
              <p:cNvSpPr/>
              <p:nvPr/>
            </p:nvSpPr>
            <p:spPr>
              <a:xfrm>
                <a:off x="5042111" y="4064011"/>
                <a:ext cx="58036" cy="62906"/>
              </a:xfrm>
              <a:custGeom>
                <a:avLst/>
                <a:gdLst/>
                <a:ahLst/>
                <a:cxnLst/>
                <a:rect l="l" t="t" r="r" b="b"/>
                <a:pathLst>
                  <a:path w="584" h="633" extrusionOk="0">
                    <a:moveTo>
                      <a:pt x="491" y="1"/>
                    </a:moveTo>
                    <a:cubicBezTo>
                      <a:pt x="467" y="1"/>
                      <a:pt x="443" y="11"/>
                      <a:pt x="426" y="31"/>
                    </a:cubicBezTo>
                    <a:cubicBezTo>
                      <a:pt x="304" y="189"/>
                      <a:pt x="169" y="346"/>
                      <a:pt x="29" y="492"/>
                    </a:cubicBezTo>
                    <a:cubicBezTo>
                      <a:pt x="0" y="527"/>
                      <a:pt x="0" y="580"/>
                      <a:pt x="35" y="609"/>
                    </a:cubicBezTo>
                    <a:cubicBezTo>
                      <a:pt x="47" y="627"/>
                      <a:pt x="70" y="632"/>
                      <a:pt x="88" y="632"/>
                    </a:cubicBezTo>
                    <a:cubicBezTo>
                      <a:pt x="111" y="632"/>
                      <a:pt x="134" y="621"/>
                      <a:pt x="146" y="603"/>
                    </a:cubicBezTo>
                    <a:cubicBezTo>
                      <a:pt x="292" y="457"/>
                      <a:pt x="426" y="294"/>
                      <a:pt x="554" y="136"/>
                    </a:cubicBezTo>
                    <a:cubicBezTo>
                      <a:pt x="584" y="95"/>
                      <a:pt x="578" y="49"/>
                      <a:pt x="543" y="20"/>
                    </a:cubicBezTo>
                    <a:cubicBezTo>
                      <a:pt x="528" y="7"/>
                      <a:pt x="509" y="1"/>
                      <a:pt x="491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440;p39">
                <a:extLst>
                  <a:ext uri="{FF2B5EF4-FFF2-40B4-BE49-F238E27FC236}">
                    <a16:creationId xmlns:a16="http://schemas.microsoft.com/office/drawing/2014/main" id="{2853FFA8-BC81-89E0-1A14-D6C09F186580}"/>
                  </a:ext>
                </a:extLst>
              </p:cNvPr>
              <p:cNvSpPr/>
              <p:nvPr/>
            </p:nvSpPr>
            <p:spPr>
              <a:xfrm>
                <a:off x="4844248" y="4224807"/>
                <a:ext cx="73241" cy="44819"/>
              </a:xfrm>
              <a:custGeom>
                <a:avLst/>
                <a:gdLst/>
                <a:ahLst/>
                <a:cxnLst/>
                <a:rect l="l" t="t" r="r" b="b"/>
                <a:pathLst>
                  <a:path w="737" h="451" extrusionOk="0">
                    <a:moveTo>
                      <a:pt x="642" y="0"/>
                    </a:moveTo>
                    <a:cubicBezTo>
                      <a:pt x="627" y="0"/>
                      <a:pt x="611" y="4"/>
                      <a:pt x="596" y="12"/>
                    </a:cubicBezTo>
                    <a:cubicBezTo>
                      <a:pt x="427" y="112"/>
                      <a:pt x="246" y="211"/>
                      <a:pt x="59" y="298"/>
                    </a:cubicBezTo>
                    <a:cubicBezTo>
                      <a:pt x="18" y="316"/>
                      <a:pt x="1" y="363"/>
                      <a:pt x="24" y="403"/>
                    </a:cubicBezTo>
                    <a:cubicBezTo>
                      <a:pt x="36" y="438"/>
                      <a:pt x="65" y="450"/>
                      <a:pt x="100" y="450"/>
                    </a:cubicBezTo>
                    <a:cubicBezTo>
                      <a:pt x="112" y="450"/>
                      <a:pt x="123" y="450"/>
                      <a:pt x="135" y="444"/>
                    </a:cubicBezTo>
                    <a:cubicBezTo>
                      <a:pt x="322" y="357"/>
                      <a:pt x="503" y="258"/>
                      <a:pt x="684" y="152"/>
                    </a:cubicBezTo>
                    <a:cubicBezTo>
                      <a:pt x="719" y="129"/>
                      <a:pt x="736" y="77"/>
                      <a:pt x="713" y="36"/>
                    </a:cubicBezTo>
                    <a:cubicBezTo>
                      <a:pt x="698" y="13"/>
                      <a:pt x="671" y="0"/>
                      <a:pt x="642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441;p39">
                <a:extLst>
                  <a:ext uri="{FF2B5EF4-FFF2-40B4-BE49-F238E27FC236}">
                    <a16:creationId xmlns:a16="http://schemas.microsoft.com/office/drawing/2014/main" id="{A5271722-4FA7-6C72-19F4-B17D35EEA3DB}"/>
                  </a:ext>
                </a:extLst>
              </p:cNvPr>
              <p:cNvSpPr/>
              <p:nvPr/>
            </p:nvSpPr>
            <p:spPr>
              <a:xfrm>
                <a:off x="4949887" y="4152757"/>
                <a:ext cx="66185" cy="54757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51" extrusionOk="0">
                    <a:moveTo>
                      <a:pt x="571" y="1"/>
                    </a:moveTo>
                    <a:cubicBezTo>
                      <a:pt x="553" y="1"/>
                      <a:pt x="535" y="7"/>
                      <a:pt x="519" y="19"/>
                    </a:cubicBezTo>
                    <a:cubicBezTo>
                      <a:pt x="368" y="154"/>
                      <a:pt x="210" y="282"/>
                      <a:pt x="47" y="399"/>
                    </a:cubicBezTo>
                    <a:cubicBezTo>
                      <a:pt x="6" y="428"/>
                      <a:pt x="0" y="481"/>
                      <a:pt x="23" y="516"/>
                    </a:cubicBezTo>
                    <a:cubicBezTo>
                      <a:pt x="41" y="539"/>
                      <a:pt x="64" y="551"/>
                      <a:pt x="93" y="551"/>
                    </a:cubicBezTo>
                    <a:cubicBezTo>
                      <a:pt x="111" y="551"/>
                      <a:pt x="128" y="545"/>
                      <a:pt x="140" y="533"/>
                    </a:cubicBezTo>
                    <a:cubicBezTo>
                      <a:pt x="309" y="411"/>
                      <a:pt x="473" y="282"/>
                      <a:pt x="625" y="142"/>
                    </a:cubicBezTo>
                    <a:cubicBezTo>
                      <a:pt x="660" y="113"/>
                      <a:pt x="665" y="60"/>
                      <a:pt x="636" y="31"/>
                    </a:cubicBezTo>
                    <a:cubicBezTo>
                      <a:pt x="620" y="11"/>
                      <a:pt x="596" y="1"/>
                      <a:pt x="571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0" name="Google Shape;1472;p39">
              <a:extLst>
                <a:ext uri="{FF2B5EF4-FFF2-40B4-BE49-F238E27FC236}">
                  <a16:creationId xmlns:a16="http://schemas.microsoft.com/office/drawing/2014/main" id="{C53F4FB1-E2AD-9BD1-4A8C-72AB44FD0D71}"/>
                </a:ext>
              </a:extLst>
            </p:cNvPr>
            <p:cNvGrpSpPr/>
            <p:nvPr/>
          </p:nvGrpSpPr>
          <p:grpSpPr>
            <a:xfrm>
              <a:off x="3962775" y="2886577"/>
              <a:ext cx="329117" cy="389017"/>
              <a:chOff x="4415032" y="3209748"/>
              <a:chExt cx="315624" cy="373068"/>
            </a:xfrm>
          </p:grpSpPr>
          <p:sp>
            <p:nvSpPr>
              <p:cNvPr id="92" name="Google Shape;1473;p39">
                <a:extLst>
                  <a:ext uri="{FF2B5EF4-FFF2-40B4-BE49-F238E27FC236}">
                    <a16:creationId xmlns:a16="http://schemas.microsoft.com/office/drawing/2014/main" id="{A4ED4E5B-ECA5-A8DD-914A-C3BDACBB7CEE}"/>
                  </a:ext>
                </a:extLst>
              </p:cNvPr>
              <p:cNvSpPr/>
              <p:nvPr/>
            </p:nvSpPr>
            <p:spPr>
              <a:xfrm>
                <a:off x="4466112" y="3209748"/>
                <a:ext cx="264543" cy="308667"/>
              </a:xfrm>
              <a:custGeom>
                <a:avLst/>
                <a:gdLst/>
                <a:ahLst/>
                <a:cxnLst/>
                <a:rect l="l" t="t" r="r" b="b"/>
                <a:pathLst>
                  <a:path w="2662" h="3106" extrusionOk="0">
                    <a:moveTo>
                      <a:pt x="2434" y="129"/>
                    </a:moveTo>
                    <a:lnTo>
                      <a:pt x="2434" y="129"/>
                    </a:lnTo>
                    <a:cubicBezTo>
                      <a:pt x="2458" y="240"/>
                      <a:pt x="2510" y="555"/>
                      <a:pt x="2405" y="976"/>
                    </a:cubicBezTo>
                    <a:cubicBezTo>
                      <a:pt x="2288" y="1466"/>
                      <a:pt x="1932" y="2201"/>
                      <a:pt x="923" y="2948"/>
                    </a:cubicBezTo>
                    <a:lnTo>
                      <a:pt x="146" y="2371"/>
                    </a:lnTo>
                    <a:cubicBezTo>
                      <a:pt x="584" y="1192"/>
                      <a:pt x="1191" y="643"/>
                      <a:pt x="1623" y="392"/>
                    </a:cubicBezTo>
                    <a:cubicBezTo>
                      <a:pt x="2002" y="176"/>
                      <a:pt x="2318" y="135"/>
                      <a:pt x="2434" y="129"/>
                    </a:cubicBezTo>
                    <a:close/>
                    <a:moveTo>
                      <a:pt x="2471" y="1"/>
                    </a:moveTo>
                    <a:cubicBezTo>
                      <a:pt x="2405" y="1"/>
                      <a:pt x="2035" y="11"/>
                      <a:pt x="1571" y="281"/>
                    </a:cubicBezTo>
                    <a:cubicBezTo>
                      <a:pt x="1109" y="544"/>
                      <a:pt x="467" y="1122"/>
                      <a:pt x="12" y="2371"/>
                    </a:cubicBezTo>
                    <a:lnTo>
                      <a:pt x="1" y="2417"/>
                    </a:lnTo>
                    <a:lnTo>
                      <a:pt x="923" y="3106"/>
                    </a:lnTo>
                    <a:lnTo>
                      <a:pt x="958" y="3077"/>
                    </a:lnTo>
                    <a:cubicBezTo>
                      <a:pt x="2032" y="2295"/>
                      <a:pt x="2405" y="1513"/>
                      <a:pt x="2528" y="999"/>
                    </a:cubicBezTo>
                    <a:cubicBezTo>
                      <a:pt x="2662" y="433"/>
                      <a:pt x="2545" y="59"/>
                      <a:pt x="2539" y="42"/>
                    </a:cubicBezTo>
                    <a:lnTo>
                      <a:pt x="2528" y="1"/>
                    </a:lnTo>
                    <a:lnTo>
                      <a:pt x="2481" y="1"/>
                    </a:lnTo>
                    <a:cubicBezTo>
                      <a:pt x="2480" y="1"/>
                      <a:pt x="2476" y="1"/>
                      <a:pt x="247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1474;p39">
                <a:extLst>
                  <a:ext uri="{FF2B5EF4-FFF2-40B4-BE49-F238E27FC236}">
                    <a16:creationId xmlns:a16="http://schemas.microsoft.com/office/drawing/2014/main" id="{1D4ED560-4809-F16A-C8DC-147C91CC2E9A}"/>
                  </a:ext>
                </a:extLst>
              </p:cNvPr>
              <p:cNvSpPr/>
              <p:nvPr/>
            </p:nvSpPr>
            <p:spPr>
              <a:xfrm>
                <a:off x="4415032" y="3325525"/>
                <a:ext cx="123725" cy="98384"/>
              </a:xfrm>
              <a:custGeom>
                <a:avLst/>
                <a:gdLst/>
                <a:ahLst/>
                <a:cxnLst/>
                <a:rect l="l" t="t" r="r" b="b"/>
                <a:pathLst>
                  <a:path w="1245" h="990" extrusionOk="0">
                    <a:moveTo>
                      <a:pt x="1174" y="1"/>
                    </a:moveTo>
                    <a:cubicBezTo>
                      <a:pt x="1164" y="1"/>
                      <a:pt x="1154" y="4"/>
                      <a:pt x="1145" y="9"/>
                    </a:cubicBezTo>
                    <a:lnTo>
                      <a:pt x="1" y="628"/>
                    </a:lnTo>
                    <a:lnTo>
                      <a:pt x="106" y="873"/>
                    </a:lnTo>
                    <a:lnTo>
                      <a:pt x="695" y="990"/>
                    </a:lnTo>
                    <a:lnTo>
                      <a:pt x="707" y="990"/>
                    </a:lnTo>
                    <a:cubicBezTo>
                      <a:pt x="736" y="990"/>
                      <a:pt x="760" y="966"/>
                      <a:pt x="765" y="937"/>
                    </a:cubicBezTo>
                    <a:cubicBezTo>
                      <a:pt x="777" y="902"/>
                      <a:pt x="754" y="873"/>
                      <a:pt x="719" y="867"/>
                    </a:cubicBezTo>
                    <a:lnTo>
                      <a:pt x="194" y="762"/>
                    </a:lnTo>
                    <a:lnTo>
                      <a:pt x="159" y="680"/>
                    </a:lnTo>
                    <a:lnTo>
                      <a:pt x="1203" y="114"/>
                    </a:lnTo>
                    <a:cubicBezTo>
                      <a:pt x="1232" y="97"/>
                      <a:pt x="1244" y="62"/>
                      <a:pt x="1227" y="32"/>
                    </a:cubicBezTo>
                    <a:cubicBezTo>
                      <a:pt x="1215" y="13"/>
                      <a:pt x="1195" y="1"/>
                      <a:pt x="11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1475;p39">
                <a:extLst>
                  <a:ext uri="{FF2B5EF4-FFF2-40B4-BE49-F238E27FC236}">
                    <a16:creationId xmlns:a16="http://schemas.microsoft.com/office/drawing/2014/main" id="{B84ABF4D-1870-9742-8721-0D6DE7CAF3CC}"/>
                  </a:ext>
                </a:extLst>
              </p:cNvPr>
              <p:cNvSpPr/>
              <p:nvPr/>
            </p:nvSpPr>
            <p:spPr>
              <a:xfrm>
                <a:off x="4576323" y="3416159"/>
                <a:ext cx="83080" cy="133663"/>
              </a:xfrm>
              <a:custGeom>
                <a:avLst/>
                <a:gdLst/>
                <a:ahLst/>
                <a:cxnLst/>
                <a:rect l="l" t="t" r="r" b="b"/>
                <a:pathLst>
                  <a:path w="836" h="1345" extrusionOk="0">
                    <a:moveTo>
                      <a:pt x="769" y="1"/>
                    </a:moveTo>
                    <a:cubicBezTo>
                      <a:pt x="739" y="1"/>
                      <a:pt x="712" y="18"/>
                      <a:pt x="707" y="48"/>
                    </a:cubicBezTo>
                    <a:lnTo>
                      <a:pt x="456" y="1210"/>
                    </a:lnTo>
                    <a:lnTo>
                      <a:pt x="368" y="1198"/>
                    </a:lnTo>
                    <a:lnTo>
                      <a:pt x="123" y="725"/>
                    </a:lnTo>
                    <a:cubicBezTo>
                      <a:pt x="115" y="704"/>
                      <a:pt x="91" y="689"/>
                      <a:pt x="67" y="689"/>
                    </a:cubicBezTo>
                    <a:cubicBezTo>
                      <a:pt x="58" y="689"/>
                      <a:pt x="49" y="691"/>
                      <a:pt x="41" y="696"/>
                    </a:cubicBezTo>
                    <a:cubicBezTo>
                      <a:pt x="12" y="714"/>
                      <a:pt x="0" y="749"/>
                      <a:pt x="12" y="784"/>
                    </a:cubicBezTo>
                    <a:lnTo>
                      <a:pt x="286" y="1315"/>
                    </a:lnTo>
                    <a:lnTo>
                      <a:pt x="555" y="1344"/>
                    </a:lnTo>
                    <a:lnTo>
                      <a:pt x="829" y="78"/>
                    </a:lnTo>
                    <a:cubicBezTo>
                      <a:pt x="835" y="43"/>
                      <a:pt x="812" y="8"/>
                      <a:pt x="783" y="2"/>
                    </a:cubicBezTo>
                    <a:cubicBezTo>
                      <a:pt x="778" y="1"/>
                      <a:pt x="774" y="1"/>
                      <a:pt x="7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1476;p39">
                <a:extLst>
                  <a:ext uri="{FF2B5EF4-FFF2-40B4-BE49-F238E27FC236}">
                    <a16:creationId xmlns:a16="http://schemas.microsoft.com/office/drawing/2014/main" id="{2E2C5652-E3B0-19D9-8AC6-8C74DBADB20E}"/>
                  </a:ext>
                </a:extLst>
              </p:cNvPr>
              <p:cNvSpPr/>
              <p:nvPr/>
            </p:nvSpPr>
            <p:spPr>
              <a:xfrm>
                <a:off x="4430137" y="3471513"/>
                <a:ext cx="43030" cy="50981"/>
              </a:xfrm>
              <a:custGeom>
                <a:avLst/>
                <a:gdLst/>
                <a:ahLst/>
                <a:cxnLst/>
                <a:rect l="l" t="t" r="r" b="b"/>
                <a:pathLst>
                  <a:path w="433" h="513" extrusionOk="0">
                    <a:moveTo>
                      <a:pt x="364" y="1"/>
                    </a:moveTo>
                    <a:cubicBezTo>
                      <a:pt x="345" y="1"/>
                      <a:pt x="324" y="8"/>
                      <a:pt x="310" y="23"/>
                    </a:cubicBezTo>
                    <a:lnTo>
                      <a:pt x="18" y="414"/>
                    </a:lnTo>
                    <a:cubicBezTo>
                      <a:pt x="1" y="437"/>
                      <a:pt x="7" y="478"/>
                      <a:pt x="36" y="501"/>
                    </a:cubicBezTo>
                    <a:cubicBezTo>
                      <a:pt x="42" y="507"/>
                      <a:pt x="59" y="513"/>
                      <a:pt x="71" y="513"/>
                    </a:cubicBezTo>
                    <a:cubicBezTo>
                      <a:pt x="88" y="513"/>
                      <a:pt x="106" y="501"/>
                      <a:pt x="117" y="489"/>
                    </a:cubicBezTo>
                    <a:lnTo>
                      <a:pt x="409" y="98"/>
                    </a:lnTo>
                    <a:cubicBezTo>
                      <a:pt x="433" y="69"/>
                      <a:pt x="427" y="34"/>
                      <a:pt x="398" y="11"/>
                    </a:cubicBezTo>
                    <a:cubicBezTo>
                      <a:pt x="388" y="4"/>
                      <a:pt x="376" y="1"/>
                      <a:pt x="3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1477;p39">
                <a:extLst>
                  <a:ext uri="{FF2B5EF4-FFF2-40B4-BE49-F238E27FC236}">
                    <a16:creationId xmlns:a16="http://schemas.microsoft.com/office/drawing/2014/main" id="{3687E6C9-EC52-995B-5634-01E5001B8435}"/>
                  </a:ext>
                </a:extLst>
              </p:cNvPr>
              <p:cNvSpPr/>
              <p:nvPr/>
            </p:nvSpPr>
            <p:spPr>
              <a:xfrm>
                <a:off x="4496820" y="3521401"/>
                <a:ext cx="43030" cy="50981"/>
              </a:xfrm>
              <a:custGeom>
                <a:avLst/>
                <a:gdLst/>
                <a:ahLst/>
                <a:cxnLst/>
                <a:rect l="l" t="t" r="r" b="b"/>
                <a:pathLst>
                  <a:path w="433" h="513" extrusionOk="0">
                    <a:moveTo>
                      <a:pt x="363" y="1"/>
                    </a:moveTo>
                    <a:cubicBezTo>
                      <a:pt x="344" y="1"/>
                      <a:pt x="325" y="10"/>
                      <a:pt x="310" y="28"/>
                    </a:cubicBezTo>
                    <a:lnTo>
                      <a:pt x="18" y="414"/>
                    </a:lnTo>
                    <a:cubicBezTo>
                      <a:pt x="1" y="443"/>
                      <a:pt x="7" y="478"/>
                      <a:pt x="36" y="501"/>
                    </a:cubicBezTo>
                    <a:cubicBezTo>
                      <a:pt x="42" y="507"/>
                      <a:pt x="59" y="513"/>
                      <a:pt x="71" y="513"/>
                    </a:cubicBezTo>
                    <a:cubicBezTo>
                      <a:pt x="88" y="513"/>
                      <a:pt x="106" y="507"/>
                      <a:pt x="118" y="489"/>
                    </a:cubicBezTo>
                    <a:lnTo>
                      <a:pt x="409" y="98"/>
                    </a:lnTo>
                    <a:cubicBezTo>
                      <a:pt x="433" y="75"/>
                      <a:pt x="427" y="34"/>
                      <a:pt x="398" y="11"/>
                    </a:cubicBezTo>
                    <a:cubicBezTo>
                      <a:pt x="387" y="4"/>
                      <a:pt x="375" y="1"/>
                      <a:pt x="36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1478;p39">
                <a:extLst>
                  <a:ext uri="{FF2B5EF4-FFF2-40B4-BE49-F238E27FC236}">
                    <a16:creationId xmlns:a16="http://schemas.microsoft.com/office/drawing/2014/main" id="{A71574D3-806D-74C7-C7E9-4F69DF05955C}"/>
                  </a:ext>
                </a:extLst>
              </p:cNvPr>
              <p:cNvSpPr/>
              <p:nvPr/>
            </p:nvSpPr>
            <p:spPr>
              <a:xfrm>
                <a:off x="4435404" y="3495861"/>
                <a:ext cx="70260" cy="86955"/>
              </a:xfrm>
              <a:custGeom>
                <a:avLst/>
                <a:gdLst/>
                <a:ahLst/>
                <a:cxnLst/>
                <a:rect l="l" t="t" r="r" b="b"/>
                <a:pathLst>
                  <a:path w="707" h="875" extrusionOk="0">
                    <a:moveTo>
                      <a:pt x="635" y="1"/>
                    </a:moveTo>
                    <a:cubicBezTo>
                      <a:pt x="616" y="1"/>
                      <a:pt x="598" y="9"/>
                      <a:pt x="584" y="23"/>
                    </a:cubicBezTo>
                    <a:lnTo>
                      <a:pt x="24" y="776"/>
                    </a:lnTo>
                    <a:cubicBezTo>
                      <a:pt x="0" y="799"/>
                      <a:pt x="6" y="840"/>
                      <a:pt x="35" y="863"/>
                    </a:cubicBezTo>
                    <a:cubicBezTo>
                      <a:pt x="47" y="869"/>
                      <a:pt x="59" y="875"/>
                      <a:pt x="70" y="875"/>
                    </a:cubicBezTo>
                    <a:cubicBezTo>
                      <a:pt x="94" y="875"/>
                      <a:pt x="111" y="863"/>
                      <a:pt x="123" y="851"/>
                    </a:cubicBezTo>
                    <a:lnTo>
                      <a:pt x="683" y="99"/>
                    </a:lnTo>
                    <a:cubicBezTo>
                      <a:pt x="706" y="69"/>
                      <a:pt x="701" y="34"/>
                      <a:pt x="671" y="11"/>
                    </a:cubicBezTo>
                    <a:cubicBezTo>
                      <a:pt x="660" y="4"/>
                      <a:pt x="647" y="1"/>
                      <a:pt x="6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1479;p39">
                <a:extLst>
                  <a:ext uri="{FF2B5EF4-FFF2-40B4-BE49-F238E27FC236}">
                    <a16:creationId xmlns:a16="http://schemas.microsoft.com/office/drawing/2014/main" id="{46587F38-3A1E-C5E5-55BB-74764DA6BCF8}"/>
                  </a:ext>
                </a:extLst>
              </p:cNvPr>
              <p:cNvSpPr/>
              <p:nvPr/>
            </p:nvSpPr>
            <p:spPr>
              <a:xfrm>
                <a:off x="4538659" y="3377003"/>
                <a:ext cx="61515" cy="57341"/>
              </a:xfrm>
              <a:custGeom>
                <a:avLst/>
                <a:gdLst/>
                <a:ahLst/>
                <a:cxnLst/>
                <a:rect l="l" t="t" r="r" b="b"/>
                <a:pathLst>
                  <a:path w="619" h="577" extrusionOk="0">
                    <a:moveTo>
                      <a:pt x="321" y="121"/>
                    </a:moveTo>
                    <a:cubicBezTo>
                      <a:pt x="356" y="121"/>
                      <a:pt x="391" y="133"/>
                      <a:pt x="420" y="156"/>
                    </a:cubicBezTo>
                    <a:cubicBezTo>
                      <a:pt x="455" y="180"/>
                      <a:pt x="479" y="221"/>
                      <a:pt x="484" y="262"/>
                    </a:cubicBezTo>
                    <a:cubicBezTo>
                      <a:pt x="490" y="308"/>
                      <a:pt x="479" y="349"/>
                      <a:pt x="455" y="384"/>
                    </a:cubicBezTo>
                    <a:cubicBezTo>
                      <a:pt x="426" y="419"/>
                      <a:pt x="391" y="442"/>
                      <a:pt x="344" y="448"/>
                    </a:cubicBezTo>
                    <a:cubicBezTo>
                      <a:pt x="337" y="449"/>
                      <a:pt x="330" y="450"/>
                      <a:pt x="323" y="450"/>
                    </a:cubicBezTo>
                    <a:cubicBezTo>
                      <a:pt x="290" y="450"/>
                      <a:pt x="257" y="438"/>
                      <a:pt x="228" y="419"/>
                    </a:cubicBezTo>
                    <a:cubicBezTo>
                      <a:pt x="152" y="361"/>
                      <a:pt x="140" y="262"/>
                      <a:pt x="193" y="186"/>
                    </a:cubicBezTo>
                    <a:cubicBezTo>
                      <a:pt x="228" y="145"/>
                      <a:pt x="274" y="121"/>
                      <a:pt x="321" y="121"/>
                    </a:cubicBezTo>
                    <a:close/>
                    <a:moveTo>
                      <a:pt x="322" y="0"/>
                    </a:moveTo>
                    <a:cubicBezTo>
                      <a:pt x="235" y="0"/>
                      <a:pt x="149" y="40"/>
                      <a:pt x="93" y="116"/>
                    </a:cubicBezTo>
                    <a:cubicBezTo>
                      <a:pt x="0" y="238"/>
                      <a:pt x="23" y="419"/>
                      <a:pt x="152" y="518"/>
                    </a:cubicBezTo>
                    <a:cubicBezTo>
                      <a:pt x="199" y="553"/>
                      <a:pt x="263" y="577"/>
                      <a:pt x="321" y="577"/>
                    </a:cubicBezTo>
                    <a:cubicBezTo>
                      <a:pt x="339" y="577"/>
                      <a:pt x="350" y="571"/>
                      <a:pt x="368" y="571"/>
                    </a:cubicBezTo>
                    <a:cubicBezTo>
                      <a:pt x="444" y="559"/>
                      <a:pt x="508" y="518"/>
                      <a:pt x="555" y="460"/>
                    </a:cubicBezTo>
                    <a:cubicBezTo>
                      <a:pt x="601" y="396"/>
                      <a:pt x="619" y="320"/>
                      <a:pt x="607" y="244"/>
                    </a:cubicBezTo>
                    <a:cubicBezTo>
                      <a:pt x="595" y="168"/>
                      <a:pt x="560" y="104"/>
                      <a:pt x="496" y="57"/>
                    </a:cubicBezTo>
                    <a:cubicBezTo>
                      <a:pt x="444" y="19"/>
                      <a:pt x="383" y="0"/>
                      <a:pt x="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1" name="Google Shape;1511;p39">
              <a:extLst>
                <a:ext uri="{FF2B5EF4-FFF2-40B4-BE49-F238E27FC236}">
                  <a16:creationId xmlns:a16="http://schemas.microsoft.com/office/drawing/2014/main" id="{DB7DBA01-DB26-210F-2D58-2EDAF869CE3E}"/>
                </a:ext>
              </a:extLst>
            </p:cNvPr>
            <p:cNvSpPr txBox="1"/>
            <p:nvPr/>
          </p:nvSpPr>
          <p:spPr>
            <a:xfrm>
              <a:off x="3605951" y="3083972"/>
              <a:ext cx="1059227" cy="796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algn="ctr"/>
              <a:r>
                <a:rPr lang="fa-IR" sz="2400" b="1" dirty="0">
                  <a:solidFill>
                    <a:srgbClr val="FFFFFF"/>
                  </a:solidFill>
                  <a:latin typeface="Fira Sans Extra Condensed"/>
                  <a:cs typeface="B Yekan" panose="00000400000000000000" pitchFamily="2" charset="-78"/>
                  <a:sym typeface="Fira Sans Extra Condensed"/>
                </a:rPr>
                <a:t>03</a:t>
              </a:r>
              <a:endParaRPr sz="2400" b="1" dirty="0">
                <a:solidFill>
                  <a:srgbClr val="FFFFFF"/>
                </a:solidFill>
                <a:latin typeface="Fira Sans Extra Condensed"/>
                <a:cs typeface="B Yekan" panose="00000400000000000000" pitchFamily="2" charset="-78"/>
                <a:sym typeface="Fira Sans Extra Condensed"/>
              </a:endParaRPr>
            </a:p>
          </p:txBody>
        </p:sp>
        <p:sp>
          <p:nvSpPr>
            <p:cNvPr id="115" name="Google Shape;1368;p39">
              <a:extLst>
                <a:ext uri="{FF2B5EF4-FFF2-40B4-BE49-F238E27FC236}">
                  <a16:creationId xmlns:a16="http://schemas.microsoft.com/office/drawing/2014/main" id="{8CBB4698-FEB7-9EE4-E37A-EE13917A885B}"/>
                </a:ext>
              </a:extLst>
            </p:cNvPr>
            <p:cNvSpPr/>
            <p:nvPr/>
          </p:nvSpPr>
          <p:spPr>
            <a:xfrm>
              <a:off x="5029719" y="2755386"/>
              <a:ext cx="1194601" cy="1213356"/>
            </a:xfrm>
            <a:custGeom>
              <a:avLst/>
              <a:gdLst/>
              <a:ahLst/>
              <a:cxnLst/>
              <a:rect l="l" t="t" r="r" b="b"/>
              <a:pathLst>
                <a:path w="11528" h="11709" extrusionOk="0">
                  <a:moveTo>
                    <a:pt x="5673" y="1"/>
                  </a:moveTo>
                  <a:cubicBezTo>
                    <a:pt x="2953" y="1"/>
                    <a:pt x="671" y="1851"/>
                    <a:pt x="12" y="4360"/>
                  </a:cubicBezTo>
                  <a:lnTo>
                    <a:pt x="1582" y="5854"/>
                  </a:lnTo>
                  <a:lnTo>
                    <a:pt x="0" y="7314"/>
                  </a:lnTo>
                  <a:cubicBezTo>
                    <a:pt x="648" y="9841"/>
                    <a:pt x="2942" y="11708"/>
                    <a:pt x="5673" y="11708"/>
                  </a:cubicBezTo>
                  <a:cubicBezTo>
                    <a:pt x="8907" y="11708"/>
                    <a:pt x="11527" y="9088"/>
                    <a:pt x="11527" y="5854"/>
                  </a:cubicBezTo>
                  <a:cubicBezTo>
                    <a:pt x="11527" y="2621"/>
                    <a:pt x="8907" y="1"/>
                    <a:pt x="5673" y="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373;p39">
              <a:extLst>
                <a:ext uri="{FF2B5EF4-FFF2-40B4-BE49-F238E27FC236}">
                  <a16:creationId xmlns:a16="http://schemas.microsoft.com/office/drawing/2014/main" id="{7BED4741-DC7F-3A9F-CBCD-F02BC8644915}"/>
                </a:ext>
              </a:extLst>
            </p:cNvPr>
            <p:cNvSpPr/>
            <p:nvPr/>
          </p:nvSpPr>
          <p:spPr>
            <a:xfrm>
              <a:off x="6534489" y="3359016"/>
              <a:ext cx="103" cy="103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lose/>
                </a:path>
              </a:pathLst>
            </a:custGeom>
            <a:noFill/>
            <a:ln w="21875" cap="flat" cmpd="sng">
              <a:solidFill>
                <a:srgbClr val="15375B"/>
              </a:solidFill>
              <a:prstDash val="solid"/>
              <a:miter lim="583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391;p39">
              <a:extLst>
                <a:ext uri="{FF2B5EF4-FFF2-40B4-BE49-F238E27FC236}">
                  <a16:creationId xmlns:a16="http://schemas.microsoft.com/office/drawing/2014/main" id="{3F6D3E28-1A87-A8A5-4286-1DEE2CB0D331}"/>
                </a:ext>
              </a:extLst>
            </p:cNvPr>
            <p:cNvSpPr/>
            <p:nvPr/>
          </p:nvSpPr>
          <p:spPr>
            <a:xfrm>
              <a:off x="6525991" y="3360778"/>
              <a:ext cx="103" cy="103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21875" cap="flat" cmpd="sng">
              <a:solidFill>
                <a:srgbClr val="15375B"/>
              </a:solidFill>
              <a:prstDash val="solid"/>
              <a:miter lim="583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8" name="Google Shape;1442;p39">
              <a:extLst>
                <a:ext uri="{FF2B5EF4-FFF2-40B4-BE49-F238E27FC236}">
                  <a16:creationId xmlns:a16="http://schemas.microsoft.com/office/drawing/2014/main" id="{6459C126-8FC8-9FD7-EB2A-D316275E7A73}"/>
                </a:ext>
              </a:extLst>
            </p:cNvPr>
            <p:cNvGrpSpPr/>
            <p:nvPr/>
          </p:nvGrpSpPr>
          <p:grpSpPr>
            <a:xfrm>
              <a:off x="4952931" y="2661084"/>
              <a:ext cx="1359691" cy="596376"/>
              <a:chOff x="5364594" y="2993499"/>
              <a:chExt cx="1303946" cy="571926"/>
            </a:xfrm>
            <a:solidFill>
              <a:srgbClr val="242527"/>
            </a:solidFill>
          </p:grpSpPr>
          <p:sp>
            <p:nvSpPr>
              <p:cNvPr id="131" name="Google Shape;1443;p39">
                <a:extLst>
                  <a:ext uri="{FF2B5EF4-FFF2-40B4-BE49-F238E27FC236}">
                    <a16:creationId xmlns:a16="http://schemas.microsoft.com/office/drawing/2014/main" id="{31204936-75AE-90DA-38EC-9E3C3A323B4E}"/>
                  </a:ext>
                </a:extLst>
              </p:cNvPr>
              <p:cNvSpPr/>
              <p:nvPr/>
            </p:nvSpPr>
            <p:spPr>
              <a:xfrm>
                <a:off x="6358082" y="3100133"/>
                <a:ext cx="67974" cy="52372"/>
              </a:xfrm>
              <a:custGeom>
                <a:avLst/>
                <a:gdLst/>
                <a:ahLst/>
                <a:cxnLst/>
                <a:rect l="l" t="t" r="r" b="b"/>
                <a:pathLst>
                  <a:path w="684" h="527" extrusionOk="0">
                    <a:moveTo>
                      <a:pt x="96" y="1"/>
                    </a:moveTo>
                    <a:cubicBezTo>
                      <a:pt x="67" y="1"/>
                      <a:pt x="39" y="15"/>
                      <a:pt x="24" y="42"/>
                    </a:cubicBezTo>
                    <a:cubicBezTo>
                      <a:pt x="1" y="77"/>
                      <a:pt x="12" y="129"/>
                      <a:pt x="47" y="153"/>
                    </a:cubicBezTo>
                    <a:cubicBezTo>
                      <a:pt x="217" y="264"/>
                      <a:pt x="386" y="380"/>
                      <a:pt x="544" y="509"/>
                    </a:cubicBezTo>
                    <a:cubicBezTo>
                      <a:pt x="555" y="520"/>
                      <a:pt x="573" y="526"/>
                      <a:pt x="596" y="526"/>
                    </a:cubicBezTo>
                    <a:cubicBezTo>
                      <a:pt x="619" y="526"/>
                      <a:pt x="643" y="515"/>
                      <a:pt x="660" y="497"/>
                    </a:cubicBezTo>
                    <a:cubicBezTo>
                      <a:pt x="684" y="456"/>
                      <a:pt x="678" y="409"/>
                      <a:pt x="643" y="380"/>
                    </a:cubicBezTo>
                    <a:cubicBezTo>
                      <a:pt x="479" y="252"/>
                      <a:pt x="310" y="129"/>
                      <a:pt x="141" y="13"/>
                    </a:cubicBezTo>
                    <a:cubicBezTo>
                      <a:pt x="127" y="5"/>
                      <a:pt x="111" y="1"/>
                      <a:pt x="96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444;p39">
                <a:extLst>
                  <a:ext uri="{FF2B5EF4-FFF2-40B4-BE49-F238E27FC236}">
                    <a16:creationId xmlns:a16="http://schemas.microsoft.com/office/drawing/2014/main" id="{3B6D4E68-DD5F-82E9-3A30-FD19B4ECCC8A}"/>
                  </a:ext>
                </a:extLst>
              </p:cNvPr>
              <p:cNvSpPr/>
              <p:nvPr/>
            </p:nvSpPr>
            <p:spPr>
              <a:xfrm>
                <a:off x="6133685" y="3007114"/>
                <a:ext cx="77216" cy="31701"/>
              </a:xfrm>
              <a:custGeom>
                <a:avLst/>
                <a:gdLst/>
                <a:ahLst/>
                <a:cxnLst/>
                <a:rect l="l" t="t" r="r" b="b"/>
                <a:pathLst>
                  <a:path w="777" h="319" extrusionOk="0">
                    <a:moveTo>
                      <a:pt x="84" y="1"/>
                    </a:moveTo>
                    <a:cubicBezTo>
                      <a:pt x="45" y="1"/>
                      <a:pt x="11" y="28"/>
                      <a:pt x="6" y="67"/>
                    </a:cubicBezTo>
                    <a:cubicBezTo>
                      <a:pt x="0" y="114"/>
                      <a:pt x="23" y="155"/>
                      <a:pt x="70" y="167"/>
                    </a:cubicBezTo>
                    <a:cubicBezTo>
                      <a:pt x="269" y="207"/>
                      <a:pt x="467" y="254"/>
                      <a:pt x="660" y="318"/>
                    </a:cubicBezTo>
                    <a:lnTo>
                      <a:pt x="683" y="318"/>
                    </a:lnTo>
                    <a:cubicBezTo>
                      <a:pt x="718" y="318"/>
                      <a:pt x="753" y="295"/>
                      <a:pt x="759" y="260"/>
                    </a:cubicBezTo>
                    <a:cubicBezTo>
                      <a:pt x="776" y="219"/>
                      <a:pt x="753" y="172"/>
                      <a:pt x="706" y="161"/>
                    </a:cubicBezTo>
                    <a:cubicBezTo>
                      <a:pt x="508" y="96"/>
                      <a:pt x="304" y="44"/>
                      <a:pt x="105" y="3"/>
                    </a:cubicBezTo>
                    <a:cubicBezTo>
                      <a:pt x="98" y="1"/>
                      <a:pt x="91" y="1"/>
                      <a:pt x="84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445;p39">
                <a:extLst>
                  <a:ext uri="{FF2B5EF4-FFF2-40B4-BE49-F238E27FC236}">
                    <a16:creationId xmlns:a16="http://schemas.microsoft.com/office/drawing/2014/main" id="{A91F8267-ED95-FB69-25C3-BB43BD42D4A5}"/>
                  </a:ext>
                </a:extLst>
              </p:cNvPr>
              <p:cNvSpPr/>
              <p:nvPr/>
            </p:nvSpPr>
            <p:spPr>
              <a:xfrm>
                <a:off x="6012443" y="2993499"/>
                <a:ext cx="78409" cy="20372"/>
              </a:xfrm>
              <a:custGeom>
                <a:avLst/>
                <a:gdLst/>
                <a:ahLst/>
                <a:cxnLst/>
                <a:rect l="l" t="t" r="r" b="b"/>
                <a:pathLst>
                  <a:path w="789" h="205" extrusionOk="0">
                    <a:moveTo>
                      <a:pt x="88" y="0"/>
                    </a:moveTo>
                    <a:cubicBezTo>
                      <a:pt x="41" y="0"/>
                      <a:pt x="6" y="35"/>
                      <a:pt x="0" y="82"/>
                    </a:cubicBezTo>
                    <a:cubicBezTo>
                      <a:pt x="0" y="128"/>
                      <a:pt x="35" y="163"/>
                      <a:pt x="82" y="163"/>
                    </a:cubicBezTo>
                    <a:cubicBezTo>
                      <a:pt x="286" y="169"/>
                      <a:pt x="491" y="181"/>
                      <a:pt x="689" y="204"/>
                    </a:cubicBezTo>
                    <a:lnTo>
                      <a:pt x="701" y="204"/>
                    </a:lnTo>
                    <a:cubicBezTo>
                      <a:pt x="741" y="204"/>
                      <a:pt x="776" y="175"/>
                      <a:pt x="782" y="134"/>
                    </a:cubicBezTo>
                    <a:cubicBezTo>
                      <a:pt x="788" y="88"/>
                      <a:pt x="753" y="47"/>
                      <a:pt x="706" y="41"/>
                    </a:cubicBezTo>
                    <a:cubicBezTo>
                      <a:pt x="502" y="18"/>
                      <a:pt x="292" y="6"/>
                      <a:pt x="88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446;p39">
                <a:extLst>
                  <a:ext uri="{FF2B5EF4-FFF2-40B4-BE49-F238E27FC236}">
                    <a16:creationId xmlns:a16="http://schemas.microsoft.com/office/drawing/2014/main" id="{9F5246ED-B29F-D0FD-CB85-C428E96D899A}"/>
                  </a:ext>
                </a:extLst>
              </p:cNvPr>
              <p:cNvSpPr/>
              <p:nvPr/>
            </p:nvSpPr>
            <p:spPr>
              <a:xfrm>
                <a:off x="6454380" y="3176258"/>
                <a:ext cx="60422" cy="60918"/>
              </a:xfrm>
              <a:custGeom>
                <a:avLst/>
                <a:gdLst/>
                <a:ahLst/>
                <a:cxnLst/>
                <a:rect l="l" t="t" r="r" b="b"/>
                <a:pathLst>
                  <a:path w="608" h="613" extrusionOk="0">
                    <a:moveTo>
                      <a:pt x="86" y="1"/>
                    </a:moveTo>
                    <a:cubicBezTo>
                      <a:pt x="65" y="1"/>
                      <a:pt x="44" y="8"/>
                      <a:pt x="30" y="23"/>
                    </a:cubicBezTo>
                    <a:cubicBezTo>
                      <a:pt x="1" y="58"/>
                      <a:pt x="1" y="110"/>
                      <a:pt x="30" y="140"/>
                    </a:cubicBezTo>
                    <a:cubicBezTo>
                      <a:pt x="181" y="280"/>
                      <a:pt x="322" y="431"/>
                      <a:pt x="450" y="583"/>
                    </a:cubicBezTo>
                    <a:cubicBezTo>
                      <a:pt x="467" y="601"/>
                      <a:pt x="491" y="612"/>
                      <a:pt x="514" y="612"/>
                    </a:cubicBezTo>
                    <a:cubicBezTo>
                      <a:pt x="532" y="612"/>
                      <a:pt x="555" y="601"/>
                      <a:pt x="567" y="589"/>
                    </a:cubicBezTo>
                    <a:cubicBezTo>
                      <a:pt x="602" y="560"/>
                      <a:pt x="608" y="507"/>
                      <a:pt x="578" y="472"/>
                    </a:cubicBezTo>
                    <a:cubicBezTo>
                      <a:pt x="438" y="315"/>
                      <a:pt x="292" y="163"/>
                      <a:pt x="146" y="23"/>
                    </a:cubicBezTo>
                    <a:cubicBezTo>
                      <a:pt x="129" y="8"/>
                      <a:pt x="107" y="1"/>
                      <a:pt x="86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447;p39">
                <a:extLst>
                  <a:ext uri="{FF2B5EF4-FFF2-40B4-BE49-F238E27FC236}">
                    <a16:creationId xmlns:a16="http://schemas.microsoft.com/office/drawing/2014/main" id="{7D0BE746-1C52-C906-E005-47C7B1B17C15}"/>
                  </a:ext>
                </a:extLst>
              </p:cNvPr>
              <p:cNvSpPr/>
              <p:nvPr/>
            </p:nvSpPr>
            <p:spPr>
              <a:xfrm>
                <a:off x="6638230" y="3489103"/>
                <a:ext cx="30310" cy="76322"/>
              </a:xfrm>
              <a:custGeom>
                <a:avLst/>
                <a:gdLst/>
                <a:ahLst/>
                <a:cxnLst/>
                <a:rect l="l" t="t" r="r" b="b"/>
                <a:pathLst>
                  <a:path w="305" h="768" extrusionOk="0">
                    <a:moveTo>
                      <a:pt x="92" y="0"/>
                    </a:moveTo>
                    <a:cubicBezTo>
                      <a:pt x="85" y="0"/>
                      <a:pt x="78" y="1"/>
                      <a:pt x="71" y="3"/>
                    </a:cubicBezTo>
                    <a:cubicBezTo>
                      <a:pt x="24" y="15"/>
                      <a:pt x="1" y="56"/>
                      <a:pt x="7" y="102"/>
                    </a:cubicBezTo>
                    <a:cubicBezTo>
                      <a:pt x="59" y="295"/>
                      <a:pt x="100" y="499"/>
                      <a:pt x="135" y="698"/>
                    </a:cubicBezTo>
                    <a:cubicBezTo>
                      <a:pt x="141" y="739"/>
                      <a:pt x="176" y="768"/>
                      <a:pt x="217" y="768"/>
                    </a:cubicBezTo>
                    <a:cubicBezTo>
                      <a:pt x="217" y="768"/>
                      <a:pt x="222" y="768"/>
                      <a:pt x="228" y="762"/>
                    </a:cubicBezTo>
                    <a:cubicBezTo>
                      <a:pt x="269" y="756"/>
                      <a:pt x="304" y="715"/>
                      <a:pt x="298" y="668"/>
                    </a:cubicBezTo>
                    <a:cubicBezTo>
                      <a:pt x="263" y="464"/>
                      <a:pt x="222" y="260"/>
                      <a:pt x="170" y="62"/>
                    </a:cubicBezTo>
                    <a:cubicBezTo>
                      <a:pt x="160" y="23"/>
                      <a:pt x="127" y="0"/>
                      <a:pt x="92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448;p39">
                <a:extLst>
                  <a:ext uri="{FF2B5EF4-FFF2-40B4-BE49-F238E27FC236}">
                    <a16:creationId xmlns:a16="http://schemas.microsoft.com/office/drawing/2014/main" id="{E3CC0DDD-9C8C-E9FF-0F12-D5CE743A7615}"/>
                  </a:ext>
                </a:extLst>
              </p:cNvPr>
              <p:cNvSpPr/>
              <p:nvPr/>
            </p:nvSpPr>
            <p:spPr>
              <a:xfrm>
                <a:off x="5890009" y="2995089"/>
                <a:ext cx="77813" cy="23354"/>
              </a:xfrm>
              <a:custGeom>
                <a:avLst/>
                <a:gdLst/>
                <a:ahLst/>
                <a:cxnLst/>
                <a:rect l="l" t="t" r="r" b="b"/>
                <a:pathLst>
                  <a:path w="783" h="235" extrusionOk="0">
                    <a:moveTo>
                      <a:pt x="705" y="1"/>
                    </a:moveTo>
                    <a:cubicBezTo>
                      <a:pt x="702" y="1"/>
                      <a:pt x="699" y="1"/>
                      <a:pt x="695" y="2"/>
                    </a:cubicBezTo>
                    <a:cubicBezTo>
                      <a:pt x="485" y="13"/>
                      <a:pt x="281" y="37"/>
                      <a:pt x="77" y="72"/>
                    </a:cubicBezTo>
                    <a:cubicBezTo>
                      <a:pt x="30" y="77"/>
                      <a:pt x="1" y="124"/>
                      <a:pt x="7" y="165"/>
                    </a:cubicBezTo>
                    <a:cubicBezTo>
                      <a:pt x="12" y="206"/>
                      <a:pt x="47" y="235"/>
                      <a:pt x="88" y="235"/>
                    </a:cubicBezTo>
                    <a:lnTo>
                      <a:pt x="100" y="235"/>
                    </a:lnTo>
                    <a:cubicBezTo>
                      <a:pt x="298" y="200"/>
                      <a:pt x="503" y="177"/>
                      <a:pt x="707" y="165"/>
                    </a:cubicBezTo>
                    <a:cubicBezTo>
                      <a:pt x="754" y="159"/>
                      <a:pt x="783" y="118"/>
                      <a:pt x="783" y="77"/>
                    </a:cubicBezTo>
                    <a:cubicBezTo>
                      <a:pt x="777" y="34"/>
                      <a:pt x="747" y="1"/>
                      <a:pt x="705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449;p39">
                <a:extLst>
                  <a:ext uri="{FF2B5EF4-FFF2-40B4-BE49-F238E27FC236}">
                    <a16:creationId xmlns:a16="http://schemas.microsoft.com/office/drawing/2014/main" id="{D6671B27-B350-0E87-D42B-7C3829302CC9}"/>
                  </a:ext>
                </a:extLst>
              </p:cNvPr>
              <p:cNvSpPr/>
              <p:nvPr/>
            </p:nvSpPr>
            <p:spPr>
              <a:xfrm>
                <a:off x="6596491" y="3373823"/>
                <a:ext cx="41838" cy="72744"/>
              </a:xfrm>
              <a:custGeom>
                <a:avLst/>
                <a:gdLst/>
                <a:ahLst/>
                <a:cxnLst/>
                <a:rect l="l" t="t" r="r" b="b"/>
                <a:pathLst>
                  <a:path w="421" h="732" extrusionOk="0">
                    <a:moveTo>
                      <a:pt x="91" y="1"/>
                    </a:moveTo>
                    <a:cubicBezTo>
                      <a:pt x="81" y="1"/>
                      <a:pt x="70" y="3"/>
                      <a:pt x="59" y="8"/>
                    </a:cubicBezTo>
                    <a:cubicBezTo>
                      <a:pt x="18" y="25"/>
                      <a:pt x="0" y="78"/>
                      <a:pt x="18" y="118"/>
                    </a:cubicBezTo>
                    <a:cubicBezTo>
                      <a:pt x="106" y="299"/>
                      <a:pt x="181" y="492"/>
                      <a:pt x="251" y="679"/>
                    </a:cubicBezTo>
                    <a:cubicBezTo>
                      <a:pt x="263" y="714"/>
                      <a:pt x="292" y="731"/>
                      <a:pt x="327" y="731"/>
                    </a:cubicBezTo>
                    <a:cubicBezTo>
                      <a:pt x="339" y="731"/>
                      <a:pt x="345" y="731"/>
                      <a:pt x="356" y="725"/>
                    </a:cubicBezTo>
                    <a:cubicBezTo>
                      <a:pt x="397" y="714"/>
                      <a:pt x="421" y="667"/>
                      <a:pt x="403" y="620"/>
                    </a:cubicBezTo>
                    <a:cubicBezTo>
                      <a:pt x="333" y="428"/>
                      <a:pt x="257" y="235"/>
                      <a:pt x="164" y="48"/>
                    </a:cubicBezTo>
                    <a:cubicBezTo>
                      <a:pt x="151" y="18"/>
                      <a:pt x="122" y="1"/>
                      <a:pt x="91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450;p39">
                <a:extLst>
                  <a:ext uri="{FF2B5EF4-FFF2-40B4-BE49-F238E27FC236}">
                    <a16:creationId xmlns:a16="http://schemas.microsoft.com/office/drawing/2014/main" id="{3D8870E2-C2D9-6932-E637-B931CA652AEE}"/>
                  </a:ext>
                </a:extLst>
              </p:cNvPr>
              <p:cNvSpPr/>
              <p:nvPr/>
            </p:nvSpPr>
            <p:spPr>
              <a:xfrm>
                <a:off x="6534380" y="3268481"/>
                <a:ext cx="51776" cy="67875"/>
              </a:xfrm>
              <a:custGeom>
                <a:avLst/>
                <a:gdLst/>
                <a:ahLst/>
                <a:cxnLst/>
                <a:rect l="l" t="t" r="r" b="b"/>
                <a:pathLst>
                  <a:path w="521" h="683" extrusionOk="0">
                    <a:moveTo>
                      <a:pt x="92" y="0"/>
                    </a:moveTo>
                    <a:cubicBezTo>
                      <a:pt x="75" y="0"/>
                      <a:pt x="58" y="6"/>
                      <a:pt x="42" y="17"/>
                    </a:cubicBezTo>
                    <a:cubicBezTo>
                      <a:pt x="7" y="40"/>
                      <a:pt x="1" y="93"/>
                      <a:pt x="24" y="128"/>
                    </a:cubicBezTo>
                    <a:cubicBezTo>
                      <a:pt x="147" y="297"/>
                      <a:pt x="258" y="466"/>
                      <a:pt x="357" y="641"/>
                    </a:cubicBezTo>
                    <a:cubicBezTo>
                      <a:pt x="375" y="665"/>
                      <a:pt x="404" y="682"/>
                      <a:pt x="427" y="682"/>
                    </a:cubicBezTo>
                    <a:cubicBezTo>
                      <a:pt x="445" y="682"/>
                      <a:pt x="456" y="677"/>
                      <a:pt x="468" y="671"/>
                    </a:cubicBezTo>
                    <a:cubicBezTo>
                      <a:pt x="509" y="647"/>
                      <a:pt x="520" y="595"/>
                      <a:pt x="497" y="554"/>
                    </a:cubicBezTo>
                    <a:cubicBezTo>
                      <a:pt x="392" y="379"/>
                      <a:pt x="281" y="204"/>
                      <a:pt x="159" y="35"/>
                    </a:cubicBezTo>
                    <a:cubicBezTo>
                      <a:pt x="144" y="13"/>
                      <a:pt x="119" y="0"/>
                      <a:pt x="92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451;p39">
                <a:extLst>
                  <a:ext uri="{FF2B5EF4-FFF2-40B4-BE49-F238E27FC236}">
                    <a16:creationId xmlns:a16="http://schemas.microsoft.com/office/drawing/2014/main" id="{214FDA18-B8A2-AC13-B41B-074888D29B19}"/>
                  </a:ext>
                </a:extLst>
              </p:cNvPr>
              <p:cNvSpPr/>
              <p:nvPr/>
            </p:nvSpPr>
            <p:spPr>
              <a:xfrm>
                <a:off x="6249660" y="3043288"/>
                <a:ext cx="74334" cy="42534"/>
              </a:xfrm>
              <a:custGeom>
                <a:avLst/>
                <a:gdLst/>
                <a:ahLst/>
                <a:cxnLst/>
                <a:rect l="l" t="t" r="r" b="b"/>
                <a:pathLst>
                  <a:path w="748" h="428" extrusionOk="0">
                    <a:moveTo>
                      <a:pt x="96" y="0"/>
                    </a:moveTo>
                    <a:cubicBezTo>
                      <a:pt x="63" y="0"/>
                      <a:pt x="31" y="19"/>
                      <a:pt x="18" y="53"/>
                    </a:cubicBezTo>
                    <a:cubicBezTo>
                      <a:pt x="0" y="94"/>
                      <a:pt x="24" y="141"/>
                      <a:pt x="65" y="159"/>
                    </a:cubicBezTo>
                    <a:cubicBezTo>
                      <a:pt x="251" y="234"/>
                      <a:pt x="438" y="322"/>
                      <a:pt x="613" y="415"/>
                    </a:cubicBezTo>
                    <a:cubicBezTo>
                      <a:pt x="631" y="421"/>
                      <a:pt x="642" y="427"/>
                      <a:pt x="654" y="427"/>
                    </a:cubicBezTo>
                    <a:cubicBezTo>
                      <a:pt x="683" y="427"/>
                      <a:pt x="712" y="410"/>
                      <a:pt x="724" y="380"/>
                    </a:cubicBezTo>
                    <a:cubicBezTo>
                      <a:pt x="747" y="339"/>
                      <a:pt x="730" y="293"/>
                      <a:pt x="695" y="269"/>
                    </a:cubicBezTo>
                    <a:cubicBezTo>
                      <a:pt x="508" y="176"/>
                      <a:pt x="321" y="83"/>
                      <a:pt x="129" y="7"/>
                    </a:cubicBezTo>
                    <a:cubicBezTo>
                      <a:pt x="118" y="2"/>
                      <a:pt x="107" y="0"/>
                      <a:pt x="96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52;p39">
                <a:extLst>
                  <a:ext uri="{FF2B5EF4-FFF2-40B4-BE49-F238E27FC236}">
                    <a16:creationId xmlns:a16="http://schemas.microsoft.com/office/drawing/2014/main" id="{9AC83182-6F0B-92FC-3D00-F94A2BC4AE15}"/>
                  </a:ext>
                </a:extLst>
              </p:cNvPr>
              <p:cNvSpPr/>
              <p:nvPr/>
            </p:nvSpPr>
            <p:spPr>
              <a:xfrm>
                <a:off x="5364594" y="3404034"/>
                <a:ext cx="39453" cy="73837"/>
              </a:xfrm>
              <a:custGeom>
                <a:avLst/>
                <a:gdLst/>
                <a:ahLst/>
                <a:cxnLst/>
                <a:rect l="l" t="t" r="r" b="b"/>
                <a:pathLst>
                  <a:path w="397" h="743" extrusionOk="0">
                    <a:moveTo>
                      <a:pt x="300" y="0"/>
                    </a:moveTo>
                    <a:cubicBezTo>
                      <a:pt x="269" y="0"/>
                      <a:pt x="241" y="18"/>
                      <a:pt x="228" y="48"/>
                    </a:cubicBezTo>
                    <a:cubicBezTo>
                      <a:pt x="146" y="240"/>
                      <a:pt x="76" y="439"/>
                      <a:pt x="18" y="637"/>
                    </a:cubicBezTo>
                    <a:cubicBezTo>
                      <a:pt x="0" y="684"/>
                      <a:pt x="29" y="725"/>
                      <a:pt x="70" y="742"/>
                    </a:cubicBezTo>
                    <a:lnTo>
                      <a:pt x="93" y="742"/>
                    </a:lnTo>
                    <a:cubicBezTo>
                      <a:pt x="128" y="742"/>
                      <a:pt x="163" y="719"/>
                      <a:pt x="175" y="684"/>
                    </a:cubicBezTo>
                    <a:cubicBezTo>
                      <a:pt x="234" y="491"/>
                      <a:pt x="298" y="299"/>
                      <a:pt x="379" y="112"/>
                    </a:cubicBezTo>
                    <a:cubicBezTo>
                      <a:pt x="397" y="71"/>
                      <a:pt x="374" y="25"/>
                      <a:pt x="333" y="7"/>
                    </a:cubicBezTo>
                    <a:cubicBezTo>
                      <a:pt x="322" y="2"/>
                      <a:pt x="311" y="0"/>
                      <a:pt x="300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53;p39">
                <a:extLst>
                  <a:ext uri="{FF2B5EF4-FFF2-40B4-BE49-F238E27FC236}">
                    <a16:creationId xmlns:a16="http://schemas.microsoft.com/office/drawing/2014/main" id="{8A4C9025-71DE-CB4D-5579-DD019413E3AD}"/>
                  </a:ext>
                </a:extLst>
              </p:cNvPr>
              <p:cNvSpPr/>
              <p:nvPr/>
            </p:nvSpPr>
            <p:spPr>
              <a:xfrm>
                <a:off x="5410905" y="3295612"/>
                <a:ext cx="49490" cy="69167"/>
              </a:xfrm>
              <a:custGeom>
                <a:avLst/>
                <a:gdLst/>
                <a:ahLst/>
                <a:cxnLst/>
                <a:rect l="l" t="t" r="r" b="b"/>
                <a:pathLst>
                  <a:path w="498" h="696" extrusionOk="0">
                    <a:moveTo>
                      <a:pt x="409" y="0"/>
                    </a:moveTo>
                    <a:cubicBezTo>
                      <a:pt x="382" y="0"/>
                      <a:pt x="355" y="13"/>
                      <a:pt x="339" y="36"/>
                    </a:cubicBezTo>
                    <a:cubicBezTo>
                      <a:pt x="223" y="211"/>
                      <a:pt x="118" y="392"/>
                      <a:pt x="24" y="579"/>
                    </a:cubicBezTo>
                    <a:cubicBezTo>
                      <a:pt x="1" y="614"/>
                      <a:pt x="18" y="666"/>
                      <a:pt x="59" y="689"/>
                    </a:cubicBezTo>
                    <a:cubicBezTo>
                      <a:pt x="71" y="695"/>
                      <a:pt x="83" y="695"/>
                      <a:pt x="94" y="695"/>
                    </a:cubicBezTo>
                    <a:cubicBezTo>
                      <a:pt x="124" y="695"/>
                      <a:pt x="153" y="678"/>
                      <a:pt x="170" y="654"/>
                    </a:cubicBezTo>
                    <a:cubicBezTo>
                      <a:pt x="264" y="474"/>
                      <a:pt x="363" y="298"/>
                      <a:pt x="474" y="129"/>
                    </a:cubicBezTo>
                    <a:cubicBezTo>
                      <a:pt x="497" y="88"/>
                      <a:pt x="491" y="36"/>
                      <a:pt x="450" y="12"/>
                    </a:cubicBezTo>
                    <a:cubicBezTo>
                      <a:pt x="438" y="4"/>
                      <a:pt x="423" y="0"/>
                      <a:pt x="409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54;p39">
                <a:extLst>
                  <a:ext uri="{FF2B5EF4-FFF2-40B4-BE49-F238E27FC236}">
                    <a16:creationId xmlns:a16="http://schemas.microsoft.com/office/drawing/2014/main" id="{572FF751-7BF4-81F4-6BA9-652CB1A812C9}"/>
                  </a:ext>
                </a:extLst>
              </p:cNvPr>
              <p:cNvSpPr/>
              <p:nvPr/>
            </p:nvSpPr>
            <p:spPr>
              <a:xfrm>
                <a:off x="5660941" y="3056605"/>
                <a:ext cx="72546" cy="45416"/>
              </a:xfrm>
              <a:custGeom>
                <a:avLst/>
                <a:gdLst/>
                <a:ahLst/>
                <a:cxnLst/>
                <a:rect l="l" t="t" r="r" b="b"/>
                <a:pathLst>
                  <a:path w="730" h="457" extrusionOk="0">
                    <a:moveTo>
                      <a:pt x="634" y="0"/>
                    </a:moveTo>
                    <a:cubicBezTo>
                      <a:pt x="623" y="0"/>
                      <a:pt x="612" y="2"/>
                      <a:pt x="602" y="7"/>
                    </a:cubicBezTo>
                    <a:cubicBezTo>
                      <a:pt x="415" y="95"/>
                      <a:pt x="228" y="194"/>
                      <a:pt x="47" y="299"/>
                    </a:cubicBezTo>
                    <a:cubicBezTo>
                      <a:pt x="12" y="322"/>
                      <a:pt x="0" y="375"/>
                      <a:pt x="18" y="416"/>
                    </a:cubicBezTo>
                    <a:cubicBezTo>
                      <a:pt x="35" y="439"/>
                      <a:pt x="65" y="456"/>
                      <a:pt x="94" y="456"/>
                    </a:cubicBezTo>
                    <a:cubicBezTo>
                      <a:pt x="105" y="456"/>
                      <a:pt x="123" y="451"/>
                      <a:pt x="135" y="445"/>
                    </a:cubicBezTo>
                    <a:cubicBezTo>
                      <a:pt x="310" y="340"/>
                      <a:pt x="491" y="240"/>
                      <a:pt x="672" y="159"/>
                    </a:cubicBezTo>
                    <a:cubicBezTo>
                      <a:pt x="712" y="135"/>
                      <a:pt x="730" y="89"/>
                      <a:pt x="712" y="48"/>
                    </a:cubicBezTo>
                    <a:cubicBezTo>
                      <a:pt x="695" y="18"/>
                      <a:pt x="665" y="0"/>
                      <a:pt x="634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55;p39">
                <a:extLst>
                  <a:ext uri="{FF2B5EF4-FFF2-40B4-BE49-F238E27FC236}">
                    <a16:creationId xmlns:a16="http://schemas.microsoft.com/office/drawing/2014/main" id="{BF6D1736-98E1-D2D3-EA1C-89F68274C3A4}"/>
                  </a:ext>
                </a:extLst>
              </p:cNvPr>
              <p:cNvSpPr/>
              <p:nvPr/>
            </p:nvSpPr>
            <p:spPr>
              <a:xfrm>
                <a:off x="5771152" y="3014667"/>
                <a:ext cx="77216" cy="34583"/>
              </a:xfrm>
              <a:custGeom>
                <a:avLst/>
                <a:gdLst/>
                <a:ahLst/>
                <a:cxnLst/>
                <a:rect l="l" t="t" r="r" b="b"/>
                <a:pathLst>
                  <a:path w="777" h="348" extrusionOk="0">
                    <a:moveTo>
                      <a:pt x="681" y="0"/>
                    </a:moveTo>
                    <a:cubicBezTo>
                      <a:pt x="674" y="0"/>
                      <a:pt x="667" y="1"/>
                      <a:pt x="660" y="3"/>
                    </a:cubicBezTo>
                    <a:cubicBezTo>
                      <a:pt x="461" y="56"/>
                      <a:pt x="263" y="120"/>
                      <a:pt x="65" y="190"/>
                    </a:cubicBezTo>
                    <a:cubicBezTo>
                      <a:pt x="24" y="207"/>
                      <a:pt x="0" y="254"/>
                      <a:pt x="18" y="295"/>
                    </a:cubicBezTo>
                    <a:cubicBezTo>
                      <a:pt x="30" y="330"/>
                      <a:pt x="59" y="347"/>
                      <a:pt x="94" y="347"/>
                    </a:cubicBezTo>
                    <a:cubicBezTo>
                      <a:pt x="105" y="347"/>
                      <a:pt x="111" y="347"/>
                      <a:pt x="123" y="341"/>
                    </a:cubicBezTo>
                    <a:cubicBezTo>
                      <a:pt x="315" y="277"/>
                      <a:pt x="508" y="213"/>
                      <a:pt x="707" y="161"/>
                    </a:cubicBezTo>
                    <a:cubicBezTo>
                      <a:pt x="747" y="149"/>
                      <a:pt x="777" y="108"/>
                      <a:pt x="765" y="61"/>
                    </a:cubicBezTo>
                    <a:cubicBezTo>
                      <a:pt x="755" y="27"/>
                      <a:pt x="720" y="0"/>
                      <a:pt x="681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56;p39">
                <a:extLst>
                  <a:ext uri="{FF2B5EF4-FFF2-40B4-BE49-F238E27FC236}">
                    <a16:creationId xmlns:a16="http://schemas.microsoft.com/office/drawing/2014/main" id="{416689CE-A339-6064-2C6A-BB3F149278DF}"/>
                  </a:ext>
                </a:extLst>
              </p:cNvPr>
              <p:cNvSpPr/>
              <p:nvPr/>
            </p:nvSpPr>
            <p:spPr>
              <a:xfrm>
                <a:off x="5477687" y="3199612"/>
                <a:ext cx="58633" cy="62508"/>
              </a:xfrm>
              <a:custGeom>
                <a:avLst/>
                <a:gdLst/>
                <a:ahLst/>
                <a:cxnLst/>
                <a:rect l="l" t="t" r="r" b="b"/>
                <a:pathLst>
                  <a:path w="590" h="629" extrusionOk="0">
                    <a:moveTo>
                      <a:pt x="497" y="0"/>
                    </a:moveTo>
                    <a:cubicBezTo>
                      <a:pt x="475" y="0"/>
                      <a:pt x="453" y="9"/>
                      <a:pt x="438" y="27"/>
                    </a:cubicBezTo>
                    <a:cubicBezTo>
                      <a:pt x="292" y="173"/>
                      <a:pt x="158" y="331"/>
                      <a:pt x="29" y="494"/>
                    </a:cubicBezTo>
                    <a:cubicBezTo>
                      <a:pt x="0" y="529"/>
                      <a:pt x="6" y="582"/>
                      <a:pt x="41" y="611"/>
                    </a:cubicBezTo>
                    <a:cubicBezTo>
                      <a:pt x="59" y="622"/>
                      <a:pt x="76" y="628"/>
                      <a:pt x="94" y="628"/>
                    </a:cubicBezTo>
                    <a:cubicBezTo>
                      <a:pt x="117" y="628"/>
                      <a:pt x="140" y="617"/>
                      <a:pt x="158" y="599"/>
                    </a:cubicBezTo>
                    <a:cubicBezTo>
                      <a:pt x="280" y="442"/>
                      <a:pt x="415" y="284"/>
                      <a:pt x="555" y="138"/>
                    </a:cubicBezTo>
                    <a:cubicBezTo>
                      <a:pt x="590" y="103"/>
                      <a:pt x="584" y="50"/>
                      <a:pt x="555" y="21"/>
                    </a:cubicBezTo>
                    <a:cubicBezTo>
                      <a:pt x="538" y="7"/>
                      <a:pt x="517" y="0"/>
                      <a:pt x="497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7;p39">
                <a:extLst>
                  <a:ext uri="{FF2B5EF4-FFF2-40B4-BE49-F238E27FC236}">
                    <a16:creationId xmlns:a16="http://schemas.microsoft.com/office/drawing/2014/main" id="{2D3C8877-606A-B251-1BA2-1D063566B06E}"/>
                  </a:ext>
                </a:extLst>
              </p:cNvPr>
              <p:cNvSpPr/>
              <p:nvPr/>
            </p:nvSpPr>
            <p:spPr>
              <a:xfrm>
                <a:off x="5561761" y="3118816"/>
                <a:ext cx="66185" cy="54558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49" extrusionOk="0">
                    <a:moveTo>
                      <a:pt x="572" y="1"/>
                    </a:moveTo>
                    <a:cubicBezTo>
                      <a:pt x="556" y="1"/>
                      <a:pt x="539" y="6"/>
                      <a:pt x="526" y="17"/>
                    </a:cubicBezTo>
                    <a:cubicBezTo>
                      <a:pt x="356" y="140"/>
                      <a:pt x="193" y="268"/>
                      <a:pt x="41" y="402"/>
                    </a:cubicBezTo>
                    <a:cubicBezTo>
                      <a:pt x="6" y="437"/>
                      <a:pt x="0" y="484"/>
                      <a:pt x="30" y="519"/>
                    </a:cubicBezTo>
                    <a:cubicBezTo>
                      <a:pt x="47" y="542"/>
                      <a:pt x="70" y="548"/>
                      <a:pt x="94" y="548"/>
                    </a:cubicBezTo>
                    <a:cubicBezTo>
                      <a:pt x="111" y="548"/>
                      <a:pt x="135" y="542"/>
                      <a:pt x="146" y="531"/>
                    </a:cubicBezTo>
                    <a:cubicBezTo>
                      <a:pt x="298" y="397"/>
                      <a:pt x="461" y="268"/>
                      <a:pt x="625" y="151"/>
                    </a:cubicBezTo>
                    <a:cubicBezTo>
                      <a:pt x="660" y="122"/>
                      <a:pt x="666" y="70"/>
                      <a:pt x="642" y="35"/>
                    </a:cubicBezTo>
                    <a:cubicBezTo>
                      <a:pt x="625" y="13"/>
                      <a:pt x="598" y="1"/>
                      <a:pt x="572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9" name="Google Shape;1498;p39">
              <a:extLst>
                <a:ext uri="{FF2B5EF4-FFF2-40B4-BE49-F238E27FC236}">
                  <a16:creationId xmlns:a16="http://schemas.microsoft.com/office/drawing/2014/main" id="{65D65B5E-E2B1-3F53-AB8C-B3612C7AE202}"/>
                </a:ext>
              </a:extLst>
            </p:cNvPr>
            <p:cNvGrpSpPr/>
            <p:nvPr/>
          </p:nvGrpSpPr>
          <p:grpSpPr>
            <a:xfrm>
              <a:off x="5460912" y="2878184"/>
              <a:ext cx="274715" cy="398033"/>
              <a:chOff x="5851748" y="3201699"/>
              <a:chExt cx="263452" cy="381714"/>
            </a:xfrm>
          </p:grpSpPr>
          <p:sp>
            <p:nvSpPr>
              <p:cNvPr id="121" name="Google Shape;1499;p39">
                <a:extLst>
                  <a:ext uri="{FF2B5EF4-FFF2-40B4-BE49-F238E27FC236}">
                    <a16:creationId xmlns:a16="http://schemas.microsoft.com/office/drawing/2014/main" id="{521E4ED2-D6C9-E7F3-F956-13A423362C43}"/>
                  </a:ext>
                </a:extLst>
              </p:cNvPr>
              <p:cNvSpPr/>
              <p:nvPr/>
            </p:nvSpPr>
            <p:spPr>
              <a:xfrm>
                <a:off x="5851748" y="3262022"/>
                <a:ext cx="262853" cy="262853"/>
              </a:xfrm>
              <a:custGeom>
                <a:avLst/>
                <a:gdLst/>
                <a:ahLst/>
                <a:cxnLst/>
                <a:rect l="l" t="t" r="r" b="b"/>
                <a:pathLst>
                  <a:path w="2645" h="2645" extrusionOk="0">
                    <a:moveTo>
                      <a:pt x="1325" y="123"/>
                    </a:moveTo>
                    <a:cubicBezTo>
                      <a:pt x="1985" y="123"/>
                      <a:pt x="2522" y="660"/>
                      <a:pt x="2522" y="1319"/>
                    </a:cubicBezTo>
                    <a:cubicBezTo>
                      <a:pt x="2522" y="1979"/>
                      <a:pt x="1985" y="2516"/>
                      <a:pt x="1325" y="2516"/>
                    </a:cubicBezTo>
                    <a:cubicBezTo>
                      <a:pt x="660" y="2516"/>
                      <a:pt x="123" y="1979"/>
                      <a:pt x="123" y="1319"/>
                    </a:cubicBezTo>
                    <a:cubicBezTo>
                      <a:pt x="123" y="660"/>
                      <a:pt x="660" y="123"/>
                      <a:pt x="1325" y="123"/>
                    </a:cubicBezTo>
                    <a:close/>
                    <a:moveTo>
                      <a:pt x="1325" y="0"/>
                    </a:moveTo>
                    <a:cubicBezTo>
                      <a:pt x="596" y="0"/>
                      <a:pt x="1" y="590"/>
                      <a:pt x="1" y="1319"/>
                    </a:cubicBezTo>
                    <a:cubicBezTo>
                      <a:pt x="1" y="2049"/>
                      <a:pt x="596" y="2644"/>
                      <a:pt x="1325" y="2644"/>
                    </a:cubicBezTo>
                    <a:cubicBezTo>
                      <a:pt x="2049" y="2644"/>
                      <a:pt x="2644" y="2049"/>
                      <a:pt x="2644" y="1319"/>
                    </a:cubicBezTo>
                    <a:cubicBezTo>
                      <a:pt x="2644" y="590"/>
                      <a:pt x="2049" y="0"/>
                      <a:pt x="13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500;p39">
                <a:extLst>
                  <a:ext uri="{FF2B5EF4-FFF2-40B4-BE49-F238E27FC236}">
                    <a16:creationId xmlns:a16="http://schemas.microsoft.com/office/drawing/2014/main" id="{C692539D-1DEE-1712-DCE0-3C4D481CC613}"/>
                  </a:ext>
                </a:extLst>
              </p:cNvPr>
              <p:cNvSpPr/>
              <p:nvPr/>
            </p:nvSpPr>
            <p:spPr>
              <a:xfrm>
                <a:off x="5976468" y="3304953"/>
                <a:ext cx="73142" cy="94011"/>
              </a:xfrm>
              <a:custGeom>
                <a:avLst/>
                <a:gdLst/>
                <a:ahLst/>
                <a:cxnLst/>
                <a:rect l="l" t="t" r="r" b="b"/>
                <a:pathLst>
                  <a:path w="736" h="946" extrusionOk="0">
                    <a:moveTo>
                      <a:pt x="59" y="0"/>
                    </a:moveTo>
                    <a:cubicBezTo>
                      <a:pt x="30" y="0"/>
                      <a:pt x="0" y="29"/>
                      <a:pt x="0" y="64"/>
                    </a:cubicBezTo>
                    <a:lnTo>
                      <a:pt x="0" y="946"/>
                    </a:lnTo>
                    <a:lnTo>
                      <a:pt x="672" y="946"/>
                    </a:lnTo>
                    <a:cubicBezTo>
                      <a:pt x="707" y="946"/>
                      <a:pt x="736" y="916"/>
                      <a:pt x="736" y="881"/>
                    </a:cubicBezTo>
                    <a:cubicBezTo>
                      <a:pt x="736" y="846"/>
                      <a:pt x="707" y="823"/>
                      <a:pt x="672" y="823"/>
                    </a:cubicBezTo>
                    <a:lnTo>
                      <a:pt x="123" y="823"/>
                    </a:lnTo>
                    <a:lnTo>
                      <a:pt x="123" y="64"/>
                    </a:lnTo>
                    <a:cubicBezTo>
                      <a:pt x="123" y="29"/>
                      <a:pt x="94" y="0"/>
                      <a:pt x="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501;p39">
                <a:extLst>
                  <a:ext uri="{FF2B5EF4-FFF2-40B4-BE49-F238E27FC236}">
                    <a16:creationId xmlns:a16="http://schemas.microsoft.com/office/drawing/2014/main" id="{63A6C0E5-C6FF-4D6F-996F-81BEC31698B9}"/>
                  </a:ext>
                </a:extLst>
              </p:cNvPr>
              <p:cNvSpPr/>
              <p:nvPr/>
            </p:nvSpPr>
            <p:spPr>
              <a:xfrm>
                <a:off x="5907400" y="3201699"/>
                <a:ext cx="152644" cy="92918"/>
              </a:xfrm>
              <a:custGeom>
                <a:avLst/>
                <a:gdLst/>
                <a:ahLst/>
                <a:cxnLst/>
                <a:rect l="l" t="t" r="r" b="b"/>
                <a:pathLst>
                  <a:path w="1536" h="935" extrusionOk="0">
                    <a:moveTo>
                      <a:pt x="65" y="0"/>
                    </a:moveTo>
                    <a:cubicBezTo>
                      <a:pt x="30" y="0"/>
                      <a:pt x="1" y="29"/>
                      <a:pt x="1" y="64"/>
                    </a:cubicBezTo>
                    <a:lnTo>
                      <a:pt x="1" y="870"/>
                    </a:lnTo>
                    <a:cubicBezTo>
                      <a:pt x="1" y="905"/>
                      <a:pt x="30" y="934"/>
                      <a:pt x="65" y="934"/>
                    </a:cubicBezTo>
                    <a:cubicBezTo>
                      <a:pt x="100" y="934"/>
                      <a:pt x="129" y="905"/>
                      <a:pt x="129" y="870"/>
                    </a:cubicBezTo>
                    <a:lnTo>
                      <a:pt x="129" y="129"/>
                    </a:lnTo>
                    <a:lnTo>
                      <a:pt x="1413" y="129"/>
                    </a:lnTo>
                    <a:lnTo>
                      <a:pt x="1413" y="870"/>
                    </a:lnTo>
                    <a:cubicBezTo>
                      <a:pt x="1413" y="905"/>
                      <a:pt x="1437" y="934"/>
                      <a:pt x="1472" y="934"/>
                    </a:cubicBezTo>
                    <a:cubicBezTo>
                      <a:pt x="1507" y="934"/>
                      <a:pt x="1536" y="905"/>
                      <a:pt x="1536" y="870"/>
                    </a:cubicBezTo>
                    <a:lnTo>
                      <a:pt x="1536" y="64"/>
                    </a:lnTo>
                    <a:cubicBezTo>
                      <a:pt x="1536" y="29"/>
                      <a:pt x="1507" y="0"/>
                      <a:pt x="14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502;p39">
                <a:extLst>
                  <a:ext uri="{FF2B5EF4-FFF2-40B4-BE49-F238E27FC236}">
                    <a16:creationId xmlns:a16="http://schemas.microsoft.com/office/drawing/2014/main" id="{14F07A54-265A-928C-FD1F-9F1E36C47906}"/>
                  </a:ext>
                </a:extLst>
              </p:cNvPr>
              <p:cNvSpPr/>
              <p:nvPr/>
            </p:nvSpPr>
            <p:spPr>
              <a:xfrm>
                <a:off x="5907400" y="3490494"/>
                <a:ext cx="152644" cy="92918"/>
              </a:xfrm>
              <a:custGeom>
                <a:avLst/>
                <a:gdLst/>
                <a:ahLst/>
                <a:cxnLst/>
                <a:rect l="l" t="t" r="r" b="b"/>
                <a:pathLst>
                  <a:path w="1536" h="935" extrusionOk="0">
                    <a:moveTo>
                      <a:pt x="65" y="1"/>
                    </a:moveTo>
                    <a:cubicBezTo>
                      <a:pt x="30" y="1"/>
                      <a:pt x="1" y="30"/>
                      <a:pt x="1" y="65"/>
                    </a:cubicBezTo>
                    <a:lnTo>
                      <a:pt x="1" y="870"/>
                    </a:lnTo>
                    <a:cubicBezTo>
                      <a:pt x="1" y="905"/>
                      <a:pt x="30" y="935"/>
                      <a:pt x="65" y="935"/>
                    </a:cubicBezTo>
                    <a:lnTo>
                      <a:pt x="1472" y="935"/>
                    </a:lnTo>
                    <a:cubicBezTo>
                      <a:pt x="1507" y="935"/>
                      <a:pt x="1536" y="905"/>
                      <a:pt x="1536" y="870"/>
                    </a:cubicBezTo>
                    <a:lnTo>
                      <a:pt x="1536" y="65"/>
                    </a:lnTo>
                    <a:cubicBezTo>
                      <a:pt x="1536" y="30"/>
                      <a:pt x="1507" y="1"/>
                      <a:pt x="1472" y="1"/>
                    </a:cubicBezTo>
                    <a:cubicBezTo>
                      <a:pt x="1437" y="1"/>
                      <a:pt x="1407" y="30"/>
                      <a:pt x="1407" y="65"/>
                    </a:cubicBezTo>
                    <a:lnTo>
                      <a:pt x="1407" y="812"/>
                    </a:lnTo>
                    <a:lnTo>
                      <a:pt x="129" y="812"/>
                    </a:lnTo>
                    <a:lnTo>
                      <a:pt x="129" y="65"/>
                    </a:lnTo>
                    <a:cubicBezTo>
                      <a:pt x="129" y="30"/>
                      <a:pt x="100" y="1"/>
                      <a:pt x="6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503;p39">
                <a:extLst>
                  <a:ext uri="{FF2B5EF4-FFF2-40B4-BE49-F238E27FC236}">
                    <a16:creationId xmlns:a16="http://schemas.microsoft.com/office/drawing/2014/main" id="{98627465-8872-85AD-6DF6-56E96C934F86}"/>
                  </a:ext>
                </a:extLst>
              </p:cNvPr>
              <p:cNvSpPr/>
              <p:nvPr/>
            </p:nvSpPr>
            <p:spPr>
              <a:xfrm>
                <a:off x="5907400" y="3231810"/>
                <a:ext cx="150358" cy="12919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30" extrusionOk="0">
                    <a:moveTo>
                      <a:pt x="65" y="1"/>
                    </a:moveTo>
                    <a:cubicBezTo>
                      <a:pt x="30" y="1"/>
                      <a:pt x="1" y="30"/>
                      <a:pt x="1" y="65"/>
                    </a:cubicBezTo>
                    <a:cubicBezTo>
                      <a:pt x="1" y="100"/>
                      <a:pt x="30" y="129"/>
                      <a:pt x="65" y="129"/>
                    </a:cubicBezTo>
                    <a:lnTo>
                      <a:pt x="1448" y="129"/>
                    </a:lnTo>
                    <a:cubicBezTo>
                      <a:pt x="1483" y="129"/>
                      <a:pt x="1512" y="100"/>
                      <a:pt x="1512" y="65"/>
                    </a:cubicBezTo>
                    <a:cubicBezTo>
                      <a:pt x="1512" y="30"/>
                      <a:pt x="1483" y="1"/>
                      <a:pt x="144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504;p39">
                <a:extLst>
                  <a:ext uri="{FF2B5EF4-FFF2-40B4-BE49-F238E27FC236}">
                    <a16:creationId xmlns:a16="http://schemas.microsoft.com/office/drawing/2014/main" id="{E475D26A-B5CF-8288-1A0E-2A1ED28497AA}"/>
                  </a:ext>
                </a:extLst>
              </p:cNvPr>
              <p:cNvSpPr/>
              <p:nvPr/>
            </p:nvSpPr>
            <p:spPr>
              <a:xfrm>
                <a:off x="5907400" y="3542768"/>
                <a:ext cx="150358" cy="12223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23" extrusionOk="0">
                    <a:moveTo>
                      <a:pt x="65" y="0"/>
                    </a:moveTo>
                    <a:cubicBezTo>
                      <a:pt x="30" y="0"/>
                      <a:pt x="1" y="23"/>
                      <a:pt x="1" y="58"/>
                    </a:cubicBezTo>
                    <a:cubicBezTo>
                      <a:pt x="1" y="93"/>
                      <a:pt x="30" y="123"/>
                      <a:pt x="65" y="123"/>
                    </a:cubicBezTo>
                    <a:lnTo>
                      <a:pt x="1448" y="123"/>
                    </a:lnTo>
                    <a:cubicBezTo>
                      <a:pt x="1483" y="123"/>
                      <a:pt x="1512" y="93"/>
                      <a:pt x="1512" y="58"/>
                    </a:cubicBezTo>
                    <a:cubicBezTo>
                      <a:pt x="1512" y="23"/>
                      <a:pt x="1483" y="0"/>
                      <a:pt x="14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505;p39">
                <a:extLst>
                  <a:ext uri="{FF2B5EF4-FFF2-40B4-BE49-F238E27FC236}">
                    <a16:creationId xmlns:a16="http://schemas.microsoft.com/office/drawing/2014/main" id="{3B22AAE5-26BE-F99D-AE83-DBC196670DDC}"/>
                  </a:ext>
                </a:extLst>
              </p:cNvPr>
              <p:cNvSpPr/>
              <p:nvPr/>
            </p:nvSpPr>
            <p:spPr>
              <a:xfrm>
                <a:off x="5977661" y="3262618"/>
                <a:ext cx="12820" cy="32000"/>
              </a:xfrm>
              <a:custGeom>
                <a:avLst/>
                <a:gdLst/>
                <a:ahLst/>
                <a:cxnLst/>
                <a:rect l="l" t="t" r="r" b="b"/>
                <a:pathLst>
                  <a:path w="129" h="322" extrusionOk="0">
                    <a:moveTo>
                      <a:pt x="64" y="0"/>
                    </a:moveTo>
                    <a:cubicBezTo>
                      <a:pt x="29" y="0"/>
                      <a:pt x="0" y="29"/>
                      <a:pt x="0" y="58"/>
                    </a:cubicBezTo>
                    <a:lnTo>
                      <a:pt x="0" y="263"/>
                    </a:lnTo>
                    <a:cubicBezTo>
                      <a:pt x="0" y="292"/>
                      <a:pt x="29" y="321"/>
                      <a:pt x="64" y="321"/>
                    </a:cubicBezTo>
                    <a:cubicBezTo>
                      <a:pt x="99" y="321"/>
                      <a:pt x="128" y="292"/>
                      <a:pt x="128" y="263"/>
                    </a:cubicBezTo>
                    <a:lnTo>
                      <a:pt x="128" y="58"/>
                    </a:lnTo>
                    <a:cubicBezTo>
                      <a:pt x="128" y="29"/>
                      <a:pt x="99" y="0"/>
                      <a:pt x="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506;p39">
                <a:extLst>
                  <a:ext uri="{FF2B5EF4-FFF2-40B4-BE49-F238E27FC236}">
                    <a16:creationId xmlns:a16="http://schemas.microsoft.com/office/drawing/2014/main" id="{11194C51-28D3-91BE-8F03-CF78510900AC}"/>
                  </a:ext>
                </a:extLst>
              </p:cNvPr>
              <p:cNvSpPr/>
              <p:nvPr/>
            </p:nvSpPr>
            <p:spPr>
              <a:xfrm>
                <a:off x="5977661" y="3492879"/>
                <a:ext cx="12820" cy="32000"/>
              </a:xfrm>
              <a:custGeom>
                <a:avLst/>
                <a:gdLst/>
                <a:ahLst/>
                <a:cxnLst/>
                <a:rect l="l" t="t" r="r" b="b"/>
                <a:pathLst>
                  <a:path w="129" h="322" extrusionOk="0">
                    <a:moveTo>
                      <a:pt x="64" y="0"/>
                    </a:moveTo>
                    <a:cubicBezTo>
                      <a:pt x="29" y="0"/>
                      <a:pt x="0" y="24"/>
                      <a:pt x="0" y="59"/>
                    </a:cubicBezTo>
                    <a:lnTo>
                      <a:pt x="0" y="257"/>
                    </a:lnTo>
                    <a:cubicBezTo>
                      <a:pt x="0" y="292"/>
                      <a:pt x="29" y="321"/>
                      <a:pt x="64" y="321"/>
                    </a:cubicBezTo>
                    <a:cubicBezTo>
                      <a:pt x="99" y="321"/>
                      <a:pt x="128" y="292"/>
                      <a:pt x="128" y="257"/>
                    </a:cubicBezTo>
                    <a:lnTo>
                      <a:pt x="128" y="59"/>
                    </a:lnTo>
                    <a:cubicBezTo>
                      <a:pt x="128" y="24"/>
                      <a:pt x="99" y="0"/>
                      <a:pt x="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507;p39">
                <a:extLst>
                  <a:ext uri="{FF2B5EF4-FFF2-40B4-BE49-F238E27FC236}">
                    <a16:creationId xmlns:a16="http://schemas.microsoft.com/office/drawing/2014/main" id="{29602BF1-6125-8E0A-A471-DDFAD9E79E27}"/>
                  </a:ext>
                </a:extLst>
              </p:cNvPr>
              <p:cNvSpPr/>
              <p:nvPr/>
            </p:nvSpPr>
            <p:spPr>
              <a:xfrm>
                <a:off x="6083201" y="3387239"/>
                <a:ext cx="32000" cy="12323"/>
              </a:xfrm>
              <a:custGeom>
                <a:avLst/>
                <a:gdLst/>
                <a:ahLst/>
                <a:cxnLst/>
                <a:rect l="l" t="t" r="r" b="b"/>
                <a:pathLst>
                  <a:path w="322" h="124" extrusionOk="0">
                    <a:moveTo>
                      <a:pt x="59" y="1"/>
                    </a:moveTo>
                    <a:cubicBezTo>
                      <a:pt x="24" y="1"/>
                      <a:pt x="0" y="30"/>
                      <a:pt x="0" y="65"/>
                    </a:cubicBezTo>
                    <a:cubicBezTo>
                      <a:pt x="0" y="100"/>
                      <a:pt x="24" y="124"/>
                      <a:pt x="59" y="124"/>
                    </a:cubicBezTo>
                    <a:lnTo>
                      <a:pt x="257" y="124"/>
                    </a:lnTo>
                    <a:cubicBezTo>
                      <a:pt x="292" y="124"/>
                      <a:pt x="321" y="100"/>
                      <a:pt x="321" y="65"/>
                    </a:cubicBezTo>
                    <a:cubicBezTo>
                      <a:pt x="321" y="30"/>
                      <a:pt x="292" y="1"/>
                      <a:pt x="25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508;p39">
                <a:extLst>
                  <a:ext uri="{FF2B5EF4-FFF2-40B4-BE49-F238E27FC236}">
                    <a16:creationId xmlns:a16="http://schemas.microsoft.com/office/drawing/2014/main" id="{7C2CEDE7-301E-F926-CA3E-1863AF867B42}"/>
                  </a:ext>
                </a:extLst>
              </p:cNvPr>
              <p:cNvSpPr/>
              <p:nvPr/>
            </p:nvSpPr>
            <p:spPr>
              <a:xfrm>
                <a:off x="5852941" y="3387239"/>
                <a:ext cx="32000" cy="12323"/>
              </a:xfrm>
              <a:custGeom>
                <a:avLst/>
                <a:gdLst/>
                <a:ahLst/>
                <a:cxnLst/>
                <a:rect l="l" t="t" r="r" b="b"/>
                <a:pathLst>
                  <a:path w="322" h="124" extrusionOk="0">
                    <a:moveTo>
                      <a:pt x="64" y="1"/>
                    </a:moveTo>
                    <a:cubicBezTo>
                      <a:pt x="29" y="1"/>
                      <a:pt x="0" y="30"/>
                      <a:pt x="0" y="65"/>
                    </a:cubicBezTo>
                    <a:cubicBezTo>
                      <a:pt x="0" y="100"/>
                      <a:pt x="29" y="124"/>
                      <a:pt x="64" y="124"/>
                    </a:cubicBezTo>
                    <a:lnTo>
                      <a:pt x="263" y="124"/>
                    </a:lnTo>
                    <a:cubicBezTo>
                      <a:pt x="298" y="124"/>
                      <a:pt x="321" y="100"/>
                      <a:pt x="321" y="65"/>
                    </a:cubicBezTo>
                    <a:cubicBezTo>
                      <a:pt x="321" y="30"/>
                      <a:pt x="298" y="1"/>
                      <a:pt x="26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0" name="Google Shape;1512;p39">
              <a:extLst>
                <a:ext uri="{FF2B5EF4-FFF2-40B4-BE49-F238E27FC236}">
                  <a16:creationId xmlns:a16="http://schemas.microsoft.com/office/drawing/2014/main" id="{55EFD8B3-D965-553B-9185-93CF69E4AB81}"/>
                </a:ext>
              </a:extLst>
            </p:cNvPr>
            <p:cNvSpPr txBox="1"/>
            <p:nvPr/>
          </p:nvSpPr>
          <p:spPr>
            <a:xfrm>
              <a:off x="5072880" y="3083973"/>
              <a:ext cx="1059227" cy="796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algn="ctr"/>
              <a:r>
                <a:rPr lang="fa-IR" sz="2400" b="1" dirty="0">
                  <a:solidFill>
                    <a:srgbClr val="FFFFFF"/>
                  </a:solidFill>
                  <a:latin typeface="Fira Sans Extra Condensed"/>
                  <a:cs typeface="B Yekan" panose="00000400000000000000" pitchFamily="2" charset="-78"/>
                  <a:sym typeface="Fira Sans Extra Condensed"/>
                </a:rPr>
                <a:t>04</a:t>
              </a:r>
            </a:p>
          </p:txBody>
        </p:sp>
        <p:sp>
          <p:nvSpPr>
            <p:cNvPr id="147" name="Google Shape;1369;p39">
              <a:extLst>
                <a:ext uri="{FF2B5EF4-FFF2-40B4-BE49-F238E27FC236}">
                  <a16:creationId xmlns:a16="http://schemas.microsoft.com/office/drawing/2014/main" id="{01344542-FE7E-6072-558E-918199B450AB}"/>
                </a:ext>
              </a:extLst>
            </p:cNvPr>
            <p:cNvSpPr/>
            <p:nvPr/>
          </p:nvSpPr>
          <p:spPr>
            <a:xfrm>
              <a:off x="6538633" y="2755385"/>
              <a:ext cx="1197089" cy="1213357"/>
            </a:xfrm>
            <a:custGeom>
              <a:avLst/>
              <a:gdLst/>
              <a:ahLst/>
              <a:cxnLst/>
              <a:rect l="l" t="t" r="r" b="b"/>
              <a:pathLst>
                <a:path w="11552" h="11709" extrusionOk="0">
                  <a:moveTo>
                    <a:pt x="5697" y="1"/>
                  </a:moveTo>
                  <a:cubicBezTo>
                    <a:pt x="2943" y="1"/>
                    <a:pt x="637" y="1897"/>
                    <a:pt x="7" y="4454"/>
                  </a:cubicBezTo>
                  <a:lnTo>
                    <a:pt x="1483" y="5854"/>
                  </a:lnTo>
                  <a:lnTo>
                    <a:pt x="1" y="7220"/>
                  </a:lnTo>
                  <a:cubicBezTo>
                    <a:pt x="614" y="9794"/>
                    <a:pt x="2931" y="11708"/>
                    <a:pt x="5697" y="11708"/>
                  </a:cubicBezTo>
                  <a:cubicBezTo>
                    <a:pt x="8931" y="11708"/>
                    <a:pt x="11551" y="9088"/>
                    <a:pt x="11551" y="5854"/>
                  </a:cubicBezTo>
                  <a:cubicBezTo>
                    <a:pt x="11551" y="2621"/>
                    <a:pt x="8931" y="1"/>
                    <a:pt x="569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8" name="Google Shape;1374;p39">
              <a:extLst>
                <a:ext uri="{FF2B5EF4-FFF2-40B4-BE49-F238E27FC236}">
                  <a16:creationId xmlns:a16="http://schemas.microsoft.com/office/drawing/2014/main" id="{4DE2775D-664D-DD04-43BE-AE79F09C20E9}"/>
                </a:ext>
              </a:extLst>
            </p:cNvPr>
            <p:cNvGrpSpPr/>
            <p:nvPr/>
          </p:nvGrpSpPr>
          <p:grpSpPr>
            <a:xfrm>
              <a:off x="6477597" y="3426685"/>
              <a:ext cx="1353060" cy="630367"/>
              <a:chOff x="6826751" y="3727712"/>
              <a:chExt cx="1297586" cy="604523"/>
            </a:xfrm>
            <a:solidFill>
              <a:srgbClr val="242527"/>
            </a:solidFill>
          </p:grpSpPr>
          <p:sp>
            <p:nvSpPr>
              <p:cNvPr id="155" name="Google Shape;1375;p39">
                <a:extLst>
                  <a:ext uri="{FF2B5EF4-FFF2-40B4-BE49-F238E27FC236}">
                    <a16:creationId xmlns:a16="http://schemas.microsoft.com/office/drawing/2014/main" id="{76295F7B-0F72-E984-0D01-4EE104815189}"/>
                  </a:ext>
                </a:extLst>
              </p:cNvPr>
              <p:cNvSpPr/>
              <p:nvPr/>
            </p:nvSpPr>
            <p:spPr>
              <a:xfrm>
                <a:off x="7141086" y="4240608"/>
                <a:ext cx="74334" cy="42335"/>
              </a:xfrm>
              <a:custGeom>
                <a:avLst/>
                <a:gdLst/>
                <a:ahLst/>
                <a:cxnLst/>
                <a:rect l="l" t="t" r="r" b="b"/>
                <a:pathLst>
                  <a:path w="748" h="426" extrusionOk="0">
                    <a:moveTo>
                      <a:pt x="96" y="0"/>
                    </a:moveTo>
                    <a:cubicBezTo>
                      <a:pt x="67" y="0"/>
                      <a:pt x="40" y="16"/>
                      <a:pt x="24" y="40"/>
                    </a:cubicBezTo>
                    <a:cubicBezTo>
                      <a:pt x="1" y="81"/>
                      <a:pt x="18" y="134"/>
                      <a:pt x="59" y="151"/>
                    </a:cubicBezTo>
                    <a:cubicBezTo>
                      <a:pt x="240" y="250"/>
                      <a:pt x="433" y="338"/>
                      <a:pt x="625" y="420"/>
                    </a:cubicBezTo>
                    <a:cubicBezTo>
                      <a:pt x="631" y="420"/>
                      <a:pt x="643" y="425"/>
                      <a:pt x="654" y="425"/>
                    </a:cubicBezTo>
                    <a:cubicBezTo>
                      <a:pt x="690" y="425"/>
                      <a:pt x="719" y="408"/>
                      <a:pt x="730" y="373"/>
                    </a:cubicBezTo>
                    <a:cubicBezTo>
                      <a:pt x="748" y="332"/>
                      <a:pt x="730" y="285"/>
                      <a:pt x="684" y="268"/>
                    </a:cubicBezTo>
                    <a:cubicBezTo>
                      <a:pt x="497" y="192"/>
                      <a:pt x="316" y="104"/>
                      <a:pt x="135" y="11"/>
                    </a:cubicBezTo>
                    <a:cubicBezTo>
                      <a:pt x="122" y="4"/>
                      <a:pt x="109" y="0"/>
                      <a:pt x="96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376;p39">
                <a:extLst>
                  <a:ext uri="{FF2B5EF4-FFF2-40B4-BE49-F238E27FC236}">
                    <a16:creationId xmlns:a16="http://schemas.microsoft.com/office/drawing/2014/main" id="{B863625B-7154-F232-2FB4-9EC8CCCE2F18}"/>
                  </a:ext>
                </a:extLst>
              </p:cNvPr>
              <p:cNvSpPr/>
              <p:nvPr/>
            </p:nvSpPr>
            <p:spPr>
              <a:xfrm>
                <a:off x="7254775" y="4287217"/>
                <a:ext cx="77216" cy="31701"/>
              </a:xfrm>
              <a:custGeom>
                <a:avLst/>
                <a:gdLst/>
                <a:ahLst/>
                <a:cxnLst/>
                <a:rect l="l" t="t" r="r" b="b"/>
                <a:pathLst>
                  <a:path w="777" h="319" extrusionOk="0">
                    <a:moveTo>
                      <a:pt x="93" y="0"/>
                    </a:moveTo>
                    <a:cubicBezTo>
                      <a:pt x="56" y="0"/>
                      <a:pt x="22" y="22"/>
                      <a:pt x="12" y="56"/>
                    </a:cubicBezTo>
                    <a:cubicBezTo>
                      <a:pt x="1" y="102"/>
                      <a:pt x="24" y="149"/>
                      <a:pt x="65" y="161"/>
                    </a:cubicBezTo>
                    <a:cubicBezTo>
                      <a:pt x="263" y="219"/>
                      <a:pt x="468" y="272"/>
                      <a:pt x="672" y="318"/>
                    </a:cubicBezTo>
                    <a:lnTo>
                      <a:pt x="689" y="318"/>
                    </a:lnTo>
                    <a:cubicBezTo>
                      <a:pt x="724" y="318"/>
                      <a:pt x="759" y="289"/>
                      <a:pt x="765" y="248"/>
                    </a:cubicBezTo>
                    <a:cubicBezTo>
                      <a:pt x="777" y="207"/>
                      <a:pt x="748" y="166"/>
                      <a:pt x="707" y="155"/>
                    </a:cubicBezTo>
                    <a:cubicBezTo>
                      <a:pt x="509" y="114"/>
                      <a:pt x="310" y="61"/>
                      <a:pt x="117" y="3"/>
                    </a:cubicBezTo>
                    <a:cubicBezTo>
                      <a:pt x="109" y="1"/>
                      <a:pt x="101" y="0"/>
                      <a:pt x="93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377;p39">
                <a:extLst>
                  <a:ext uri="{FF2B5EF4-FFF2-40B4-BE49-F238E27FC236}">
                    <a16:creationId xmlns:a16="http://schemas.microsoft.com/office/drawing/2014/main" id="{50F4B142-F8A4-943E-93B9-A040874D417D}"/>
                  </a:ext>
                </a:extLst>
              </p:cNvPr>
              <p:cNvSpPr/>
              <p:nvPr/>
            </p:nvSpPr>
            <p:spPr>
              <a:xfrm>
                <a:off x="7374824" y="4311764"/>
                <a:ext cx="77813" cy="20472"/>
              </a:xfrm>
              <a:custGeom>
                <a:avLst/>
                <a:gdLst/>
                <a:ahLst/>
                <a:cxnLst/>
                <a:rect l="l" t="t" r="r" b="b"/>
                <a:pathLst>
                  <a:path w="783" h="206" extrusionOk="0">
                    <a:moveTo>
                      <a:pt x="90" y="1"/>
                    </a:moveTo>
                    <a:cubicBezTo>
                      <a:pt x="48" y="1"/>
                      <a:pt x="12" y="34"/>
                      <a:pt x="7" y="77"/>
                    </a:cubicBezTo>
                    <a:cubicBezTo>
                      <a:pt x="1" y="118"/>
                      <a:pt x="36" y="159"/>
                      <a:pt x="77" y="165"/>
                    </a:cubicBezTo>
                    <a:cubicBezTo>
                      <a:pt x="287" y="188"/>
                      <a:pt x="491" y="200"/>
                      <a:pt x="701" y="205"/>
                    </a:cubicBezTo>
                    <a:cubicBezTo>
                      <a:pt x="748" y="205"/>
                      <a:pt x="783" y="170"/>
                      <a:pt x="783" y="124"/>
                    </a:cubicBezTo>
                    <a:cubicBezTo>
                      <a:pt x="783" y="83"/>
                      <a:pt x="748" y="42"/>
                      <a:pt x="707" y="42"/>
                    </a:cubicBezTo>
                    <a:cubicBezTo>
                      <a:pt x="503" y="36"/>
                      <a:pt x="299" y="25"/>
                      <a:pt x="100" y="1"/>
                    </a:cubicBezTo>
                    <a:cubicBezTo>
                      <a:pt x="97" y="1"/>
                      <a:pt x="93" y="1"/>
                      <a:pt x="90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378;p39">
                <a:extLst>
                  <a:ext uri="{FF2B5EF4-FFF2-40B4-BE49-F238E27FC236}">
                    <a16:creationId xmlns:a16="http://schemas.microsoft.com/office/drawing/2014/main" id="{F4C319A5-3571-11AA-1D88-89FA3EF6B63D}"/>
                  </a:ext>
                </a:extLst>
              </p:cNvPr>
              <p:cNvSpPr/>
              <p:nvPr/>
            </p:nvSpPr>
            <p:spPr>
              <a:xfrm>
                <a:off x="7039024" y="4173627"/>
                <a:ext cx="67974" cy="52471"/>
              </a:xfrm>
              <a:custGeom>
                <a:avLst/>
                <a:gdLst/>
                <a:ahLst/>
                <a:cxnLst/>
                <a:rect l="l" t="t" r="r" b="b"/>
                <a:pathLst>
                  <a:path w="684" h="528" extrusionOk="0">
                    <a:moveTo>
                      <a:pt x="92" y="1"/>
                    </a:moveTo>
                    <a:cubicBezTo>
                      <a:pt x="69" y="1"/>
                      <a:pt x="46" y="11"/>
                      <a:pt x="30" y="31"/>
                    </a:cubicBezTo>
                    <a:cubicBezTo>
                      <a:pt x="1" y="66"/>
                      <a:pt x="6" y="119"/>
                      <a:pt x="41" y="148"/>
                    </a:cubicBezTo>
                    <a:cubicBezTo>
                      <a:pt x="205" y="276"/>
                      <a:pt x="374" y="399"/>
                      <a:pt x="549" y="510"/>
                    </a:cubicBezTo>
                    <a:cubicBezTo>
                      <a:pt x="561" y="522"/>
                      <a:pt x="578" y="527"/>
                      <a:pt x="590" y="527"/>
                    </a:cubicBezTo>
                    <a:cubicBezTo>
                      <a:pt x="619" y="527"/>
                      <a:pt x="648" y="510"/>
                      <a:pt x="660" y="487"/>
                    </a:cubicBezTo>
                    <a:cubicBezTo>
                      <a:pt x="683" y="452"/>
                      <a:pt x="678" y="399"/>
                      <a:pt x="637" y="376"/>
                    </a:cubicBezTo>
                    <a:cubicBezTo>
                      <a:pt x="468" y="265"/>
                      <a:pt x="304" y="148"/>
                      <a:pt x="147" y="20"/>
                    </a:cubicBezTo>
                    <a:cubicBezTo>
                      <a:pt x="129" y="7"/>
                      <a:pt x="110" y="1"/>
                      <a:pt x="92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379;p39">
                <a:extLst>
                  <a:ext uri="{FF2B5EF4-FFF2-40B4-BE49-F238E27FC236}">
                    <a16:creationId xmlns:a16="http://schemas.microsoft.com/office/drawing/2014/main" id="{7CFC43D3-5344-00DA-F493-8047FF779563}"/>
                  </a:ext>
                </a:extLst>
              </p:cNvPr>
              <p:cNvSpPr/>
              <p:nvPr/>
            </p:nvSpPr>
            <p:spPr>
              <a:xfrm>
                <a:off x="6826751" y="3879663"/>
                <a:ext cx="41838" cy="73241"/>
              </a:xfrm>
              <a:custGeom>
                <a:avLst/>
                <a:gdLst/>
                <a:ahLst/>
                <a:cxnLst/>
                <a:rect l="l" t="t" r="r" b="b"/>
                <a:pathLst>
                  <a:path w="421" h="737" extrusionOk="0">
                    <a:moveTo>
                      <a:pt x="93" y="1"/>
                    </a:moveTo>
                    <a:cubicBezTo>
                      <a:pt x="84" y="1"/>
                      <a:pt x="74" y="3"/>
                      <a:pt x="65" y="7"/>
                    </a:cubicBezTo>
                    <a:cubicBezTo>
                      <a:pt x="24" y="19"/>
                      <a:pt x="1" y="71"/>
                      <a:pt x="12" y="112"/>
                    </a:cubicBezTo>
                    <a:cubicBezTo>
                      <a:pt x="88" y="305"/>
                      <a:pt x="164" y="497"/>
                      <a:pt x="251" y="684"/>
                    </a:cubicBezTo>
                    <a:cubicBezTo>
                      <a:pt x="269" y="719"/>
                      <a:pt x="298" y="736"/>
                      <a:pt x="327" y="736"/>
                    </a:cubicBezTo>
                    <a:cubicBezTo>
                      <a:pt x="339" y="736"/>
                      <a:pt x="351" y="731"/>
                      <a:pt x="362" y="725"/>
                    </a:cubicBezTo>
                    <a:cubicBezTo>
                      <a:pt x="403" y="707"/>
                      <a:pt x="421" y="655"/>
                      <a:pt x="403" y="614"/>
                    </a:cubicBezTo>
                    <a:cubicBezTo>
                      <a:pt x="316" y="433"/>
                      <a:pt x="240" y="246"/>
                      <a:pt x="170" y="54"/>
                    </a:cubicBezTo>
                    <a:cubicBezTo>
                      <a:pt x="156" y="22"/>
                      <a:pt x="125" y="1"/>
                      <a:pt x="93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380;p39">
                <a:extLst>
                  <a:ext uri="{FF2B5EF4-FFF2-40B4-BE49-F238E27FC236}">
                    <a16:creationId xmlns:a16="http://schemas.microsoft.com/office/drawing/2014/main" id="{C93F328D-2E24-82C6-C443-141604C6D402}"/>
                  </a:ext>
                </a:extLst>
              </p:cNvPr>
              <p:cNvSpPr/>
              <p:nvPr/>
            </p:nvSpPr>
            <p:spPr>
              <a:xfrm>
                <a:off x="6950279" y="4089552"/>
                <a:ext cx="61018" cy="60521"/>
              </a:xfrm>
              <a:custGeom>
                <a:avLst/>
                <a:gdLst/>
                <a:ahLst/>
                <a:cxnLst/>
                <a:rect l="l" t="t" r="r" b="b"/>
                <a:pathLst>
                  <a:path w="614" h="609" extrusionOk="0">
                    <a:moveTo>
                      <a:pt x="96" y="0"/>
                    </a:moveTo>
                    <a:cubicBezTo>
                      <a:pt x="77" y="0"/>
                      <a:pt x="57" y="6"/>
                      <a:pt x="42" y="19"/>
                    </a:cubicBezTo>
                    <a:cubicBezTo>
                      <a:pt x="6" y="49"/>
                      <a:pt x="1" y="101"/>
                      <a:pt x="30" y="136"/>
                    </a:cubicBezTo>
                    <a:cubicBezTo>
                      <a:pt x="170" y="294"/>
                      <a:pt x="316" y="445"/>
                      <a:pt x="462" y="585"/>
                    </a:cubicBezTo>
                    <a:cubicBezTo>
                      <a:pt x="479" y="603"/>
                      <a:pt x="503" y="609"/>
                      <a:pt x="520" y="609"/>
                    </a:cubicBezTo>
                    <a:cubicBezTo>
                      <a:pt x="543" y="609"/>
                      <a:pt x="561" y="597"/>
                      <a:pt x="578" y="585"/>
                    </a:cubicBezTo>
                    <a:cubicBezTo>
                      <a:pt x="613" y="550"/>
                      <a:pt x="608" y="498"/>
                      <a:pt x="578" y="469"/>
                    </a:cubicBezTo>
                    <a:cubicBezTo>
                      <a:pt x="433" y="329"/>
                      <a:pt x="287" y="177"/>
                      <a:pt x="158" y="25"/>
                    </a:cubicBezTo>
                    <a:cubicBezTo>
                      <a:pt x="142" y="9"/>
                      <a:pt x="119" y="0"/>
                      <a:pt x="96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381;p39">
                <a:extLst>
                  <a:ext uri="{FF2B5EF4-FFF2-40B4-BE49-F238E27FC236}">
                    <a16:creationId xmlns:a16="http://schemas.microsoft.com/office/drawing/2014/main" id="{C4528467-91FC-8DE6-4106-EC1D366DEC00}"/>
                  </a:ext>
                </a:extLst>
              </p:cNvPr>
              <p:cNvSpPr/>
              <p:nvPr/>
            </p:nvSpPr>
            <p:spPr>
              <a:xfrm>
                <a:off x="6878925" y="3990471"/>
                <a:ext cx="51776" cy="67378"/>
              </a:xfrm>
              <a:custGeom>
                <a:avLst/>
                <a:gdLst/>
                <a:ahLst/>
                <a:cxnLst/>
                <a:rect l="l" t="t" r="r" b="b"/>
                <a:pathLst>
                  <a:path w="521" h="678" extrusionOk="0">
                    <a:moveTo>
                      <a:pt x="94" y="1"/>
                    </a:moveTo>
                    <a:cubicBezTo>
                      <a:pt x="79" y="1"/>
                      <a:pt x="65" y="4"/>
                      <a:pt x="53" y="12"/>
                    </a:cubicBezTo>
                    <a:cubicBezTo>
                      <a:pt x="12" y="36"/>
                      <a:pt x="1" y="83"/>
                      <a:pt x="24" y="123"/>
                    </a:cubicBezTo>
                    <a:cubicBezTo>
                      <a:pt x="129" y="298"/>
                      <a:pt x="240" y="474"/>
                      <a:pt x="363" y="643"/>
                    </a:cubicBezTo>
                    <a:cubicBezTo>
                      <a:pt x="380" y="666"/>
                      <a:pt x="403" y="678"/>
                      <a:pt x="427" y="678"/>
                    </a:cubicBezTo>
                    <a:cubicBezTo>
                      <a:pt x="444" y="678"/>
                      <a:pt x="462" y="672"/>
                      <a:pt x="479" y="660"/>
                    </a:cubicBezTo>
                    <a:cubicBezTo>
                      <a:pt x="514" y="637"/>
                      <a:pt x="520" y="584"/>
                      <a:pt x="497" y="549"/>
                    </a:cubicBezTo>
                    <a:cubicBezTo>
                      <a:pt x="380" y="386"/>
                      <a:pt x="263" y="211"/>
                      <a:pt x="164" y="42"/>
                    </a:cubicBezTo>
                    <a:cubicBezTo>
                      <a:pt x="149" y="15"/>
                      <a:pt x="121" y="1"/>
                      <a:pt x="94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382;p39">
                <a:extLst>
                  <a:ext uri="{FF2B5EF4-FFF2-40B4-BE49-F238E27FC236}">
                    <a16:creationId xmlns:a16="http://schemas.microsoft.com/office/drawing/2014/main" id="{19EB90A6-5F16-5969-E280-A35394FCEE57}"/>
                  </a:ext>
                </a:extLst>
              </p:cNvPr>
              <p:cNvSpPr/>
              <p:nvPr/>
            </p:nvSpPr>
            <p:spPr>
              <a:xfrm>
                <a:off x="7929357" y="4063316"/>
                <a:ext cx="58136" cy="62409"/>
              </a:xfrm>
              <a:custGeom>
                <a:avLst/>
                <a:gdLst/>
                <a:ahLst/>
                <a:cxnLst/>
                <a:rect l="l" t="t" r="r" b="b"/>
                <a:pathLst>
                  <a:path w="585" h="628" extrusionOk="0">
                    <a:moveTo>
                      <a:pt x="495" y="1"/>
                    </a:moveTo>
                    <a:cubicBezTo>
                      <a:pt x="470" y="1"/>
                      <a:pt x="444" y="11"/>
                      <a:pt x="426" y="32"/>
                    </a:cubicBezTo>
                    <a:cubicBezTo>
                      <a:pt x="304" y="190"/>
                      <a:pt x="170" y="342"/>
                      <a:pt x="30" y="493"/>
                    </a:cubicBezTo>
                    <a:cubicBezTo>
                      <a:pt x="0" y="523"/>
                      <a:pt x="0" y="575"/>
                      <a:pt x="35" y="604"/>
                    </a:cubicBezTo>
                    <a:cubicBezTo>
                      <a:pt x="47" y="622"/>
                      <a:pt x="70" y="628"/>
                      <a:pt x="88" y="628"/>
                    </a:cubicBezTo>
                    <a:cubicBezTo>
                      <a:pt x="111" y="628"/>
                      <a:pt x="135" y="622"/>
                      <a:pt x="152" y="604"/>
                    </a:cubicBezTo>
                    <a:cubicBezTo>
                      <a:pt x="292" y="453"/>
                      <a:pt x="426" y="295"/>
                      <a:pt x="555" y="132"/>
                    </a:cubicBezTo>
                    <a:cubicBezTo>
                      <a:pt x="584" y="97"/>
                      <a:pt x="578" y="44"/>
                      <a:pt x="543" y="15"/>
                    </a:cubicBezTo>
                    <a:cubicBezTo>
                      <a:pt x="529" y="6"/>
                      <a:pt x="512" y="1"/>
                      <a:pt x="495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383;p39">
                <a:extLst>
                  <a:ext uri="{FF2B5EF4-FFF2-40B4-BE49-F238E27FC236}">
                    <a16:creationId xmlns:a16="http://schemas.microsoft.com/office/drawing/2014/main" id="{9F2944CA-A6CC-4920-C2A9-EFDAB3A119C4}"/>
                  </a:ext>
                </a:extLst>
              </p:cNvPr>
              <p:cNvSpPr/>
              <p:nvPr/>
            </p:nvSpPr>
            <p:spPr>
              <a:xfrm>
                <a:off x="8061630" y="3847564"/>
                <a:ext cx="38956" cy="74036"/>
              </a:xfrm>
              <a:custGeom>
                <a:avLst/>
                <a:gdLst/>
                <a:ahLst/>
                <a:cxnLst/>
                <a:rect l="l" t="t" r="r" b="b"/>
                <a:pathLst>
                  <a:path w="392" h="745" extrusionOk="0">
                    <a:moveTo>
                      <a:pt x="299" y="0"/>
                    </a:moveTo>
                    <a:cubicBezTo>
                      <a:pt x="265" y="0"/>
                      <a:pt x="232" y="22"/>
                      <a:pt x="222" y="56"/>
                    </a:cubicBezTo>
                    <a:cubicBezTo>
                      <a:pt x="164" y="248"/>
                      <a:pt x="93" y="441"/>
                      <a:pt x="18" y="628"/>
                    </a:cubicBezTo>
                    <a:cubicBezTo>
                      <a:pt x="0" y="674"/>
                      <a:pt x="18" y="721"/>
                      <a:pt x="64" y="738"/>
                    </a:cubicBezTo>
                    <a:cubicBezTo>
                      <a:pt x="70" y="744"/>
                      <a:pt x="82" y="744"/>
                      <a:pt x="93" y="744"/>
                    </a:cubicBezTo>
                    <a:cubicBezTo>
                      <a:pt x="123" y="744"/>
                      <a:pt x="158" y="727"/>
                      <a:pt x="169" y="692"/>
                    </a:cubicBezTo>
                    <a:cubicBezTo>
                      <a:pt x="245" y="499"/>
                      <a:pt x="315" y="301"/>
                      <a:pt x="374" y="102"/>
                    </a:cubicBezTo>
                    <a:cubicBezTo>
                      <a:pt x="391" y="61"/>
                      <a:pt x="368" y="15"/>
                      <a:pt x="321" y="3"/>
                    </a:cubicBezTo>
                    <a:cubicBezTo>
                      <a:pt x="314" y="1"/>
                      <a:pt x="307" y="0"/>
                      <a:pt x="299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384;p39">
                <a:extLst>
                  <a:ext uri="{FF2B5EF4-FFF2-40B4-BE49-F238E27FC236}">
                    <a16:creationId xmlns:a16="http://schemas.microsoft.com/office/drawing/2014/main" id="{0F98C7CE-2520-5C0C-EE74-4983601F9225}"/>
                  </a:ext>
                </a:extLst>
              </p:cNvPr>
              <p:cNvSpPr/>
              <p:nvPr/>
            </p:nvSpPr>
            <p:spPr>
              <a:xfrm>
                <a:off x="8004785" y="3960458"/>
                <a:ext cx="49987" cy="69564"/>
              </a:xfrm>
              <a:custGeom>
                <a:avLst/>
                <a:gdLst/>
                <a:ahLst/>
                <a:cxnLst/>
                <a:rect l="l" t="t" r="r" b="b"/>
                <a:pathLst>
                  <a:path w="503" h="700" extrusionOk="0">
                    <a:moveTo>
                      <a:pt x="405" y="1"/>
                    </a:moveTo>
                    <a:cubicBezTo>
                      <a:pt x="376" y="1"/>
                      <a:pt x="349" y="18"/>
                      <a:pt x="333" y="46"/>
                    </a:cubicBezTo>
                    <a:cubicBezTo>
                      <a:pt x="304" y="104"/>
                      <a:pt x="274" y="163"/>
                      <a:pt x="239" y="215"/>
                    </a:cubicBezTo>
                    <a:lnTo>
                      <a:pt x="169" y="338"/>
                    </a:lnTo>
                    <a:cubicBezTo>
                      <a:pt x="123" y="414"/>
                      <a:pt x="70" y="495"/>
                      <a:pt x="23" y="571"/>
                    </a:cubicBezTo>
                    <a:cubicBezTo>
                      <a:pt x="0" y="606"/>
                      <a:pt x="12" y="659"/>
                      <a:pt x="47" y="682"/>
                    </a:cubicBezTo>
                    <a:cubicBezTo>
                      <a:pt x="59" y="694"/>
                      <a:pt x="76" y="700"/>
                      <a:pt x="94" y="700"/>
                    </a:cubicBezTo>
                    <a:cubicBezTo>
                      <a:pt x="117" y="700"/>
                      <a:pt x="146" y="682"/>
                      <a:pt x="158" y="659"/>
                    </a:cubicBezTo>
                    <a:cubicBezTo>
                      <a:pt x="210" y="583"/>
                      <a:pt x="263" y="501"/>
                      <a:pt x="309" y="425"/>
                    </a:cubicBezTo>
                    <a:lnTo>
                      <a:pt x="380" y="303"/>
                    </a:lnTo>
                    <a:lnTo>
                      <a:pt x="385" y="297"/>
                    </a:lnTo>
                    <a:cubicBezTo>
                      <a:pt x="415" y="239"/>
                      <a:pt x="450" y="180"/>
                      <a:pt x="479" y="122"/>
                    </a:cubicBezTo>
                    <a:cubicBezTo>
                      <a:pt x="502" y="81"/>
                      <a:pt x="485" y="34"/>
                      <a:pt x="444" y="11"/>
                    </a:cubicBezTo>
                    <a:cubicBezTo>
                      <a:pt x="431" y="4"/>
                      <a:pt x="418" y="1"/>
                      <a:pt x="405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385;p39">
                <a:extLst>
                  <a:ext uri="{FF2B5EF4-FFF2-40B4-BE49-F238E27FC236}">
                    <a16:creationId xmlns:a16="http://schemas.microsoft.com/office/drawing/2014/main" id="{B39DD39A-1929-4080-3099-ACC4023346A4}"/>
                  </a:ext>
                </a:extLst>
              </p:cNvPr>
              <p:cNvSpPr/>
              <p:nvPr/>
            </p:nvSpPr>
            <p:spPr>
              <a:xfrm>
                <a:off x="7497259" y="4307093"/>
                <a:ext cx="78409" cy="23950"/>
              </a:xfrm>
              <a:custGeom>
                <a:avLst/>
                <a:gdLst/>
                <a:ahLst/>
                <a:cxnLst/>
                <a:rect l="l" t="t" r="r" b="b"/>
                <a:pathLst>
                  <a:path w="789" h="241" extrusionOk="0">
                    <a:moveTo>
                      <a:pt x="695" y="1"/>
                    </a:moveTo>
                    <a:cubicBezTo>
                      <a:pt x="691" y="1"/>
                      <a:pt x="687" y="1"/>
                      <a:pt x="683" y="1"/>
                    </a:cubicBezTo>
                    <a:cubicBezTo>
                      <a:pt x="485" y="36"/>
                      <a:pt x="280" y="60"/>
                      <a:pt x="82" y="77"/>
                    </a:cubicBezTo>
                    <a:cubicBezTo>
                      <a:pt x="35" y="77"/>
                      <a:pt x="0" y="118"/>
                      <a:pt x="6" y="159"/>
                    </a:cubicBezTo>
                    <a:cubicBezTo>
                      <a:pt x="6" y="206"/>
                      <a:pt x="47" y="241"/>
                      <a:pt x="88" y="241"/>
                    </a:cubicBezTo>
                    <a:lnTo>
                      <a:pt x="94" y="241"/>
                    </a:lnTo>
                    <a:cubicBezTo>
                      <a:pt x="298" y="223"/>
                      <a:pt x="508" y="200"/>
                      <a:pt x="712" y="165"/>
                    </a:cubicBezTo>
                    <a:cubicBezTo>
                      <a:pt x="753" y="159"/>
                      <a:pt x="788" y="118"/>
                      <a:pt x="782" y="72"/>
                    </a:cubicBezTo>
                    <a:cubicBezTo>
                      <a:pt x="772" y="29"/>
                      <a:pt x="737" y="1"/>
                      <a:pt x="695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386;p39">
                <a:extLst>
                  <a:ext uri="{FF2B5EF4-FFF2-40B4-BE49-F238E27FC236}">
                    <a16:creationId xmlns:a16="http://schemas.microsoft.com/office/drawing/2014/main" id="{9546C871-4C1A-36B5-36E6-65F653F66DA4}"/>
                  </a:ext>
                </a:extLst>
              </p:cNvPr>
              <p:cNvSpPr/>
              <p:nvPr/>
            </p:nvSpPr>
            <p:spPr>
              <a:xfrm>
                <a:off x="8097506" y="3727712"/>
                <a:ext cx="26832" cy="76719"/>
              </a:xfrm>
              <a:custGeom>
                <a:avLst/>
                <a:gdLst/>
                <a:ahLst/>
                <a:cxnLst/>
                <a:rect l="l" t="t" r="r" b="b"/>
                <a:pathLst>
                  <a:path w="270" h="772" extrusionOk="0">
                    <a:moveTo>
                      <a:pt x="182" y="0"/>
                    </a:moveTo>
                    <a:cubicBezTo>
                      <a:pt x="140" y="0"/>
                      <a:pt x="106" y="28"/>
                      <a:pt x="100" y="71"/>
                    </a:cubicBezTo>
                    <a:cubicBezTo>
                      <a:pt x="77" y="275"/>
                      <a:pt x="48" y="474"/>
                      <a:pt x="7" y="672"/>
                    </a:cubicBezTo>
                    <a:cubicBezTo>
                      <a:pt x="1" y="719"/>
                      <a:pt x="24" y="760"/>
                      <a:pt x="71" y="771"/>
                    </a:cubicBezTo>
                    <a:lnTo>
                      <a:pt x="89" y="771"/>
                    </a:lnTo>
                    <a:cubicBezTo>
                      <a:pt x="124" y="771"/>
                      <a:pt x="159" y="742"/>
                      <a:pt x="170" y="707"/>
                    </a:cubicBezTo>
                    <a:cubicBezTo>
                      <a:pt x="211" y="503"/>
                      <a:pt x="240" y="299"/>
                      <a:pt x="264" y="88"/>
                    </a:cubicBezTo>
                    <a:cubicBezTo>
                      <a:pt x="269" y="42"/>
                      <a:pt x="234" y="7"/>
                      <a:pt x="194" y="1"/>
                    </a:cubicBezTo>
                    <a:cubicBezTo>
                      <a:pt x="190" y="0"/>
                      <a:pt x="186" y="0"/>
                      <a:pt x="182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387;p39">
                <a:extLst>
                  <a:ext uri="{FF2B5EF4-FFF2-40B4-BE49-F238E27FC236}">
                    <a16:creationId xmlns:a16="http://schemas.microsoft.com/office/drawing/2014/main" id="{CB98E256-A48C-C0B6-E597-3CEC70241333}"/>
                  </a:ext>
                </a:extLst>
              </p:cNvPr>
              <p:cNvSpPr/>
              <p:nvPr/>
            </p:nvSpPr>
            <p:spPr>
              <a:xfrm>
                <a:off x="7617308" y="4276186"/>
                <a:ext cx="76620" cy="34583"/>
              </a:xfrm>
              <a:custGeom>
                <a:avLst/>
                <a:gdLst/>
                <a:ahLst/>
                <a:cxnLst/>
                <a:rect l="l" t="t" r="r" b="b"/>
                <a:pathLst>
                  <a:path w="771" h="348" extrusionOk="0">
                    <a:moveTo>
                      <a:pt x="676" y="0"/>
                    </a:moveTo>
                    <a:cubicBezTo>
                      <a:pt x="669" y="0"/>
                      <a:pt x="661" y="1"/>
                      <a:pt x="654" y="3"/>
                    </a:cubicBezTo>
                    <a:cubicBezTo>
                      <a:pt x="462" y="73"/>
                      <a:pt x="269" y="137"/>
                      <a:pt x="70" y="184"/>
                    </a:cubicBezTo>
                    <a:cubicBezTo>
                      <a:pt x="30" y="196"/>
                      <a:pt x="0" y="242"/>
                      <a:pt x="12" y="289"/>
                    </a:cubicBezTo>
                    <a:cubicBezTo>
                      <a:pt x="24" y="324"/>
                      <a:pt x="59" y="347"/>
                      <a:pt x="94" y="347"/>
                    </a:cubicBezTo>
                    <a:lnTo>
                      <a:pt x="111" y="347"/>
                    </a:lnTo>
                    <a:cubicBezTo>
                      <a:pt x="316" y="295"/>
                      <a:pt x="514" y="231"/>
                      <a:pt x="707" y="161"/>
                    </a:cubicBezTo>
                    <a:cubicBezTo>
                      <a:pt x="753" y="143"/>
                      <a:pt x="771" y="97"/>
                      <a:pt x="759" y="56"/>
                    </a:cubicBezTo>
                    <a:cubicBezTo>
                      <a:pt x="745" y="22"/>
                      <a:pt x="710" y="0"/>
                      <a:pt x="676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388;p39">
                <a:extLst>
                  <a:ext uri="{FF2B5EF4-FFF2-40B4-BE49-F238E27FC236}">
                    <a16:creationId xmlns:a16="http://schemas.microsoft.com/office/drawing/2014/main" id="{63163DAA-B416-EAF4-2266-235D04460430}"/>
                  </a:ext>
                </a:extLst>
              </p:cNvPr>
              <p:cNvSpPr/>
              <p:nvPr/>
            </p:nvSpPr>
            <p:spPr>
              <a:xfrm>
                <a:off x="7837134" y="4151962"/>
                <a:ext cx="66185" cy="54359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47" extrusionOk="0">
                    <a:moveTo>
                      <a:pt x="578" y="0"/>
                    </a:moveTo>
                    <a:cubicBezTo>
                      <a:pt x="557" y="0"/>
                      <a:pt x="537" y="8"/>
                      <a:pt x="520" y="22"/>
                    </a:cubicBezTo>
                    <a:cubicBezTo>
                      <a:pt x="368" y="156"/>
                      <a:pt x="211" y="284"/>
                      <a:pt x="47" y="401"/>
                    </a:cubicBezTo>
                    <a:cubicBezTo>
                      <a:pt x="6" y="430"/>
                      <a:pt x="0" y="477"/>
                      <a:pt x="30" y="518"/>
                    </a:cubicBezTo>
                    <a:cubicBezTo>
                      <a:pt x="41" y="535"/>
                      <a:pt x="70" y="547"/>
                      <a:pt x="94" y="547"/>
                    </a:cubicBezTo>
                    <a:cubicBezTo>
                      <a:pt x="111" y="547"/>
                      <a:pt x="129" y="547"/>
                      <a:pt x="141" y="535"/>
                    </a:cubicBezTo>
                    <a:cubicBezTo>
                      <a:pt x="310" y="413"/>
                      <a:pt x="473" y="278"/>
                      <a:pt x="631" y="144"/>
                    </a:cubicBezTo>
                    <a:cubicBezTo>
                      <a:pt x="666" y="115"/>
                      <a:pt x="666" y="63"/>
                      <a:pt x="637" y="27"/>
                    </a:cubicBezTo>
                    <a:cubicBezTo>
                      <a:pt x="621" y="9"/>
                      <a:pt x="600" y="0"/>
                      <a:pt x="578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389;p39">
                <a:extLst>
                  <a:ext uri="{FF2B5EF4-FFF2-40B4-BE49-F238E27FC236}">
                    <a16:creationId xmlns:a16="http://schemas.microsoft.com/office/drawing/2014/main" id="{06D65777-193D-8955-C4EB-49163F369EC1}"/>
                  </a:ext>
                </a:extLst>
              </p:cNvPr>
              <p:cNvSpPr/>
              <p:nvPr/>
            </p:nvSpPr>
            <p:spPr>
              <a:xfrm>
                <a:off x="7732190" y="4223614"/>
                <a:ext cx="72546" cy="45416"/>
              </a:xfrm>
              <a:custGeom>
                <a:avLst/>
                <a:gdLst/>
                <a:ahLst/>
                <a:cxnLst/>
                <a:rect l="l" t="t" r="r" b="b"/>
                <a:pathLst>
                  <a:path w="730" h="457" extrusionOk="0">
                    <a:moveTo>
                      <a:pt x="636" y="1"/>
                    </a:moveTo>
                    <a:cubicBezTo>
                      <a:pt x="621" y="1"/>
                      <a:pt x="607" y="5"/>
                      <a:pt x="595" y="13"/>
                    </a:cubicBezTo>
                    <a:cubicBezTo>
                      <a:pt x="420" y="118"/>
                      <a:pt x="239" y="211"/>
                      <a:pt x="58" y="299"/>
                    </a:cubicBezTo>
                    <a:cubicBezTo>
                      <a:pt x="18" y="322"/>
                      <a:pt x="0" y="369"/>
                      <a:pt x="18" y="410"/>
                    </a:cubicBezTo>
                    <a:cubicBezTo>
                      <a:pt x="29" y="439"/>
                      <a:pt x="64" y="456"/>
                      <a:pt x="93" y="456"/>
                    </a:cubicBezTo>
                    <a:cubicBezTo>
                      <a:pt x="105" y="456"/>
                      <a:pt x="117" y="456"/>
                      <a:pt x="128" y="450"/>
                    </a:cubicBezTo>
                    <a:cubicBezTo>
                      <a:pt x="315" y="357"/>
                      <a:pt x="502" y="264"/>
                      <a:pt x="677" y="153"/>
                    </a:cubicBezTo>
                    <a:cubicBezTo>
                      <a:pt x="718" y="129"/>
                      <a:pt x="730" y="83"/>
                      <a:pt x="706" y="42"/>
                    </a:cubicBezTo>
                    <a:cubicBezTo>
                      <a:pt x="691" y="15"/>
                      <a:pt x="663" y="1"/>
                      <a:pt x="636" y="1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" name="Google Shape;1480;p39">
              <a:extLst>
                <a:ext uri="{FF2B5EF4-FFF2-40B4-BE49-F238E27FC236}">
                  <a16:creationId xmlns:a16="http://schemas.microsoft.com/office/drawing/2014/main" id="{52E0D565-517C-9A64-A802-CF52254E90B6}"/>
                </a:ext>
              </a:extLst>
            </p:cNvPr>
            <p:cNvGrpSpPr/>
            <p:nvPr/>
          </p:nvGrpSpPr>
          <p:grpSpPr>
            <a:xfrm>
              <a:off x="6949930" y="2914453"/>
              <a:ext cx="370257" cy="376890"/>
              <a:chOff x="7279719" y="3236481"/>
              <a:chExt cx="355077" cy="361438"/>
            </a:xfrm>
          </p:grpSpPr>
          <p:sp>
            <p:nvSpPr>
              <p:cNvPr id="151" name="Google Shape;1481;p39">
                <a:extLst>
                  <a:ext uri="{FF2B5EF4-FFF2-40B4-BE49-F238E27FC236}">
                    <a16:creationId xmlns:a16="http://schemas.microsoft.com/office/drawing/2014/main" id="{28A70BEC-E65C-D61A-A64E-9F878237C363}"/>
                  </a:ext>
                </a:extLst>
              </p:cNvPr>
              <p:cNvSpPr/>
              <p:nvPr/>
            </p:nvSpPr>
            <p:spPr>
              <a:xfrm>
                <a:off x="7279719" y="3236481"/>
                <a:ext cx="293561" cy="293561"/>
              </a:xfrm>
              <a:custGeom>
                <a:avLst/>
                <a:gdLst/>
                <a:ahLst/>
                <a:cxnLst/>
                <a:rect l="l" t="t" r="r" b="b"/>
                <a:pathLst>
                  <a:path w="2954" h="2954" extrusionOk="0">
                    <a:moveTo>
                      <a:pt x="1477" y="123"/>
                    </a:moveTo>
                    <a:cubicBezTo>
                      <a:pt x="2224" y="123"/>
                      <a:pt x="2831" y="730"/>
                      <a:pt x="2831" y="1477"/>
                    </a:cubicBezTo>
                    <a:cubicBezTo>
                      <a:pt x="2831" y="2224"/>
                      <a:pt x="2224" y="2825"/>
                      <a:pt x="1477" y="2825"/>
                    </a:cubicBezTo>
                    <a:cubicBezTo>
                      <a:pt x="730" y="2825"/>
                      <a:pt x="123" y="2224"/>
                      <a:pt x="123" y="1477"/>
                    </a:cubicBezTo>
                    <a:cubicBezTo>
                      <a:pt x="123" y="730"/>
                      <a:pt x="730" y="123"/>
                      <a:pt x="1477" y="123"/>
                    </a:cubicBezTo>
                    <a:close/>
                    <a:moveTo>
                      <a:pt x="1477" y="0"/>
                    </a:moveTo>
                    <a:cubicBezTo>
                      <a:pt x="660" y="0"/>
                      <a:pt x="1" y="660"/>
                      <a:pt x="1" y="1477"/>
                    </a:cubicBezTo>
                    <a:cubicBezTo>
                      <a:pt x="1" y="2288"/>
                      <a:pt x="660" y="2954"/>
                      <a:pt x="1477" y="2954"/>
                    </a:cubicBezTo>
                    <a:cubicBezTo>
                      <a:pt x="2289" y="2954"/>
                      <a:pt x="2954" y="2288"/>
                      <a:pt x="2954" y="1477"/>
                    </a:cubicBezTo>
                    <a:cubicBezTo>
                      <a:pt x="2954" y="660"/>
                      <a:pt x="2289" y="0"/>
                      <a:pt x="14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482;p39">
                <a:extLst>
                  <a:ext uri="{FF2B5EF4-FFF2-40B4-BE49-F238E27FC236}">
                    <a16:creationId xmlns:a16="http://schemas.microsoft.com/office/drawing/2014/main" id="{169ABBC2-C3D9-D89F-A190-2DA5E859A95B}"/>
                  </a:ext>
                </a:extLst>
              </p:cNvPr>
              <p:cNvSpPr/>
              <p:nvPr/>
            </p:nvSpPr>
            <p:spPr>
              <a:xfrm>
                <a:off x="7335371" y="3292134"/>
                <a:ext cx="180569" cy="180470"/>
              </a:xfrm>
              <a:custGeom>
                <a:avLst/>
                <a:gdLst/>
                <a:ahLst/>
                <a:cxnLst/>
                <a:rect l="l" t="t" r="r" b="b"/>
                <a:pathLst>
                  <a:path w="1817" h="1816" extrusionOk="0">
                    <a:moveTo>
                      <a:pt x="911" y="129"/>
                    </a:moveTo>
                    <a:cubicBezTo>
                      <a:pt x="1343" y="129"/>
                      <a:pt x="1694" y="479"/>
                      <a:pt x="1694" y="911"/>
                    </a:cubicBezTo>
                    <a:cubicBezTo>
                      <a:pt x="1694" y="1337"/>
                      <a:pt x="1343" y="1693"/>
                      <a:pt x="911" y="1693"/>
                    </a:cubicBezTo>
                    <a:cubicBezTo>
                      <a:pt x="480" y="1693"/>
                      <a:pt x="129" y="1337"/>
                      <a:pt x="129" y="911"/>
                    </a:cubicBezTo>
                    <a:cubicBezTo>
                      <a:pt x="129" y="479"/>
                      <a:pt x="480" y="129"/>
                      <a:pt x="911" y="129"/>
                    </a:cubicBezTo>
                    <a:close/>
                    <a:moveTo>
                      <a:pt x="911" y="1"/>
                    </a:moveTo>
                    <a:cubicBezTo>
                      <a:pt x="410" y="1"/>
                      <a:pt x="1" y="409"/>
                      <a:pt x="1" y="911"/>
                    </a:cubicBezTo>
                    <a:cubicBezTo>
                      <a:pt x="1" y="1407"/>
                      <a:pt x="410" y="1816"/>
                      <a:pt x="911" y="1816"/>
                    </a:cubicBezTo>
                    <a:cubicBezTo>
                      <a:pt x="1408" y="1816"/>
                      <a:pt x="1816" y="1407"/>
                      <a:pt x="1816" y="911"/>
                    </a:cubicBezTo>
                    <a:cubicBezTo>
                      <a:pt x="1816" y="409"/>
                      <a:pt x="1408" y="1"/>
                      <a:pt x="9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483;p39">
                <a:extLst>
                  <a:ext uri="{FF2B5EF4-FFF2-40B4-BE49-F238E27FC236}">
                    <a16:creationId xmlns:a16="http://schemas.microsoft.com/office/drawing/2014/main" id="{BAA08705-64F0-308D-2E38-0BCEEBD6E9EB}"/>
                  </a:ext>
                </a:extLst>
              </p:cNvPr>
              <p:cNvSpPr/>
              <p:nvPr/>
            </p:nvSpPr>
            <p:spPr>
              <a:xfrm>
                <a:off x="7389930" y="3346693"/>
                <a:ext cx="71452" cy="71452"/>
              </a:xfrm>
              <a:custGeom>
                <a:avLst/>
                <a:gdLst/>
                <a:ahLst/>
                <a:cxnLst/>
                <a:rect l="l" t="t" r="r" b="b"/>
                <a:pathLst>
                  <a:path w="719" h="719" extrusionOk="0">
                    <a:moveTo>
                      <a:pt x="362" y="129"/>
                    </a:moveTo>
                    <a:cubicBezTo>
                      <a:pt x="491" y="129"/>
                      <a:pt x="596" y="234"/>
                      <a:pt x="596" y="362"/>
                    </a:cubicBezTo>
                    <a:cubicBezTo>
                      <a:pt x="596" y="491"/>
                      <a:pt x="491" y="596"/>
                      <a:pt x="362" y="596"/>
                    </a:cubicBezTo>
                    <a:cubicBezTo>
                      <a:pt x="234" y="596"/>
                      <a:pt x="129" y="491"/>
                      <a:pt x="129" y="362"/>
                    </a:cubicBezTo>
                    <a:cubicBezTo>
                      <a:pt x="129" y="234"/>
                      <a:pt x="234" y="129"/>
                      <a:pt x="362" y="129"/>
                    </a:cubicBezTo>
                    <a:close/>
                    <a:moveTo>
                      <a:pt x="362" y="0"/>
                    </a:moveTo>
                    <a:cubicBezTo>
                      <a:pt x="164" y="0"/>
                      <a:pt x="1" y="164"/>
                      <a:pt x="1" y="362"/>
                    </a:cubicBezTo>
                    <a:cubicBezTo>
                      <a:pt x="1" y="555"/>
                      <a:pt x="164" y="718"/>
                      <a:pt x="362" y="718"/>
                    </a:cubicBezTo>
                    <a:cubicBezTo>
                      <a:pt x="561" y="718"/>
                      <a:pt x="718" y="555"/>
                      <a:pt x="718" y="362"/>
                    </a:cubicBezTo>
                    <a:cubicBezTo>
                      <a:pt x="718" y="164"/>
                      <a:pt x="561" y="0"/>
                      <a:pt x="3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484;p39">
                <a:extLst>
                  <a:ext uri="{FF2B5EF4-FFF2-40B4-BE49-F238E27FC236}">
                    <a16:creationId xmlns:a16="http://schemas.microsoft.com/office/drawing/2014/main" id="{9E6FA4AD-F358-741F-E83C-14F49C9D45FF}"/>
                  </a:ext>
                </a:extLst>
              </p:cNvPr>
              <p:cNvSpPr/>
              <p:nvPr/>
            </p:nvSpPr>
            <p:spPr>
              <a:xfrm>
                <a:off x="7418352" y="3375711"/>
                <a:ext cx="216444" cy="222208"/>
              </a:xfrm>
              <a:custGeom>
                <a:avLst/>
                <a:gdLst/>
                <a:ahLst/>
                <a:cxnLst/>
                <a:rect l="l" t="t" r="r" b="b"/>
                <a:pathLst>
                  <a:path w="2178" h="2236" extrusionOk="0">
                    <a:moveTo>
                      <a:pt x="1314" y="1343"/>
                    </a:moveTo>
                    <a:lnTo>
                      <a:pt x="1670" y="1360"/>
                    </a:lnTo>
                    <a:lnTo>
                      <a:pt x="1868" y="1564"/>
                    </a:lnTo>
                    <a:lnTo>
                      <a:pt x="1536" y="1547"/>
                    </a:lnTo>
                    <a:lnTo>
                      <a:pt x="1547" y="1920"/>
                    </a:lnTo>
                    <a:lnTo>
                      <a:pt x="1325" y="1699"/>
                    </a:lnTo>
                    <a:lnTo>
                      <a:pt x="1314" y="1343"/>
                    </a:lnTo>
                    <a:close/>
                    <a:moveTo>
                      <a:pt x="71" y="1"/>
                    </a:moveTo>
                    <a:cubicBezTo>
                      <a:pt x="56" y="1"/>
                      <a:pt x="41" y="7"/>
                      <a:pt x="30" y="18"/>
                    </a:cubicBezTo>
                    <a:cubicBezTo>
                      <a:pt x="6" y="41"/>
                      <a:pt x="1" y="82"/>
                      <a:pt x="24" y="105"/>
                    </a:cubicBezTo>
                    <a:lnTo>
                      <a:pt x="1191" y="1302"/>
                    </a:lnTo>
                    <a:lnTo>
                      <a:pt x="1203" y="1745"/>
                    </a:lnTo>
                    <a:lnTo>
                      <a:pt x="1681" y="2236"/>
                    </a:lnTo>
                    <a:lnTo>
                      <a:pt x="1681" y="2236"/>
                    </a:lnTo>
                    <a:lnTo>
                      <a:pt x="1664" y="1681"/>
                    </a:lnTo>
                    <a:lnTo>
                      <a:pt x="1664" y="1681"/>
                    </a:lnTo>
                    <a:lnTo>
                      <a:pt x="2178" y="1710"/>
                    </a:lnTo>
                    <a:lnTo>
                      <a:pt x="1722" y="1238"/>
                    </a:lnTo>
                    <a:lnTo>
                      <a:pt x="1296" y="1214"/>
                    </a:lnTo>
                    <a:lnTo>
                      <a:pt x="1279" y="1214"/>
                    </a:lnTo>
                    <a:lnTo>
                      <a:pt x="117" y="24"/>
                    </a:lnTo>
                    <a:cubicBezTo>
                      <a:pt x="105" y="8"/>
                      <a:pt x="88" y="1"/>
                      <a:pt x="7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0" name="Google Shape;1513;p39">
              <a:extLst>
                <a:ext uri="{FF2B5EF4-FFF2-40B4-BE49-F238E27FC236}">
                  <a16:creationId xmlns:a16="http://schemas.microsoft.com/office/drawing/2014/main" id="{4379A1DC-1BA9-20E6-86B9-AFF4B416E0F8}"/>
                </a:ext>
              </a:extLst>
            </p:cNvPr>
            <p:cNvSpPr txBox="1"/>
            <p:nvPr/>
          </p:nvSpPr>
          <p:spPr>
            <a:xfrm>
              <a:off x="6600380" y="3083972"/>
              <a:ext cx="1059227" cy="796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2400" b="1" dirty="0">
                  <a:solidFill>
                    <a:srgbClr val="FFFFFF"/>
                  </a:solidFill>
                  <a:latin typeface="Fira Sans Extra Condensed"/>
                  <a:ea typeface="Fira Sans Extra Condensed"/>
                  <a:cs typeface="B Yekan" panose="00000400000000000000" pitchFamily="2" charset="-78"/>
                  <a:sym typeface="Fira Sans Extra Condensed"/>
                </a:rPr>
                <a:t>05</a:t>
              </a:r>
              <a:endParaRPr sz="2400" b="1" dirty="0">
                <a:solidFill>
                  <a:srgbClr val="FFFFFF"/>
                </a:solidFill>
                <a:latin typeface="Fira Sans Extra Condensed"/>
                <a:ea typeface="Fira Sans Extra Condensed"/>
                <a:cs typeface="B Yekan" panose="00000400000000000000" pitchFamily="2" charset="-78"/>
                <a:sym typeface="Fira Sans Extra Condensed"/>
              </a:endParaRPr>
            </a:p>
          </p:txBody>
        </p: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2F1B1992-08AA-3420-5831-CF538F92D770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091D00AD-62B9-2F1F-6DD8-C8F7683A4F31}"/>
              </a:ext>
            </a:extLst>
          </p:cNvPr>
          <p:cNvSpPr txBox="1"/>
          <p:nvPr/>
        </p:nvSpPr>
        <p:spPr>
          <a:xfrm>
            <a:off x="111830" y="4099455"/>
            <a:ext cx="210458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107B02CB-9276-3178-F711-3EDDFC1CE3F3}"/>
              </a:ext>
            </a:extLst>
          </p:cNvPr>
          <p:cNvSpPr txBox="1"/>
          <p:nvPr/>
        </p:nvSpPr>
        <p:spPr>
          <a:xfrm>
            <a:off x="1550231" y="1088227"/>
            <a:ext cx="210458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E52ACB5-B0E7-1EB4-F694-A73ED3F2F545}"/>
              </a:ext>
            </a:extLst>
          </p:cNvPr>
          <p:cNvSpPr txBox="1"/>
          <p:nvPr/>
        </p:nvSpPr>
        <p:spPr>
          <a:xfrm>
            <a:off x="3013477" y="4082662"/>
            <a:ext cx="210458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511D19E-5C30-329D-FE56-D56615503D4E}"/>
              </a:ext>
            </a:extLst>
          </p:cNvPr>
          <p:cNvSpPr txBox="1"/>
          <p:nvPr/>
        </p:nvSpPr>
        <p:spPr>
          <a:xfrm>
            <a:off x="4571621" y="1150034"/>
            <a:ext cx="210458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C82500DF-8F68-80A4-98B0-3290B2B81EC5}"/>
              </a:ext>
            </a:extLst>
          </p:cNvPr>
          <p:cNvSpPr txBox="1"/>
          <p:nvPr/>
        </p:nvSpPr>
        <p:spPr>
          <a:xfrm>
            <a:off x="6103015" y="4144217"/>
            <a:ext cx="210458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687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173" grpId="0"/>
      <p:bldP spid="174" grpId="0"/>
      <p:bldP spid="175" grpId="0"/>
      <p:bldP spid="176" grpId="0"/>
      <p:bldP spid="1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Oval 72">
            <a:extLst>
              <a:ext uri="{FF2B5EF4-FFF2-40B4-BE49-F238E27FC236}">
                <a16:creationId xmlns:a16="http://schemas.microsoft.com/office/drawing/2014/main" id="{F5426145-0C24-FCB3-15A1-42379CA726D5}"/>
              </a:ext>
            </a:extLst>
          </p:cNvPr>
          <p:cNvSpPr/>
          <p:nvPr/>
        </p:nvSpPr>
        <p:spPr>
          <a:xfrm>
            <a:off x="3305632" y="3262152"/>
            <a:ext cx="1176722" cy="1176722"/>
          </a:xfrm>
          <a:prstGeom prst="ellipse">
            <a:avLst/>
          </a:prstGeom>
          <a:solidFill>
            <a:srgbClr val="E3B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3A4872-06C5-6B24-DFD0-FCDCCAAC8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18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951B06-72C4-0479-E0DD-B4A3C2D748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79AC77-AF8E-4469-A7C7-AC8B6E131E1E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C24601-731E-2C71-0DC7-5C76FA8F740D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B1A58D-06E7-C671-BB05-3EE6B3F41A92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360B5A-5013-66BF-4EA5-41F0F7DC5966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0E68F6-FEC8-0F1A-A95B-DAA353B34C9E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D08469-1EB2-A469-2E4C-38CE370554CD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C551F89-D101-F312-08C9-625ACFDD0C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286C28-9735-939D-A39B-C498BBDEDD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9F3BC6-531A-8777-EACC-2F4CF19AD0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ADD798-000F-7F7E-9F86-54ABD3BACBBC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730C6C0-C14C-D6A7-C67C-E5BD9A0936F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94DD05-E92A-9BCF-6DBF-7A4EDD17B51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58" name="Freeform 5">
            <a:extLst>
              <a:ext uri="{FF2B5EF4-FFF2-40B4-BE49-F238E27FC236}">
                <a16:creationId xmlns:a16="http://schemas.microsoft.com/office/drawing/2014/main" id="{E43F0AD1-99D0-5012-3F95-4B617A461BC2}"/>
              </a:ext>
            </a:extLst>
          </p:cNvPr>
          <p:cNvSpPr/>
          <p:nvPr/>
        </p:nvSpPr>
        <p:spPr>
          <a:xfrm>
            <a:off x="1609189" y="2349345"/>
            <a:ext cx="5494536" cy="3338481"/>
          </a:xfrm>
          <a:custGeom>
            <a:avLst/>
            <a:gdLst>
              <a:gd name="f0" fmla="val 10800000"/>
              <a:gd name="f1" fmla="val 5400000"/>
              <a:gd name="f2" fmla="val 360"/>
              <a:gd name="f3" fmla="val 180"/>
              <a:gd name="f4" fmla="val w"/>
              <a:gd name="f5" fmla="val h"/>
              <a:gd name="f6" fmla="val 0"/>
              <a:gd name="f7" fmla="val 1185"/>
              <a:gd name="f8" fmla="val 719"/>
              <a:gd name="f9" fmla="val 567"/>
              <a:gd name="f10" fmla="val 7"/>
              <a:gd name="f11" fmla="val 560"/>
              <a:gd name="f12" fmla="val 14"/>
              <a:gd name="f13" fmla="val 553"/>
              <a:gd name="f14" fmla="val 20"/>
              <a:gd name="f15" fmla="val 546"/>
              <a:gd name="f16" fmla="val 26"/>
              <a:gd name="f17" fmla="val 541"/>
              <a:gd name="f18" fmla="val 31"/>
              <a:gd name="f19" fmla="val 542"/>
              <a:gd name="f20" fmla="val 37"/>
              <a:gd name="f21" fmla="val 545"/>
              <a:gd name="f22" fmla="val 60"/>
              <a:gd name="f23" fmla="val 556"/>
              <a:gd name="f24" fmla="val 83"/>
              <a:gd name="f25" fmla="val 566"/>
              <a:gd name="f26" fmla="val 106"/>
              <a:gd name="f27" fmla="val 577"/>
              <a:gd name="f28" fmla="val 108"/>
              <a:gd name="f29" fmla="val 574"/>
              <a:gd name="f30" fmla="val 571"/>
              <a:gd name="f31" fmla="val 110"/>
              <a:gd name="f32" fmla="val 568"/>
              <a:gd name="f33" fmla="val 113"/>
              <a:gd name="f34" fmla="val 558"/>
              <a:gd name="f35" fmla="val 117"/>
              <a:gd name="f36" fmla="val 548"/>
              <a:gd name="f37" fmla="val 120"/>
              <a:gd name="f38" fmla="val 538"/>
              <a:gd name="f39" fmla="val 122"/>
              <a:gd name="f40" fmla="val 531"/>
              <a:gd name="f41" fmla="val 129"/>
              <a:gd name="f42" fmla="val 525"/>
              <a:gd name="f43" fmla="val 133"/>
              <a:gd name="f44" fmla="val 518"/>
              <a:gd name="f45" fmla="val 136"/>
              <a:gd name="f46" fmla="val 513"/>
              <a:gd name="f47" fmla="val 140"/>
              <a:gd name="f48" fmla="val 508"/>
              <a:gd name="f49" fmla="val 142"/>
              <a:gd name="f50" fmla="val 503"/>
              <a:gd name="f51" fmla="val 148"/>
              <a:gd name="f52" fmla="val 480"/>
              <a:gd name="f53" fmla="val 161"/>
              <a:gd name="f54" fmla="val 460"/>
              <a:gd name="f55" fmla="val 179"/>
              <a:gd name="f56" fmla="val 444"/>
              <a:gd name="f57" fmla="val 185"/>
              <a:gd name="f58" fmla="val 438"/>
              <a:gd name="f59" fmla="val 191"/>
              <a:gd name="f60" fmla="val 433"/>
              <a:gd name="f61" fmla="val 197"/>
              <a:gd name="f62" fmla="val 428"/>
              <a:gd name="f63" fmla="val 201"/>
              <a:gd name="f64" fmla="val 425"/>
              <a:gd name="f65" fmla="val 202"/>
              <a:gd name="f66" fmla="val 422"/>
              <a:gd name="f67" fmla="val 200"/>
              <a:gd name="f68" fmla="val 418"/>
              <a:gd name="f69" fmla="val 198"/>
              <a:gd name="f70" fmla="val 413"/>
              <a:gd name="f71" fmla="val 407"/>
              <a:gd name="f72" fmla="val 196"/>
              <a:gd name="f73" fmla="val 401"/>
              <a:gd name="f74" fmla="val 391"/>
              <a:gd name="f75" fmla="val 205"/>
              <a:gd name="f76" fmla="val 384"/>
              <a:gd name="f77" fmla="val 215"/>
              <a:gd name="f78" fmla="val 386"/>
              <a:gd name="f79" fmla="val 217"/>
              <a:gd name="f80" fmla="val 387"/>
              <a:gd name="f81" fmla="val 218"/>
              <a:gd name="f82" fmla="val 220"/>
              <a:gd name="f83" fmla="val 388"/>
              <a:gd name="f84" fmla="val 225"/>
              <a:gd name="f85" fmla="val 230"/>
              <a:gd name="f86" fmla="val 236"/>
              <a:gd name="f87" fmla="val 242"/>
              <a:gd name="f88" fmla="val 383"/>
              <a:gd name="f89" fmla="val 247"/>
              <a:gd name="f90" fmla="val 251"/>
              <a:gd name="f91" fmla="val 254"/>
              <a:gd name="f92" fmla="val 395"/>
              <a:gd name="f93" fmla="val 256"/>
              <a:gd name="f94" fmla="val 260"/>
              <a:gd name="f95" fmla="val 393"/>
              <a:gd name="f96" fmla="val 279"/>
              <a:gd name="f97" fmla="val 300"/>
              <a:gd name="f98" fmla="val 320"/>
              <a:gd name="f99" fmla="val 325"/>
              <a:gd name="f100" fmla="val 326"/>
              <a:gd name="f101" fmla="val 328"/>
              <a:gd name="f102" fmla="val 382"/>
              <a:gd name="f103" fmla="val 343"/>
              <a:gd name="f104" fmla="val 354"/>
              <a:gd name="f105" fmla="val 358"/>
              <a:gd name="f106" fmla="val 373"/>
              <a:gd name="f107" fmla="val 298"/>
              <a:gd name="f108" fmla="val 376"/>
              <a:gd name="f109" fmla="val 292"/>
              <a:gd name="f110" fmla="val 381"/>
              <a:gd name="f111" fmla="val 288"/>
              <a:gd name="f112" fmla="val 385"/>
              <a:gd name="f113" fmla="val 283"/>
              <a:gd name="f114" fmla="val 282"/>
              <a:gd name="f115" fmla="val 281"/>
              <a:gd name="f116" fmla="val 280"/>
              <a:gd name="f117" fmla="val 262"/>
              <a:gd name="f118" fmla="val 408"/>
              <a:gd name="f119" fmla="val 252"/>
              <a:gd name="f120" fmla="val 421"/>
              <a:gd name="f121" fmla="val 239"/>
              <a:gd name="f122" fmla="val 423"/>
              <a:gd name="f123" fmla="val 237"/>
              <a:gd name="f124" fmla="val 233"/>
              <a:gd name="f125" fmla="val 403"/>
              <a:gd name="f126" fmla="val 228"/>
              <a:gd name="f127" fmla="val 223"/>
              <a:gd name="f128" fmla="val 372"/>
              <a:gd name="f129" fmla="val 213"/>
              <a:gd name="f130" fmla="val 349"/>
              <a:gd name="f131" fmla="val 204"/>
              <a:gd name="f132" fmla="val 315"/>
              <a:gd name="f133" fmla="val 184"/>
              <a:gd name="f134" fmla="val 287"/>
              <a:gd name="f135" fmla="val 173"/>
              <a:gd name="f136" fmla="val 271"/>
              <a:gd name="f137" fmla="val 165"/>
              <a:gd name="f138" fmla="val 156"/>
              <a:gd name="f139" fmla="val 240"/>
              <a:gd name="f140" fmla="val 147"/>
              <a:gd name="f141" fmla="val 232"/>
              <a:gd name="f142" fmla="val 146"/>
              <a:gd name="f143" fmla="val 144"/>
              <a:gd name="f144" fmla="val 207"/>
              <a:gd name="f145" fmla="val 134"/>
              <a:gd name="f146" fmla="val 186"/>
              <a:gd name="f147" fmla="val 123"/>
              <a:gd name="f148" fmla="val 159"/>
              <a:gd name="f149" fmla="val 109"/>
              <a:gd name="f150" fmla="val 153"/>
              <a:gd name="f151" fmla="val 107"/>
              <a:gd name="f152" fmla="val 112"/>
              <a:gd name="f153" fmla="val 145"/>
              <a:gd name="f154" fmla="val 135"/>
              <a:gd name="f155" fmla="val 111"/>
              <a:gd name="f156" fmla="val 126"/>
              <a:gd name="f157" fmla="val 105"/>
              <a:gd name="f158" fmla="val 104"/>
              <a:gd name="f159" fmla="val 103"/>
              <a:gd name="f160" fmla="val 99"/>
              <a:gd name="f161" fmla="val 96"/>
              <a:gd name="f162" fmla="val 143"/>
              <a:gd name="f163" fmla="val 92"/>
              <a:gd name="f164" fmla="val 93"/>
              <a:gd name="f165" fmla="val 154"/>
              <a:gd name="f166" fmla="val 98"/>
              <a:gd name="f167" fmla="val 168"/>
              <a:gd name="f168" fmla="val 194"/>
              <a:gd name="f169" fmla="val 75"/>
              <a:gd name="f170" fmla="val 219"/>
              <a:gd name="f171" fmla="val 57"/>
              <a:gd name="f172" fmla="val 244"/>
              <a:gd name="f173" fmla="val 39"/>
              <a:gd name="f174" fmla="val 36"/>
              <a:gd name="f175" fmla="val 34"/>
              <a:gd name="f176" fmla="val 253"/>
              <a:gd name="f177" fmla="val 255"/>
              <a:gd name="f178" fmla="val 29"/>
              <a:gd name="f179" fmla="val 24"/>
              <a:gd name="f180" fmla="val 22"/>
              <a:gd name="f181" fmla="val 21"/>
              <a:gd name="f182" fmla="val 249"/>
              <a:gd name="f183" fmla="val 243"/>
              <a:gd name="f184" fmla="val 19"/>
              <a:gd name="f185" fmla="val 13"/>
              <a:gd name="f186" fmla="val 12"/>
              <a:gd name="f187" fmla="val 245"/>
              <a:gd name="f188" fmla="val 10"/>
              <a:gd name="f189" fmla="val 4"/>
              <a:gd name="f190" fmla="val 3"/>
              <a:gd name="f191" fmla="val 1"/>
              <a:gd name="f192" fmla="val 258"/>
              <a:gd name="f193" fmla="val 261"/>
              <a:gd name="f194" fmla="val 6"/>
              <a:gd name="f195" fmla="val 11"/>
              <a:gd name="f196" fmla="val 270"/>
              <a:gd name="f197" fmla="val 9"/>
              <a:gd name="f198" fmla="val 273"/>
              <a:gd name="f199" fmla="val 274"/>
              <a:gd name="f200" fmla="val 15"/>
              <a:gd name="f201" fmla="val 272"/>
              <a:gd name="f202" fmla="val 17"/>
              <a:gd name="f203" fmla="val 18"/>
              <a:gd name="f204" fmla="val 269"/>
              <a:gd name="f205" fmla="val 267"/>
              <a:gd name="f206" fmla="val 265"/>
              <a:gd name="f207" fmla="val 263"/>
              <a:gd name="f208" fmla="val 25"/>
              <a:gd name="f209" fmla="val 28"/>
              <a:gd name="f210" fmla="val 294"/>
              <a:gd name="f211" fmla="val 41"/>
              <a:gd name="f212" fmla="val 317"/>
              <a:gd name="f213" fmla="val 52"/>
              <a:gd name="f214" fmla="val 340"/>
              <a:gd name="f215" fmla="val 63"/>
              <a:gd name="f216" fmla="val 351"/>
              <a:gd name="f217" fmla="val 67"/>
              <a:gd name="f218" fmla="val 362"/>
              <a:gd name="f219" fmla="val 71"/>
              <a:gd name="f220" fmla="val 82"/>
              <a:gd name="f221" fmla="val 90"/>
              <a:gd name="f222" fmla="val 97"/>
              <a:gd name="f223" fmla="val 447"/>
              <a:gd name="f224" fmla="val 475"/>
              <a:gd name="f225" fmla="val 125"/>
              <a:gd name="f226" fmla="val 504"/>
              <a:gd name="f227" fmla="val 138"/>
              <a:gd name="f228" fmla="val 516"/>
              <a:gd name="f229" fmla="val 528"/>
              <a:gd name="f230" fmla="val 540"/>
              <a:gd name="f231" fmla="val 152"/>
              <a:gd name="f232" fmla="val 544"/>
              <a:gd name="f233" fmla="val 151"/>
              <a:gd name="f234" fmla="val 557"/>
              <a:gd name="f235" fmla="val 569"/>
              <a:gd name="f236" fmla="val 580"/>
              <a:gd name="f237" fmla="val 124"/>
              <a:gd name="f238" fmla="val 581"/>
              <a:gd name="f239" fmla="val 582"/>
              <a:gd name="f240" fmla="val 118"/>
              <a:gd name="f241" fmla="val 583"/>
              <a:gd name="f242" fmla="val 114"/>
              <a:gd name="f243" fmla="val 584"/>
              <a:gd name="f244" fmla="val 586"/>
              <a:gd name="f245" fmla="val 88"/>
              <a:gd name="f246" fmla="val 592"/>
              <a:gd name="f247" fmla="val 606"/>
              <a:gd name="f248" fmla="val 65"/>
              <a:gd name="f249" fmla="val 611"/>
              <a:gd name="f250" fmla="val 62"/>
              <a:gd name="f251" fmla="val 615"/>
              <a:gd name="f252" fmla="val 58"/>
              <a:gd name="f253" fmla="val 621"/>
              <a:gd name="f254" fmla="val 53"/>
              <a:gd name="f255" fmla="val 618"/>
              <a:gd name="f256" fmla="val 51"/>
              <a:gd name="f257" fmla="val 50"/>
              <a:gd name="f258" fmla="val 612"/>
              <a:gd name="f259" fmla="val 47"/>
              <a:gd name="f260" fmla="val 610"/>
              <a:gd name="f261" fmla="val 46"/>
              <a:gd name="f262" fmla="val 607"/>
              <a:gd name="f263" fmla="val 44"/>
              <a:gd name="f264" fmla="val 40"/>
              <a:gd name="f265" fmla="val 614"/>
              <a:gd name="f266" fmla="val 616"/>
              <a:gd name="f267" fmla="val 620"/>
              <a:gd name="f268" fmla="val 45"/>
              <a:gd name="f269" fmla="val 622"/>
              <a:gd name="f270" fmla="val 49"/>
              <a:gd name="f271" fmla="val 623"/>
              <a:gd name="f272" fmla="val 658"/>
              <a:gd name="f273" fmla="val 689"/>
              <a:gd name="f274" fmla="val 718"/>
              <a:gd name="f275" fmla="val 741"/>
              <a:gd name="f276" fmla="val 79"/>
              <a:gd name="f277" fmla="val 761"/>
              <a:gd name="f278" fmla="val 779"/>
              <a:gd name="f279" fmla="val 782"/>
              <a:gd name="f280" fmla="val 785"/>
              <a:gd name="f281" fmla="val 119"/>
              <a:gd name="f282" fmla="val 790"/>
              <a:gd name="f283" fmla="val 797"/>
              <a:gd name="f284" fmla="val 805"/>
              <a:gd name="f285" fmla="val 812"/>
              <a:gd name="f286" fmla="val 813"/>
              <a:gd name="f287" fmla="val 816"/>
              <a:gd name="f288" fmla="val 810"/>
              <a:gd name="f289" fmla="val 809"/>
              <a:gd name="f290" fmla="val 100"/>
              <a:gd name="f291" fmla="val 822"/>
              <a:gd name="f292" fmla="val 86"/>
              <a:gd name="f293" fmla="val 831"/>
              <a:gd name="f294" fmla="val 80"/>
              <a:gd name="f295" fmla="val 830"/>
              <a:gd name="f296" fmla="val 89"/>
              <a:gd name="f297" fmla="val 829"/>
              <a:gd name="f298" fmla="val 827"/>
              <a:gd name="f299" fmla="val 826"/>
              <a:gd name="f300" fmla="val 825"/>
              <a:gd name="f301" fmla="val 116"/>
              <a:gd name="f302" fmla="val 823"/>
              <a:gd name="f303" fmla="val 836"/>
              <a:gd name="f304" fmla="val 842"/>
              <a:gd name="f305" fmla="val 848"/>
              <a:gd name="f306" fmla="val 854"/>
              <a:gd name="f307" fmla="val 859"/>
              <a:gd name="f308" fmla="val 860"/>
              <a:gd name="f309" fmla="val 861"/>
              <a:gd name="f310" fmla="val 855"/>
              <a:gd name="f311" fmla="val 851"/>
              <a:gd name="f312" fmla="val 128"/>
              <a:gd name="f313" fmla="val 844"/>
              <a:gd name="f314" fmla="val 839"/>
              <a:gd name="f315" fmla="val 132"/>
              <a:gd name="f316" fmla="val 815"/>
              <a:gd name="f317" fmla="val 806"/>
              <a:gd name="f318" fmla="val 131"/>
              <a:gd name="f319" fmla="val 795"/>
              <a:gd name="f320" fmla="val 799"/>
              <a:gd name="f321" fmla="val 803"/>
              <a:gd name="f322" fmla="val 808"/>
              <a:gd name="f323" fmla="val 150"/>
              <a:gd name="f324" fmla="val 811"/>
              <a:gd name="f325" fmla="val 814"/>
              <a:gd name="f326" fmla="val 817"/>
              <a:gd name="f327" fmla="val 141"/>
              <a:gd name="f328" fmla="val 819"/>
              <a:gd name="f329" fmla="val 821"/>
              <a:gd name="f330" fmla="val 149"/>
              <a:gd name="f331" fmla="val 155"/>
              <a:gd name="f332" fmla="val 157"/>
              <a:gd name="f333" fmla="val 188"/>
              <a:gd name="f334" fmla="val 840"/>
              <a:gd name="f335" fmla="val 841"/>
              <a:gd name="f336" fmla="val 277"/>
              <a:gd name="f337" fmla="val 837"/>
              <a:gd name="f338" fmla="val 835"/>
              <a:gd name="f339" fmla="val 167"/>
              <a:gd name="f340" fmla="val 170"/>
              <a:gd name="f341" fmla="val 172"/>
              <a:gd name="f342" fmla="val 209"/>
              <a:gd name="f343" fmla="val 833"/>
              <a:gd name="f344" fmla="val 832"/>
              <a:gd name="f345" fmla="val 276"/>
              <a:gd name="f346" fmla="val 248"/>
              <a:gd name="f347" fmla="val 234"/>
              <a:gd name="f348" fmla="val 221"/>
              <a:gd name="f349" fmla="val 820"/>
              <a:gd name="f350" fmla="val 802"/>
              <a:gd name="f351" fmla="val 199"/>
              <a:gd name="f352" fmla="val 794"/>
              <a:gd name="f353" fmla="val 800"/>
              <a:gd name="f354" fmla="val 193"/>
              <a:gd name="f355" fmla="val 190"/>
              <a:gd name="f356" fmla="val 178"/>
              <a:gd name="f357" fmla="val 789"/>
              <a:gd name="f358" fmla="val 775"/>
              <a:gd name="f359" fmla="val 771"/>
              <a:gd name="f360" fmla="val 766"/>
              <a:gd name="f361" fmla="val 139"/>
              <a:gd name="f362" fmla="val 760"/>
              <a:gd name="f363" fmla="val 759"/>
              <a:gd name="f364" fmla="val 763"/>
              <a:gd name="f365" fmla="val 137"/>
              <a:gd name="f366" fmla="val 767"/>
              <a:gd name="f367" fmla="val 773"/>
              <a:gd name="f368" fmla="val 749"/>
              <a:gd name="f369" fmla="val 737"/>
              <a:gd name="f370" fmla="val 95"/>
              <a:gd name="f371" fmla="val 736"/>
              <a:gd name="f372" fmla="val 94"/>
              <a:gd name="f373" fmla="val 732"/>
              <a:gd name="f374" fmla="val 731"/>
              <a:gd name="f375" fmla="val 727"/>
              <a:gd name="f376" fmla="val 723"/>
              <a:gd name="f377" fmla="val 717"/>
              <a:gd name="f378" fmla="val 722"/>
              <a:gd name="f379" fmla="val 726"/>
              <a:gd name="f380" fmla="val 730"/>
              <a:gd name="f381" fmla="val 728"/>
              <a:gd name="f382" fmla="val 85"/>
              <a:gd name="f383" fmla="val 716"/>
              <a:gd name="f384" fmla="val 712"/>
              <a:gd name="f385" fmla="val 102"/>
              <a:gd name="f386" fmla="val 703"/>
              <a:gd name="f387" fmla="val 694"/>
              <a:gd name="f388" fmla="val 685"/>
              <a:gd name="f389" fmla="val 87"/>
              <a:gd name="f390" fmla="val 683"/>
              <a:gd name="f391" fmla="val 681"/>
              <a:gd name="f392" fmla="val 84"/>
              <a:gd name="f393" fmla="val 678"/>
              <a:gd name="f394" fmla="val 675"/>
              <a:gd name="f395" fmla="val 81"/>
              <a:gd name="f396" fmla="val 674"/>
              <a:gd name="f397" fmla="val 680"/>
              <a:gd name="f398" fmla="val 682"/>
              <a:gd name="f399" fmla="val 665"/>
              <a:gd name="f400" fmla="val 663"/>
              <a:gd name="f401" fmla="val 660"/>
              <a:gd name="f402" fmla="val 56"/>
              <a:gd name="f403" fmla="val 644"/>
              <a:gd name="f404" fmla="val 643"/>
              <a:gd name="f405" fmla="val 54"/>
              <a:gd name="f406" fmla="val 638"/>
              <a:gd name="f407" fmla="val 66"/>
              <a:gd name="f408" fmla="val 637"/>
              <a:gd name="f409" fmla="val 68"/>
              <a:gd name="f410" fmla="val 636"/>
              <a:gd name="f411" fmla="val 69"/>
              <a:gd name="f412" fmla="val 635"/>
              <a:gd name="f413" fmla="val 634"/>
              <a:gd name="f414" fmla="val 600"/>
              <a:gd name="f415" fmla="val 76"/>
              <a:gd name="f416" fmla="val 602"/>
              <a:gd name="f417" fmla="val 604"/>
              <a:gd name="f418" fmla="val 605"/>
              <a:gd name="f419" fmla="val 601"/>
              <a:gd name="f420" fmla="val 599"/>
              <a:gd name="f421" fmla="val 596"/>
              <a:gd name="f422" fmla="val 589"/>
              <a:gd name="f423" fmla="val 587"/>
              <a:gd name="f424" fmla="val 591"/>
              <a:gd name="f425" fmla="val 115"/>
              <a:gd name="f426" fmla="val 594"/>
              <a:gd name="f427" fmla="val 609"/>
              <a:gd name="f428" fmla="val 649"/>
              <a:gd name="f429" fmla="val 651"/>
              <a:gd name="f430" fmla="val 652"/>
              <a:gd name="f431" fmla="val 653"/>
              <a:gd name="f432" fmla="val 91"/>
              <a:gd name="f433" fmla="val 655"/>
              <a:gd name="f434" fmla="val 654"/>
              <a:gd name="f435" fmla="val 656"/>
              <a:gd name="f436" fmla="val 101"/>
              <a:gd name="f437" fmla="val 664"/>
              <a:gd name="f438" fmla="val 667"/>
              <a:gd name="f439" fmla="val 670"/>
              <a:gd name="f440" fmla="val 673"/>
              <a:gd name="f441" fmla="val 672"/>
              <a:gd name="f442" fmla="val 671"/>
              <a:gd name="f443" fmla="val 669"/>
              <a:gd name="f444" fmla="val 679"/>
              <a:gd name="f445" fmla="val 757"/>
              <a:gd name="f446" fmla="val 182"/>
              <a:gd name="f447" fmla="val 772"/>
              <a:gd name="f448" fmla="val 235"/>
              <a:gd name="f449" fmla="val 246"/>
              <a:gd name="f450" fmla="val 778"/>
              <a:gd name="f451" fmla="val 792"/>
              <a:gd name="f452" fmla="val 250"/>
              <a:gd name="f453" fmla="val 793"/>
              <a:gd name="f454" fmla="val 783"/>
              <a:gd name="f455" fmla="val 777"/>
              <a:gd name="f456" fmla="val 788"/>
              <a:gd name="f457" fmla="val 264"/>
              <a:gd name="f458" fmla="val 847"/>
              <a:gd name="f459" fmla="val 290"/>
              <a:gd name="f460" fmla="val 874"/>
              <a:gd name="f461" fmla="val 303"/>
              <a:gd name="f462" fmla="val 886"/>
              <a:gd name="f463" fmla="val 310"/>
              <a:gd name="f464" fmla="val 900"/>
              <a:gd name="f465" fmla="val 314"/>
              <a:gd name="f466" fmla="val 913"/>
              <a:gd name="f467" fmla="val 926"/>
              <a:gd name="f468" fmla="val 940"/>
              <a:gd name="f469" fmla="val 332"/>
              <a:gd name="f470" fmla="val 953"/>
              <a:gd name="f471" fmla="val 338"/>
              <a:gd name="f472" fmla="val 984"/>
              <a:gd name="f473" fmla="val 352"/>
              <a:gd name="f474" fmla="val 1015"/>
              <a:gd name="f475" fmla="val 366"/>
              <a:gd name="f476" fmla="val 1046"/>
              <a:gd name="f477" fmla="val 380"/>
              <a:gd name="f478" fmla="val 1077"/>
              <a:gd name="f479" fmla="val 394"/>
              <a:gd name="f480" fmla="val 1108"/>
              <a:gd name="f481" fmla="val 1139"/>
              <a:gd name="f482" fmla="val 420"/>
              <a:gd name="f483" fmla="val 1144"/>
              <a:gd name="f484" fmla="val 1151"/>
              <a:gd name="f485" fmla="val 424"/>
              <a:gd name="f486" fmla="val 1156"/>
              <a:gd name="f487" fmla="val 417"/>
              <a:gd name="f488" fmla="val 1157"/>
              <a:gd name="f489" fmla="val 1159"/>
              <a:gd name="f490" fmla="val 416"/>
              <a:gd name="f491" fmla="val 1160"/>
              <a:gd name="f492" fmla="val 1168"/>
              <a:gd name="f493" fmla="val 1177"/>
              <a:gd name="f494" fmla="val 429"/>
              <a:gd name="f495" fmla="val 430"/>
              <a:gd name="f496" fmla="val 1176"/>
              <a:gd name="f497" fmla="val 1167"/>
              <a:gd name="f498" fmla="val 435"/>
              <a:gd name="f499" fmla="val 1158"/>
              <a:gd name="f500" fmla="val 437"/>
              <a:gd name="f501" fmla="val 1155"/>
              <a:gd name="f502" fmla="val 436"/>
              <a:gd name="f503" fmla="val 1150"/>
              <a:gd name="f504" fmla="val 1143"/>
              <a:gd name="f505" fmla="val 432"/>
              <a:gd name="f506" fmla="val 1111"/>
              <a:gd name="f507" fmla="val 1083"/>
              <a:gd name="f508" fmla="val 484"/>
              <a:gd name="f509" fmla="val 1055"/>
              <a:gd name="f510" fmla="val 1054"/>
              <a:gd name="f511" fmla="val 509"/>
              <a:gd name="f512" fmla="val 510"/>
              <a:gd name="f513" fmla="val 1057"/>
              <a:gd name="f514" fmla="val 1058"/>
              <a:gd name="f515" fmla="val 520"/>
              <a:gd name="f516" fmla="val 1053"/>
              <a:gd name="f517" fmla="val 521"/>
              <a:gd name="f518" fmla="val 1047"/>
              <a:gd name="f519" fmla="val 1048"/>
              <a:gd name="f520" fmla="val 529"/>
              <a:gd name="f521" fmla="val 1045"/>
              <a:gd name="f522" fmla="val 1044"/>
              <a:gd name="f523" fmla="val 1042"/>
              <a:gd name="f524" fmla="val 1041"/>
              <a:gd name="f525" fmla="val 530"/>
              <a:gd name="f526" fmla="val 1039"/>
              <a:gd name="f527" fmla="val 1037"/>
              <a:gd name="f528" fmla="val 527"/>
              <a:gd name="f529" fmla="val 1034"/>
              <a:gd name="f530" fmla="val 1032"/>
              <a:gd name="f531" fmla="val 1027"/>
              <a:gd name="f532" fmla="val 1026"/>
              <a:gd name="f533" fmla="val 522"/>
              <a:gd name="f534" fmla="val 514"/>
              <a:gd name="f535" fmla="val 1025"/>
              <a:gd name="f536" fmla="val 512"/>
              <a:gd name="f537" fmla="val 1021"/>
              <a:gd name="f538" fmla="val 1001"/>
              <a:gd name="f539" fmla="val 501"/>
              <a:gd name="f540" fmla="val 981"/>
              <a:gd name="f541" fmla="val 493"/>
              <a:gd name="f542" fmla="val 961"/>
              <a:gd name="f543" fmla="val 930"/>
              <a:gd name="f544" fmla="val 469"/>
              <a:gd name="f545" fmla="val 897"/>
              <a:gd name="f546" fmla="val 458"/>
              <a:gd name="f547" fmla="val 866"/>
              <a:gd name="f548" fmla="val 443"/>
              <a:gd name="f549" fmla="val 414"/>
              <a:gd name="f550" fmla="val 774"/>
              <a:gd name="f551" fmla="val 400"/>
              <a:gd name="f552" fmla="val 748"/>
              <a:gd name="f553" fmla="val 721"/>
              <a:gd name="f554" fmla="val 378"/>
              <a:gd name="f555" fmla="val 693"/>
              <a:gd name="f556" fmla="val 374"/>
              <a:gd name="f557" fmla="val 691"/>
              <a:gd name="f558" fmla="val 690"/>
              <a:gd name="f559" fmla="val 686"/>
              <a:gd name="f560" fmla="val 677"/>
              <a:gd name="f561" fmla="val 392"/>
              <a:gd name="f562" fmla="val 375"/>
              <a:gd name="f563" fmla="val 676"/>
              <a:gd name="f564" fmla="val 684"/>
              <a:gd name="f565" fmla="val 687"/>
              <a:gd name="f566" fmla="val 688"/>
              <a:gd name="f567" fmla="val 371"/>
              <a:gd name="f568" fmla="val 367"/>
              <a:gd name="f569" fmla="val 363"/>
              <a:gd name="f570" fmla="val 364"/>
              <a:gd name="f571" fmla="val 647"/>
              <a:gd name="f572" fmla="val 633"/>
              <a:gd name="f573" fmla="val 406"/>
              <a:gd name="f574" fmla="val 624"/>
              <a:gd name="f575" fmla="val 608"/>
              <a:gd name="f576" fmla="val 434"/>
              <a:gd name="f577" fmla="val 617"/>
              <a:gd name="f578" fmla="val 440"/>
              <a:gd name="f579" fmla="val 426"/>
              <a:gd name="f580" fmla="val 419"/>
              <a:gd name="f581" fmla="val 625"/>
              <a:gd name="f582" fmla="val 441"/>
              <a:gd name="f583" fmla="val 449"/>
              <a:gd name="f584" fmla="val 450"/>
              <a:gd name="f585" fmla="val 446"/>
              <a:gd name="f586" fmla="val 439"/>
              <a:gd name="f587" fmla="val 452"/>
              <a:gd name="f588" fmla="val 588"/>
              <a:gd name="f589" fmla="val 457"/>
              <a:gd name="f590" fmla="val 466"/>
              <a:gd name="f591" fmla="val 570"/>
              <a:gd name="f592" fmla="val 470"/>
              <a:gd name="f593" fmla="val 473"/>
              <a:gd name="f594" fmla="val 474"/>
              <a:gd name="f595" fmla="val 554"/>
              <a:gd name="f596" fmla="val 476"/>
              <a:gd name="f597" fmla="val 551"/>
              <a:gd name="f598" fmla="val 477"/>
              <a:gd name="f599" fmla="val 479"/>
              <a:gd name="f600" fmla="val 481"/>
              <a:gd name="f601" fmla="val 482"/>
              <a:gd name="f602" fmla="val 496"/>
              <a:gd name="f603" fmla="val 442"/>
              <a:gd name="f604" fmla="val 526"/>
              <a:gd name="f605" fmla="val 535"/>
              <a:gd name="f606" fmla="val 536"/>
              <a:gd name="f607" fmla="val 539"/>
              <a:gd name="f608" fmla="val 547"/>
              <a:gd name="f609" fmla="val 555"/>
              <a:gd name="f610" fmla="val 563"/>
              <a:gd name="f611" fmla="val 578"/>
              <a:gd name="f612" fmla="val 579"/>
              <a:gd name="f613" fmla="val 411"/>
              <a:gd name="f614" fmla="val 595"/>
              <a:gd name="f615" fmla="val 409"/>
              <a:gd name="f616" fmla="val 410"/>
              <a:gd name="f617" fmla="val 598"/>
              <a:gd name="f618" fmla="val 412"/>
              <a:gd name="f619" fmla="val 415"/>
              <a:gd name="f620" fmla="val 613"/>
              <a:gd name="f621" fmla="val 629"/>
              <a:gd name="f622" fmla="val 639"/>
              <a:gd name="f623" fmla="val 398"/>
              <a:gd name="f624" fmla="val 645"/>
              <a:gd name="f625" fmla="val 399"/>
              <a:gd name="f626" fmla="val 390"/>
              <a:gd name="f627" fmla="val 666"/>
              <a:gd name="f628" fmla="val 668"/>
              <a:gd name="f629" fmla="val 357"/>
              <a:gd name="f630" fmla="val 661"/>
              <a:gd name="f631" fmla="val 301"/>
              <a:gd name="f632" fmla="val 266"/>
              <a:gd name="f633" fmla="val 701"/>
              <a:gd name="f634" fmla="val 705"/>
              <a:gd name="f635" fmla="val 707"/>
              <a:gd name="f636" fmla="val 257"/>
              <a:gd name="f637" fmla="val 710"/>
              <a:gd name="f638" fmla="val 714"/>
              <a:gd name="f639" fmla="val 241"/>
              <a:gd name="f640" fmla="val 706"/>
              <a:gd name="f641" fmla="val 700"/>
              <a:gd name="f642" fmla="val 695"/>
              <a:gd name="f643" fmla="val 192"/>
              <a:gd name="f644" fmla="val 692"/>
              <a:gd name="f645" fmla="val 181"/>
              <a:gd name="f646" fmla="val 696"/>
              <a:gd name="f647" fmla="val 177"/>
              <a:gd name="f648" fmla="val 171"/>
              <a:gd name="f649" fmla="val 169"/>
              <a:gd name="f650" fmla="val 158"/>
              <a:gd name="f651" fmla="val 662"/>
              <a:gd name="f652" fmla="val 657"/>
              <a:gd name="f653" fmla="val 38"/>
              <a:gd name="f654" fmla="val 35"/>
              <a:gd name="f655" fmla="val 585"/>
              <a:gd name="f656" fmla="val 23"/>
              <a:gd name="f657" fmla="val 16"/>
              <a:gd name="f658" fmla="val 590"/>
              <a:gd name="f659" fmla="val 5"/>
              <a:gd name="f660" fmla="val 2"/>
              <a:gd name="f661" fmla="val 573"/>
              <a:gd name="f662" fmla="val 162"/>
              <a:gd name="f663" fmla="val 160"/>
              <a:gd name="f664" fmla="val 627"/>
              <a:gd name="f665" fmla="val 365"/>
              <a:gd name="f666" fmla="val 370"/>
              <a:gd name="f667" fmla="val 333"/>
              <a:gd name="f668" fmla="val 486"/>
              <a:gd name="f669" fmla="val 297"/>
              <a:gd name="f670" fmla="val 227"/>
              <a:gd name="f671" fmla="val 492"/>
              <a:gd name="f672" fmla="val 490"/>
              <a:gd name="f673" fmla="val 231"/>
              <a:gd name="f674" fmla="val 502"/>
              <a:gd name="f675" fmla="val 229"/>
              <a:gd name="f676" fmla="val 549"/>
              <a:gd name="f677" fmla="val 284"/>
              <a:gd name="f678" fmla="val 286"/>
              <a:gd name="f679" fmla="val 295"/>
              <a:gd name="f680" fmla="val 293"/>
              <a:gd name="f681" fmla="val 597"/>
              <a:gd name="f682" fmla="val 291"/>
              <a:gd name="f683" fmla="val 593"/>
              <a:gd name="f684" fmla="val 302"/>
              <a:gd name="f685" fmla="val 308"/>
              <a:gd name="f686" fmla="val 307"/>
              <a:gd name="f687" fmla="val 311"/>
              <a:gd name="f688" fmla="val 603"/>
              <a:gd name="f689" fmla="val 346"/>
              <a:gd name="f690" fmla="val 322"/>
              <a:gd name="f691" fmla="val 350"/>
              <a:gd name="f692" fmla="val 356"/>
              <a:gd name="f693" fmla="val 445"/>
              <a:gd name="f694" fmla="val 359"/>
              <a:gd name="f695" fmla="val 397"/>
              <a:gd name="f696" fmla="val 396"/>
              <a:gd name="f697" fmla="val 377"/>
              <a:gd name="f698" fmla="val 329"/>
              <a:gd name="f699" fmla="val 454"/>
              <a:gd name="f700" fmla="val 456"/>
              <a:gd name="f701" fmla="val 306"/>
              <a:gd name="f702" fmla="val 459"/>
              <a:gd name="f703" fmla="val 304"/>
              <a:gd name="f704" fmla="val 461"/>
              <a:gd name="f705" fmla="val 462"/>
              <a:gd name="f706" fmla="val 337"/>
              <a:gd name="f707" fmla="val 402"/>
              <a:gd name="f708" fmla="val 448"/>
              <a:gd name="f709" fmla="val 342"/>
              <a:gd name="f710" fmla="val 318"/>
              <a:gd name="f711" fmla="val 316"/>
              <a:gd name="f712" fmla="val 478"/>
              <a:gd name="f713" fmla="val 347"/>
              <a:gd name="f714" fmla="val 379"/>
              <a:gd name="f715" fmla="val 389"/>
              <a:gd name="f716" fmla="val 489"/>
              <a:gd name="f717" fmla="val 491"/>
              <a:gd name="f718" fmla="val 330"/>
              <a:gd name="f719" fmla="val 494"/>
              <a:gd name="f720" fmla="val 497"/>
              <a:gd name="f721" fmla="val 327"/>
              <a:gd name="f722" fmla="val 498"/>
              <a:gd name="f723" fmla="val 463"/>
              <a:gd name="f724" fmla="val 369"/>
              <a:gd name="f725" fmla="val 468"/>
              <a:gd name="f726" fmla="val 299"/>
              <a:gd name="f727" fmla="val 285"/>
              <a:gd name="f728" fmla="val 324"/>
              <a:gd name="f729" fmla="val 348"/>
              <a:gd name="f730" fmla="val 331"/>
              <a:gd name="f731" fmla="val 335"/>
              <a:gd name="f732" fmla="val 341"/>
              <a:gd name="f733" fmla="val 289"/>
              <a:gd name="f734" fmla="val 404"/>
              <a:gd name="f735" fmla="val 321"/>
              <a:gd name="f736" fmla="val 361"/>
              <a:gd name="f737" fmla="val 355"/>
              <a:gd name="f738" fmla="val 339"/>
              <a:gd name="f739" fmla="val 344"/>
              <a:gd name="f740" fmla="val 323"/>
              <a:gd name="f741" fmla="val 862"/>
              <a:gd name="f742" fmla="val 863"/>
              <a:gd name="f743" fmla="val 889"/>
              <a:gd name="f744" fmla="val 915"/>
              <a:gd name="f745" fmla="val 941"/>
              <a:gd name="f746" fmla="val 946"/>
              <a:gd name="f747" fmla="val 472"/>
              <a:gd name="f748" fmla="val 950"/>
              <a:gd name="f749" fmla="val 471"/>
              <a:gd name="f750" fmla="val 954"/>
              <a:gd name="f751" fmla="val 985"/>
              <a:gd name="f752" fmla="val 1017"/>
              <a:gd name="f753" fmla="val 1050"/>
              <a:gd name="f754" fmla="val 1051"/>
              <a:gd name="f755" fmla="val 1052"/>
              <a:gd name="f756" fmla="val 1024"/>
              <a:gd name="f757" fmla="val 998"/>
              <a:gd name="f758" fmla="val 973"/>
              <a:gd name="f759" fmla="val 968"/>
              <a:gd name="f760" fmla="val 965"/>
              <a:gd name="f761" fmla="val 962"/>
              <a:gd name="f762" fmla="val 353"/>
              <a:gd name="f763" fmla="val 942"/>
              <a:gd name="f764" fmla="val 922"/>
              <a:gd name="f765" fmla="val 902"/>
              <a:gd name="f766" fmla="val 888"/>
              <a:gd name="f767" fmla="val 875"/>
              <a:gd name="f768" fmla="val 543"/>
              <a:gd name="f769" fmla="val 517"/>
              <a:gd name="f770" fmla="val 259"/>
              <a:gd name="f771" fmla="val 519"/>
              <a:gd name="f772" fmla="val 576"/>
              <a:gd name="f773" fmla="val 738"/>
              <a:gd name="f774" fmla="val 768"/>
              <a:gd name="f775" fmla="val 776"/>
              <a:gd name="f776" fmla="val 313"/>
              <a:gd name="f777" fmla="val 876"/>
              <a:gd name="f778" fmla="val 312"/>
              <a:gd name="f779" fmla="val 878"/>
              <a:gd name="f780" fmla="val 879"/>
              <a:gd name="f781" fmla="val 309"/>
              <a:gd name="f782" fmla="val 871"/>
              <a:gd name="f783" fmla="val 867"/>
              <a:gd name="f784" fmla="val 845"/>
              <a:gd name="f785" fmla="val 824"/>
              <a:gd name="f786" fmla="val 275"/>
              <a:gd name="f787" fmla="val 278"/>
              <a:gd name="f788" fmla="val 765"/>
              <a:gd name="f789" fmla="val 746"/>
              <a:gd name="f790" fmla="val 336"/>
              <a:gd name="f791" fmla="val 1141"/>
              <a:gd name="f792" fmla="val 1140"/>
              <a:gd name="f793" fmla="val 427"/>
              <a:gd name="f794" fmla="val 1137"/>
              <a:gd name="f795" fmla="val 1134"/>
              <a:gd name="f796" fmla="val 1130"/>
              <a:gd name="f797" fmla="val 1092"/>
              <a:gd name="f798" fmla="val 405"/>
              <a:gd name="f799" fmla="val 1073"/>
              <a:gd name="f800" fmla="val 1064"/>
              <a:gd name="f801" fmla="val 1019"/>
              <a:gd name="f802" fmla="val 989"/>
              <a:gd name="f803" fmla="val 958"/>
              <a:gd name="f804" fmla="val 956"/>
              <a:gd name="f805" fmla="val 952"/>
              <a:gd name="f806" fmla="val 955"/>
              <a:gd name="f807" fmla="val 978"/>
              <a:gd name="f808" fmla="val 487"/>
              <a:gd name="f809" fmla="val 506"/>
              <a:gd name="f810" fmla="val 507"/>
              <a:gd name="f811" fmla="val 1029"/>
              <a:gd name="f812" fmla="val 1030"/>
              <a:gd name="f813" fmla="val 505"/>
              <a:gd name="f814" fmla="val 1035"/>
              <a:gd name="f815" fmla="val 1040"/>
              <a:gd name="f816" fmla="val 499"/>
              <a:gd name="f817" fmla="val 500"/>
              <a:gd name="f818" fmla="val 1084"/>
              <a:gd name="f819" fmla="val 1110"/>
              <a:gd name="f820" fmla="val 1138"/>
              <a:gd name="f821" fmla="val 431"/>
              <a:gd name="f822" fmla="val 963"/>
              <a:gd name="f823" fmla="val 937"/>
              <a:gd name="f824" fmla="val 880"/>
              <a:gd name="f825" fmla="val 877"/>
              <a:gd name="f826" fmla="val 849"/>
              <a:gd name="f827" fmla="val 787"/>
              <a:gd name="f828" fmla="val 781"/>
              <a:gd name="f829" fmla="val 804"/>
              <a:gd name="f830" fmla="val 857"/>
              <a:gd name="f831" fmla="val 881"/>
              <a:gd name="f832" fmla="val 901"/>
              <a:gd name="f833" fmla="val 921"/>
              <a:gd name="f834" fmla="val 935"/>
              <a:gd name="f835" fmla="val 948"/>
              <a:gd name="f836" fmla="val 70"/>
              <a:gd name="f837" fmla="val 72"/>
              <a:gd name="f838" fmla="val 163"/>
              <a:gd name="f839" fmla="val 183"/>
              <a:gd name="f840" fmla="val 64"/>
              <a:gd name="f841" fmla="val 334"/>
              <a:gd name="f842" fmla="val 268"/>
              <a:gd name="f843" fmla="val 32"/>
              <a:gd name="f844" fmla="val 33"/>
              <a:gd name="f845" fmla="val 226"/>
              <a:gd name="f846" fmla="val 166"/>
              <a:gd name="f847" fmla="val 164"/>
              <a:gd name="f848" fmla="val 189"/>
              <a:gd name="f849" fmla="val 130"/>
              <a:gd name="f850" fmla="val 305"/>
              <a:gd name="f851" fmla="val 187"/>
              <a:gd name="f852" fmla="val 455"/>
              <a:gd name="f853" fmla="val 451"/>
              <a:gd name="f854" fmla="val 534"/>
              <a:gd name="f855" fmla="val 532"/>
              <a:gd name="f856" fmla="val 465"/>
              <a:gd name="f857" fmla="val 467"/>
              <a:gd name="f858" fmla="val 550"/>
              <a:gd name="f859" fmla="val 552"/>
              <a:gd name="f860" fmla="val 523"/>
              <a:gd name="f861" fmla="val 626"/>
              <a:gd name="f862" fmla="val 628"/>
              <a:gd name="f863" fmla="val 212"/>
              <a:gd name="f864" fmla="val 208"/>
              <a:gd name="f865" fmla="val 630"/>
              <a:gd name="f866" fmla="val 641"/>
              <a:gd name="f867" fmla="val 224"/>
              <a:gd name="f868" fmla="val 650"/>
              <a:gd name="f869" fmla="val 222"/>
              <a:gd name="f870" fmla="val 659"/>
              <a:gd name="f871" fmla="val 206"/>
              <a:gd name="f872" fmla="val 176"/>
              <a:gd name="f873" fmla="val 174"/>
              <a:gd name="f874" fmla="val 210"/>
              <a:gd name="f875" fmla="val 640"/>
              <a:gd name="f876" fmla="val 238"/>
              <a:gd name="f877" fmla="val 564"/>
              <a:gd name="f878" fmla="val 575"/>
              <a:gd name="f879" fmla="val 121"/>
              <a:gd name="f880" fmla="val 127"/>
              <a:gd name="f881" fmla="val 562"/>
              <a:gd name="f882" fmla="val 565"/>
              <a:gd name="f883" fmla="val 561"/>
              <a:gd name="f884" fmla="val 559"/>
              <a:gd name="f885" fmla="val 572"/>
              <a:gd name="f886" fmla="val 203"/>
              <a:gd name="f887" fmla="val 345"/>
              <a:gd name="f888" fmla="val 699"/>
              <a:gd name="f889" fmla="val 642"/>
              <a:gd name="f890" fmla="val 619"/>
              <a:gd name="f891" fmla="val 195"/>
              <a:gd name="f892" fmla="val 646"/>
              <a:gd name="f893" fmla="val 511"/>
              <a:gd name="f894" fmla="val 211"/>
              <a:gd name="f895" fmla="val 533"/>
              <a:gd name="f896" fmla="val 648"/>
              <a:gd name="f897" fmla="val 631"/>
              <a:gd name="f898" fmla="val 515"/>
              <a:gd name="f899" fmla="val 632"/>
              <a:gd name="f900" fmla="val 488"/>
              <a:gd name="f901" fmla="val 751"/>
              <a:gd name="f902" fmla="val 758"/>
              <a:gd name="f903" fmla="val 743"/>
              <a:gd name="f904" fmla="val 720"/>
              <a:gd name="f905" fmla="val 697"/>
              <a:gd name="f906" fmla="val 734"/>
              <a:gd name="f907" fmla="val 735"/>
              <a:gd name="f908" fmla="val 214"/>
              <a:gd name="f909" fmla="val 537"/>
              <a:gd name="f910" fmla="val 744"/>
              <a:gd name="f911" fmla="val 745"/>
              <a:gd name="f912" fmla="val 747"/>
              <a:gd name="f913" fmla="val 216"/>
              <a:gd name="f914" fmla="val 708"/>
              <a:gd name="f915" fmla="val 752"/>
              <a:gd name="f916" fmla="val 756"/>
              <a:gd name="f917" fmla="val 729"/>
              <a:gd name="f918" fmla="val 724"/>
              <a:gd name="f919" fmla="val 755"/>
              <a:gd name="f920" fmla="val 769"/>
              <a:gd name="f921" fmla="val 175"/>
              <a:gd name="f922" fmla="val 702"/>
              <a:gd name="f923" fmla="val 709"/>
              <a:gd name="f924" fmla="val 319"/>
              <a:gd name="f925" fmla="val 711"/>
              <a:gd name="f926" fmla="val 704"/>
              <a:gd name="f927" fmla="val 524"/>
              <a:gd name="f928" fmla="val 495"/>
              <a:gd name="f929" fmla="val 48"/>
              <a:gd name="f930" fmla="val 55"/>
              <a:gd name="f931" fmla="val 59"/>
              <a:gd name="f932" fmla="val 77"/>
              <a:gd name="f933" fmla="val 725"/>
              <a:gd name="f934" fmla="val 78"/>
              <a:gd name="f935" fmla="val 750"/>
              <a:gd name="f936" fmla="val 780"/>
              <a:gd name="f937" fmla="val 784"/>
              <a:gd name="f938" fmla="val 791"/>
              <a:gd name="f939" fmla="val 796"/>
              <a:gd name="f940" fmla="val 296"/>
              <a:gd name="f941" fmla="val 483"/>
              <a:gd name="f942" fmla="val 464"/>
              <a:gd name="f943" fmla="val 27"/>
              <a:gd name="f944" fmla="val 739"/>
              <a:gd name="f945" fmla="val 715"/>
              <a:gd name="f946" fmla="val 740"/>
              <a:gd name="f947" fmla="val 764"/>
              <a:gd name="f948" fmla="val 8"/>
              <a:gd name="f949" fmla="val 43"/>
              <a:gd name="f950" fmla="val 485"/>
              <a:gd name="f951" fmla="val 368"/>
              <a:gd name="f952" fmla="val 453"/>
              <a:gd name="f953" fmla="val 807"/>
              <a:gd name="f954" fmla="val 798"/>
              <a:gd name="f955" fmla="val 801"/>
              <a:gd name="f956" fmla="val 698"/>
              <a:gd name="f957" fmla="val 73"/>
              <a:gd name="f958" fmla="val 1164"/>
              <a:gd name="f959" fmla="val 1171"/>
              <a:gd name="f960" fmla="val 1172"/>
              <a:gd name="f961" fmla="val 1169"/>
              <a:gd name="f962" fmla="val 713"/>
              <a:gd name="f963" fmla="val 74"/>
              <a:gd name="f964" fmla="val 838"/>
              <a:gd name="f965" fmla="val 843"/>
              <a:gd name="f966" fmla="val 1043"/>
              <a:gd name="f967" fmla="+- 0 0 -90"/>
              <a:gd name="f968" fmla="*/ f4 1 1185"/>
              <a:gd name="f969" fmla="*/ f5 1 719"/>
              <a:gd name="f970" fmla="val f6"/>
              <a:gd name="f971" fmla="val f7"/>
              <a:gd name="f972" fmla="val f8"/>
              <a:gd name="f973" fmla="*/ f967 f0 1"/>
              <a:gd name="f974" fmla="+- f972 0 f970"/>
              <a:gd name="f975" fmla="+- f971 0 f970"/>
              <a:gd name="f976" fmla="*/ f973 1 f3"/>
              <a:gd name="f977" fmla="*/ f975 1 1185"/>
              <a:gd name="f978" fmla="*/ f974 1 719"/>
              <a:gd name="f979" fmla="*/ 328 f975 1"/>
              <a:gd name="f980" fmla="*/ 382 f974 1"/>
              <a:gd name="f981" fmla="*/ 244 f975 1"/>
              <a:gd name="f982" fmla="*/ 39 f974 1"/>
              <a:gd name="f983" fmla="*/ 546 f975 1"/>
              <a:gd name="f984" fmla="*/ 151 f974 1"/>
              <a:gd name="f985" fmla="*/ 826 f975 1"/>
              <a:gd name="f986" fmla="*/ 111 f974 1"/>
              <a:gd name="f987" fmla="*/ 812 f975 1"/>
              <a:gd name="f988" fmla="*/ 165 f974 1"/>
              <a:gd name="f989" fmla="*/ 723 f975 1"/>
              <a:gd name="f990" fmla="*/ 85 f974 1"/>
              <a:gd name="f991" fmla="*/ 655 f975 1"/>
              <a:gd name="f992" fmla="*/ 89 f974 1"/>
              <a:gd name="f993" fmla="*/ 953 f975 1"/>
              <a:gd name="f994" fmla="*/ 338 f974 1"/>
              <a:gd name="f995" fmla="*/ 961 f975 1"/>
              <a:gd name="f996" fmla="*/ 484 f974 1"/>
              <a:gd name="f997" fmla="*/ 624 f975 1"/>
              <a:gd name="f998" fmla="*/ 433 f974 1"/>
              <a:gd name="f999" fmla="*/ 417 f975 1"/>
              <a:gd name="f1000" fmla="*/ 606 f974 1"/>
              <a:gd name="f1001" fmla="*/ 154 f975 1"/>
              <a:gd name="f1002" fmla="*/ 691 f974 1"/>
              <a:gd name="f1003" fmla="*/ 145 f975 1"/>
              <a:gd name="f1004" fmla="*/ 98 f974 1"/>
              <a:gd name="f1005" fmla="*/ 317 f975 1"/>
              <a:gd name="f1006" fmla="*/ 475 f975 1"/>
              <a:gd name="f1007" fmla="*/ 318 f974 1"/>
              <a:gd name="f1008" fmla="*/ 341 f975 1"/>
              <a:gd name="f1009" fmla="*/ 379 f974 1"/>
              <a:gd name="f1010" fmla="*/ 386 f975 1"/>
              <a:gd name="f1011" fmla="*/ 617 f974 1"/>
              <a:gd name="f1012" fmla="*/ 802 f975 1"/>
              <a:gd name="f1013" fmla="*/ 275 f974 1"/>
              <a:gd name="f1014" fmla="*/ 889 f975 1"/>
              <a:gd name="f1015" fmla="*/ 315 f974 1"/>
              <a:gd name="f1016" fmla="*/ 421 f975 1"/>
              <a:gd name="f1017" fmla="*/ 104 f974 1"/>
              <a:gd name="f1018" fmla="*/ 436 f975 1"/>
              <a:gd name="f1019" fmla="*/ 110 f974 1"/>
              <a:gd name="f1020" fmla="*/ 551 f975 1"/>
              <a:gd name="f1021" fmla="*/ 444 f974 1"/>
              <a:gd name="f1022" fmla="*/ 252 f975 1"/>
              <a:gd name="f1023" fmla="*/ 434 f974 1"/>
              <a:gd name="f1024" fmla="*/ 153 f975 1"/>
              <a:gd name="f1025" fmla="*/ 653 f974 1"/>
              <a:gd name="f1026" fmla="*/ 138 f975 1"/>
              <a:gd name="f1027" fmla="*/ 568 f974 1"/>
              <a:gd name="f1028" fmla="*/ 620 f975 1"/>
              <a:gd name="f1029" fmla="*/ 195 f974 1"/>
              <a:gd name="f1030" fmla="*/ 204 f975 1"/>
              <a:gd name="f1031" fmla="*/ 529 f974 1"/>
              <a:gd name="f1032" fmla="*/ 602 f975 1"/>
              <a:gd name="f1033" fmla="*/ 436 f974 1"/>
              <a:gd name="f1034" fmla="*/ 149 f975 1"/>
              <a:gd name="f1035" fmla="*/ 586 f974 1"/>
              <a:gd name="f1036" fmla="*/ 158 f975 1"/>
              <a:gd name="f1037" fmla="*/ 492 f974 1"/>
              <a:gd name="f1038" fmla="*/ 738 f975 1"/>
              <a:gd name="f1039" fmla="*/ 294 f974 1"/>
              <a:gd name="f1040" fmla="*/ 692 f975 1"/>
              <a:gd name="f1041" fmla="*/ 187 f974 1"/>
              <a:gd name="f1042" fmla="*/ 208 f975 1"/>
              <a:gd name="f1043" fmla="*/ 518 f974 1"/>
              <a:gd name="f1044" fmla="*/ 467 f974 1"/>
              <a:gd name="f1045" fmla="*/ 704 f975 1"/>
              <a:gd name="f1046" fmla="*/ 569 f975 1"/>
              <a:gd name="f1047" fmla="*/ 244 f974 1"/>
              <a:gd name="f1048" fmla="*/ 623 f975 1"/>
              <a:gd name="f1049" fmla="*/ 311 f974 1"/>
              <a:gd name="f1050" fmla="*/ 468 f975 1"/>
              <a:gd name="f1051" fmla="*/ 297 f974 1"/>
              <a:gd name="f1052" fmla="*/ 636 f975 1"/>
              <a:gd name="f1053" fmla="*/ 245 f974 1"/>
              <a:gd name="f1054" fmla="*/ 793 f975 1"/>
              <a:gd name="f1055" fmla="*/ 137 f974 1"/>
              <a:gd name="f1056" fmla="*/ 536 f975 1"/>
              <a:gd name="f1057" fmla="*/ 270 f974 1"/>
              <a:gd name="f1058" fmla="*/ 543 f975 1"/>
              <a:gd name="f1059" fmla="*/ 219 f974 1"/>
              <a:gd name="f1060" fmla="*/ 520 f975 1"/>
              <a:gd name="f1061" fmla="*/ 557 f975 1"/>
              <a:gd name="f1062" fmla="*/ 396 f974 1"/>
              <a:gd name="f1063" fmla="*/ 516 f975 1"/>
              <a:gd name="f1064" fmla="*/ 217 f974 1"/>
              <a:gd name="f1065" fmla="*/ 528 f975 1"/>
              <a:gd name="f1066" fmla="*/ 264 f974 1"/>
              <a:gd name="f1067" fmla="*/ 545 f975 1"/>
              <a:gd name="f1068" fmla="*/ 246 f974 1"/>
              <a:gd name="f1069" fmla="*/ 677 f975 1"/>
              <a:gd name="f1070" fmla="*/ 336 f974 1"/>
              <a:gd name="f1071" fmla="*/ 25 f975 1"/>
              <a:gd name="f1072" fmla="*/ 583 f974 1"/>
              <a:gd name="f1073" fmla="*/ 5 f975 1"/>
              <a:gd name="f1074" fmla="*/ 577 f974 1"/>
              <a:gd name="f1075" fmla="*/ 360 f975 1"/>
              <a:gd name="f1076" fmla="*/ 659 f974 1"/>
              <a:gd name="f1077" fmla="*/ 37 f975 1"/>
              <a:gd name="f1078" fmla="*/ 551 f974 1"/>
              <a:gd name="f1079" fmla="*/ 478 f975 1"/>
              <a:gd name="f1080" fmla="*/ 215 f974 1"/>
              <a:gd name="f1081" fmla="*/ 651 f975 1"/>
              <a:gd name="f1082" fmla="*/ 672 f975 1"/>
              <a:gd name="f1083" fmla="*/ 355 f974 1"/>
              <a:gd name="f1084" fmla="*/ 807 f975 1"/>
              <a:gd name="f1085" fmla="*/ 162 f974 1"/>
              <a:gd name="f1086" fmla="*/ 139 f975 1"/>
              <a:gd name="f1087" fmla="*/ 107 f974 1"/>
              <a:gd name="f1088" fmla="*/ 195 f975 1"/>
              <a:gd name="f1089" fmla="*/ 530 f974 1"/>
              <a:gd name="f1090" fmla="*/ 233 f975 1"/>
              <a:gd name="f1091" fmla="*/ 424 f974 1"/>
              <a:gd name="f1092" fmla="*/ 843 f975 1"/>
              <a:gd name="f1093" fmla="*/ 128 f974 1"/>
              <a:gd name="f1094" fmla="+- f976 0 f1"/>
              <a:gd name="f1095" fmla="*/ f979 1 1185"/>
              <a:gd name="f1096" fmla="*/ f980 1 719"/>
              <a:gd name="f1097" fmla="*/ f981 1 1185"/>
              <a:gd name="f1098" fmla="*/ f982 1 719"/>
              <a:gd name="f1099" fmla="*/ f983 1 1185"/>
              <a:gd name="f1100" fmla="*/ f984 1 719"/>
              <a:gd name="f1101" fmla="*/ f985 1 1185"/>
              <a:gd name="f1102" fmla="*/ f986 1 719"/>
              <a:gd name="f1103" fmla="*/ f987 1 1185"/>
              <a:gd name="f1104" fmla="*/ f988 1 719"/>
              <a:gd name="f1105" fmla="*/ f989 1 1185"/>
              <a:gd name="f1106" fmla="*/ f990 1 719"/>
              <a:gd name="f1107" fmla="*/ f991 1 1185"/>
              <a:gd name="f1108" fmla="*/ f992 1 719"/>
              <a:gd name="f1109" fmla="*/ f993 1 1185"/>
              <a:gd name="f1110" fmla="*/ f994 1 719"/>
              <a:gd name="f1111" fmla="*/ f995 1 1185"/>
              <a:gd name="f1112" fmla="*/ f996 1 719"/>
              <a:gd name="f1113" fmla="*/ f997 1 1185"/>
              <a:gd name="f1114" fmla="*/ f998 1 719"/>
              <a:gd name="f1115" fmla="*/ f999 1 1185"/>
              <a:gd name="f1116" fmla="*/ f1000 1 719"/>
              <a:gd name="f1117" fmla="*/ f1001 1 1185"/>
              <a:gd name="f1118" fmla="*/ f1002 1 719"/>
              <a:gd name="f1119" fmla="*/ f1003 1 1185"/>
              <a:gd name="f1120" fmla="*/ f1004 1 719"/>
              <a:gd name="f1121" fmla="*/ f1005 1 1185"/>
              <a:gd name="f1122" fmla="*/ f1006 1 1185"/>
              <a:gd name="f1123" fmla="*/ f1007 1 719"/>
              <a:gd name="f1124" fmla="*/ f1008 1 1185"/>
              <a:gd name="f1125" fmla="*/ f1009 1 719"/>
              <a:gd name="f1126" fmla="*/ f1010 1 1185"/>
              <a:gd name="f1127" fmla="*/ f1011 1 719"/>
              <a:gd name="f1128" fmla="*/ f1012 1 1185"/>
              <a:gd name="f1129" fmla="*/ f1013 1 719"/>
              <a:gd name="f1130" fmla="*/ f1014 1 1185"/>
              <a:gd name="f1131" fmla="*/ f1015 1 719"/>
              <a:gd name="f1132" fmla="*/ f1016 1 1185"/>
              <a:gd name="f1133" fmla="*/ f1017 1 719"/>
              <a:gd name="f1134" fmla="*/ f1018 1 1185"/>
              <a:gd name="f1135" fmla="*/ f1019 1 719"/>
              <a:gd name="f1136" fmla="*/ f1020 1 1185"/>
              <a:gd name="f1137" fmla="*/ f1021 1 719"/>
              <a:gd name="f1138" fmla="*/ f1022 1 1185"/>
              <a:gd name="f1139" fmla="*/ f1023 1 719"/>
              <a:gd name="f1140" fmla="*/ f1024 1 1185"/>
              <a:gd name="f1141" fmla="*/ f1025 1 719"/>
              <a:gd name="f1142" fmla="*/ f1026 1 1185"/>
              <a:gd name="f1143" fmla="*/ f1027 1 719"/>
              <a:gd name="f1144" fmla="*/ f1028 1 1185"/>
              <a:gd name="f1145" fmla="*/ f1029 1 719"/>
              <a:gd name="f1146" fmla="*/ f1030 1 1185"/>
              <a:gd name="f1147" fmla="*/ f1031 1 719"/>
              <a:gd name="f1148" fmla="*/ f1032 1 1185"/>
              <a:gd name="f1149" fmla="*/ f1033 1 719"/>
              <a:gd name="f1150" fmla="*/ f1034 1 1185"/>
              <a:gd name="f1151" fmla="*/ f1035 1 719"/>
              <a:gd name="f1152" fmla="*/ f1036 1 1185"/>
              <a:gd name="f1153" fmla="*/ f1037 1 719"/>
              <a:gd name="f1154" fmla="*/ f1038 1 1185"/>
              <a:gd name="f1155" fmla="*/ f1039 1 719"/>
              <a:gd name="f1156" fmla="*/ f1040 1 1185"/>
              <a:gd name="f1157" fmla="*/ f1041 1 719"/>
              <a:gd name="f1158" fmla="*/ f1042 1 1185"/>
              <a:gd name="f1159" fmla="*/ f1043 1 719"/>
              <a:gd name="f1160" fmla="*/ f1044 1 719"/>
              <a:gd name="f1161" fmla="*/ f1045 1 1185"/>
              <a:gd name="f1162" fmla="*/ f1046 1 1185"/>
              <a:gd name="f1163" fmla="*/ f1047 1 719"/>
              <a:gd name="f1164" fmla="*/ f1048 1 1185"/>
              <a:gd name="f1165" fmla="*/ f1049 1 719"/>
              <a:gd name="f1166" fmla="*/ f1050 1 1185"/>
              <a:gd name="f1167" fmla="*/ f1051 1 719"/>
              <a:gd name="f1168" fmla="*/ f1052 1 1185"/>
              <a:gd name="f1169" fmla="*/ f1053 1 719"/>
              <a:gd name="f1170" fmla="*/ f1054 1 1185"/>
              <a:gd name="f1171" fmla="*/ f1055 1 719"/>
              <a:gd name="f1172" fmla="*/ f1056 1 1185"/>
              <a:gd name="f1173" fmla="*/ f1057 1 719"/>
              <a:gd name="f1174" fmla="*/ f1058 1 1185"/>
              <a:gd name="f1175" fmla="*/ f1059 1 719"/>
              <a:gd name="f1176" fmla="*/ f1060 1 1185"/>
              <a:gd name="f1177" fmla="*/ f1061 1 1185"/>
              <a:gd name="f1178" fmla="*/ f1062 1 719"/>
              <a:gd name="f1179" fmla="*/ f1063 1 1185"/>
              <a:gd name="f1180" fmla="*/ f1064 1 719"/>
              <a:gd name="f1181" fmla="*/ f1065 1 1185"/>
              <a:gd name="f1182" fmla="*/ f1066 1 719"/>
              <a:gd name="f1183" fmla="*/ f1067 1 1185"/>
              <a:gd name="f1184" fmla="*/ f1068 1 719"/>
              <a:gd name="f1185" fmla="*/ f1069 1 1185"/>
              <a:gd name="f1186" fmla="*/ f1070 1 719"/>
              <a:gd name="f1187" fmla="*/ f1071 1 1185"/>
              <a:gd name="f1188" fmla="*/ f1072 1 719"/>
              <a:gd name="f1189" fmla="*/ f1073 1 1185"/>
              <a:gd name="f1190" fmla="*/ f1074 1 719"/>
              <a:gd name="f1191" fmla="*/ f1075 1 1185"/>
              <a:gd name="f1192" fmla="*/ f1076 1 719"/>
              <a:gd name="f1193" fmla="*/ f1077 1 1185"/>
              <a:gd name="f1194" fmla="*/ f1078 1 719"/>
              <a:gd name="f1195" fmla="*/ f1079 1 1185"/>
              <a:gd name="f1196" fmla="*/ f1080 1 719"/>
              <a:gd name="f1197" fmla="*/ f1081 1 1185"/>
              <a:gd name="f1198" fmla="*/ f1082 1 1185"/>
              <a:gd name="f1199" fmla="*/ f1083 1 719"/>
              <a:gd name="f1200" fmla="*/ f1084 1 1185"/>
              <a:gd name="f1201" fmla="*/ f1085 1 719"/>
              <a:gd name="f1202" fmla="*/ f1086 1 1185"/>
              <a:gd name="f1203" fmla="*/ f1087 1 719"/>
              <a:gd name="f1204" fmla="*/ f1088 1 1185"/>
              <a:gd name="f1205" fmla="*/ f1089 1 719"/>
              <a:gd name="f1206" fmla="*/ f1090 1 1185"/>
              <a:gd name="f1207" fmla="*/ f1091 1 719"/>
              <a:gd name="f1208" fmla="*/ f1092 1 1185"/>
              <a:gd name="f1209" fmla="*/ f1093 1 719"/>
              <a:gd name="f1210" fmla="*/ 0 1 f977"/>
              <a:gd name="f1211" fmla="*/ f971 1 f977"/>
              <a:gd name="f1212" fmla="*/ 0 1 f978"/>
              <a:gd name="f1213" fmla="*/ f972 1 f978"/>
              <a:gd name="f1214" fmla="*/ f1095 1 f977"/>
              <a:gd name="f1215" fmla="*/ f1096 1 f978"/>
              <a:gd name="f1216" fmla="*/ f1097 1 f977"/>
              <a:gd name="f1217" fmla="*/ f1098 1 f978"/>
              <a:gd name="f1218" fmla="*/ f1099 1 f977"/>
              <a:gd name="f1219" fmla="*/ f1100 1 f978"/>
              <a:gd name="f1220" fmla="*/ f1101 1 f977"/>
              <a:gd name="f1221" fmla="*/ f1102 1 f978"/>
              <a:gd name="f1222" fmla="*/ f1103 1 f977"/>
              <a:gd name="f1223" fmla="*/ f1104 1 f978"/>
              <a:gd name="f1224" fmla="*/ f1105 1 f977"/>
              <a:gd name="f1225" fmla="*/ f1106 1 f978"/>
              <a:gd name="f1226" fmla="*/ f1107 1 f977"/>
              <a:gd name="f1227" fmla="*/ f1108 1 f978"/>
              <a:gd name="f1228" fmla="*/ f1109 1 f977"/>
              <a:gd name="f1229" fmla="*/ f1110 1 f978"/>
              <a:gd name="f1230" fmla="*/ f1111 1 f977"/>
              <a:gd name="f1231" fmla="*/ f1112 1 f978"/>
              <a:gd name="f1232" fmla="*/ f1113 1 f977"/>
              <a:gd name="f1233" fmla="*/ f1114 1 f978"/>
              <a:gd name="f1234" fmla="*/ f1115 1 f977"/>
              <a:gd name="f1235" fmla="*/ f1116 1 f978"/>
              <a:gd name="f1236" fmla="*/ f1117 1 f977"/>
              <a:gd name="f1237" fmla="*/ f1118 1 f978"/>
              <a:gd name="f1238" fmla="*/ f1119 1 f977"/>
              <a:gd name="f1239" fmla="*/ f1120 1 f978"/>
              <a:gd name="f1240" fmla="*/ f1121 1 f977"/>
              <a:gd name="f1241" fmla="*/ f1122 1 f977"/>
              <a:gd name="f1242" fmla="*/ f1123 1 f978"/>
              <a:gd name="f1243" fmla="*/ f1124 1 f977"/>
              <a:gd name="f1244" fmla="*/ f1125 1 f978"/>
              <a:gd name="f1245" fmla="*/ f1126 1 f977"/>
              <a:gd name="f1246" fmla="*/ f1127 1 f978"/>
              <a:gd name="f1247" fmla="*/ f1128 1 f977"/>
              <a:gd name="f1248" fmla="*/ f1129 1 f978"/>
              <a:gd name="f1249" fmla="*/ f1130 1 f977"/>
              <a:gd name="f1250" fmla="*/ f1131 1 f978"/>
              <a:gd name="f1251" fmla="*/ f1132 1 f977"/>
              <a:gd name="f1252" fmla="*/ f1133 1 f978"/>
              <a:gd name="f1253" fmla="*/ f1134 1 f977"/>
              <a:gd name="f1254" fmla="*/ f1135 1 f978"/>
              <a:gd name="f1255" fmla="*/ f1136 1 f977"/>
              <a:gd name="f1256" fmla="*/ f1137 1 f978"/>
              <a:gd name="f1257" fmla="*/ f1138 1 f977"/>
              <a:gd name="f1258" fmla="*/ f1139 1 f978"/>
              <a:gd name="f1259" fmla="*/ f1140 1 f977"/>
              <a:gd name="f1260" fmla="*/ f1141 1 f978"/>
              <a:gd name="f1261" fmla="*/ f1142 1 f977"/>
              <a:gd name="f1262" fmla="*/ f1143 1 f978"/>
              <a:gd name="f1263" fmla="*/ f1144 1 f977"/>
              <a:gd name="f1264" fmla="*/ f1145 1 f978"/>
              <a:gd name="f1265" fmla="*/ f1146 1 f977"/>
              <a:gd name="f1266" fmla="*/ f1147 1 f978"/>
              <a:gd name="f1267" fmla="*/ f1148 1 f977"/>
              <a:gd name="f1268" fmla="*/ f1149 1 f978"/>
              <a:gd name="f1269" fmla="*/ f1150 1 f977"/>
              <a:gd name="f1270" fmla="*/ f1151 1 f978"/>
              <a:gd name="f1271" fmla="*/ f1152 1 f977"/>
              <a:gd name="f1272" fmla="*/ f1153 1 f978"/>
              <a:gd name="f1273" fmla="*/ f1154 1 f977"/>
              <a:gd name="f1274" fmla="*/ f1155 1 f978"/>
              <a:gd name="f1275" fmla="*/ f1156 1 f977"/>
              <a:gd name="f1276" fmla="*/ f1157 1 f978"/>
              <a:gd name="f1277" fmla="*/ f1158 1 f977"/>
              <a:gd name="f1278" fmla="*/ f1159 1 f978"/>
              <a:gd name="f1279" fmla="*/ f1160 1 f978"/>
              <a:gd name="f1280" fmla="*/ f1161 1 f977"/>
              <a:gd name="f1281" fmla="*/ f1162 1 f977"/>
              <a:gd name="f1282" fmla="*/ f1163 1 f978"/>
              <a:gd name="f1283" fmla="*/ f1164 1 f977"/>
              <a:gd name="f1284" fmla="*/ f1165 1 f978"/>
              <a:gd name="f1285" fmla="*/ f1166 1 f977"/>
              <a:gd name="f1286" fmla="*/ f1167 1 f978"/>
              <a:gd name="f1287" fmla="*/ f1168 1 f977"/>
              <a:gd name="f1288" fmla="*/ f1169 1 f978"/>
              <a:gd name="f1289" fmla="*/ f1170 1 f977"/>
              <a:gd name="f1290" fmla="*/ f1171 1 f978"/>
              <a:gd name="f1291" fmla="*/ f1172 1 f977"/>
              <a:gd name="f1292" fmla="*/ f1173 1 f978"/>
              <a:gd name="f1293" fmla="*/ f1174 1 f977"/>
              <a:gd name="f1294" fmla="*/ f1175 1 f978"/>
              <a:gd name="f1295" fmla="*/ f1176 1 f977"/>
              <a:gd name="f1296" fmla="*/ f1177 1 f977"/>
              <a:gd name="f1297" fmla="*/ f1178 1 f978"/>
              <a:gd name="f1298" fmla="*/ f1179 1 f977"/>
              <a:gd name="f1299" fmla="*/ f1180 1 f978"/>
              <a:gd name="f1300" fmla="*/ f1181 1 f977"/>
              <a:gd name="f1301" fmla="*/ f1182 1 f978"/>
              <a:gd name="f1302" fmla="*/ f1183 1 f977"/>
              <a:gd name="f1303" fmla="*/ f1184 1 f978"/>
              <a:gd name="f1304" fmla="*/ f1185 1 f977"/>
              <a:gd name="f1305" fmla="*/ f1186 1 f978"/>
              <a:gd name="f1306" fmla="*/ f1187 1 f977"/>
              <a:gd name="f1307" fmla="*/ f1188 1 f978"/>
              <a:gd name="f1308" fmla="*/ f1189 1 f977"/>
              <a:gd name="f1309" fmla="*/ f1190 1 f978"/>
              <a:gd name="f1310" fmla="*/ f1191 1 f977"/>
              <a:gd name="f1311" fmla="*/ f1192 1 f978"/>
              <a:gd name="f1312" fmla="*/ f1193 1 f977"/>
              <a:gd name="f1313" fmla="*/ f1194 1 f978"/>
              <a:gd name="f1314" fmla="*/ f1195 1 f977"/>
              <a:gd name="f1315" fmla="*/ f1196 1 f978"/>
              <a:gd name="f1316" fmla="*/ f1197 1 f977"/>
              <a:gd name="f1317" fmla="*/ f1198 1 f977"/>
              <a:gd name="f1318" fmla="*/ f1199 1 f978"/>
              <a:gd name="f1319" fmla="*/ f1200 1 f977"/>
              <a:gd name="f1320" fmla="*/ f1201 1 f978"/>
              <a:gd name="f1321" fmla="*/ f1202 1 f977"/>
              <a:gd name="f1322" fmla="*/ f1203 1 f978"/>
              <a:gd name="f1323" fmla="*/ f1204 1 f977"/>
              <a:gd name="f1324" fmla="*/ f1205 1 f978"/>
              <a:gd name="f1325" fmla="*/ f1206 1 f977"/>
              <a:gd name="f1326" fmla="*/ f1207 1 f978"/>
              <a:gd name="f1327" fmla="*/ f1208 1 f977"/>
              <a:gd name="f1328" fmla="*/ f1209 1 f978"/>
              <a:gd name="f1329" fmla="*/ f1210 f968 1"/>
              <a:gd name="f1330" fmla="*/ f1211 f968 1"/>
              <a:gd name="f1331" fmla="*/ f1213 f969 1"/>
              <a:gd name="f1332" fmla="*/ f1212 f969 1"/>
              <a:gd name="f1333" fmla="*/ f1214 f968 1"/>
              <a:gd name="f1334" fmla="*/ f1215 f969 1"/>
              <a:gd name="f1335" fmla="*/ f1216 f968 1"/>
              <a:gd name="f1336" fmla="*/ f1217 f969 1"/>
              <a:gd name="f1337" fmla="*/ f1218 f968 1"/>
              <a:gd name="f1338" fmla="*/ f1219 f969 1"/>
              <a:gd name="f1339" fmla="*/ f1220 f968 1"/>
              <a:gd name="f1340" fmla="*/ f1221 f969 1"/>
              <a:gd name="f1341" fmla="*/ f1222 f968 1"/>
              <a:gd name="f1342" fmla="*/ f1223 f969 1"/>
              <a:gd name="f1343" fmla="*/ f1224 f968 1"/>
              <a:gd name="f1344" fmla="*/ f1225 f969 1"/>
              <a:gd name="f1345" fmla="*/ f1226 f968 1"/>
              <a:gd name="f1346" fmla="*/ f1227 f969 1"/>
              <a:gd name="f1347" fmla="*/ f1228 f968 1"/>
              <a:gd name="f1348" fmla="*/ f1229 f969 1"/>
              <a:gd name="f1349" fmla="*/ f1230 f968 1"/>
              <a:gd name="f1350" fmla="*/ f1231 f969 1"/>
              <a:gd name="f1351" fmla="*/ f1232 f968 1"/>
              <a:gd name="f1352" fmla="*/ f1233 f969 1"/>
              <a:gd name="f1353" fmla="*/ f1234 f968 1"/>
              <a:gd name="f1354" fmla="*/ f1235 f969 1"/>
              <a:gd name="f1355" fmla="*/ f1236 f968 1"/>
              <a:gd name="f1356" fmla="*/ f1237 f969 1"/>
              <a:gd name="f1357" fmla="*/ f1238 f968 1"/>
              <a:gd name="f1358" fmla="*/ f1239 f969 1"/>
              <a:gd name="f1359" fmla="*/ f1240 f968 1"/>
              <a:gd name="f1360" fmla="*/ f1241 f968 1"/>
              <a:gd name="f1361" fmla="*/ f1242 f969 1"/>
              <a:gd name="f1362" fmla="*/ f1243 f968 1"/>
              <a:gd name="f1363" fmla="*/ f1244 f969 1"/>
              <a:gd name="f1364" fmla="*/ f1245 f968 1"/>
              <a:gd name="f1365" fmla="*/ f1246 f969 1"/>
              <a:gd name="f1366" fmla="*/ f1247 f968 1"/>
              <a:gd name="f1367" fmla="*/ f1248 f969 1"/>
              <a:gd name="f1368" fmla="*/ f1249 f968 1"/>
              <a:gd name="f1369" fmla="*/ f1250 f969 1"/>
              <a:gd name="f1370" fmla="*/ f1251 f968 1"/>
              <a:gd name="f1371" fmla="*/ f1252 f969 1"/>
              <a:gd name="f1372" fmla="*/ f1253 f968 1"/>
              <a:gd name="f1373" fmla="*/ f1254 f969 1"/>
              <a:gd name="f1374" fmla="*/ f1255 f968 1"/>
              <a:gd name="f1375" fmla="*/ f1256 f969 1"/>
              <a:gd name="f1376" fmla="*/ f1257 f968 1"/>
              <a:gd name="f1377" fmla="*/ f1258 f969 1"/>
              <a:gd name="f1378" fmla="*/ f1259 f968 1"/>
              <a:gd name="f1379" fmla="*/ f1260 f969 1"/>
              <a:gd name="f1380" fmla="*/ f1261 f968 1"/>
              <a:gd name="f1381" fmla="*/ f1262 f969 1"/>
              <a:gd name="f1382" fmla="*/ f1263 f968 1"/>
              <a:gd name="f1383" fmla="*/ f1264 f969 1"/>
              <a:gd name="f1384" fmla="*/ f1265 f968 1"/>
              <a:gd name="f1385" fmla="*/ f1266 f969 1"/>
              <a:gd name="f1386" fmla="*/ f1267 f968 1"/>
              <a:gd name="f1387" fmla="*/ f1268 f969 1"/>
              <a:gd name="f1388" fmla="*/ f1269 f968 1"/>
              <a:gd name="f1389" fmla="*/ f1270 f969 1"/>
              <a:gd name="f1390" fmla="*/ f1271 f968 1"/>
              <a:gd name="f1391" fmla="*/ f1272 f969 1"/>
              <a:gd name="f1392" fmla="*/ f1273 f968 1"/>
              <a:gd name="f1393" fmla="*/ f1274 f969 1"/>
              <a:gd name="f1394" fmla="*/ f1275 f968 1"/>
              <a:gd name="f1395" fmla="*/ f1276 f969 1"/>
              <a:gd name="f1396" fmla="*/ f1277 f968 1"/>
              <a:gd name="f1397" fmla="*/ f1278 f969 1"/>
              <a:gd name="f1398" fmla="*/ f1279 f969 1"/>
              <a:gd name="f1399" fmla="*/ f1280 f968 1"/>
              <a:gd name="f1400" fmla="*/ f1281 f968 1"/>
              <a:gd name="f1401" fmla="*/ f1282 f969 1"/>
              <a:gd name="f1402" fmla="*/ f1283 f968 1"/>
              <a:gd name="f1403" fmla="*/ f1284 f969 1"/>
              <a:gd name="f1404" fmla="*/ f1285 f968 1"/>
              <a:gd name="f1405" fmla="*/ f1286 f969 1"/>
              <a:gd name="f1406" fmla="*/ f1287 f968 1"/>
              <a:gd name="f1407" fmla="*/ f1288 f969 1"/>
              <a:gd name="f1408" fmla="*/ f1289 f968 1"/>
              <a:gd name="f1409" fmla="*/ f1290 f969 1"/>
              <a:gd name="f1410" fmla="*/ f1291 f968 1"/>
              <a:gd name="f1411" fmla="*/ f1292 f969 1"/>
              <a:gd name="f1412" fmla="*/ f1293 f968 1"/>
              <a:gd name="f1413" fmla="*/ f1294 f969 1"/>
              <a:gd name="f1414" fmla="*/ f1295 f968 1"/>
              <a:gd name="f1415" fmla="*/ f1296 f968 1"/>
              <a:gd name="f1416" fmla="*/ f1297 f969 1"/>
              <a:gd name="f1417" fmla="*/ f1298 f968 1"/>
              <a:gd name="f1418" fmla="*/ f1299 f969 1"/>
              <a:gd name="f1419" fmla="*/ f1300 f968 1"/>
              <a:gd name="f1420" fmla="*/ f1301 f969 1"/>
              <a:gd name="f1421" fmla="*/ f1302 f968 1"/>
              <a:gd name="f1422" fmla="*/ f1303 f969 1"/>
              <a:gd name="f1423" fmla="*/ f1304 f968 1"/>
              <a:gd name="f1424" fmla="*/ f1305 f969 1"/>
              <a:gd name="f1425" fmla="*/ f1306 f968 1"/>
              <a:gd name="f1426" fmla="*/ f1307 f969 1"/>
              <a:gd name="f1427" fmla="*/ f1308 f968 1"/>
              <a:gd name="f1428" fmla="*/ f1309 f969 1"/>
              <a:gd name="f1429" fmla="*/ f1310 f968 1"/>
              <a:gd name="f1430" fmla="*/ f1311 f969 1"/>
              <a:gd name="f1431" fmla="*/ f1312 f968 1"/>
              <a:gd name="f1432" fmla="*/ f1313 f969 1"/>
              <a:gd name="f1433" fmla="*/ f1314 f968 1"/>
              <a:gd name="f1434" fmla="*/ f1315 f969 1"/>
              <a:gd name="f1435" fmla="*/ f1316 f968 1"/>
              <a:gd name="f1436" fmla="*/ f1317 f968 1"/>
              <a:gd name="f1437" fmla="*/ f1318 f969 1"/>
              <a:gd name="f1438" fmla="*/ f1319 f968 1"/>
              <a:gd name="f1439" fmla="*/ f1320 f969 1"/>
              <a:gd name="f1440" fmla="*/ f1321 f968 1"/>
              <a:gd name="f1441" fmla="*/ f1322 f969 1"/>
              <a:gd name="f1442" fmla="*/ f1323 f968 1"/>
              <a:gd name="f1443" fmla="*/ f1324 f969 1"/>
              <a:gd name="f1444" fmla="*/ f1325 f968 1"/>
              <a:gd name="f1445" fmla="*/ f1326 f969 1"/>
              <a:gd name="f1446" fmla="*/ f1327 f968 1"/>
              <a:gd name="f1447" fmla="*/ f1328 f9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94">
                <a:pos x="f1333" y="f1334"/>
              </a:cxn>
              <a:cxn ang="f1094">
                <a:pos x="f1335" y="f1336"/>
              </a:cxn>
              <a:cxn ang="f1094">
                <a:pos x="f1337" y="f1338"/>
              </a:cxn>
              <a:cxn ang="f1094">
                <a:pos x="f1339" y="f1340"/>
              </a:cxn>
              <a:cxn ang="f1094">
                <a:pos x="f1341" y="f1342"/>
              </a:cxn>
              <a:cxn ang="f1094">
                <a:pos x="f1343" y="f1344"/>
              </a:cxn>
              <a:cxn ang="f1094">
                <a:pos x="f1345" y="f1346"/>
              </a:cxn>
              <a:cxn ang="f1094">
                <a:pos x="f1347" y="f1348"/>
              </a:cxn>
              <a:cxn ang="f1094">
                <a:pos x="f1349" y="f1350"/>
              </a:cxn>
              <a:cxn ang="f1094">
                <a:pos x="f1351" y="f1352"/>
              </a:cxn>
              <a:cxn ang="f1094">
                <a:pos x="f1353" y="f1354"/>
              </a:cxn>
              <a:cxn ang="f1094">
                <a:pos x="f1355" y="f1356"/>
              </a:cxn>
              <a:cxn ang="f1094">
                <a:pos x="f1357" y="f1358"/>
              </a:cxn>
              <a:cxn ang="f1094">
                <a:pos x="f1359" y="f1354"/>
              </a:cxn>
              <a:cxn ang="f1094">
                <a:pos x="f1360" y="f1361"/>
              </a:cxn>
              <a:cxn ang="f1094">
                <a:pos x="f1362" y="f1363"/>
              </a:cxn>
              <a:cxn ang="f1094">
                <a:pos x="f1364" y="f1365"/>
              </a:cxn>
              <a:cxn ang="f1094">
                <a:pos x="f1366" y="f1367"/>
              </a:cxn>
              <a:cxn ang="f1094">
                <a:pos x="f1368" y="f1369"/>
              </a:cxn>
              <a:cxn ang="f1094">
                <a:pos x="f1370" y="f1371"/>
              </a:cxn>
              <a:cxn ang="f1094">
                <a:pos x="f1372" y="f1373"/>
              </a:cxn>
              <a:cxn ang="f1094">
                <a:pos x="f1374" y="f1375"/>
              </a:cxn>
              <a:cxn ang="f1094">
                <a:pos x="f1376" y="f1377"/>
              </a:cxn>
              <a:cxn ang="f1094">
                <a:pos x="f1378" y="f1379"/>
              </a:cxn>
              <a:cxn ang="f1094">
                <a:pos x="f1380" y="f1381"/>
              </a:cxn>
              <a:cxn ang="f1094">
                <a:pos x="f1382" y="f1383"/>
              </a:cxn>
              <a:cxn ang="f1094">
                <a:pos x="f1384" y="f1385"/>
              </a:cxn>
              <a:cxn ang="f1094">
                <a:pos x="f1386" y="f1387"/>
              </a:cxn>
              <a:cxn ang="f1094">
                <a:pos x="f1388" y="f1389"/>
              </a:cxn>
              <a:cxn ang="f1094">
                <a:pos x="f1390" y="f1391"/>
              </a:cxn>
              <a:cxn ang="f1094">
                <a:pos x="f1392" y="f1393"/>
              </a:cxn>
              <a:cxn ang="f1094">
                <a:pos x="f1394" y="f1395"/>
              </a:cxn>
              <a:cxn ang="f1094">
                <a:pos x="f1396" y="f1397"/>
              </a:cxn>
              <a:cxn ang="f1094">
                <a:pos x="f1374" y="f1398"/>
              </a:cxn>
              <a:cxn ang="f1094">
                <a:pos x="f1399" y="f1367"/>
              </a:cxn>
              <a:cxn ang="f1094">
                <a:pos x="f1400" y="f1401"/>
              </a:cxn>
              <a:cxn ang="f1094">
                <a:pos x="f1402" y="f1403"/>
              </a:cxn>
              <a:cxn ang="f1094">
                <a:pos x="f1404" y="f1405"/>
              </a:cxn>
              <a:cxn ang="f1094">
                <a:pos x="f1406" y="f1407"/>
              </a:cxn>
              <a:cxn ang="f1094">
                <a:pos x="f1408" y="f1409"/>
              </a:cxn>
              <a:cxn ang="f1094">
                <a:pos x="f1410" y="f1411"/>
              </a:cxn>
              <a:cxn ang="f1094">
                <a:pos x="f1412" y="f1413"/>
              </a:cxn>
              <a:cxn ang="f1094">
                <a:pos x="f1414" y="f1369"/>
              </a:cxn>
              <a:cxn ang="f1094">
                <a:pos x="f1415" y="f1416"/>
              </a:cxn>
              <a:cxn ang="f1094">
                <a:pos x="f1417" y="f1418"/>
              </a:cxn>
              <a:cxn ang="f1094">
                <a:pos x="f1419" y="f1420"/>
              </a:cxn>
              <a:cxn ang="f1094">
                <a:pos x="f1421" y="f1422"/>
              </a:cxn>
              <a:cxn ang="f1094">
                <a:pos x="f1423" y="f1424"/>
              </a:cxn>
              <a:cxn ang="f1094">
                <a:pos x="f1425" y="f1426"/>
              </a:cxn>
              <a:cxn ang="f1094">
                <a:pos x="f1427" y="f1428"/>
              </a:cxn>
              <a:cxn ang="f1094">
                <a:pos x="f1429" y="f1430"/>
              </a:cxn>
              <a:cxn ang="f1094">
                <a:pos x="f1431" y="f1432"/>
              </a:cxn>
              <a:cxn ang="f1094">
                <a:pos x="f1433" y="f1434"/>
              </a:cxn>
              <a:cxn ang="f1094">
                <a:pos x="f1435" y="f1373"/>
              </a:cxn>
              <a:cxn ang="f1094">
                <a:pos x="f1419" y="f1395"/>
              </a:cxn>
              <a:cxn ang="f1094">
                <a:pos x="f1436" y="f1437"/>
              </a:cxn>
              <a:cxn ang="f1094">
                <a:pos x="f1438" y="f1439"/>
              </a:cxn>
              <a:cxn ang="f1094">
                <a:pos x="f1440" y="f1441"/>
              </a:cxn>
              <a:cxn ang="f1094">
                <a:pos x="f1442" y="f1443"/>
              </a:cxn>
              <a:cxn ang="f1094">
                <a:pos x="f1444" y="f1445"/>
              </a:cxn>
              <a:cxn ang="f1094">
                <a:pos x="f1446" y="f1447"/>
              </a:cxn>
            </a:cxnLst>
            <a:rect l="f1329" t="f1332" r="f1330" b="f1331"/>
            <a:pathLst>
              <a:path w="1185" h="719">
                <a:moveTo>
                  <a:pt x="f6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28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61" y="f71"/>
                  <a:pt x="f72" y="f73"/>
                </a:cubicBezTo>
                <a:cubicBezTo>
                  <a:pt x="f72" y="f74"/>
                  <a:pt x="f75" y="f76"/>
                  <a:pt x="f77" y="f78"/>
                </a:cubicBezTo>
                <a:cubicBezTo>
                  <a:pt x="f79" y="f80"/>
                  <a:pt x="f81" y="f80"/>
                  <a:pt x="f82" y="f83"/>
                </a:cubicBezTo>
                <a:cubicBezTo>
                  <a:pt x="f84" y="f74"/>
                  <a:pt x="f85" y="f74"/>
                  <a:pt x="f86" y="f80"/>
                </a:cubicBezTo>
                <a:cubicBezTo>
                  <a:pt x="f87" y="f88"/>
                  <a:pt x="f89" y="f80"/>
                  <a:pt x="f90" y="f74"/>
                </a:cubicBezTo>
                <a:cubicBezTo>
                  <a:pt x="f91" y="f92"/>
                  <a:pt x="f93" y="f92"/>
                  <a:pt x="f94" y="f95"/>
                </a:cubicBezTo>
                <a:cubicBezTo>
                  <a:pt x="f96" y="f80"/>
                  <a:pt x="f97" y="f76"/>
                  <a:pt x="f98" y="f80"/>
                </a:cubicBezTo>
                <a:cubicBezTo>
                  <a:pt x="f99" y="f80"/>
                  <a:pt x="f100" y="f78"/>
                  <a:pt x="f101" y="f102"/>
                </a:cubicBezTo>
                <a:cubicBezTo>
                  <a:pt x="f103" y="f104"/>
                  <a:pt x="f105" y="f100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78" y="f114"/>
                  <a:pt x="f80" y="f115"/>
                  <a:pt x="f80" y="f116"/>
                </a:cubicBezTo>
                <a:cubicBezTo>
                  <a:pt x="f95" y="f117"/>
                  <a:pt x="f118" y="f119"/>
                  <a:pt x="f120" y="f121"/>
                </a:cubicBezTo>
                <a:cubicBezTo>
                  <a:pt x="f66" y="f121"/>
                  <a:pt x="f66" y="f121"/>
                  <a:pt x="f122" y="f123"/>
                </a:cubicBezTo>
                <a:cubicBezTo>
                  <a:pt x="f70" y="f124"/>
                  <a:pt x="f125" y="f126"/>
                  <a:pt x="f95" y="f127"/>
                </a:cubicBezTo>
                <a:cubicBezTo>
                  <a:pt x="f128" y="f129"/>
                  <a:pt x="f130" y="f131"/>
                  <a:pt x="f101" y="f59"/>
                </a:cubicBezTo>
                <a:cubicBezTo>
                  <a:pt x="f132" y="f133"/>
                  <a:pt x="f97" y="f3"/>
                  <a:pt x="f134" y="f135"/>
                </a:cubicBezTo>
                <a:cubicBezTo>
                  <a:pt x="f136" y="f137"/>
                  <a:pt x="f93" y="f138"/>
                  <a:pt x="f139" y="f51"/>
                </a:cubicBezTo>
                <a:cubicBezTo>
                  <a:pt x="f86" y="f140"/>
                  <a:pt x="f141" y="f142"/>
                  <a:pt x="f126" y="f143"/>
                </a:cubicBezTo>
                <a:cubicBezTo>
                  <a:pt x="f144" y="f145"/>
                  <a:pt x="f146" y="f147"/>
                  <a:pt x="f137" y="f33"/>
                </a:cubicBezTo>
                <a:cubicBezTo>
                  <a:pt x="f148" y="f149"/>
                  <a:pt x="f150" y="f151"/>
                  <a:pt x="f140" y="f152"/>
                </a:cubicBezTo>
                <a:cubicBezTo>
                  <a:pt x="f142" y="f33"/>
                  <a:pt x="f153" y="f33"/>
                  <a:pt x="f143" y="f33"/>
                </a:cubicBezTo>
                <a:cubicBezTo>
                  <a:pt x="f154" y="f155"/>
                  <a:pt x="f156" y="f28"/>
                  <a:pt x="f35" y="f26"/>
                </a:cubicBezTo>
                <a:cubicBezTo>
                  <a:pt x="f35" y="f157"/>
                  <a:pt x="f35" y="f158"/>
                  <a:pt x="f35" y="f159"/>
                </a:cubicBezTo>
                <a:cubicBezTo>
                  <a:pt x="f156" y="f160"/>
                  <a:pt x="f145" y="f161"/>
                  <a:pt x="f162" y="f163"/>
                </a:cubicBezTo>
                <a:cubicBezTo>
                  <a:pt x="f143" y="f163"/>
                  <a:pt x="f153" y="f163"/>
                  <a:pt x="f142" y="f164"/>
                </a:cubicBezTo>
                <a:cubicBezTo>
                  <a:pt x="f165" y="f166"/>
                  <a:pt x="f53" y="f160"/>
                  <a:pt x="f167" y="f164"/>
                </a:cubicBezTo>
                <a:cubicBezTo>
                  <a:pt x="f168" y="f169"/>
                  <a:pt x="f170" y="f171"/>
                  <a:pt x="f172" y="f173"/>
                </a:cubicBezTo>
                <a:cubicBezTo>
                  <a:pt x="f89" y="f174"/>
                  <a:pt x="f90" y="f175"/>
                  <a:pt x="f176" y="f18"/>
                </a:cubicBezTo>
                <a:cubicBezTo>
                  <a:pt x="f177" y="f178"/>
                  <a:pt x="f177" y="f16"/>
                  <a:pt x="f91" y="f179"/>
                </a:cubicBezTo>
                <a:cubicBezTo>
                  <a:pt x="f91" y="f180"/>
                  <a:pt x="f90" y="f181"/>
                  <a:pt x="f182" y="f181"/>
                </a:cubicBezTo>
                <a:cubicBezTo>
                  <a:pt x="f183" y="f180"/>
                  <a:pt x="f87" y="f184"/>
                  <a:pt x="f183" y="f185"/>
                </a:cubicBezTo>
                <a:cubicBezTo>
                  <a:pt x="f172" y="f185"/>
                  <a:pt x="f172" y="f186"/>
                  <a:pt x="f187" y="f186"/>
                </a:cubicBezTo>
                <a:cubicBezTo>
                  <a:pt x="f90" y="f185"/>
                  <a:pt x="f176" y="f188"/>
                  <a:pt x="f119" y="f189"/>
                </a:cubicBezTo>
                <a:cubicBezTo>
                  <a:pt x="f119" y="f190"/>
                  <a:pt x="f176" y="f191"/>
                  <a:pt x="f176" y="f6"/>
                </a:cubicBezTo>
                <a:cubicBezTo>
                  <a:pt x="f93" y="f6"/>
                  <a:pt x="f192" y="f6"/>
                  <a:pt x="f193" y="f6"/>
                </a:cubicBezTo>
                <a:cubicBezTo>
                  <a:pt x="f193" y="f194"/>
                  <a:pt x="f117" y="f195"/>
                  <a:pt x="f196" y="f188"/>
                </a:cubicBezTo>
                <a:cubicBezTo>
                  <a:pt x="f136" y="f197"/>
                  <a:pt x="f198" y="f186"/>
                  <a:pt x="f198" y="f185"/>
                </a:cubicBezTo>
                <a:cubicBezTo>
                  <a:pt x="f199" y="f200"/>
                  <a:pt x="f201" y="f202"/>
                  <a:pt x="f196" y="f203"/>
                </a:cubicBezTo>
                <a:cubicBezTo>
                  <a:pt x="f204" y="f184"/>
                  <a:pt x="f205" y="f184"/>
                  <a:pt x="f206" y="f184"/>
                </a:cubicBezTo>
                <a:cubicBezTo>
                  <a:pt x="f207" y="f208"/>
                  <a:pt x="f206" y="f209"/>
                  <a:pt x="f136" y="f18"/>
                </a:cubicBezTo>
                <a:cubicBezTo>
                  <a:pt x="f210" y="f211"/>
                  <a:pt x="f212" y="f213"/>
                  <a:pt x="f214" y="f215"/>
                </a:cubicBezTo>
                <a:cubicBezTo>
                  <a:pt x="f216" y="f217"/>
                  <a:pt x="f218" y="f219"/>
                  <a:pt x="f106" y="f169"/>
                </a:cubicBezTo>
                <a:cubicBezTo>
                  <a:pt x="f83" y="f220"/>
                  <a:pt x="f125" y="f221"/>
                  <a:pt x="f68" y="f222"/>
                </a:cubicBezTo>
                <a:cubicBezTo>
                  <a:pt x="f223" y="f155"/>
                  <a:pt x="f224" y="f225"/>
                  <a:pt x="f226" y="f227"/>
                </a:cubicBezTo>
                <a:cubicBezTo>
                  <a:pt x="f228" y="f162"/>
                  <a:pt x="f229" y="f51"/>
                  <a:pt x="f230" y="f231"/>
                </a:cubicBezTo>
                <a:cubicBezTo>
                  <a:pt x="f19" y="f150"/>
                  <a:pt x="f232" y="f231"/>
                  <a:pt x="f15" y="f233"/>
                </a:cubicBezTo>
                <a:cubicBezTo>
                  <a:pt x="f234" y="f49"/>
                  <a:pt x="f235" y="f43"/>
                  <a:pt x="f236" y="f237"/>
                </a:cubicBezTo>
                <a:cubicBezTo>
                  <a:pt x="f238" y="f147"/>
                  <a:pt x="f239" y="f37"/>
                  <a:pt x="f239" y="f240"/>
                </a:cubicBezTo>
                <a:cubicBezTo>
                  <a:pt x="f241" y="f242"/>
                  <a:pt x="f243" y="f149"/>
                  <a:pt x="f243" y="f157"/>
                </a:cubicBezTo>
                <a:cubicBezTo>
                  <a:pt x="f244" y="f245"/>
                  <a:pt x="f246" y="f169"/>
                  <a:pt x="f247" y="f248"/>
                </a:cubicBezTo>
                <a:cubicBezTo>
                  <a:pt x="f249" y="f250"/>
                  <a:pt x="f251" y="f252"/>
                  <a:pt x="f253" y="f254"/>
                </a:cubicBezTo>
                <a:cubicBezTo>
                  <a:pt x="f255" y="f256"/>
                  <a:pt x="f251" y="f257"/>
                  <a:pt x="f258" y="f259"/>
                </a:cubicBezTo>
                <a:cubicBezTo>
                  <a:pt x="f260" y="f261"/>
                  <a:pt x="f262" y="f263"/>
                  <a:pt x="f262" y="f211"/>
                </a:cubicBezTo>
                <a:cubicBezTo>
                  <a:pt x="f247" y="f264"/>
                  <a:pt x="f260" y="f174"/>
                  <a:pt x="f249" y="f174"/>
                </a:cubicBezTo>
                <a:cubicBezTo>
                  <a:pt x="f265" y="f20"/>
                  <a:pt x="f266" y="f173"/>
                  <a:pt x="f255" y="f211"/>
                </a:cubicBezTo>
                <a:cubicBezTo>
                  <a:pt x="f267" y="f268"/>
                  <a:pt x="f269" y="f270"/>
                  <a:pt x="f271" y="f254"/>
                </a:cubicBezTo>
                <a:cubicBezTo>
                  <a:pt x="f272" y="f173"/>
                  <a:pt x="f273" y="f256"/>
                  <a:pt x="f274" y="f217"/>
                </a:cubicBezTo>
                <a:cubicBezTo>
                  <a:pt x="f275" y="f276"/>
                  <a:pt x="f277" y="f161"/>
                  <a:pt x="f278" y="f242"/>
                </a:cubicBezTo>
                <a:cubicBezTo>
                  <a:pt x="f279" y="f35"/>
                  <a:pt x="f280" y="f281"/>
                  <a:pt x="f282" y="f281"/>
                </a:cubicBezTo>
                <a:cubicBezTo>
                  <a:pt x="f283" y="f281"/>
                  <a:pt x="f284" y="f281"/>
                  <a:pt x="f285" y="f281"/>
                </a:cubicBezTo>
                <a:cubicBezTo>
                  <a:pt x="f286" y="f242"/>
                  <a:pt x="f287" y="f149"/>
                  <a:pt x="f288" y="f158"/>
                </a:cubicBezTo>
                <a:cubicBezTo>
                  <a:pt x="f289" y="f158"/>
                  <a:pt x="f289" y="f290"/>
                  <a:pt x="f289" y="f160"/>
                </a:cubicBezTo>
                <a:cubicBezTo>
                  <a:pt x="f287" y="f163"/>
                  <a:pt x="f291" y="f292"/>
                  <a:pt x="f293" y="f294"/>
                </a:cubicBezTo>
                <a:cubicBezTo>
                  <a:pt x="f295" y="f296"/>
                  <a:pt x="f295" y="f160"/>
                  <a:pt x="f297" y="f28"/>
                </a:cubicBezTo>
                <a:cubicBezTo>
                  <a:pt x="f297" y="f149"/>
                  <a:pt x="f298" y="f31"/>
                  <a:pt x="f299" y="f155"/>
                </a:cubicBezTo>
                <a:cubicBezTo>
                  <a:pt x="f300" y="f33"/>
                  <a:pt x="f291" y="f301"/>
                  <a:pt x="f291" y="f240"/>
                </a:cubicBezTo>
                <a:cubicBezTo>
                  <a:pt x="f302" y="f39"/>
                  <a:pt x="f299" y="f225"/>
                  <a:pt x="f293" y="f237"/>
                </a:cubicBezTo>
                <a:cubicBezTo>
                  <a:pt x="f295" y="f242"/>
                  <a:pt x="f303" y="f242"/>
                  <a:pt x="f304" y="f33"/>
                </a:cubicBezTo>
                <a:cubicBezTo>
                  <a:pt x="f305" y="f152"/>
                  <a:pt x="f306" y="f155"/>
                  <a:pt x="f307" y="f31"/>
                </a:cubicBezTo>
                <a:cubicBezTo>
                  <a:pt x="f308" y="f155"/>
                  <a:pt x="f308" y="f152"/>
                  <a:pt x="f309" y="f152"/>
                </a:cubicBezTo>
                <a:cubicBezTo>
                  <a:pt x="f310" y="f281"/>
                  <a:pt x="f311" y="f312"/>
                  <a:pt x="f313" y="f43"/>
                </a:cubicBezTo>
                <a:cubicBezTo>
                  <a:pt x="f314" y="f45"/>
                  <a:pt x="f293" y="f145"/>
                  <a:pt x="f300" y="f315"/>
                </a:cubicBezTo>
                <a:cubicBezTo>
                  <a:pt x="f316" y="f312"/>
                  <a:pt x="f317" y="f318"/>
                  <a:pt x="f319" y="f315"/>
                </a:cubicBezTo>
                <a:cubicBezTo>
                  <a:pt x="f320" y="f227"/>
                  <a:pt x="f321" y="f143"/>
                  <a:pt x="f322" y="f323"/>
                </a:cubicBezTo>
                <a:cubicBezTo>
                  <a:pt x="f288" y="f140"/>
                  <a:pt x="f324" y="f153"/>
                  <a:pt x="f285" y="f143"/>
                </a:cubicBezTo>
                <a:cubicBezTo>
                  <a:pt x="f325" y="f49"/>
                  <a:pt x="f326" y="f327"/>
                  <a:pt x="f328" y="f49"/>
                </a:cubicBezTo>
                <a:cubicBezTo>
                  <a:pt x="f329" y="f162"/>
                  <a:pt x="f302" y="f142"/>
                  <a:pt x="f291" y="f51"/>
                </a:cubicBezTo>
                <a:cubicBezTo>
                  <a:pt x="f329" y="f330"/>
                  <a:pt x="f328" y="f233"/>
                  <a:pt x="f326" y="f231"/>
                </a:cubicBezTo>
                <a:cubicBezTo>
                  <a:pt x="f316" y="f150"/>
                  <a:pt x="f286" y="f231"/>
                  <a:pt x="f289" y="f231"/>
                </a:cubicBezTo>
                <a:cubicBezTo>
                  <a:pt x="f324" y="f331"/>
                  <a:pt x="f285" y="f332"/>
                  <a:pt x="f286" y="f148"/>
                </a:cubicBezTo>
                <a:cubicBezTo>
                  <a:pt x="f297" y="f333"/>
                  <a:pt x="f334" y="f170"/>
                  <a:pt x="f335" y="f176"/>
                </a:cubicBezTo>
                <a:cubicBezTo>
                  <a:pt x="f304" y="f193"/>
                  <a:pt x="f334" y="f204"/>
                  <a:pt x="f314" y="f336"/>
                </a:cubicBezTo>
                <a:cubicBezTo>
                  <a:pt x="f314" y="f96"/>
                  <a:pt x="f337" y="f115"/>
                  <a:pt x="f338" y="f113"/>
                </a:cubicBezTo>
                <a:cubicBezTo>
                  <a:pt x="f313" y="f139"/>
                  <a:pt x="f295" y="f65"/>
                  <a:pt x="f285" y="f137"/>
                </a:cubicBezTo>
                <a:cubicBezTo>
                  <a:pt x="f284" y="f339"/>
                  <a:pt x="f322" y="f340"/>
                  <a:pt x="f288" y="f341"/>
                </a:cubicBezTo>
                <a:cubicBezTo>
                  <a:pt x="f328" y="f59"/>
                  <a:pt x="f298" y="f342"/>
                  <a:pt x="f293" y="f85"/>
                </a:cubicBezTo>
                <a:cubicBezTo>
                  <a:pt x="f343" y="f87"/>
                  <a:pt x="f344" y="f93"/>
                  <a:pt x="f343" y="f204"/>
                </a:cubicBezTo>
                <a:cubicBezTo>
                  <a:pt x="f343" y="f136"/>
                  <a:pt x="f293" y="f198"/>
                  <a:pt x="f295" y="f345"/>
                </a:cubicBezTo>
                <a:cubicBezTo>
                  <a:pt x="f297" y="f193"/>
                  <a:pt x="f297" y="f346"/>
                  <a:pt x="f298" y="f347"/>
                </a:cubicBezTo>
                <a:cubicBezTo>
                  <a:pt x="f300" y="f348"/>
                  <a:pt x="f349" y="f144"/>
                  <a:pt x="f326" y="f168"/>
                </a:cubicBezTo>
                <a:cubicBezTo>
                  <a:pt x="f322" y="f61"/>
                  <a:pt x="f350" y="f351"/>
                  <a:pt x="f319" y="f65"/>
                </a:cubicBezTo>
                <a:cubicBezTo>
                  <a:pt x="f352" y="f63"/>
                  <a:pt x="f352" y="f67"/>
                  <a:pt x="f352" y="f351"/>
                </a:cubicBezTo>
                <a:cubicBezTo>
                  <a:pt x="f353" y="f72"/>
                  <a:pt x="f317" y="f354"/>
                  <a:pt x="f286" y="f355"/>
                </a:cubicBezTo>
                <a:cubicBezTo>
                  <a:pt x="f288" y="f356"/>
                  <a:pt x="f357" y="f153"/>
                  <a:pt x="f358" y="f318"/>
                </a:cubicBezTo>
                <a:cubicBezTo>
                  <a:pt x="f359" y="f154"/>
                  <a:pt x="f360" y="f361"/>
                  <a:pt x="f277" y="f162"/>
                </a:cubicBezTo>
                <a:cubicBezTo>
                  <a:pt x="f277" y="f49"/>
                  <a:pt x="f362" y="f49"/>
                  <a:pt x="f363" y="f327"/>
                </a:cubicBezTo>
                <a:cubicBezTo>
                  <a:pt x="f364" y="f365"/>
                  <a:pt x="f366" y="f315"/>
                  <a:pt x="f367" y="f156"/>
                </a:cubicBezTo>
                <a:cubicBezTo>
                  <a:pt x="f277" y="f301"/>
                  <a:pt x="f368" y="f157"/>
                  <a:pt x="f369" y="f370"/>
                </a:cubicBezTo>
                <a:cubicBezTo>
                  <a:pt x="f371" y="f372"/>
                  <a:pt x="f373" y="f370"/>
                  <a:pt x="f374" y="f161"/>
                </a:cubicBezTo>
                <a:cubicBezTo>
                  <a:pt x="f375" y="f160"/>
                  <a:pt x="f376" y="f159"/>
                  <a:pt x="f8" y="f26"/>
                </a:cubicBezTo>
                <a:cubicBezTo>
                  <a:pt x="f8" y="f26"/>
                  <a:pt x="f274" y="f157"/>
                  <a:pt x="f377" y="f158"/>
                </a:cubicBezTo>
                <a:cubicBezTo>
                  <a:pt x="f378" y="f160"/>
                  <a:pt x="f379" y="f370"/>
                  <a:pt x="f380" y="f296"/>
                </a:cubicBezTo>
                <a:cubicBezTo>
                  <a:pt x="f381" y="f245"/>
                  <a:pt x="f379" y="f292"/>
                  <a:pt x="f376" y="f382"/>
                </a:cubicBezTo>
                <a:cubicBezTo>
                  <a:pt x="f8" y="f221"/>
                  <a:pt x="f383" y="f161"/>
                  <a:pt x="f384" y="f385"/>
                </a:cubicBezTo>
                <a:cubicBezTo>
                  <a:pt x="f386" y="f222"/>
                  <a:pt x="f387" y="f163"/>
                  <a:pt x="f388" y="f389"/>
                </a:cubicBezTo>
                <a:cubicBezTo>
                  <a:pt x="f390" y="f382"/>
                  <a:pt x="f391" y="f392"/>
                  <a:pt x="f393" y="f24"/>
                </a:cubicBezTo>
                <a:cubicBezTo>
                  <a:pt x="f394" y="f395"/>
                  <a:pt x="f396" y="f276"/>
                  <a:pt x="f394" y="f169"/>
                </a:cubicBezTo>
                <a:cubicBezTo>
                  <a:pt x="f397" y="f22"/>
                  <a:pt x="f398" y="f250"/>
                  <a:pt x="f399" y="f252"/>
                </a:cubicBezTo>
                <a:cubicBezTo>
                  <a:pt x="f400" y="f171"/>
                  <a:pt x="f401" y="f171"/>
                  <a:pt x="f272" y="f402"/>
                </a:cubicBezTo>
                <a:cubicBezTo>
                  <a:pt x="f403" y="f254"/>
                  <a:pt x="f404" y="f405"/>
                  <a:pt x="f406" y="f407"/>
                </a:cubicBezTo>
                <a:cubicBezTo>
                  <a:pt x="f406" y="f217"/>
                  <a:pt x="f408" y="f409"/>
                  <a:pt x="f410" y="f411"/>
                </a:cubicBezTo>
                <a:cubicBezTo>
                  <a:pt x="f410" y="f411"/>
                  <a:pt x="f412" y="f411"/>
                  <a:pt x="f413" y="f411"/>
                </a:cubicBezTo>
                <a:cubicBezTo>
                  <a:pt x="f412" y="f248"/>
                  <a:pt x="f410" y="f22"/>
                  <a:pt x="f408" y="f402"/>
                </a:cubicBezTo>
                <a:cubicBezTo>
                  <a:pt x="f253" y="f402"/>
                  <a:pt x="f249" y="f217"/>
                  <a:pt x="f414" y="f415"/>
                </a:cubicBezTo>
                <a:cubicBezTo>
                  <a:pt x="f416" y="f294"/>
                  <a:pt x="f417" y="f392"/>
                  <a:pt x="f247" y="f245"/>
                </a:cubicBezTo>
                <a:cubicBezTo>
                  <a:pt x="f418" y="f245"/>
                  <a:pt x="f417" y="f245"/>
                  <a:pt x="f417" y="f296"/>
                </a:cubicBezTo>
                <a:cubicBezTo>
                  <a:pt x="f419" y="f292"/>
                  <a:pt x="f420" y="f392"/>
                  <a:pt x="f421" y="f395"/>
                </a:cubicBezTo>
                <a:cubicBezTo>
                  <a:pt x="f422" y="f163"/>
                  <a:pt x="f422" y="f158"/>
                  <a:pt x="f423" y="f35"/>
                </a:cubicBezTo>
                <a:cubicBezTo>
                  <a:pt x="f424" y="f425"/>
                  <a:pt x="f426" y="f33"/>
                  <a:pt x="f421" y="f155"/>
                </a:cubicBezTo>
                <a:cubicBezTo>
                  <a:pt x="f427" y="f158"/>
                  <a:pt x="f271" y="f158"/>
                  <a:pt x="f408" y="f26"/>
                </a:cubicBezTo>
                <a:cubicBezTo>
                  <a:pt x="f428" y="f28"/>
                  <a:pt x="f429" y="f151"/>
                  <a:pt x="f430" y="f370"/>
                </a:cubicBezTo>
                <a:cubicBezTo>
                  <a:pt x="f430" y="f164"/>
                  <a:pt x="f431" y="f432"/>
                  <a:pt x="f433" y="f296"/>
                </a:cubicBezTo>
                <a:cubicBezTo>
                  <a:pt x="f434" y="f161"/>
                  <a:pt x="f435" y="f436"/>
                  <a:pt x="f437" y="f290"/>
                </a:cubicBezTo>
                <a:cubicBezTo>
                  <a:pt x="f438" y="f372"/>
                  <a:pt x="f439" y="f245"/>
                  <a:pt x="f440" y="f220"/>
                </a:cubicBezTo>
                <a:cubicBezTo>
                  <a:pt x="f396" y="f24"/>
                  <a:pt x="f394" y="f24"/>
                  <a:pt x="f394" y="f24"/>
                </a:cubicBezTo>
                <a:cubicBezTo>
                  <a:pt x="f396" y="f389"/>
                  <a:pt x="f440" y="f432"/>
                  <a:pt x="f441" y="f370"/>
                </a:cubicBezTo>
                <a:cubicBezTo>
                  <a:pt x="f442" y="f166"/>
                  <a:pt x="f442" y="f385"/>
                  <a:pt x="f442" y="f157"/>
                </a:cubicBezTo>
                <a:cubicBezTo>
                  <a:pt x="f442" y="f151"/>
                  <a:pt x="f441" y="f149"/>
                  <a:pt x="f441" y="f31"/>
                </a:cubicBezTo>
                <a:cubicBezTo>
                  <a:pt x="f443" y="f35"/>
                  <a:pt x="f396" y="f281"/>
                  <a:pt x="f444" y="f39"/>
                </a:cubicBezTo>
                <a:cubicBezTo>
                  <a:pt x="f376" y="f51"/>
                  <a:pt x="f445" y="f446"/>
                  <a:pt x="f447" y="f124"/>
                </a:cubicBezTo>
                <a:cubicBezTo>
                  <a:pt x="f447" y="f124"/>
                  <a:pt x="f447" y="f347"/>
                  <a:pt x="f447" y="f448"/>
                </a:cubicBezTo>
                <a:cubicBezTo>
                  <a:pt x="f367" y="f449"/>
                  <a:pt x="f450" y="f176"/>
                  <a:pt x="f282" y="f90"/>
                </a:cubicBezTo>
                <a:cubicBezTo>
                  <a:pt x="f451" y="f452"/>
                  <a:pt x="f453" y="f119"/>
                  <a:pt x="f319" y="f119"/>
                </a:cubicBezTo>
                <a:cubicBezTo>
                  <a:pt x="f319" y="f176"/>
                  <a:pt x="f319" y="f91"/>
                  <a:pt x="f319" y="f91"/>
                </a:cubicBezTo>
                <a:cubicBezTo>
                  <a:pt x="f357" y="f91"/>
                  <a:pt x="f454" y="f91"/>
                  <a:pt x="f455" y="f91"/>
                </a:cubicBezTo>
                <a:cubicBezTo>
                  <a:pt x="f455" y="f192"/>
                  <a:pt x="f450" y="f193"/>
                  <a:pt x="f450" y="f206"/>
                </a:cubicBezTo>
                <a:cubicBezTo>
                  <a:pt x="f279" y="f207"/>
                  <a:pt x="f280" y="f94"/>
                  <a:pt x="f456" y="f94"/>
                </a:cubicBezTo>
                <a:cubicBezTo>
                  <a:pt x="f282" y="f94"/>
                  <a:pt x="f451" y="f457"/>
                  <a:pt x="f453" y="f205"/>
                </a:cubicBezTo>
                <a:cubicBezTo>
                  <a:pt x="f349" y="f96"/>
                  <a:pt x="f458" y="f459"/>
                  <a:pt x="f460" y="f461"/>
                </a:cubicBezTo>
                <a:cubicBezTo>
                  <a:pt x="f462" y="f463"/>
                  <a:pt x="f464" y="f465"/>
                  <a:pt x="f466" y="f98"/>
                </a:cubicBezTo>
                <a:cubicBezTo>
                  <a:pt x="f467" y="f100"/>
                  <a:pt x="f468" y="f469"/>
                  <a:pt x="f470" y="f471"/>
                </a:cubicBezTo>
                <a:cubicBezTo>
                  <a:pt x="f472" y="f473"/>
                  <a:pt x="f474" y="f475"/>
                  <a:pt x="f476" y="f477"/>
                </a:cubicBezTo>
                <a:cubicBezTo>
                  <a:pt x="f478" y="f479"/>
                  <a:pt x="f480" y="f71"/>
                  <a:pt x="f481" y="f482"/>
                </a:cubicBezTo>
                <a:cubicBezTo>
                  <a:pt x="f483" y="f122"/>
                  <a:pt x="f484" y="f485"/>
                  <a:pt x="f486" y="f487"/>
                </a:cubicBezTo>
                <a:cubicBezTo>
                  <a:pt x="f488" y="f487"/>
                  <a:pt x="f489" y="f490"/>
                  <a:pt x="f491" y="f490"/>
                </a:cubicBezTo>
                <a:cubicBezTo>
                  <a:pt x="f492" y="f482"/>
                  <a:pt x="f493" y="f485"/>
                  <a:pt x="f7" y="f62"/>
                </a:cubicBezTo>
                <a:cubicBezTo>
                  <a:pt x="f7" y="f494"/>
                  <a:pt x="f7" y="f494"/>
                  <a:pt x="f7" y="f495"/>
                </a:cubicBezTo>
                <a:cubicBezTo>
                  <a:pt x="f496" y="f60"/>
                  <a:pt x="f497" y="f498"/>
                  <a:pt x="f499" y="f58"/>
                </a:cubicBezTo>
                <a:cubicBezTo>
                  <a:pt x="f488" y="f58"/>
                  <a:pt x="f486" y="f500"/>
                  <a:pt x="f501" y="f502"/>
                </a:cubicBezTo>
                <a:cubicBezTo>
                  <a:pt x="f503" y="f60"/>
                  <a:pt x="f504" y="f505"/>
                  <a:pt x="f481" y="f498"/>
                </a:cubicBezTo>
                <a:cubicBezTo>
                  <a:pt x="f506" y="f54"/>
                  <a:pt x="f507" y="f508"/>
                  <a:pt x="f509" y="f48"/>
                </a:cubicBezTo>
                <a:cubicBezTo>
                  <a:pt x="f510" y="f511"/>
                  <a:pt x="f510" y="f511"/>
                  <a:pt x="f510" y="f512"/>
                </a:cubicBezTo>
                <a:cubicBezTo>
                  <a:pt x="f509" y="f46"/>
                  <a:pt x="f513" y="f228"/>
                  <a:pt x="f514" y="f515"/>
                </a:cubicBezTo>
                <a:cubicBezTo>
                  <a:pt x="f516" y="f517"/>
                  <a:pt x="f518" y="f517"/>
                  <a:pt x="f519" y="f520"/>
                </a:cubicBezTo>
                <a:cubicBezTo>
                  <a:pt x="f519" y="f520"/>
                  <a:pt x="f521" y="f40"/>
                  <a:pt x="f522" y="f40"/>
                </a:cubicBezTo>
                <a:cubicBezTo>
                  <a:pt x="f523" y="f40"/>
                  <a:pt x="f524" y="f525"/>
                  <a:pt x="f526" y="f520"/>
                </a:cubicBezTo>
                <a:cubicBezTo>
                  <a:pt x="f527" y="f528"/>
                  <a:pt x="f529" y="f42"/>
                  <a:pt x="f530" y="f42"/>
                </a:cubicBezTo>
                <a:cubicBezTo>
                  <a:pt x="f531" y="f42"/>
                  <a:pt x="f532" y="f533"/>
                  <a:pt x="f531" y="f44"/>
                </a:cubicBezTo>
                <a:cubicBezTo>
                  <a:pt x="f531" y="f534"/>
                  <a:pt x="f535" y="f536"/>
                  <a:pt x="f537" y="f512"/>
                </a:cubicBezTo>
                <a:cubicBezTo>
                  <a:pt x="f538" y="f539"/>
                  <a:pt x="f540" y="f541"/>
                  <a:pt x="f542" y="f508"/>
                </a:cubicBezTo>
                <a:cubicBezTo>
                  <a:pt x="f543" y="f544"/>
                  <a:pt x="f545" y="f546"/>
                  <a:pt x="f547" y="f548"/>
                </a:cubicBezTo>
                <a:cubicBezTo>
                  <a:pt x="f303" y="f494"/>
                  <a:pt x="f284" y="f549"/>
                  <a:pt x="f550" y="f551"/>
                </a:cubicBezTo>
                <a:cubicBezTo>
                  <a:pt x="f552" y="f83"/>
                  <a:pt x="f553" y="f554"/>
                  <a:pt x="f387" y="f475"/>
                </a:cubicBezTo>
                <a:cubicBezTo>
                  <a:pt x="f555" y="f556"/>
                  <a:pt x="f557" y="f110"/>
                  <a:pt x="f557" y="f80"/>
                </a:cubicBezTo>
                <a:cubicBezTo>
                  <a:pt x="f558" y="f95"/>
                  <a:pt x="f559" y="f479"/>
                  <a:pt x="f398" y="f479"/>
                </a:cubicBezTo>
                <a:cubicBezTo>
                  <a:pt x="f560" y="f479"/>
                  <a:pt x="f396" y="f561"/>
                  <a:pt x="f396" y="f80"/>
                </a:cubicBezTo>
                <a:cubicBezTo>
                  <a:pt x="f396" y="f112"/>
                  <a:pt x="f440" y="f88"/>
                  <a:pt x="f440" y="f477"/>
                </a:cubicBezTo>
                <a:cubicBezTo>
                  <a:pt x="f441" y="f554"/>
                  <a:pt x="f440" y="f108"/>
                  <a:pt x="f440" y="f562"/>
                </a:cubicBezTo>
                <a:cubicBezTo>
                  <a:pt x="f563" y="f554"/>
                  <a:pt x="f444" y="f477"/>
                  <a:pt x="f398" y="f102"/>
                </a:cubicBezTo>
                <a:cubicBezTo>
                  <a:pt x="f564" y="f102"/>
                  <a:pt x="f565" y="f477"/>
                  <a:pt x="f566" y="f554"/>
                </a:cubicBezTo>
                <a:cubicBezTo>
                  <a:pt x="f273" y="f108"/>
                  <a:pt x="f273" y="f106"/>
                  <a:pt x="f273" y="f567"/>
                </a:cubicBezTo>
                <a:cubicBezTo>
                  <a:pt x="f273" y="f568"/>
                  <a:pt x="f558" y="f569"/>
                  <a:pt x="f388" y="f569"/>
                </a:cubicBezTo>
                <a:cubicBezTo>
                  <a:pt x="f398" y="f569"/>
                  <a:pt x="f393" y="f570"/>
                  <a:pt x="f563" y="f475"/>
                </a:cubicBezTo>
                <a:cubicBezTo>
                  <a:pt x="f399" y="f88"/>
                  <a:pt x="f571" y="f561"/>
                  <a:pt x="f572" y="f573"/>
                </a:cubicBezTo>
                <a:cubicBezTo>
                  <a:pt x="f574" y="f549"/>
                  <a:pt x="f266" y="f485"/>
                  <a:pt x="f575" y="f576"/>
                </a:cubicBezTo>
                <a:cubicBezTo>
                  <a:pt x="f577" y="f578"/>
                  <a:pt x="f267" y="f58"/>
                  <a:pt x="f253" y="f494"/>
                </a:cubicBezTo>
                <a:cubicBezTo>
                  <a:pt x="f253" y="f579"/>
                  <a:pt x="f253" y="f122"/>
                  <a:pt x="f269" y="f580"/>
                </a:cubicBezTo>
                <a:cubicBezTo>
                  <a:pt x="f271" y="f580"/>
                  <a:pt x="f574" y="f580"/>
                  <a:pt x="f574" y="f580"/>
                </a:cubicBezTo>
                <a:cubicBezTo>
                  <a:pt x="f574" y="f485"/>
                  <a:pt x="f581" y="f494"/>
                  <a:pt x="f574" y="f60"/>
                </a:cubicBezTo>
                <a:cubicBezTo>
                  <a:pt x="f574" y="f502"/>
                  <a:pt x="f271" y="f58"/>
                  <a:pt x="f271" y="f582"/>
                </a:cubicBezTo>
                <a:cubicBezTo>
                  <a:pt x="f271" y="f223"/>
                  <a:pt x="f267" y="f583"/>
                  <a:pt x="f265" y="f583"/>
                </a:cubicBezTo>
                <a:cubicBezTo>
                  <a:pt x="f575" y="f584"/>
                  <a:pt x="f247" y="f585"/>
                  <a:pt x="f247" y="f586"/>
                </a:cubicBezTo>
                <a:cubicBezTo>
                  <a:pt x="f414" y="f585"/>
                  <a:pt x="f426" y="f587"/>
                  <a:pt x="f588" y="f589"/>
                </a:cubicBezTo>
                <a:cubicBezTo>
                  <a:pt x="f236" y="f590"/>
                  <a:pt x="f591" y="f592"/>
                  <a:pt x="f34" y="f593"/>
                </a:cubicBezTo>
                <a:cubicBezTo>
                  <a:pt x="f23" y="f594"/>
                  <a:pt x="f595" y="f596"/>
                  <a:pt x="f597" y="f598"/>
                </a:cubicBezTo>
                <a:cubicBezTo>
                  <a:pt x="f36" y="f599"/>
                  <a:pt x="f21" y="f600"/>
                  <a:pt x="f19" y="f601"/>
                </a:cubicBezTo>
                <a:cubicBezTo>
                  <a:pt x="f511" y="f602"/>
                  <a:pt x="f224" y="f511"/>
                  <a:pt x="f603" y="f533"/>
                </a:cubicBezTo>
                <a:cubicBezTo>
                  <a:pt x="f576" y="f604"/>
                  <a:pt x="f60" y="f528"/>
                  <a:pt x="f58" y="f605"/>
                </a:cubicBezTo>
                <a:cubicBezTo>
                  <a:pt x="f58" y="f606"/>
                  <a:pt x="f58" y="f38"/>
                  <a:pt x="f58" y="f607"/>
                </a:cubicBezTo>
                <a:cubicBezTo>
                  <a:pt x="f58" y="f17"/>
                  <a:pt x="f58" y="f232"/>
                  <a:pt x="f58" y="f608"/>
                </a:cubicBezTo>
                <a:cubicBezTo>
                  <a:pt x="f58" y="f609"/>
                  <a:pt x="f498" y="f610"/>
                  <a:pt x="f582" y="f30"/>
                </a:cubicBezTo>
                <a:cubicBezTo>
                  <a:pt x="f548" y="f29"/>
                  <a:pt x="f603" y="f611"/>
                  <a:pt x="f548" y="f241"/>
                </a:cubicBezTo>
                <a:cubicBezTo>
                  <a:pt x="f500" y="f239"/>
                  <a:pt x="f60" y="f239"/>
                  <a:pt x="f494" y="f238"/>
                </a:cubicBezTo>
                <a:cubicBezTo>
                  <a:pt x="f66" y="f612"/>
                  <a:pt x="f68" y="f236"/>
                  <a:pt x="f490" y="f423"/>
                </a:cubicBezTo>
                <a:cubicBezTo>
                  <a:pt x="f549" y="f424"/>
                  <a:pt x="f613" y="f614"/>
                  <a:pt x="f615" y="f414"/>
                </a:cubicBezTo>
                <a:cubicBezTo>
                  <a:pt x="f616" y="f420"/>
                  <a:pt x="f613" y="f617"/>
                  <a:pt x="f618" y="f617"/>
                </a:cubicBezTo>
                <a:cubicBezTo>
                  <a:pt x="f619" y="f617"/>
                  <a:pt x="f68" y="f617"/>
                  <a:pt x="f120" y="f617"/>
                </a:cubicBezTo>
                <a:cubicBezTo>
                  <a:pt x="f482" y="f419"/>
                  <a:pt x="f580" y="f417"/>
                  <a:pt x="f487" y="f247"/>
                </a:cubicBezTo>
                <a:cubicBezTo>
                  <a:pt x="f70" y="f427"/>
                  <a:pt x="f71" y="f260"/>
                  <a:pt x="f125" y="f620"/>
                </a:cubicBezTo>
                <a:cubicBezTo>
                  <a:pt x="f479" y="f266"/>
                  <a:pt x="f83" y="f269"/>
                  <a:pt x="f88" y="f621"/>
                </a:cubicBezTo>
                <a:cubicBezTo>
                  <a:pt x="f80" y="f572"/>
                  <a:pt x="f74" y="f412"/>
                  <a:pt x="f479" y="f622"/>
                </a:cubicBezTo>
                <a:cubicBezTo>
                  <a:pt x="f623" y="f624"/>
                  <a:pt x="f625" y="f429"/>
                  <a:pt x="f95" y="f272"/>
                </a:cubicBezTo>
                <a:cubicBezTo>
                  <a:pt x="f561" y="f401"/>
                  <a:pt x="f74" y="f400"/>
                  <a:pt x="f626" y="f627"/>
                </a:cubicBezTo>
                <a:cubicBezTo>
                  <a:pt x="f78" y="f393"/>
                  <a:pt x="f562" y="f398"/>
                  <a:pt x="f475" y="f440"/>
                </a:cubicBezTo>
                <a:cubicBezTo>
                  <a:pt x="f2" y="f628"/>
                  <a:pt x="f629" y="f630"/>
                  <a:pt x="f473" y="f433"/>
                </a:cubicBezTo>
                <a:cubicBezTo>
                  <a:pt x="f101" y="f442"/>
                  <a:pt x="f631" y="f398"/>
                  <a:pt x="f204" y="f397"/>
                </a:cubicBezTo>
                <a:cubicBezTo>
                  <a:pt x="f205" y="f565"/>
                  <a:pt x="f632" y="f387"/>
                  <a:pt x="f206" y="f633"/>
                </a:cubicBezTo>
                <a:cubicBezTo>
                  <a:pt x="f457" y="f386"/>
                  <a:pt x="f207" y="f634"/>
                  <a:pt x="f193" y="f635"/>
                </a:cubicBezTo>
                <a:cubicBezTo>
                  <a:pt x="f636" y="f637"/>
                  <a:pt x="f176" y="f638"/>
                  <a:pt x="f182" y="f377"/>
                </a:cubicBezTo>
                <a:cubicBezTo>
                  <a:pt x="f89" y="f274"/>
                  <a:pt x="f172" y="f274"/>
                  <a:pt x="f639" y="f8"/>
                </a:cubicBezTo>
                <a:cubicBezTo>
                  <a:pt x="f639" y="f377"/>
                  <a:pt x="f139" y="f638"/>
                  <a:pt x="f639" y="f384"/>
                </a:cubicBezTo>
                <a:cubicBezTo>
                  <a:pt x="f87" y="f640"/>
                  <a:pt x="f172" y="f641"/>
                  <a:pt x="f89" y="f387"/>
                </a:cubicBezTo>
                <a:cubicBezTo>
                  <a:pt x="f124" y="f387"/>
                  <a:pt x="f348" y="f642"/>
                  <a:pt x="f342" y="f642"/>
                </a:cubicBezTo>
                <a:cubicBezTo>
                  <a:pt x="f131" y="f642"/>
                  <a:pt x="f69" y="f642"/>
                  <a:pt x="f643" y="f387"/>
                </a:cubicBezTo>
                <a:cubicBezTo>
                  <a:pt x="f333" y="f555"/>
                  <a:pt x="f57" y="f644"/>
                  <a:pt x="f645" y="f646"/>
                </a:cubicBezTo>
                <a:cubicBezTo>
                  <a:pt x="f647" y="f641"/>
                  <a:pt x="f648" y="f646"/>
                  <a:pt x="f649" y="f558"/>
                </a:cubicBezTo>
                <a:cubicBezTo>
                  <a:pt x="f53" y="f646"/>
                  <a:pt x="f650" y="f646"/>
                  <a:pt x="f165" y="f557"/>
                </a:cubicBezTo>
                <a:cubicBezTo>
                  <a:pt x="f323" y="f565"/>
                  <a:pt x="f233" y="f390"/>
                  <a:pt x="f332" y="f560"/>
                </a:cubicBezTo>
                <a:cubicBezTo>
                  <a:pt x="f165" y="f396"/>
                  <a:pt x="f323" y="f442"/>
                  <a:pt x="f140" y="f628"/>
                </a:cubicBezTo>
                <a:cubicBezTo>
                  <a:pt x="f143" y="f437"/>
                  <a:pt x="f327" y="f630"/>
                  <a:pt x="f365" y="f435"/>
                </a:cubicBezTo>
                <a:cubicBezTo>
                  <a:pt x="f41" y="f437"/>
                  <a:pt x="f147" y="f439"/>
                  <a:pt x="f301" y="f563"/>
                </a:cubicBezTo>
                <a:cubicBezTo>
                  <a:pt x="f242" y="f393"/>
                  <a:pt x="f155" y="f391"/>
                  <a:pt x="f149" y="f391"/>
                </a:cubicBezTo>
                <a:cubicBezTo>
                  <a:pt x="f26" y="f398"/>
                  <a:pt x="f385" y="f397"/>
                  <a:pt x="f290" y="f393"/>
                </a:cubicBezTo>
                <a:cubicBezTo>
                  <a:pt x="f166" y="f394"/>
                  <a:pt x="f385" y="f628"/>
                  <a:pt x="f26" y="f627"/>
                </a:cubicBezTo>
                <a:cubicBezTo>
                  <a:pt x="f242" y="f651"/>
                  <a:pt x="f147" y="f652"/>
                  <a:pt x="f318" y="f429"/>
                </a:cubicBezTo>
                <a:cubicBezTo>
                  <a:pt x="f147" y="f406"/>
                  <a:pt x="f301" y="f581"/>
                  <a:pt x="f149" y="f620"/>
                </a:cubicBezTo>
                <a:cubicBezTo>
                  <a:pt x="f151" y="f260"/>
                  <a:pt x="f159" y="f575"/>
                  <a:pt x="f290" y="f262"/>
                </a:cubicBezTo>
                <a:cubicBezTo>
                  <a:pt x="f395" y="f617"/>
                  <a:pt x="f250" y="f422"/>
                  <a:pt x="f263" y="f236"/>
                </a:cubicBezTo>
                <a:cubicBezTo>
                  <a:pt x="f264" y="f611"/>
                  <a:pt x="f653" y="f612"/>
                  <a:pt x="f654" y="f238"/>
                </a:cubicBezTo>
                <a:cubicBezTo>
                  <a:pt x="f178" y="f655"/>
                  <a:pt x="f656" y="f588"/>
                  <a:pt x="f657" y="f658"/>
                </a:cubicBezTo>
                <a:cubicBezTo>
                  <a:pt x="f12" y="f424"/>
                  <a:pt x="f188" y="f422"/>
                  <a:pt x="f10" y="f588"/>
                </a:cubicBezTo>
                <a:cubicBezTo>
                  <a:pt x="f659" y="f423"/>
                  <a:pt x="f660" y="f655"/>
                  <a:pt x="f6" y="f243"/>
                </a:cubicBezTo>
                <a:cubicBezTo>
                  <a:pt x="f6" y="f611"/>
                  <a:pt x="f6" y="f661"/>
                  <a:pt x="f6" y="f9"/>
                </a:cubicBezTo>
                <a:close/>
                <a:moveTo>
                  <a:pt x="f650" y="f160"/>
                </a:moveTo>
                <a:cubicBezTo>
                  <a:pt x="f650" y="f160"/>
                  <a:pt x="f650" y="f160"/>
                  <a:pt x="f650" y="f160"/>
                </a:cubicBezTo>
                <a:cubicBezTo>
                  <a:pt x="f165" y="f160"/>
                  <a:pt x="f323" y="f166"/>
                  <a:pt x="f153" y="f166"/>
                </a:cubicBezTo>
                <a:cubicBezTo>
                  <a:pt x="f153" y="f385"/>
                  <a:pt x="f153" y="f157"/>
                  <a:pt x="f153" y="f28"/>
                </a:cubicBezTo>
                <a:cubicBezTo>
                  <a:pt x="f233" y="f28"/>
                  <a:pt x="f331" y="f28"/>
                  <a:pt x="f662" y="f28"/>
                </a:cubicBezTo>
                <a:cubicBezTo>
                  <a:pt x="f663" y="f158"/>
                  <a:pt x="f148" y="f436"/>
                  <a:pt x="f650" y="f160"/>
                </a:cubicBezTo>
                <a:close/>
                <a:moveTo>
                  <a:pt x="f218" y="f664"/>
                </a:moveTo>
                <a:cubicBezTo>
                  <a:pt x="f569" y="f574"/>
                  <a:pt x="f570" y="f253"/>
                  <a:pt x="f665" y="f255"/>
                </a:cubicBezTo>
                <a:cubicBezTo>
                  <a:pt x="f666" y="f416"/>
                  <a:pt x="f666" y="f655"/>
                  <a:pt x="f568" y="f32"/>
                </a:cubicBezTo>
                <a:cubicBezTo>
                  <a:pt x="f105" y="f533"/>
                  <a:pt x="f667" y="f668"/>
                  <a:pt x="f669" y="f546"/>
                </a:cubicBezTo>
                <a:cubicBezTo>
                  <a:pt x="f115" y="f585"/>
                  <a:pt x="f207" y="f586"/>
                  <a:pt x="f183" y="f500"/>
                </a:cubicBezTo>
                <a:cubicBezTo>
                  <a:pt x="f139" y="f502"/>
                  <a:pt x="f123" y="f502"/>
                  <a:pt x="f448" y="f578"/>
                </a:cubicBezTo>
                <a:cubicBezTo>
                  <a:pt x="f670" y="f589"/>
                  <a:pt x="f79" y="f593"/>
                  <a:pt x="f129" y="f671"/>
                </a:cubicBezTo>
                <a:cubicBezTo>
                  <a:pt x="f127" y="f672"/>
                  <a:pt x="f673" y="f541"/>
                  <a:pt x="f86" y="f674"/>
                </a:cubicBezTo>
                <a:cubicBezTo>
                  <a:pt x="f183" y="f46"/>
                  <a:pt x="f85" y="f44"/>
                  <a:pt x="f675" y="f604"/>
                </a:cubicBezTo>
                <a:cubicBezTo>
                  <a:pt x="f675" y="f528"/>
                  <a:pt x="f85" y="f229"/>
                  <a:pt x="f673" y="f229"/>
                </a:cubicBezTo>
                <a:cubicBezTo>
                  <a:pt x="f177" y="f676"/>
                  <a:pt x="f198" y="f29"/>
                  <a:pt x="f677" y="f417"/>
                </a:cubicBezTo>
                <a:cubicBezTo>
                  <a:pt x="f678" y="f260"/>
                  <a:pt x="f459" y="f575"/>
                  <a:pt x="f679" y="f575"/>
                </a:cubicBezTo>
                <a:cubicBezTo>
                  <a:pt x="f210" y="f417"/>
                  <a:pt x="f680" y="f414"/>
                  <a:pt x="f109" y="f681"/>
                </a:cubicBezTo>
                <a:cubicBezTo>
                  <a:pt x="f682" y="f683"/>
                  <a:pt x="f669" y="f244"/>
                  <a:pt x="f684" y="f243"/>
                </a:cubicBezTo>
                <a:cubicBezTo>
                  <a:pt x="f685" y="f241"/>
                  <a:pt x="f686" y="f588"/>
                  <a:pt x="f685" y="f424"/>
                </a:cubicBezTo>
                <a:cubicBezTo>
                  <a:pt x="f463" y="f681"/>
                  <a:pt x="f687" y="f688"/>
                  <a:pt x="f212" y="f247"/>
                </a:cubicBezTo>
                <a:cubicBezTo>
                  <a:pt x="f469" y="f620"/>
                  <a:pt x="f689" y="f267"/>
                  <a:pt x="f218" y="f664"/>
                </a:cubicBezTo>
                <a:close/>
                <a:moveTo>
                  <a:pt x="f122" y="f678"/>
                </a:moveTo>
                <a:cubicBezTo>
                  <a:pt x="f485" y="f678"/>
                  <a:pt x="f64" y="f134"/>
                  <a:pt x="f64" y="f134"/>
                </a:cubicBezTo>
                <a:cubicBezTo>
                  <a:pt x="f551" y="f690"/>
                  <a:pt x="f562" y="f105"/>
                  <a:pt x="f691" y="f95"/>
                </a:cubicBezTo>
                <a:cubicBezTo>
                  <a:pt x="f216" y="f479"/>
                  <a:pt x="f216" y="f479"/>
                  <a:pt x="f473" y="f92"/>
                </a:cubicBezTo>
                <a:cubicBezTo>
                  <a:pt x="f104" y="f479"/>
                  <a:pt x="f692" y="f95"/>
                  <a:pt x="f105" y="f74"/>
                </a:cubicBezTo>
                <a:cubicBezTo>
                  <a:pt x="f76" y="f2"/>
                  <a:pt x="f613" y="f101"/>
                  <a:pt x="f500" y="f669"/>
                </a:cubicBezTo>
                <a:cubicBezTo>
                  <a:pt x="f586" y="f679"/>
                  <a:pt x="f582" y="f680"/>
                  <a:pt x="f548" y="f109"/>
                </a:cubicBezTo>
                <a:cubicBezTo>
                  <a:pt x="f56" y="f109"/>
                  <a:pt x="f56" y="f680"/>
                  <a:pt x="f693" y="f680"/>
                </a:cubicBezTo>
                <a:cubicBezTo>
                  <a:pt x="f490" y="f101"/>
                  <a:pt x="f83" y="f218"/>
                  <a:pt x="f694" y="f695"/>
                </a:cubicBezTo>
                <a:cubicBezTo>
                  <a:pt x="f570" y="f73"/>
                  <a:pt x="f475" y="f551"/>
                  <a:pt x="f666" y="f696"/>
                </a:cubicBezTo>
                <a:cubicBezTo>
                  <a:pt x="f697" y="f83"/>
                  <a:pt x="f112" y="f110"/>
                  <a:pt x="f561" y="f106"/>
                </a:cubicBezTo>
                <a:cubicBezTo>
                  <a:pt x="f70" y="f216"/>
                  <a:pt x="f576" y="f698"/>
                  <a:pt x="f699" y="f685"/>
                </a:cubicBezTo>
                <a:cubicBezTo>
                  <a:pt x="f700" y="f701"/>
                  <a:pt x="f702" y="f703"/>
                  <a:pt x="f704" y="f461"/>
                </a:cubicBezTo>
                <a:cubicBezTo>
                  <a:pt x="f704" y="f461"/>
                  <a:pt x="f705" y="f703"/>
                  <a:pt x="f705" y="f703"/>
                </a:cubicBezTo>
                <a:cubicBezTo>
                  <a:pt x="f505" y="f706"/>
                  <a:pt x="f73" y="f666"/>
                  <a:pt x="f666" y="f707"/>
                </a:cubicBezTo>
                <a:cubicBezTo>
                  <a:pt x="f556" y="f71"/>
                  <a:pt x="f697" y="f118"/>
                  <a:pt x="f102" y="f125"/>
                </a:cubicBezTo>
                <a:cubicBezTo>
                  <a:pt x="f78" y="f625"/>
                  <a:pt x="f74" y="f92"/>
                  <a:pt x="f92" y="f74"/>
                </a:cubicBezTo>
                <a:cubicBezTo>
                  <a:pt x="f66" y="f475"/>
                  <a:pt x="f708" y="f709"/>
                  <a:pt x="f224" y="f710"/>
                </a:cubicBezTo>
                <a:cubicBezTo>
                  <a:pt x="f598" y="f711"/>
                  <a:pt x="f712" y="f132"/>
                  <a:pt x="f52" y="f465"/>
                </a:cubicBezTo>
                <a:cubicBezTo>
                  <a:pt x="f600" y="f132"/>
                  <a:pt x="f600" y="f132"/>
                  <a:pt x="f601" y="f711"/>
                </a:cubicBezTo>
                <a:cubicBezTo>
                  <a:pt x="f708" y="f713"/>
                  <a:pt x="f619" y="f714"/>
                  <a:pt x="f110" y="f616"/>
                </a:cubicBezTo>
                <a:cubicBezTo>
                  <a:pt x="f78" y="f619"/>
                  <a:pt x="f715" y="f619"/>
                  <a:pt x="f479" y="f613"/>
                </a:cubicBezTo>
                <a:cubicBezTo>
                  <a:pt x="f579" y="f76"/>
                  <a:pt x="f589" y="f105"/>
                  <a:pt x="f716" y="f469"/>
                </a:cubicBezTo>
                <a:cubicBezTo>
                  <a:pt x="f717" y="f718"/>
                  <a:pt x="f719" y="f101"/>
                  <a:pt x="f602" y="f100"/>
                </a:cubicBezTo>
                <a:cubicBezTo>
                  <a:pt x="f720" y="f721"/>
                  <a:pt x="f720" y="f721"/>
                  <a:pt x="f722" y="f101"/>
                </a:cubicBezTo>
                <a:cubicBezTo>
                  <a:pt x="f723" y="f105"/>
                  <a:pt x="f62" y="f83"/>
                  <a:pt x="f561" y="f580"/>
                </a:cubicBezTo>
                <a:cubicBezTo>
                  <a:pt x="f92" y="f66"/>
                  <a:pt x="f623" y="f64"/>
                  <a:pt x="f73" y="f62"/>
                </a:cubicBezTo>
                <a:cubicBezTo>
                  <a:pt x="f586" y="f625"/>
                  <a:pt x="f596" y="f724"/>
                  <a:pt x="f46" y="f214"/>
                </a:cubicBezTo>
                <a:cubicBezTo>
                  <a:pt x="f671" y="f710"/>
                  <a:pt x="f725" y="f726"/>
                  <a:pt x="f578" y="f111"/>
                </a:cubicBezTo>
                <a:cubicBezTo>
                  <a:pt x="f62" y="f677"/>
                  <a:pt x="f619" y="f115"/>
                  <a:pt x="f707" y="f114"/>
                </a:cubicBezTo>
                <a:cubicBezTo>
                  <a:pt x="f696" y="f113"/>
                  <a:pt x="f74" y="f113"/>
                  <a:pt x="f715" y="f109"/>
                </a:cubicBezTo>
                <a:cubicBezTo>
                  <a:pt x="f112" y="f727"/>
                  <a:pt x="f88" y="f111"/>
                  <a:pt x="f110" y="f109"/>
                </a:cubicBezTo>
                <a:cubicBezTo>
                  <a:pt x="f110" y="f109"/>
                  <a:pt x="f477" y="f680"/>
                  <a:pt x="f477" y="f210"/>
                </a:cubicBezTo>
                <a:cubicBezTo>
                  <a:pt x="f570" y="f728"/>
                  <a:pt x="f729" y="f104"/>
                  <a:pt x="f469" y="f76"/>
                </a:cubicBezTo>
                <a:cubicBezTo>
                  <a:pt x="f469" y="f112"/>
                  <a:pt x="f469" y="f80"/>
                  <a:pt x="f730" y="f83"/>
                </a:cubicBezTo>
                <a:cubicBezTo>
                  <a:pt x="f469" y="f83"/>
                  <a:pt x="f469" y="f715"/>
                  <a:pt x="f667" y="f715"/>
                </a:cubicBezTo>
                <a:cubicBezTo>
                  <a:pt x="f731" y="f78"/>
                  <a:pt x="f471" y="f88"/>
                  <a:pt x="f732" y="f714"/>
                </a:cubicBezTo>
                <a:cubicBezTo>
                  <a:pt x="f2" y="f691"/>
                  <a:pt x="f714" y="f98"/>
                  <a:pt x="f623" y="f682"/>
                </a:cubicBezTo>
                <a:cubicBezTo>
                  <a:pt x="f625" y="f733"/>
                  <a:pt x="f73" y="f134"/>
                  <a:pt x="f707" y="f678"/>
                </a:cubicBezTo>
                <a:cubicBezTo>
                  <a:pt x="f125" y="f678"/>
                  <a:pt x="f734" y="f134"/>
                  <a:pt x="f734" y="f134"/>
                </a:cubicBezTo>
                <a:cubicBezTo>
                  <a:pt x="f88" y="f735"/>
                  <a:pt x="f736" y="f737"/>
                  <a:pt x="f738" y="f715"/>
                </a:cubicBezTo>
                <a:cubicBezTo>
                  <a:pt x="f739" y="f95"/>
                  <a:pt x="f713" y="f626"/>
                  <a:pt x="f130" y="f80"/>
                </a:cubicBezTo>
                <a:cubicBezTo>
                  <a:pt x="f128" y="f737"/>
                  <a:pt x="f696" y="f740"/>
                  <a:pt x="f580" y="f682"/>
                </a:cubicBezTo>
                <a:cubicBezTo>
                  <a:pt x="f482" y="f733"/>
                  <a:pt x="f66" y="f134"/>
                  <a:pt x="f122" y="f678"/>
                </a:cubicBezTo>
                <a:close/>
                <a:moveTo>
                  <a:pt x="f309" y="f498"/>
                </a:moveTo>
                <a:cubicBezTo>
                  <a:pt x="f741" y="f502"/>
                  <a:pt x="f742" y="f500"/>
                  <a:pt x="f742" y="f500"/>
                </a:cubicBezTo>
                <a:cubicBezTo>
                  <a:pt x="f743" y="f708"/>
                  <a:pt x="f744" y="f702"/>
                  <a:pt x="f745" y="f592"/>
                </a:cubicBezTo>
                <a:cubicBezTo>
                  <a:pt x="f746" y="f747"/>
                  <a:pt x="f748" y="f749"/>
                  <a:pt x="f750" y="f725"/>
                </a:cubicBezTo>
                <a:cubicBezTo>
                  <a:pt x="f751" y="f548"/>
                  <a:pt x="f752" y="f68"/>
                  <a:pt x="f519" y="f95"/>
                </a:cubicBezTo>
                <a:cubicBezTo>
                  <a:pt x="f753" y="f561"/>
                  <a:pt x="f754" y="f626"/>
                  <a:pt x="f516" y="f83"/>
                </a:cubicBezTo>
                <a:cubicBezTo>
                  <a:pt x="f755" y="f80"/>
                  <a:pt x="f754" y="f80"/>
                  <a:pt x="f753" y="f78"/>
                </a:cubicBezTo>
                <a:cubicBezTo>
                  <a:pt x="f756" y="f562"/>
                  <a:pt x="f757" y="f569"/>
                  <a:pt x="f758" y="f473"/>
                </a:cubicBezTo>
                <a:cubicBezTo>
                  <a:pt x="f759" y="f691"/>
                  <a:pt x="f760" y="f691"/>
                  <a:pt x="f761" y="f762"/>
                </a:cubicBezTo>
                <a:cubicBezTo>
                  <a:pt x="f763" y="f724"/>
                  <a:pt x="f764" y="f112"/>
                  <a:pt x="f765" y="f73"/>
                </a:cubicBezTo>
                <a:cubicBezTo>
                  <a:pt x="f766" y="f618"/>
                  <a:pt x="f767" y="f122"/>
                  <a:pt x="f309" y="f498"/>
                </a:cubicBezTo>
                <a:close/>
                <a:moveTo>
                  <a:pt x="f78" y="f577"/>
                </a:moveTo>
                <a:cubicBezTo>
                  <a:pt x="f80" y="f577"/>
                  <a:pt x="f80" y="f255"/>
                  <a:pt x="f83" y="f255"/>
                </a:cubicBezTo>
                <a:cubicBezTo>
                  <a:pt x="f715" y="f266"/>
                  <a:pt x="f626" y="f251"/>
                  <a:pt x="f561" y="f620"/>
                </a:cubicBezTo>
                <a:cubicBezTo>
                  <a:pt x="f125" y="f420"/>
                  <a:pt x="f70" y="f243"/>
                  <a:pt x="f120" y="f9"/>
                </a:cubicBezTo>
                <a:cubicBezTo>
                  <a:pt x="f505" y="f768"/>
                  <a:pt x="f498" y="f769"/>
                  <a:pt x="f494" y="f717"/>
                </a:cubicBezTo>
                <a:cubicBezTo>
                  <a:pt x="f549" y="f619"/>
                  <a:pt x="f469" y="f567"/>
                  <a:pt x="f770" y="f623"/>
                </a:cubicBezTo>
                <a:cubicBezTo>
                  <a:pt x="f177" y="f551"/>
                  <a:pt x="f177" y="f125"/>
                  <a:pt x="f177" y="f573"/>
                </a:cubicBezTo>
                <a:cubicBezTo>
                  <a:pt x="f93" y="f118"/>
                  <a:pt x="f192" y="f613"/>
                  <a:pt x="f193" y="f613"/>
                </a:cubicBezTo>
                <a:cubicBezTo>
                  <a:pt x="f107" y="f490"/>
                  <a:pt x="f101" y="f498"/>
                  <a:pt x="f473" y="f705"/>
                </a:cubicBezTo>
                <a:cubicBezTo>
                  <a:pt x="f108" y="f716"/>
                  <a:pt x="f561" y="f771"/>
                  <a:pt x="f696" y="f609"/>
                </a:cubicBezTo>
                <a:cubicBezTo>
                  <a:pt x="f623" y="f772"/>
                  <a:pt x="f696" y="f681"/>
                  <a:pt x="f78" y="f577"/>
                </a:cubicBezTo>
                <a:close/>
                <a:moveTo>
                  <a:pt x="f565" y="f105"/>
                </a:moveTo>
                <a:cubicBezTo>
                  <a:pt x="f566" y="f694"/>
                  <a:pt x="f273" y="f694"/>
                  <a:pt x="f558" y="f2"/>
                </a:cubicBezTo>
                <a:cubicBezTo>
                  <a:pt x="f638" y="f666"/>
                  <a:pt x="f773" y="f477"/>
                  <a:pt x="f364" y="f74"/>
                </a:cubicBezTo>
                <a:cubicBezTo>
                  <a:pt x="f774" y="f95"/>
                  <a:pt x="f447" y="f561"/>
                  <a:pt x="f775" y="f715"/>
                </a:cubicBezTo>
                <a:cubicBezTo>
                  <a:pt x="f289" y="f569"/>
                  <a:pt x="f304" y="f471"/>
                  <a:pt x="f767" y="f776"/>
                </a:cubicBezTo>
                <a:cubicBezTo>
                  <a:pt x="f777" y="f778"/>
                  <a:pt x="f779" y="f778"/>
                  <a:pt x="f780" y="f687"/>
                </a:cubicBezTo>
                <a:cubicBezTo>
                  <a:pt x="f780" y="f687"/>
                  <a:pt x="f779" y="f463"/>
                  <a:pt x="f779" y="f781"/>
                </a:cubicBezTo>
                <a:cubicBezTo>
                  <a:pt x="f460" y="f686"/>
                  <a:pt x="f782" y="f701"/>
                  <a:pt x="f783" y="f703"/>
                </a:cubicBezTo>
                <a:cubicBezTo>
                  <a:pt x="f784" y="f210"/>
                  <a:pt x="f785" y="f727"/>
                  <a:pt x="f350" y="f786"/>
                </a:cubicBezTo>
                <a:cubicBezTo>
                  <a:pt x="f319" y="f201"/>
                  <a:pt x="f357" y="f201"/>
                  <a:pt x="f454" y="f787"/>
                </a:cubicBezTo>
                <a:cubicBezTo>
                  <a:pt x="f788" y="f210"/>
                  <a:pt x="f789" y="f781"/>
                  <a:pt x="f375" y="f99"/>
                </a:cubicBezTo>
                <a:cubicBezTo>
                  <a:pt x="f638" y="f790"/>
                  <a:pt x="f633" y="f713"/>
                  <a:pt x="f565" y="f105"/>
                </a:cubicBezTo>
                <a:close/>
                <a:moveTo>
                  <a:pt x="f791" y="f494"/>
                </a:moveTo>
                <a:cubicBezTo>
                  <a:pt x="f791" y="f62"/>
                  <a:pt x="f791" y="f62"/>
                  <a:pt x="f792" y="f793"/>
                </a:cubicBezTo>
                <a:cubicBezTo>
                  <a:pt x="f794" y="f64"/>
                  <a:pt x="f795" y="f122"/>
                  <a:pt x="f796" y="f120"/>
                </a:cubicBezTo>
                <a:cubicBezTo>
                  <a:pt x="f506" y="f70"/>
                  <a:pt x="f797" y="f798"/>
                  <a:pt x="f799" y="f92"/>
                </a:cubicBezTo>
                <a:cubicBezTo>
                  <a:pt x="f800" y="f74"/>
                  <a:pt x="f514" y="f561"/>
                  <a:pt x="f753" y="f623"/>
                </a:cubicBezTo>
                <a:cubicBezTo>
                  <a:pt x="f801" y="f66"/>
                  <a:pt x="f802" y="f585"/>
                  <a:pt x="f803" y="f592"/>
                </a:cubicBezTo>
                <a:cubicBezTo>
                  <a:pt x="f804" y="f747"/>
                  <a:pt x="f750" y="f747"/>
                  <a:pt x="f805" y="f593"/>
                </a:cubicBezTo>
                <a:cubicBezTo>
                  <a:pt x="f750" y="f596"/>
                  <a:pt x="f806" y="f596"/>
                  <a:pt x="f806" y="f596"/>
                </a:cubicBezTo>
                <a:cubicBezTo>
                  <a:pt x="f807" y="f808"/>
                  <a:pt x="f538" y="f720"/>
                  <a:pt x="f756" y="f809"/>
                </a:cubicBezTo>
                <a:cubicBezTo>
                  <a:pt x="f532" y="f810"/>
                  <a:pt x="f811" y="f809"/>
                  <a:pt x="f812" y="f813"/>
                </a:cubicBezTo>
                <a:cubicBezTo>
                  <a:pt x="f814" y="f674"/>
                  <a:pt x="f815" y="f816"/>
                  <a:pt x="f521" y="f674"/>
                </a:cubicBezTo>
                <a:cubicBezTo>
                  <a:pt x="f753" y="f813"/>
                  <a:pt x="f516" y="f50"/>
                  <a:pt x="f513" y="f817"/>
                </a:cubicBezTo>
                <a:cubicBezTo>
                  <a:pt x="f818" y="f598"/>
                  <a:pt x="f819" y="f699"/>
                  <a:pt x="f794" y="f505"/>
                </a:cubicBezTo>
                <a:cubicBezTo>
                  <a:pt x="f820" y="f821"/>
                  <a:pt x="f792" y="f495"/>
                  <a:pt x="f791" y="f494"/>
                </a:cubicBezTo>
                <a:close/>
                <a:moveTo>
                  <a:pt x="f822" y="f689"/>
                </a:moveTo>
                <a:cubicBezTo>
                  <a:pt x="f823" y="f731"/>
                  <a:pt x="f466" y="f99"/>
                  <a:pt x="f743" y="f132"/>
                </a:cubicBezTo>
                <a:cubicBezTo>
                  <a:pt x="f462" y="f465"/>
                  <a:pt x="f824" y="f465"/>
                  <a:pt x="f825" y="f212"/>
                </a:cubicBezTo>
                <a:cubicBezTo>
                  <a:pt x="f826" y="f471"/>
                  <a:pt x="f349" y="f2"/>
                  <a:pt x="f451" y="f102"/>
                </a:cubicBezTo>
                <a:cubicBezTo>
                  <a:pt x="f827" y="f78"/>
                  <a:pt x="f828" y="f626"/>
                  <a:pt x="f358" y="f92"/>
                </a:cubicBezTo>
                <a:cubicBezTo>
                  <a:pt x="f450" y="f695"/>
                  <a:pt x="f278" y="f623"/>
                  <a:pt x="f828" y="f625"/>
                </a:cubicBezTo>
                <a:cubicBezTo>
                  <a:pt x="f829" y="f615"/>
                  <a:pt x="f299" y="f482"/>
                  <a:pt x="f305" y="f495"/>
                </a:cubicBezTo>
                <a:cubicBezTo>
                  <a:pt x="f306" y="f60"/>
                  <a:pt x="f830" y="f505"/>
                  <a:pt x="f309" y="f62"/>
                </a:cubicBezTo>
                <a:cubicBezTo>
                  <a:pt x="f831" y="f618"/>
                  <a:pt x="f832" y="f696"/>
                  <a:pt x="f833" y="f477"/>
                </a:cubicBezTo>
                <a:cubicBezTo>
                  <a:pt x="f834" y="f724"/>
                  <a:pt x="f835" y="f105"/>
                  <a:pt x="f822" y="f689"/>
                </a:cubicBezTo>
                <a:close/>
                <a:moveTo>
                  <a:pt x="f120" y="f158"/>
                </a:moveTo>
                <a:cubicBezTo>
                  <a:pt x="f68" y="f385"/>
                  <a:pt x="f490" y="f290"/>
                  <a:pt x="f549" y="f290"/>
                </a:cubicBezTo>
                <a:cubicBezTo>
                  <a:pt x="f561" y="f221"/>
                  <a:pt x="f567" y="f294"/>
                  <a:pt x="f130" y="f836"/>
                </a:cubicBezTo>
                <a:cubicBezTo>
                  <a:pt x="f739" y="f409"/>
                  <a:pt x="f732" y="f411"/>
                  <a:pt x="f790" y="f837"/>
                </a:cubicBezTo>
                <a:cubicBezTo>
                  <a:pt x="f686" y="f161"/>
                  <a:pt x="f787" y="f281"/>
                  <a:pt x="f182" y="f49"/>
                </a:cubicBezTo>
                <a:cubicBezTo>
                  <a:pt x="f346" y="f143"/>
                  <a:pt x="f449" y="f153"/>
                  <a:pt x="f172" y="f140"/>
                </a:cubicBezTo>
                <a:cubicBezTo>
                  <a:pt x="f182" y="f323"/>
                  <a:pt x="f119" y="f231"/>
                  <a:pt x="f93" y="f165"/>
                </a:cubicBezTo>
                <a:cubicBezTo>
                  <a:pt x="f786" y="f838"/>
                  <a:pt x="f679" y="f648"/>
                  <a:pt x="f465" y="f3"/>
                </a:cubicBezTo>
                <a:cubicBezTo>
                  <a:pt x="f98" y="f839"/>
                  <a:pt x="f99" y="f645"/>
                  <a:pt x="f718" y="f647"/>
                </a:cubicBezTo>
                <a:cubicBezTo>
                  <a:pt x="f691" y="f53"/>
                  <a:pt x="f567" y="f143"/>
                  <a:pt x="f561" y="f312"/>
                </a:cubicBezTo>
                <a:cubicBezTo>
                  <a:pt x="f73" y="f37"/>
                  <a:pt x="f616" y="f152"/>
                  <a:pt x="f120" y="f158"/>
                </a:cubicBezTo>
                <a:close/>
                <a:moveTo>
                  <a:pt x="f471" y="f407"/>
                </a:moveTo>
                <a:cubicBezTo>
                  <a:pt x="f731" y="f840"/>
                  <a:pt x="f841" y="f215"/>
                  <a:pt x="f469" y="f215"/>
                </a:cubicBezTo>
                <a:cubicBezTo>
                  <a:pt x="f687" y="f254"/>
                  <a:pt x="f733" y="f263"/>
                  <a:pt x="f842" y="f175"/>
                </a:cubicBezTo>
                <a:cubicBezTo>
                  <a:pt x="f457" y="f843"/>
                  <a:pt x="f94" y="f844"/>
                  <a:pt x="f93" y="f174"/>
                </a:cubicBezTo>
                <a:cubicBezTo>
                  <a:pt x="f845" y="f171"/>
                  <a:pt x="f72" y="f276"/>
                  <a:pt x="f846" y="f436"/>
                </a:cubicBezTo>
                <a:cubicBezTo>
                  <a:pt x="f137" y="f385"/>
                  <a:pt x="f847" y="f159"/>
                  <a:pt x="f662" y="f157"/>
                </a:cubicBezTo>
                <a:cubicBezTo>
                  <a:pt x="f137" y="f151"/>
                  <a:pt x="f339" y="f149"/>
                  <a:pt x="f340" y="f155"/>
                </a:cubicBezTo>
                <a:cubicBezTo>
                  <a:pt x="f848" y="f37"/>
                  <a:pt x="f144" y="f849"/>
                  <a:pt x="f845" y="f361"/>
                </a:cubicBezTo>
                <a:cubicBezTo>
                  <a:pt x="f448" y="f143"/>
                  <a:pt x="f87" y="f49"/>
                  <a:pt x="f452" y="f45"/>
                </a:cubicBezTo>
                <a:cubicBezTo>
                  <a:pt x="f336" y="f242"/>
                  <a:pt x="f850" y="f163"/>
                  <a:pt x="f469" y="f836"/>
                </a:cubicBezTo>
                <a:cubicBezTo>
                  <a:pt x="f841" y="f411"/>
                  <a:pt x="f790" y="f409"/>
                  <a:pt x="f471" y="f407"/>
                </a:cubicBezTo>
                <a:close/>
                <a:moveTo>
                  <a:pt x="f100" y="f146"/>
                </a:moveTo>
                <a:cubicBezTo>
                  <a:pt x="f101" y="f851"/>
                  <a:pt x="f698" y="f851"/>
                  <a:pt x="f718" y="f333"/>
                </a:cubicBezTo>
                <a:cubicBezTo>
                  <a:pt x="f216" y="f69"/>
                  <a:pt x="f106" y="f342"/>
                  <a:pt x="f479" y="f170"/>
                </a:cubicBezTo>
                <a:cubicBezTo>
                  <a:pt x="f625" y="f348"/>
                  <a:pt x="f125" y="f82"/>
                  <a:pt x="f71" y="f79"/>
                </a:cubicBezTo>
                <a:cubicBezTo>
                  <a:pt x="f821" y="f69"/>
                  <a:pt x="f852" y="f55"/>
                  <a:pt x="f712" y="f53"/>
                </a:cubicBezTo>
                <a:cubicBezTo>
                  <a:pt x="f668" y="f331"/>
                  <a:pt x="f541" y="f330"/>
                  <a:pt x="f539" y="f49"/>
                </a:cubicBezTo>
                <a:cubicBezTo>
                  <a:pt x="f719" y="f227"/>
                  <a:pt x="f808" y="f154"/>
                  <a:pt x="f52" y="f315"/>
                </a:cubicBezTo>
                <a:cubicBezTo>
                  <a:pt x="f590" y="f237"/>
                  <a:pt x="f853" y="f35"/>
                  <a:pt x="f502" y="f31"/>
                </a:cubicBezTo>
                <a:cubicBezTo>
                  <a:pt x="f821" y="f28"/>
                  <a:pt x="f579" y="f26"/>
                  <a:pt x="f120" y="f31"/>
                </a:cubicBezTo>
                <a:cubicBezTo>
                  <a:pt x="f74" y="f145"/>
                  <a:pt x="f218" y="f332"/>
                  <a:pt x="f469" y="f645"/>
                </a:cubicBezTo>
                <a:cubicBezTo>
                  <a:pt x="f730" y="f446"/>
                  <a:pt x="f698" y="f839"/>
                  <a:pt x="f100" y="f146"/>
                </a:cubicBezTo>
                <a:close/>
                <a:moveTo>
                  <a:pt x="f605" y="f554"/>
                </a:moveTo>
                <a:cubicBezTo>
                  <a:pt x="f605" y="f714"/>
                  <a:pt x="f606" y="f714"/>
                  <a:pt x="f606" y="f477"/>
                </a:cubicBezTo>
                <a:cubicBezTo>
                  <a:pt x="f854" y="f102"/>
                  <a:pt x="f855" y="f76"/>
                  <a:pt x="f525" y="f112"/>
                </a:cubicBezTo>
                <a:cubicBezTo>
                  <a:pt x="f602" y="f118"/>
                  <a:pt x="f705" y="f495"/>
                  <a:pt x="f62" y="f587"/>
                </a:cubicBezTo>
                <a:cubicBezTo>
                  <a:pt x="f120" y="f589"/>
                  <a:pt x="f120" y="f546"/>
                  <a:pt x="f793" y="f856"/>
                </a:cubicBezTo>
                <a:cubicBezTo>
                  <a:pt x="f590" y="f693"/>
                  <a:pt x="f813" y="f485"/>
                  <a:pt x="f232" y="f125"/>
                </a:cubicBezTo>
                <a:cubicBezTo>
                  <a:pt x="f232" y="f734"/>
                  <a:pt x="f21" y="f798"/>
                  <a:pt x="f21" y="f573"/>
                </a:cubicBezTo>
                <a:cubicBezTo>
                  <a:pt x="f230" y="f615"/>
                  <a:pt x="f854" y="f70"/>
                  <a:pt x="f229" y="f490"/>
                </a:cubicBezTo>
                <a:cubicBezTo>
                  <a:pt x="f602" y="f60"/>
                  <a:pt x="f856" y="f584"/>
                  <a:pt x="f60" y="f857"/>
                </a:cubicBezTo>
                <a:cubicBezTo>
                  <a:pt x="f494" y="f544"/>
                  <a:pt x="f579" y="f749"/>
                  <a:pt x="f821" y="f596"/>
                </a:cubicBezTo>
                <a:cubicBezTo>
                  <a:pt x="f592" y="f546"/>
                  <a:pt x="f512" y="f578"/>
                  <a:pt x="f858" y="f122"/>
                </a:cubicBezTo>
                <a:cubicBezTo>
                  <a:pt x="f597" y="f122"/>
                  <a:pt x="f597" y="f485"/>
                  <a:pt x="f597" y="f64"/>
                </a:cubicBezTo>
                <a:cubicBezTo>
                  <a:pt x="f676" y="f579"/>
                  <a:pt x="f15" y="f62"/>
                  <a:pt x="f768" y="f494"/>
                </a:cubicBezTo>
                <a:cubicBezTo>
                  <a:pt x="f48" y="f693"/>
                  <a:pt x="f593" y="f704"/>
                  <a:pt x="f586" y="f598"/>
                </a:cubicBezTo>
                <a:cubicBezTo>
                  <a:pt x="f821" y="f600"/>
                  <a:pt x="f495" y="f601"/>
                  <a:pt x="f576" y="f717"/>
                </a:cubicBezTo>
                <a:cubicBezTo>
                  <a:pt x="f593" y="f224"/>
                  <a:pt x="f536" y="f702"/>
                  <a:pt x="f597" y="f56"/>
                </a:cubicBezTo>
                <a:cubicBezTo>
                  <a:pt x="f859" y="f56"/>
                  <a:pt x="f859" y="f693"/>
                  <a:pt x="f859" y="f585"/>
                </a:cubicBezTo>
                <a:cubicBezTo>
                  <a:pt x="f36" y="f708"/>
                  <a:pt x="f232" y="f584"/>
                  <a:pt x="f230" y="f587"/>
                </a:cubicBezTo>
                <a:cubicBezTo>
                  <a:pt x="f810" y="f590"/>
                  <a:pt x="f593" y="f52"/>
                  <a:pt x="f578" y="f541"/>
                </a:cubicBezTo>
                <a:cubicBezTo>
                  <a:pt x="f498" y="f602"/>
                  <a:pt x="f60" y="f722"/>
                  <a:pt x="f500" y="f226"/>
                </a:cubicBezTo>
                <a:cubicBezTo>
                  <a:pt x="f594" y="f672"/>
                  <a:pt x="f512" y="f596"/>
                  <a:pt x="f608" y="f723"/>
                </a:cubicBezTo>
                <a:cubicBezTo>
                  <a:pt x="f13" y="f704"/>
                  <a:pt x="f609" y="f546"/>
                  <a:pt x="f609" y="f587"/>
                </a:cubicBezTo>
                <a:cubicBezTo>
                  <a:pt x="f23" y="f579"/>
                  <a:pt x="f858" y="f73"/>
                  <a:pt x="f38" y="f554"/>
                </a:cubicBezTo>
                <a:cubicBezTo>
                  <a:pt x="f605" y="f128"/>
                  <a:pt x="f855" y="f475"/>
                  <a:pt x="f229" y="f2"/>
                </a:cubicBezTo>
                <a:cubicBezTo>
                  <a:pt x="f42" y="f218"/>
                  <a:pt x="f860" y="f570"/>
                  <a:pt x="f517" y="f475"/>
                </a:cubicBezTo>
                <a:cubicBezTo>
                  <a:pt x="f808" y="f74"/>
                  <a:pt x="f699" y="f490"/>
                  <a:pt x="f482" y="f582"/>
                </a:cubicBezTo>
                <a:cubicBezTo>
                  <a:pt x="f619" y="f693"/>
                  <a:pt x="f619" y="f708"/>
                  <a:pt x="f482" y="f587"/>
                </a:cubicBezTo>
                <a:cubicBezTo>
                  <a:pt x="f546" y="f62"/>
                  <a:pt x="f720" y="f125"/>
                  <a:pt x="f605" y="f554"/>
                </a:cubicBezTo>
                <a:close/>
                <a:moveTo>
                  <a:pt x="f568" y="f861"/>
                </a:moveTo>
                <a:cubicBezTo>
                  <a:pt x="f128" y="f862"/>
                  <a:pt x="f562" y="f664"/>
                  <a:pt x="f554" y="f271"/>
                </a:cubicBezTo>
                <a:cubicBezTo>
                  <a:pt x="f78" y="f427"/>
                  <a:pt x="f74" y="f614"/>
                  <a:pt x="f561" y="f612"/>
                </a:cubicBezTo>
                <a:cubicBezTo>
                  <a:pt x="f479" y="f21"/>
                  <a:pt x="f76" y="f534"/>
                  <a:pt x="f475" y="f668"/>
                </a:cubicBezTo>
                <a:cubicBezTo>
                  <a:pt x="f732" y="f584"/>
                  <a:pt x="f781" y="f64"/>
                  <a:pt x="f206" y="f490"/>
                </a:cubicBezTo>
                <a:cubicBezTo>
                  <a:pt x="f117" y="f490"/>
                  <a:pt x="f94" y="f490"/>
                  <a:pt x="f636" y="f619"/>
                </a:cubicBezTo>
                <a:cubicBezTo>
                  <a:pt x="f770" y="f62"/>
                  <a:pt x="f770" y="f62"/>
                  <a:pt x="f119" y="f576"/>
                </a:cubicBezTo>
                <a:cubicBezTo>
                  <a:pt x="f679" y="f548"/>
                  <a:pt x="f728" y="f749"/>
                  <a:pt x="f713" y="f810"/>
                </a:cubicBezTo>
                <a:cubicBezTo>
                  <a:pt x="f567" y="f232"/>
                  <a:pt x="f714" y="f241"/>
                  <a:pt x="f568" y="f861"/>
                </a:cubicBezTo>
                <a:close/>
                <a:moveTo>
                  <a:pt x="f863" y="f422"/>
                </a:moveTo>
                <a:cubicBezTo>
                  <a:pt x="f864" y="f246"/>
                  <a:pt x="f75" y="f614"/>
                  <a:pt x="f864" y="f414"/>
                </a:cubicBezTo>
                <a:cubicBezTo>
                  <a:pt x="f129" y="f260"/>
                  <a:pt x="f170" y="f267"/>
                  <a:pt x="f84" y="f621"/>
                </a:cubicBezTo>
                <a:cubicBezTo>
                  <a:pt x="f86" y="f862"/>
                  <a:pt x="f121" y="f865"/>
                  <a:pt x="f86" y="f408"/>
                </a:cubicBezTo>
                <a:cubicBezTo>
                  <a:pt x="f673" y="f412"/>
                  <a:pt x="f845" y="f408"/>
                  <a:pt x="f84" y="f866"/>
                </a:cubicBezTo>
                <a:cubicBezTo>
                  <a:pt x="f867" y="f868"/>
                  <a:pt x="f869" y="f870"/>
                  <a:pt x="f348" y="f438"/>
                </a:cubicBezTo>
                <a:cubicBezTo>
                  <a:pt x="f867" y="f439"/>
                  <a:pt x="f670" y="f441"/>
                  <a:pt x="f675" y="f394"/>
                </a:cubicBezTo>
                <a:cubicBezTo>
                  <a:pt x="f675" y="f394"/>
                  <a:pt x="f126" y="f393"/>
                  <a:pt x="f845" y="f444"/>
                </a:cubicBezTo>
                <a:cubicBezTo>
                  <a:pt x="f84" y="f397"/>
                  <a:pt x="f127" y="f444"/>
                  <a:pt x="f170" y="f444"/>
                </a:cubicBezTo>
                <a:cubicBezTo>
                  <a:pt x="f869" y="f560"/>
                  <a:pt x="f127" y="f563"/>
                  <a:pt x="f867" y="f394"/>
                </a:cubicBezTo>
                <a:cubicBezTo>
                  <a:pt x="f348" y="f440"/>
                  <a:pt x="f79" y="f442"/>
                  <a:pt x="f77" y="f439"/>
                </a:cubicBezTo>
                <a:cubicBezTo>
                  <a:pt x="f871" y="f441"/>
                  <a:pt x="f69" y="f440"/>
                  <a:pt x="f355" y="f394"/>
                </a:cubicBezTo>
                <a:cubicBezTo>
                  <a:pt x="f355" y="f394"/>
                  <a:pt x="f355" y="f560"/>
                  <a:pt x="f848" y="f393"/>
                </a:cubicBezTo>
                <a:cubicBezTo>
                  <a:pt x="f333" y="f444"/>
                  <a:pt x="f146" y="f397"/>
                  <a:pt x="f133" y="f398"/>
                </a:cubicBezTo>
                <a:cubicBezTo>
                  <a:pt x="f839" y="f397"/>
                  <a:pt x="f839" y="f393"/>
                  <a:pt x="f446" y="f560"/>
                </a:cubicBezTo>
                <a:cubicBezTo>
                  <a:pt x="f3" y="f396"/>
                  <a:pt x="f55" y="f442"/>
                  <a:pt x="f872" y="f439"/>
                </a:cubicBezTo>
                <a:cubicBezTo>
                  <a:pt x="f649" y="f437"/>
                  <a:pt x="f663" y="f401"/>
                  <a:pt x="f150" y="f431"/>
                </a:cubicBezTo>
                <a:cubicBezTo>
                  <a:pt x="f51" y="f428"/>
                  <a:pt x="f153" y="f868"/>
                  <a:pt x="f49" y="f434"/>
                </a:cubicBezTo>
                <a:cubicBezTo>
                  <a:pt x="f49" y="f433"/>
                  <a:pt x="f49" y="f435"/>
                  <a:pt x="f49" y="f435"/>
                </a:cubicBezTo>
                <a:cubicBezTo>
                  <a:pt x="f332" y="f440"/>
                  <a:pt x="f873" y="f559"/>
                  <a:pt x="f72" y="f558"/>
                </a:cubicBezTo>
                <a:cubicBezTo>
                  <a:pt x="f874" y="f555"/>
                  <a:pt x="f127" y="f557"/>
                  <a:pt x="f124" y="f397"/>
                </a:cubicBezTo>
                <a:cubicBezTo>
                  <a:pt x="f183" y="f628"/>
                  <a:pt x="f172" y="f434"/>
                  <a:pt x="f87" y="f875"/>
                </a:cubicBezTo>
                <a:cubicBezTo>
                  <a:pt x="f876" y="f255"/>
                  <a:pt x="f670" y="f420"/>
                  <a:pt x="f863" y="f241"/>
                </a:cubicBezTo>
                <a:cubicBezTo>
                  <a:pt x="f69" y="f9"/>
                  <a:pt x="f645" y="f595"/>
                  <a:pt x="f53" y="f676"/>
                </a:cubicBezTo>
                <a:cubicBezTo>
                  <a:pt x="f140" y="f21"/>
                  <a:pt x="f145" y="f21"/>
                  <a:pt x="f39" y="f23"/>
                </a:cubicBezTo>
                <a:cubicBezTo>
                  <a:pt x="f33" y="f877"/>
                  <a:pt x="f155" y="f878"/>
                  <a:pt x="f155" y="f423"/>
                </a:cubicBezTo>
                <a:cubicBezTo>
                  <a:pt x="f155" y="f260"/>
                  <a:pt x="f879" y="f862"/>
                  <a:pt x="f145" y="f571"/>
                </a:cubicBezTo>
                <a:cubicBezTo>
                  <a:pt x="f365" y="f404"/>
                  <a:pt x="f49" y="f404"/>
                  <a:pt x="f47" y="f408"/>
                </a:cubicBezTo>
                <a:cubicBezTo>
                  <a:pt x="f154" y="f861"/>
                  <a:pt x="f849" y="f266"/>
                  <a:pt x="f225" y="f418"/>
                </a:cubicBezTo>
                <a:cubicBezTo>
                  <a:pt x="f147" y="f416"/>
                  <a:pt x="f301" y="f575"/>
                  <a:pt x="f301" y="f414"/>
                </a:cubicBezTo>
                <a:cubicBezTo>
                  <a:pt x="f301" y="f617"/>
                  <a:pt x="f879" y="f421"/>
                  <a:pt x="f225" y="f426"/>
                </a:cubicBezTo>
                <a:cubicBezTo>
                  <a:pt x="f880" y="f423"/>
                  <a:pt x="f849" y="f611"/>
                  <a:pt x="f43" y="f235"/>
                </a:cubicBezTo>
                <a:cubicBezTo>
                  <a:pt x="f312" y="f235"/>
                  <a:pt x="f237" y="f9"/>
                  <a:pt x="f237" y="f881"/>
                </a:cubicBezTo>
                <a:cubicBezTo>
                  <a:pt x="f225" y="f234"/>
                  <a:pt x="f312" y="f234"/>
                  <a:pt x="f315" y="f34"/>
                </a:cubicBezTo>
                <a:cubicBezTo>
                  <a:pt x="f318" y="f11"/>
                  <a:pt x="f849" y="f881"/>
                  <a:pt x="f41" y="f610"/>
                </a:cubicBezTo>
                <a:cubicBezTo>
                  <a:pt x="f315" y="f882"/>
                  <a:pt x="f45" y="f9"/>
                  <a:pt x="f227" y="f32"/>
                </a:cubicBezTo>
                <a:cubicBezTo>
                  <a:pt x="f51" y="f32"/>
                  <a:pt x="f650" y="f32"/>
                  <a:pt x="f167" y="f32"/>
                </a:cubicBezTo>
                <a:cubicBezTo>
                  <a:pt x="f339" y="f9"/>
                  <a:pt x="f339" y="f25"/>
                  <a:pt x="f339" y="f882"/>
                </a:cubicBezTo>
                <a:cubicBezTo>
                  <a:pt x="f339" y="f610"/>
                  <a:pt x="f339" y="f883"/>
                  <a:pt x="f339" y="f11"/>
                </a:cubicBezTo>
                <a:cubicBezTo>
                  <a:pt x="f167" y="f884"/>
                  <a:pt x="f648" y="f884"/>
                  <a:pt x="f648" y="f884"/>
                </a:cubicBezTo>
                <a:cubicBezTo>
                  <a:pt x="f135" y="f11"/>
                  <a:pt x="f135" y="f881"/>
                  <a:pt x="f873" y="f877"/>
                </a:cubicBezTo>
                <a:cubicBezTo>
                  <a:pt x="f873" y="f9"/>
                  <a:pt x="f873" y="f591"/>
                  <a:pt x="f873" y="f885"/>
                </a:cubicBezTo>
                <a:cubicBezTo>
                  <a:pt x="f446" y="f611"/>
                  <a:pt x="f848" y="f241"/>
                  <a:pt x="f61" y="f588"/>
                </a:cubicBezTo>
                <a:cubicBezTo>
                  <a:pt x="f69" y="f422"/>
                  <a:pt x="f65" y="f422"/>
                  <a:pt x="f886" y="f588"/>
                </a:cubicBezTo>
                <a:cubicBezTo>
                  <a:pt x="f144" y="f243"/>
                  <a:pt x="f342" y="f655"/>
                  <a:pt x="f863" y="f422"/>
                </a:cubicBezTo>
                <a:close/>
                <a:moveTo>
                  <a:pt x="f390" y="f887"/>
                </a:moveTo>
                <a:cubicBezTo>
                  <a:pt x="f273" y="f732"/>
                  <a:pt x="f555" y="f790"/>
                  <a:pt x="f888" y="f469"/>
                </a:cubicBezTo>
                <a:cubicBezTo>
                  <a:pt x="f634" y="f101"/>
                  <a:pt x="f640" y="f740"/>
                  <a:pt x="f634" y="f212"/>
                </a:cubicBezTo>
                <a:cubicBezTo>
                  <a:pt x="f888" y="f96"/>
                  <a:pt x="f564" y="f187"/>
                  <a:pt x="f652" y="f81"/>
                </a:cubicBezTo>
                <a:cubicBezTo>
                  <a:pt x="f889" y="f886"/>
                  <a:pt x="f581" y="f355"/>
                  <a:pt x="f418" y="f3"/>
                </a:cubicBezTo>
                <a:cubicBezTo>
                  <a:pt x="f681" y="f333"/>
                  <a:pt x="f423" y="f333"/>
                  <a:pt x="f611" y="f3"/>
                </a:cubicBezTo>
                <a:cubicBezTo>
                  <a:pt x="f878" y="f446"/>
                  <a:pt x="f885" y="f57"/>
                  <a:pt x="f235" y="f851"/>
                </a:cubicBezTo>
                <a:cubicBezTo>
                  <a:pt x="f238" y="f168"/>
                  <a:pt x="f246" y="f351"/>
                  <a:pt x="f688" y="f75"/>
                </a:cubicBezTo>
                <a:cubicBezTo>
                  <a:pt x="f575" y="f63"/>
                  <a:pt x="f620" y="f61"/>
                  <a:pt x="f890" y="f354"/>
                </a:cubicBezTo>
                <a:cubicBezTo>
                  <a:pt x="f890" y="f168"/>
                  <a:pt x="f267" y="f168"/>
                  <a:pt x="f267" y="f891"/>
                </a:cubicBezTo>
                <a:cubicBezTo>
                  <a:pt x="f255" y="f61"/>
                  <a:pt x="f266" y="f67"/>
                  <a:pt x="f265" y="f65"/>
                </a:cubicBezTo>
                <a:cubicBezTo>
                  <a:pt x="f258" y="f131"/>
                  <a:pt x="f427" y="f871"/>
                  <a:pt x="f262" y="f864"/>
                </a:cubicBezTo>
                <a:cubicBezTo>
                  <a:pt x="f892" y="f89"/>
                  <a:pt x="f397" y="f134"/>
                  <a:pt x="f390" y="f887"/>
                </a:cubicBezTo>
                <a:close/>
                <a:moveTo>
                  <a:pt x="f71" y="f869"/>
                </a:moveTo>
                <a:cubicBezTo>
                  <a:pt x="f118" y="f127"/>
                  <a:pt x="f118" y="f867"/>
                  <a:pt x="f118" y="f84"/>
                </a:cubicBezTo>
                <a:cubicBezTo>
                  <a:pt x="f619" y="f126"/>
                  <a:pt x="f66" y="f141"/>
                  <a:pt x="f494" y="f86"/>
                </a:cubicBezTo>
                <a:cubicBezTo>
                  <a:pt x="f494" y="f86"/>
                  <a:pt x="f495" y="f86"/>
                  <a:pt x="f821" y="f86"/>
                </a:cubicBezTo>
                <a:cubicBezTo>
                  <a:pt x="f56" y="f85"/>
                  <a:pt x="f589" y="f84"/>
                  <a:pt x="f857" y="f77"/>
                </a:cubicBezTo>
                <a:cubicBezTo>
                  <a:pt x="f598" y="f871"/>
                  <a:pt x="f808" y="f351"/>
                  <a:pt x="f720" y="f59"/>
                </a:cubicBezTo>
                <a:cubicBezTo>
                  <a:pt x="f893" y="f3"/>
                  <a:pt x="f42" y="f649"/>
                  <a:pt x="f230" y="f138"/>
                </a:cubicBezTo>
                <a:cubicBezTo>
                  <a:pt x="f40" y="f150"/>
                  <a:pt x="f860" y="f330"/>
                  <a:pt x="f228" y="f142"/>
                </a:cubicBezTo>
                <a:cubicBezTo>
                  <a:pt x="f512" y="f162"/>
                  <a:pt x="f813" y="f153"/>
                  <a:pt x="f539" y="f51"/>
                </a:cubicBezTo>
                <a:cubicBezTo>
                  <a:pt x="f747" y="f341"/>
                  <a:pt x="f548" y="f168"/>
                  <a:pt x="f549" y="f79"/>
                </a:cubicBezTo>
                <a:cubicBezTo>
                  <a:pt x="f618" y="f170"/>
                  <a:pt x="f616" y="f348"/>
                  <a:pt x="f71" y="f869"/>
                </a:cubicBezTo>
                <a:close/>
                <a:moveTo>
                  <a:pt x="f675" y="f558"/>
                </a:moveTo>
                <a:cubicBezTo>
                  <a:pt x="f182" y="f644"/>
                  <a:pt x="f206" y="f564"/>
                  <a:pt x="f201" y="f438"/>
                </a:cubicBezTo>
                <a:cubicBezTo>
                  <a:pt x="f787" y="f434"/>
                  <a:pt x="f787" y="f622"/>
                  <a:pt x="f199" y="f581"/>
                </a:cubicBezTo>
                <a:cubicBezTo>
                  <a:pt x="f206" y="f244"/>
                  <a:pt x="f87" y="f234"/>
                  <a:pt x="f894" y="f895"/>
                </a:cubicBezTo>
                <a:cubicBezTo>
                  <a:pt x="f864" y="f855"/>
                  <a:pt x="f871" y="f525"/>
                  <a:pt x="f131" y="f520"/>
                </a:cubicBezTo>
                <a:cubicBezTo>
                  <a:pt x="f168" y="f607"/>
                  <a:pt x="f891" y="f768"/>
                  <a:pt x="f75" y="f597"/>
                </a:cubicBezTo>
                <a:cubicBezTo>
                  <a:pt x="f673" y="f30"/>
                  <a:pt x="f182" y="f614"/>
                  <a:pt x="f93" y="f862"/>
                </a:cubicBezTo>
                <a:cubicBezTo>
                  <a:pt x="f193" y="f896"/>
                  <a:pt x="f93" y="f438"/>
                  <a:pt x="f121" y="f391"/>
                </a:cubicBezTo>
                <a:cubicBezTo>
                  <a:pt x="f86" y="f390"/>
                  <a:pt x="f124" y="f559"/>
                  <a:pt x="f675" y="f558"/>
                </a:cubicBezTo>
                <a:close/>
                <a:moveTo>
                  <a:pt x="f416" y="f502"/>
                </a:moveTo>
                <a:cubicBezTo>
                  <a:pt x="f417" y="f505"/>
                  <a:pt x="f247" y="f62"/>
                  <a:pt x="f262" y="f485"/>
                </a:cubicBezTo>
                <a:cubicBezTo>
                  <a:pt x="f258" y="f798"/>
                  <a:pt x="f427" y="f80"/>
                  <a:pt x="f419" y="f666"/>
                </a:cubicBezTo>
                <a:cubicBezTo>
                  <a:pt x="f246" y="f713"/>
                  <a:pt x="f612" y="f721"/>
                  <a:pt x="f882" y="f685"/>
                </a:cubicBezTo>
                <a:cubicBezTo>
                  <a:pt x="f676" y="f134"/>
                  <a:pt x="f525" y="f204"/>
                  <a:pt x="f810" y="f93"/>
                </a:cubicBezTo>
                <a:cubicBezTo>
                  <a:pt x="f50" y="f176"/>
                  <a:pt x="f722" y="f119"/>
                  <a:pt x="f719" y="f452"/>
                </a:cubicBezTo>
                <a:cubicBezTo>
                  <a:pt x="f508" y="f187"/>
                  <a:pt x="f224" y="f121"/>
                  <a:pt x="f856" y="f183"/>
                </a:cubicBezTo>
                <a:cubicBezTo>
                  <a:pt x="f704" y="f639"/>
                  <a:pt x="f546" y="f121"/>
                  <a:pt x="f700" y="f121"/>
                </a:cubicBezTo>
                <a:cubicBezTo>
                  <a:pt x="f853" y="f139"/>
                  <a:pt x="f56" y="f876"/>
                  <a:pt x="f578" y="f183"/>
                </a:cubicBezTo>
                <a:cubicBezTo>
                  <a:pt x="f586" y="f183"/>
                  <a:pt x="f502" y="f183"/>
                  <a:pt x="f498" y="f183"/>
                </a:cubicBezTo>
                <a:cubicBezTo>
                  <a:pt x="f494" y="f139"/>
                  <a:pt x="f64" y="f183"/>
                  <a:pt x="f580" y="f449"/>
                </a:cubicBezTo>
                <a:cubicBezTo>
                  <a:pt x="f64" y="f449"/>
                  <a:pt x="f495" y="f187"/>
                  <a:pt x="f498" y="f187"/>
                </a:cubicBezTo>
                <a:cubicBezTo>
                  <a:pt x="f749" y="f187"/>
                  <a:pt x="f539" y="f770"/>
                  <a:pt x="f528" y="f114"/>
                </a:cubicBezTo>
                <a:cubicBezTo>
                  <a:pt x="f13" y="f850"/>
                  <a:pt x="f29" y="f667"/>
                  <a:pt x="f422" y="f665"/>
                </a:cubicBezTo>
                <a:cubicBezTo>
                  <a:pt x="f414" y="f80"/>
                  <a:pt x="f262" y="f616"/>
                  <a:pt x="f416" y="f502"/>
                </a:cubicBezTo>
                <a:close/>
                <a:moveTo>
                  <a:pt x="f733" y="f865"/>
                </a:moveTo>
                <a:cubicBezTo>
                  <a:pt x="f733" y="f892"/>
                  <a:pt x="f134" y="f651"/>
                  <a:pt x="f786" y="f563"/>
                </a:cubicBezTo>
                <a:cubicBezTo>
                  <a:pt x="f679" y="f560"/>
                  <a:pt x="f101" y="f438"/>
                  <a:pt x="f732" y="f433"/>
                </a:cubicBezTo>
                <a:cubicBezTo>
                  <a:pt x="f887" y="f430"/>
                  <a:pt x="f130" y="f428"/>
                  <a:pt x="f216" y="f892"/>
                </a:cubicBezTo>
                <a:cubicBezTo>
                  <a:pt x="f762" y="f889"/>
                  <a:pt x="f104" y="f413"/>
                  <a:pt x="f762" y="f413"/>
                </a:cubicBezTo>
                <a:cubicBezTo>
                  <a:pt x="f214" y="f664"/>
                  <a:pt x="f721" y="f253"/>
                  <a:pt x="f465" y="f251"/>
                </a:cubicBezTo>
                <a:cubicBezTo>
                  <a:pt x="f776" y="f621"/>
                  <a:pt x="f776" y="f889"/>
                  <a:pt x="f669" y="f571"/>
                </a:cubicBezTo>
                <a:cubicBezTo>
                  <a:pt x="f210" y="f866"/>
                  <a:pt x="f684" y="f897"/>
                  <a:pt x="f733" y="f865"/>
                </a:cubicBezTo>
                <a:close/>
                <a:moveTo>
                  <a:pt x="f70" y="f603"/>
                </a:moveTo>
                <a:cubicBezTo>
                  <a:pt x="f853" y="f549"/>
                  <a:pt x="f716" y="f78"/>
                  <a:pt x="f528" y="f629"/>
                </a:cubicBezTo>
                <a:cubicBezTo>
                  <a:pt x="f860" y="f473"/>
                  <a:pt x="f771" y="f713"/>
                  <a:pt x="f898" y="f709"/>
                </a:cubicBezTo>
                <a:cubicBezTo>
                  <a:pt x="f712" y="f128"/>
                  <a:pt x="f582" y="f707"/>
                  <a:pt x="f734" y="f821"/>
                </a:cubicBezTo>
                <a:cubicBezTo>
                  <a:pt x="f71" y="f498"/>
                  <a:pt x="f616" y="f58"/>
                  <a:pt x="f70" y="f603"/>
                </a:cubicBezTo>
                <a:close/>
                <a:moveTo>
                  <a:pt x="f446" y="f892"/>
                </a:moveTo>
                <a:cubicBezTo>
                  <a:pt x="f355" y="f430"/>
                  <a:pt x="f63" y="f431"/>
                  <a:pt x="f864" y="f428"/>
                </a:cubicBezTo>
                <a:cubicBezTo>
                  <a:pt x="f77" y="f403"/>
                  <a:pt x="f81" y="f410"/>
                  <a:pt x="f77" y="f581"/>
                </a:cubicBezTo>
                <a:cubicBezTo>
                  <a:pt x="f342" y="f688"/>
                  <a:pt x="f354" y="f422"/>
                  <a:pt x="f135" y="f612"/>
                </a:cubicBezTo>
                <a:cubicBezTo>
                  <a:pt x="f340" y="f27"/>
                  <a:pt x="f846" y="f611"/>
                  <a:pt x="f662" y="f27"/>
                </a:cubicBezTo>
                <a:cubicBezTo>
                  <a:pt x="f138" y="f27"/>
                  <a:pt x="f233" y="f238"/>
                  <a:pt x="f330" y="f244"/>
                </a:cubicBezTo>
                <a:cubicBezTo>
                  <a:pt x="f142" y="f614"/>
                  <a:pt x="f51" y="f688"/>
                  <a:pt x="f233" y="f258"/>
                </a:cubicBezTo>
                <a:cubicBezTo>
                  <a:pt x="f165" y="f247"/>
                  <a:pt x="f332" y="f419"/>
                  <a:pt x="f663" y="f421"/>
                </a:cubicBezTo>
                <a:cubicBezTo>
                  <a:pt x="f53" y="f426"/>
                  <a:pt x="f838" y="f683"/>
                  <a:pt x="f137" y="f683"/>
                </a:cubicBezTo>
                <a:cubicBezTo>
                  <a:pt x="f846" y="f683"/>
                  <a:pt x="f167" y="f614"/>
                  <a:pt x="f167" y="f681"/>
                </a:cubicBezTo>
                <a:cubicBezTo>
                  <a:pt x="f167" y="f617"/>
                  <a:pt x="f339" y="f414"/>
                  <a:pt x="f846" y="f419"/>
                </a:cubicBezTo>
                <a:cubicBezTo>
                  <a:pt x="f846" y="f416"/>
                  <a:pt x="f137" y="f688"/>
                  <a:pt x="f847" y="f688"/>
                </a:cubicBezTo>
                <a:cubicBezTo>
                  <a:pt x="f3" y="f575"/>
                  <a:pt x="f333" y="f890"/>
                  <a:pt x="f848" y="f412"/>
                </a:cubicBezTo>
                <a:cubicBezTo>
                  <a:pt x="f355" y="f412"/>
                  <a:pt x="f355" y="f413"/>
                  <a:pt x="f59" y="f413"/>
                </a:cubicBezTo>
                <a:cubicBezTo>
                  <a:pt x="f354" y="f413"/>
                  <a:pt x="f891" y="f899"/>
                  <a:pt x="f61" y="f572"/>
                </a:cubicBezTo>
                <a:cubicBezTo>
                  <a:pt x="f69" y="f572"/>
                  <a:pt x="f67" y="f410"/>
                  <a:pt x="f351" y="f408"/>
                </a:cubicBezTo>
                <a:cubicBezTo>
                  <a:pt x="f351" y="f622"/>
                  <a:pt x="f72" y="f875"/>
                  <a:pt x="f891" y="f866"/>
                </a:cubicBezTo>
                <a:cubicBezTo>
                  <a:pt x="f59" y="f404"/>
                  <a:pt x="f146" y="f403"/>
                  <a:pt x="f446" y="f892"/>
                </a:cubicBezTo>
                <a:close/>
                <a:moveTo>
                  <a:pt x="f168" y="f808"/>
                </a:moveTo>
                <a:cubicBezTo>
                  <a:pt x="f75" y="f593"/>
                  <a:pt x="f894" y="f589"/>
                  <a:pt x="f82" y="f578"/>
                </a:cubicBezTo>
                <a:cubicBezTo>
                  <a:pt x="f77" y="f58"/>
                  <a:pt x="f894" y="f502"/>
                  <a:pt x="f144" y="f502"/>
                </a:cubicBezTo>
                <a:cubicBezTo>
                  <a:pt x="f891" y="f586"/>
                  <a:pt x="f133" y="f56"/>
                  <a:pt x="f873" y="f699"/>
                </a:cubicBezTo>
                <a:cubicBezTo>
                  <a:pt x="f53" y="f725"/>
                  <a:pt x="f231" y="f508"/>
                  <a:pt x="f142" y="f674"/>
                </a:cubicBezTo>
                <a:cubicBezTo>
                  <a:pt x="f142" y="f226"/>
                  <a:pt x="f153" y="f809"/>
                  <a:pt x="f153" y="f810"/>
                </a:cubicBezTo>
                <a:cubicBezTo>
                  <a:pt x="f331" y="f809"/>
                  <a:pt x="f663" y="f674"/>
                  <a:pt x="f650" y="f671"/>
                </a:cubicBezTo>
                <a:cubicBezTo>
                  <a:pt x="f650" y="f672"/>
                  <a:pt x="f663" y="f900"/>
                  <a:pt x="f53" y="f808"/>
                </a:cubicBezTo>
                <a:cubicBezTo>
                  <a:pt x="f648" y="f52"/>
                  <a:pt x="f133" y="f52"/>
                  <a:pt x="f168" y="f808"/>
                </a:cubicBezTo>
                <a:close/>
                <a:moveTo>
                  <a:pt x="f901" y="f134"/>
                </a:moveTo>
                <a:cubicBezTo>
                  <a:pt x="f363" y="f727"/>
                  <a:pt x="f902" y="f116"/>
                  <a:pt x="f445" y="f199"/>
                </a:cubicBezTo>
                <a:cubicBezTo>
                  <a:pt x="f368" y="f129"/>
                  <a:pt x="f638" y="f340"/>
                  <a:pt x="f651" y="f47"/>
                </a:cubicBezTo>
                <a:cubicBezTo>
                  <a:pt x="f652" y="f365"/>
                  <a:pt x="f868" y="f227"/>
                  <a:pt x="f403" y="f365"/>
                </a:cubicBezTo>
                <a:cubicBezTo>
                  <a:pt x="f403" y="f365"/>
                  <a:pt x="f404" y="f227"/>
                  <a:pt x="f889" y="f361"/>
                </a:cubicBezTo>
                <a:cubicBezTo>
                  <a:pt x="f386" y="f648"/>
                  <a:pt x="f903" y="f79"/>
                  <a:pt x="f901" y="f134"/>
                </a:cubicBezTo>
                <a:close/>
                <a:moveTo>
                  <a:pt x="f377" y="f711"/>
                </a:moveTo>
                <a:cubicBezTo>
                  <a:pt x="f274" y="f711"/>
                  <a:pt x="f8" y="f711"/>
                  <a:pt x="f904" y="f711"/>
                </a:cubicBezTo>
                <a:cubicBezTo>
                  <a:pt x="f904" y="f776"/>
                  <a:pt x="f378" y="f781"/>
                  <a:pt x="f378" y="f701"/>
                </a:cubicBezTo>
                <a:cubicBezTo>
                  <a:pt x="f383" y="f117"/>
                  <a:pt x="f905" y="f867"/>
                  <a:pt x="f400" y="f891"/>
                </a:cubicBezTo>
                <a:cubicBezTo>
                  <a:pt x="f866" y="f872"/>
                  <a:pt x="f255" y="f53"/>
                  <a:pt x="f424" y="f165"/>
                </a:cubicBezTo>
                <a:cubicBezTo>
                  <a:pt x="f612" y="f233"/>
                  <a:pt x="f9" y="f330"/>
                  <a:pt x="f13" y="f165"/>
                </a:cubicBezTo>
                <a:cubicBezTo>
                  <a:pt x="f414" y="f165"/>
                  <a:pt x="f572" y="f356"/>
                  <a:pt x="f437" y="f871"/>
                </a:cubicBezTo>
                <a:cubicBezTo>
                  <a:pt x="f646" y="f448"/>
                  <a:pt x="f384" y="f198"/>
                  <a:pt x="f377" y="f711"/>
                </a:cubicBezTo>
                <a:close/>
                <a:moveTo>
                  <a:pt x="f906" y="f684"/>
                </a:moveTo>
                <a:cubicBezTo>
                  <a:pt x="f906" y="f684"/>
                  <a:pt x="f907" y="f684"/>
                  <a:pt x="f371" y="f684"/>
                </a:cubicBezTo>
                <a:cubicBezTo>
                  <a:pt x="f369" y="f726"/>
                  <a:pt x="f773" y="f669"/>
                  <a:pt x="f773" y="f210"/>
                </a:cubicBezTo>
                <a:cubicBezTo>
                  <a:pt x="f371" y="f114"/>
                  <a:pt x="f906" y="f196"/>
                  <a:pt x="f380" y="f192"/>
                </a:cubicBezTo>
                <a:cubicBezTo>
                  <a:pt x="f377" y="f908"/>
                  <a:pt x="f565" y="f446"/>
                  <a:pt x="f428" y="f148"/>
                </a:cubicBezTo>
                <a:cubicBezTo>
                  <a:pt x="f897" y="f51"/>
                  <a:pt x="f620" y="f361"/>
                  <a:pt x="f246" y="f227"/>
                </a:cubicBezTo>
                <a:cubicBezTo>
                  <a:pt x="f655" y="f365"/>
                  <a:pt x="f611" y="f227"/>
                  <a:pt x="f30" y="f361"/>
                </a:cubicBezTo>
                <a:cubicBezTo>
                  <a:pt x="f30" y="f361"/>
                  <a:pt x="f30" y="f47"/>
                  <a:pt x="f30" y="f327"/>
                </a:cubicBezTo>
                <a:cubicBezTo>
                  <a:pt x="f266" y="f47"/>
                  <a:pt x="f428" y="f847"/>
                  <a:pt x="f397" y="f643"/>
                </a:cubicBezTo>
                <a:cubicBezTo>
                  <a:pt x="f384" y="f869"/>
                  <a:pt x="f381" y="f770"/>
                  <a:pt x="f906" y="f684"/>
                </a:cubicBezTo>
                <a:close/>
                <a:moveTo>
                  <a:pt x="f227" y="f19"/>
                </a:moveTo>
                <a:cubicBezTo>
                  <a:pt x="f168" y="f909"/>
                  <a:pt x="f770" y="f251"/>
                  <a:pt x="f187" y="f628"/>
                </a:cubicBezTo>
                <a:cubicBezTo>
                  <a:pt x="f119" y="f870"/>
                  <a:pt x="f91" y="f868"/>
                  <a:pt x="f176" y="f875"/>
                </a:cubicBezTo>
                <a:cubicBezTo>
                  <a:pt x="f119" y="f620"/>
                  <a:pt x="f139" y="f246"/>
                  <a:pt x="f127" y="f661"/>
                </a:cubicBezTo>
                <a:cubicBezTo>
                  <a:pt x="f864" y="f23"/>
                  <a:pt x="f355" y="f19"/>
                  <a:pt x="f339" y="f38"/>
                </a:cubicBezTo>
                <a:cubicBezTo>
                  <a:pt x="f332" y="f606"/>
                  <a:pt x="f140" y="f606"/>
                  <a:pt x="f227" y="f19"/>
                </a:cubicBezTo>
                <a:close/>
                <a:moveTo>
                  <a:pt x="f903" y="f210"/>
                </a:moveTo>
                <a:cubicBezTo>
                  <a:pt x="f910" y="f210"/>
                  <a:pt x="f911" y="f210"/>
                  <a:pt x="f911" y="f679"/>
                </a:cubicBezTo>
                <a:cubicBezTo>
                  <a:pt x="f789" y="f682"/>
                  <a:pt x="f912" y="f134"/>
                  <a:pt x="f912" y="f677"/>
                </a:cubicBezTo>
                <a:cubicBezTo>
                  <a:pt x="f907" y="f342"/>
                  <a:pt x="f558" y="f662"/>
                  <a:pt x="f267" y="f154"/>
                </a:cubicBezTo>
                <a:cubicBezTo>
                  <a:pt x="f575" y="f318"/>
                  <a:pt x="f421" y="f318"/>
                  <a:pt x="f423" y="f43"/>
                </a:cubicBezTo>
                <a:cubicBezTo>
                  <a:pt x="f865" y="f45"/>
                  <a:pt x="f400" y="f148"/>
                  <a:pt x="f644" y="f851"/>
                </a:cubicBezTo>
                <a:cubicBezTo>
                  <a:pt x="f378" y="f913"/>
                  <a:pt x="f369" y="f176"/>
                  <a:pt x="f903" y="f210"/>
                </a:cubicBezTo>
                <a:close/>
                <a:moveTo>
                  <a:pt x="f364" y="f787"/>
                </a:moveTo>
                <a:cubicBezTo>
                  <a:pt x="f774" y="f345"/>
                  <a:pt x="f366" y="f201"/>
                  <a:pt x="f360" y="f842"/>
                </a:cubicBezTo>
                <a:cubicBezTo>
                  <a:pt x="f445" y="f63"/>
                  <a:pt x="f274" y="f332"/>
                  <a:pt x="f401" y="f880"/>
                </a:cubicBezTo>
                <a:cubicBezTo>
                  <a:pt x="f272" y="f156"/>
                  <a:pt x="f435" y="f156"/>
                  <a:pt x="f434" y="f156"/>
                </a:cubicBezTo>
                <a:cubicBezTo>
                  <a:pt x="f434" y="f880"/>
                  <a:pt x="f434" y="f312"/>
                  <a:pt x="f434" y="f312"/>
                </a:cubicBezTo>
                <a:cubicBezTo>
                  <a:pt x="f870" y="f315"/>
                  <a:pt x="f399" y="f365"/>
                  <a:pt x="f442" y="f47"/>
                </a:cubicBezTo>
                <a:cubicBezTo>
                  <a:pt x="f914" y="f847"/>
                  <a:pt x="f773" y="f168"/>
                  <a:pt x="f915" y="f123"/>
                </a:cubicBezTo>
                <a:cubicBezTo>
                  <a:pt x="f916" y="f90"/>
                  <a:pt x="f363" y="f457"/>
                  <a:pt x="f364" y="f787"/>
                </a:cubicBezTo>
                <a:close/>
                <a:moveTo>
                  <a:pt x="f131" y="f517"/>
                </a:moveTo>
                <a:cubicBezTo>
                  <a:pt x="f131" y="f517"/>
                  <a:pt x="f75" y="f515"/>
                  <a:pt x="f75" y="f515"/>
                </a:cubicBezTo>
                <a:cubicBezTo>
                  <a:pt x="f871" y="f533"/>
                  <a:pt x="f144" y="f42"/>
                  <a:pt x="f342" y="f528"/>
                </a:cubicBezTo>
                <a:cubicBezTo>
                  <a:pt x="f81" y="f605"/>
                  <a:pt x="f126" y="f19"/>
                  <a:pt x="f123" y="f597"/>
                </a:cubicBezTo>
                <a:cubicBezTo>
                  <a:pt x="f94" y="f29"/>
                  <a:pt x="f345" y="f416"/>
                  <a:pt x="f116" y="f410"/>
                </a:cubicBezTo>
                <a:cubicBezTo>
                  <a:pt x="f115" y="f404"/>
                  <a:pt x="f116" y="f429"/>
                  <a:pt x="f116" y="f870"/>
                </a:cubicBezTo>
                <a:cubicBezTo>
                  <a:pt x="f116" y="f870"/>
                  <a:pt x="f115" y="f272"/>
                  <a:pt x="f115" y="f272"/>
                </a:cubicBezTo>
                <a:cubicBezTo>
                  <a:pt x="f114" y="f433"/>
                  <a:pt x="f113" y="f431"/>
                  <a:pt x="f113" y="f429"/>
                </a:cubicBezTo>
                <a:cubicBezTo>
                  <a:pt x="f111" y="f572"/>
                  <a:pt x="f113" y="f266"/>
                  <a:pt x="f336" y="f420"/>
                </a:cubicBezTo>
                <a:cubicBezTo>
                  <a:pt x="f457" y="f877"/>
                  <a:pt x="f139" y="f909"/>
                  <a:pt x="f864" y="f44"/>
                </a:cubicBezTo>
                <a:cubicBezTo>
                  <a:pt x="f354" y="f511"/>
                  <a:pt x="f647" y="f226"/>
                  <a:pt x="f148" y="f48"/>
                </a:cubicBezTo>
                <a:cubicBezTo>
                  <a:pt x="f332" y="f48"/>
                  <a:pt x="f165" y="f511"/>
                  <a:pt x="f231" y="f512"/>
                </a:cubicBezTo>
                <a:cubicBezTo>
                  <a:pt x="f650" y="f893"/>
                  <a:pt x="f847" y="f512"/>
                  <a:pt x="f649" y="f536"/>
                </a:cubicBezTo>
                <a:cubicBezTo>
                  <a:pt x="f356" y="f46"/>
                  <a:pt x="f851" y="f536"/>
                  <a:pt x="f168" y="f771"/>
                </a:cubicBezTo>
                <a:cubicBezTo>
                  <a:pt x="f61" y="f517"/>
                  <a:pt x="f63" y="f517"/>
                  <a:pt x="f131" y="f517"/>
                </a:cubicBezTo>
                <a:close/>
                <a:moveTo>
                  <a:pt x="f591" y="f142"/>
                </a:moveTo>
                <a:cubicBezTo>
                  <a:pt x="f620" y="f330"/>
                  <a:pt x="f892" y="f135"/>
                  <a:pt x="f563" y="f63"/>
                </a:cubicBezTo>
                <a:cubicBezTo>
                  <a:pt x="f640" y="f85"/>
                  <a:pt x="f553" y="f205"/>
                  <a:pt x="f375" y="f781"/>
                </a:cubicBezTo>
                <a:cubicBezTo>
                  <a:pt x="f917" y="f701"/>
                  <a:pt x="f380" y="f461"/>
                  <a:pt x="f917" y="f631"/>
                </a:cubicBezTo>
                <a:cubicBezTo>
                  <a:pt x="f379" y="f134"/>
                  <a:pt x="f918" y="f201"/>
                  <a:pt x="f8" y="f770"/>
                </a:cubicBezTo>
                <a:cubicBezTo>
                  <a:pt x="f888" y="f871"/>
                  <a:pt x="f401" y="f135"/>
                  <a:pt x="f427" y="f233"/>
                </a:cubicBezTo>
                <a:cubicBezTo>
                  <a:pt x="f681" y="f142"/>
                  <a:pt x="f241" y="f143"/>
                  <a:pt x="f591" y="f142"/>
                </a:cubicBezTo>
                <a:close/>
                <a:moveTo>
                  <a:pt x="f597" y="f857"/>
                </a:moveTo>
                <a:cubicBezTo>
                  <a:pt x="f676" y="f857"/>
                  <a:pt x="f608" y="f725"/>
                  <a:pt x="f15" y="f725"/>
                </a:cubicBezTo>
                <a:cubicBezTo>
                  <a:pt x="f536" y="f52"/>
                  <a:pt x="f712" y="f541"/>
                  <a:pt x="f56" y="f813"/>
                </a:cubicBezTo>
                <a:cubicBezTo>
                  <a:pt x="f498" y="f48"/>
                  <a:pt x="f498" y="f511"/>
                  <a:pt x="f500" y="f771"/>
                </a:cubicBezTo>
                <a:cubicBezTo>
                  <a:pt x="f586" y="f771"/>
                  <a:pt x="f578" y="f44"/>
                  <a:pt x="f603" y="f44"/>
                </a:cubicBezTo>
                <a:cubicBezTo>
                  <a:pt x="f593" y="f813"/>
                  <a:pt x="f813" y="f541"/>
                  <a:pt x="f909" y="f600"/>
                </a:cubicBezTo>
                <a:cubicBezTo>
                  <a:pt x="f232" y="f712"/>
                  <a:pt x="f608" y="f747"/>
                  <a:pt x="f597" y="f857"/>
                </a:cubicBezTo>
                <a:close/>
                <a:moveTo>
                  <a:pt x="f359" y="f136"/>
                </a:moveTo>
                <a:cubicBezTo>
                  <a:pt x="f447" y="f136"/>
                  <a:pt x="f447" y="f136"/>
                  <a:pt x="f367" y="f136"/>
                </a:cubicBezTo>
                <a:cubicBezTo>
                  <a:pt x="f367" y="f204"/>
                  <a:pt x="f550" y="f632"/>
                  <a:pt x="f550" y="f457"/>
                </a:cubicBezTo>
                <a:cubicBezTo>
                  <a:pt x="f359" y="f183"/>
                  <a:pt x="f360" y="f127"/>
                  <a:pt x="f916" y="f131"/>
                </a:cubicBezTo>
                <a:cubicBezTo>
                  <a:pt x="f374" y="f148"/>
                  <a:pt x="f387" y="f41"/>
                  <a:pt x="f892" y="f33"/>
                </a:cubicBezTo>
                <a:cubicBezTo>
                  <a:pt x="f410" y="f149"/>
                  <a:pt x="f581" y="f28"/>
                  <a:pt x="f265" y="f31"/>
                </a:cubicBezTo>
                <a:cubicBezTo>
                  <a:pt x="f266" y="f155"/>
                  <a:pt x="f255" y="f155"/>
                  <a:pt x="f267" y="f155"/>
                </a:cubicBezTo>
                <a:cubicBezTo>
                  <a:pt x="f862" y="f152"/>
                  <a:pt x="f406" y="f152"/>
                  <a:pt x="f892" y="f425"/>
                </a:cubicBezTo>
                <a:cubicBezTo>
                  <a:pt x="f630" y="f39"/>
                  <a:pt x="f394" y="f849"/>
                  <a:pt x="f273" y="f361"/>
                </a:cubicBezTo>
                <a:cubicBezTo>
                  <a:pt x="f381" y="f137"/>
                  <a:pt x="f919" y="f67"/>
                  <a:pt x="f360" y="f89"/>
                </a:cubicBezTo>
                <a:cubicBezTo>
                  <a:pt x="f774" y="f177"/>
                  <a:pt x="f920" y="f207"/>
                  <a:pt x="f359" y="f136"/>
                </a:cubicBezTo>
                <a:close/>
                <a:moveTo>
                  <a:pt x="f417" y="f649"/>
                </a:moveTo>
                <a:cubicBezTo>
                  <a:pt x="f688" y="f649"/>
                  <a:pt x="f416" y="f340"/>
                  <a:pt x="f416" y="f340"/>
                </a:cubicBezTo>
                <a:cubicBezTo>
                  <a:pt x="f688" y="f341"/>
                  <a:pt x="f418" y="f873"/>
                  <a:pt x="f262" y="f921"/>
                </a:cubicBezTo>
                <a:cubicBezTo>
                  <a:pt x="f251" y="f645"/>
                  <a:pt x="f574" y="f146"/>
                  <a:pt x="f899" y="f643"/>
                </a:cubicBezTo>
                <a:cubicBezTo>
                  <a:pt x="f563" y="f869"/>
                  <a:pt x="f922" y="f206"/>
                  <a:pt x="f923" y="f924"/>
                </a:cubicBezTo>
                <a:cubicBezTo>
                  <a:pt x="f923" y="f98"/>
                  <a:pt x="f637" y="f735"/>
                  <a:pt x="f637" y="f690"/>
                </a:cubicBezTo>
                <a:cubicBezTo>
                  <a:pt x="f925" y="f690"/>
                  <a:pt x="f384" y="f735"/>
                  <a:pt x="f384" y="f735"/>
                </a:cubicBezTo>
                <a:cubicBezTo>
                  <a:pt x="f638" y="f850"/>
                  <a:pt x="f923" y="f459"/>
                  <a:pt x="f926" y="f786"/>
                </a:cubicBezTo>
                <a:cubicBezTo>
                  <a:pt x="f565" y="f84"/>
                  <a:pt x="f868" y="f643"/>
                  <a:pt x="f417" y="f649"/>
                </a:cubicBezTo>
                <a:close/>
                <a:moveTo>
                  <a:pt x="f269" y="f686"/>
                </a:moveTo>
                <a:cubicBezTo>
                  <a:pt x="f413" y="f669"/>
                  <a:pt x="f892" y="f134"/>
                  <a:pt x="f272" y="f336"/>
                </a:cubicBezTo>
                <a:cubicBezTo>
                  <a:pt x="f433" y="f136"/>
                  <a:pt x="f429" y="f632"/>
                  <a:pt x="f571" y="f193"/>
                </a:cubicBezTo>
                <a:cubicBezTo>
                  <a:pt x="f406" y="f842"/>
                  <a:pt x="f865" y="f786"/>
                  <a:pt x="f269" y="f114"/>
                </a:cubicBezTo>
                <a:cubicBezTo>
                  <a:pt x="f427" y="f680"/>
                  <a:pt x="f427" y="f680"/>
                  <a:pt x="f269" y="f686"/>
                </a:cubicBezTo>
                <a:close/>
                <a:moveTo>
                  <a:pt x="f82" y="f408"/>
                </a:moveTo>
                <a:cubicBezTo>
                  <a:pt x="f82" y="f406"/>
                  <a:pt x="f170" y="f622"/>
                  <a:pt x="f170" y="f875"/>
                </a:cubicBezTo>
                <a:cubicBezTo>
                  <a:pt x="f77" y="f429"/>
                  <a:pt x="f342" y="f435"/>
                  <a:pt x="f61" y="f433"/>
                </a:cubicBezTo>
                <a:cubicBezTo>
                  <a:pt x="f59" y="f434"/>
                  <a:pt x="f57" y="f430"/>
                  <a:pt x="f55" y="f868"/>
                </a:cubicBezTo>
                <a:cubicBezTo>
                  <a:pt x="f167" y="f403"/>
                  <a:pt x="f53" y="f404"/>
                  <a:pt x="f165" y="f896"/>
                </a:cubicBezTo>
                <a:cubicBezTo>
                  <a:pt x="f838" y="f652"/>
                  <a:pt x="f341" y="f437"/>
                  <a:pt x="f133" y="f628"/>
                </a:cubicBezTo>
                <a:cubicBezTo>
                  <a:pt x="f864" y="f394"/>
                  <a:pt x="f867" y="f651"/>
                  <a:pt x="f82" y="f408"/>
                </a:cubicBezTo>
                <a:close/>
                <a:moveTo>
                  <a:pt x="f235" y="f172"/>
                </a:moveTo>
                <a:cubicBezTo>
                  <a:pt x="f238" y="f636"/>
                  <a:pt x="f238" y="f636"/>
                  <a:pt x="f426" y="f89"/>
                </a:cubicBezTo>
                <a:cubicBezTo>
                  <a:pt x="f681" y="f172"/>
                  <a:pt x="f414" y="f87"/>
                  <a:pt x="f688" y="f139"/>
                </a:cubicBezTo>
                <a:cubicBezTo>
                  <a:pt x="f575" y="f448"/>
                  <a:pt x="f265" y="f673"/>
                  <a:pt x="f890" y="f845"/>
                </a:cubicBezTo>
                <a:cubicBezTo>
                  <a:pt x="f265" y="f869"/>
                  <a:pt x="f260" y="f81"/>
                  <a:pt x="f418" y="f129"/>
                </a:cubicBezTo>
                <a:cubicBezTo>
                  <a:pt x="f683" y="f867"/>
                  <a:pt x="f238" y="f347"/>
                  <a:pt x="f235" y="f172"/>
                </a:cubicBezTo>
                <a:close/>
                <a:moveTo>
                  <a:pt x="f515" y="f645"/>
                </a:moveTo>
                <a:cubicBezTo>
                  <a:pt x="f533" y="f645"/>
                  <a:pt x="f860" y="f645"/>
                  <a:pt x="f927" y="f446"/>
                </a:cubicBezTo>
                <a:cubicBezTo>
                  <a:pt x="f909" y="f839"/>
                  <a:pt x="f676" y="f133"/>
                  <a:pt x="f881" y="f146"/>
                </a:cubicBezTo>
                <a:cubicBezTo>
                  <a:pt x="f610" y="f146"/>
                  <a:pt x="f882" y="f146"/>
                  <a:pt x="f25" y="f57"/>
                </a:cubicBezTo>
                <a:cubicBezTo>
                  <a:pt x="f30" y="f3"/>
                  <a:pt x="f772" y="f921"/>
                  <a:pt x="f239" y="f648"/>
                </a:cubicBezTo>
                <a:cubicBezTo>
                  <a:pt x="f610" y="f662"/>
                  <a:pt x="f909" y="f663"/>
                  <a:pt x="f515" y="f645"/>
                </a:cubicBezTo>
                <a:close/>
                <a:moveTo>
                  <a:pt x="f143" y="f410"/>
                </a:moveTo>
                <a:cubicBezTo>
                  <a:pt x="f233" y="f862"/>
                  <a:pt x="f330" y="f267"/>
                  <a:pt x="f140" y="f258"/>
                </a:cubicBezTo>
                <a:cubicBezTo>
                  <a:pt x="f153" y="f417"/>
                  <a:pt x="f143" y="f421"/>
                  <a:pt x="f143" y="f588"/>
                </a:cubicBezTo>
                <a:cubicBezTo>
                  <a:pt x="f153" y="f612"/>
                  <a:pt x="f231" y="f878"/>
                  <a:pt x="f53" y="f661"/>
                </a:cubicBezTo>
                <a:cubicBezTo>
                  <a:pt x="f142" y="f32"/>
                  <a:pt x="f315" y="f878"/>
                  <a:pt x="f849" y="f588"/>
                </a:cubicBezTo>
                <a:cubicBezTo>
                  <a:pt x="f312" y="f418"/>
                  <a:pt x="f145" y="f253"/>
                  <a:pt x="f143" y="f410"/>
                </a:cubicBezTo>
                <a:close/>
                <a:moveTo>
                  <a:pt x="f421" y="f201"/>
                </a:moveTo>
                <a:cubicBezTo>
                  <a:pt x="f427" y="f117"/>
                  <a:pt x="f253" y="f119"/>
                  <a:pt x="f413" y="f87"/>
                </a:cubicBezTo>
                <a:cubicBezTo>
                  <a:pt x="f865" y="f123"/>
                  <a:pt x="f861" y="f124"/>
                  <a:pt x="f269" y="f675"/>
                </a:cubicBezTo>
                <a:cubicBezTo>
                  <a:pt x="f260" y="f139"/>
                  <a:pt x="f617" y="f452"/>
                  <a:pt x="f655" y="f94"/>
                </a:cubicBezTo>
                <a:cubicBezTo>
                  <a:pt x="f422" y="f457"/>
                  <a:pt x="f246" y="f842"/>
                  <a:pt x="f421" y="f201"/>
                </a:cubicBezTo>
                <a:close/>
                <a:moveTo>
                  <a:pt x="f401" y="f115"/>
                </a:moveTo>
                <a:cubicBezTo>
                  <a:pt x="f896" y="f682"/>
                  <a:pt x="f410" y="f631"/>
                  <a:pt x="f271" y="f687"/>
                </a:cubicBezTo>
                <a:cubicBezTo>
                  <a:pt x="f861" y="f711"/>
                  <a:pt x="f862" y="f98"/>
                  <a:pt x="f865" y="f99"/>
                </a:cubicBezTo>
                <a:cubicBezTo>
                  <a:pt x="f875" y="f212"/>
                  <a:pt x="f428" y="f463"/>
                  <a:pt x="f272" y="f461"/>
                </a:cubicBezTo>
                <a:cubicBezTo>
                  <a:pt x="f628" y="f210"/>
                  <a:pt x="f628" y="f210"/>
                  <a:pt x="f401" y="f115"/>
                </a:cubicBezTo>
                <a:close/>
                <a:moveTo>
                  <a:pt x="f879" y="f858"/>
                </a:moveTo>
                <a:cubicBezTo>
                  <a:pt x="f147" y="f676"/>
                  <a:pt x="f237" y="f36"/>
                  <a:pt x="f225" y="f608"/>
                </a:cubicBezTo>
                <a:cubicBezTo>
                  <a:pt x="f154" y="f909"/>
                  <a:pt x="f142" y="f40"/>
                  <a:pt x="f663" y="f855"/>
                </a:cubicBezTo>
                <a:cubicBezTo>
                  <a:pt x="f662" y="f895"/>
                  <a:pt x="f847" y="f40"/>
                  <a:pt x="f847" y="f520"/>
                </a:cubicBezTo>
                <a:cubicBezTo>
                  <a:pt x="f846" y="f42"/>
                  <a:pt x="f167" y="f515"/>
                  <a:pt x="f649" y="f228"/>
                </a:cubicBezTo>
                <a:cubicBezTo>
                  <a:pt x="f143" y="f512"/>
                  <a:pt x="f147" y="f42"/>
                  <a:pt x="f879" y="f858"/>
                </a:cubicBezTo>
                <a:close/>
                <a:moveTo>
                  <a:pt x="f422" y="f65"/>
                </a:moveTo>
                <a:cubicBezTo>
                  <a:pt x="f772" y="f863"/>
                  <a:pt x="f877" y="f869"/>
                  <a:pt x="f859" y="f141"/>
                </a:cubicBezTo>
                <a:cubicBezTo>
                  <a:pt x="f609" y="f448"/>
                  <a:pt x="f884" y="f123"/>
                  <a:pt x="f881" y="f121"/>
                </a:cubicBezTo>
                <a:cubicBezTo>
                  <a:pt x="f610" y="f139"/>
                  <a:pt x="f25" y="f139"/>
                  <a:pt x="f9" y="f121"/>
                </a:cubicBezTo>
                <a:cubicBezTo>
                  <a:pt x="f611" y="f85"/>
                  <a:pt x="f658" y="f348"/>
                  <a:pt x="f416" y="f894"/>
                </a:cubicBezTo>
                <a:cubicBezTo>
                  <a:pt x="f681" y="f864"/>
                  <a:pt x="f683" y="f75"/>
                  <a:pt x="f422" y="f65"/>
                </a:cubicBezTo>
                <a:close/>
                <a:moveTo>
                  <a:pt x="f533" y="f727"/>
                </a:moveTo>
                <a:cubicBezTo>
                  <a:pt x="f771" y="f113"/>
                  <a:pt x="f769" y="f114"/>
                  <a:pt x="f898" y="f116"/>
                </a:cubicBezTo>
                <a:cubicBezTo>
                  <a:pt x="f46" y="f96"/>
                  <a:pt x="f511" y="f336"/>
                  <a:pt x="f48" y="f787"/>
                </a:cubicBezTo>
                <a:cubicBezTo>
                  <a:pt x="f928" y="f677"/>
                  <a:pt x="f601" y="f682"/>
                  <a:pt x="f725" y="f669"/>
                </a:cubicBezTo>
                <a:cubicBezTo>
                  <a:pt x="f224" y="f684"/>
                  <a:pt x="f52" y="f701"/>
                  <a:pt x="f668" y="f781"/>
                </a:cubicBezTo>
                <a:cubicBezTo>
                  <a:pt x="f722" y="f631"/>
                  <a:pt x="f512" y="f210"/>
                  <a:pt x="f533" y="f727"/>
                </a:cubicBezTo>
                <a:close/>
                <a:moveTo>
                  <a:pt x="f885" y="f887"/>
                </a:moveTo>
                <a:cubicBezTo>
                  <a:pt x="f881" y="f737"/>
                  <a:pt x="f13" y="f475"/>
                  <a:pt x="f232" y="f108"/>
                </a:cubicBezTo>
                <a:cubicBezTo>
                  <a:pt x="f232" y="f697"/>
                  <a:pt x="f232" y="f714"/>
                  <a:pt x="f232" y="f477"/>
                </a:cubicBezTo>
                <a:cubicBezTo>
                  <a:pt x="f15" y="f112"/>
                  <a:pt x="f676" y="f74"/>
                  <a:pt x="f597" y="f623"/>
                </a:cubicBezTo>
                <a:cubicBezTo>
                  <a:pt x="f884" y="f78"/>
                  <a:pt x="f25" y="f556"/>
                  <a:pt x="f29" y="f569"/>
                </a:cubicBezTo>
                <a:cubicBezTo>
                  <a:pt x="f612" y="f104"/>
                  <a:pt x="f612" y="f104"/>
                  <a:pt x="f885" y="f887"/>
                </a:cubicBezTo>
                <a:close/>
                <a:moveTo>
                  <a:pt x="f259" y="f11"/>
                </a:moveTo>
                <a:cubicBezTo>
                  <a:pt x="f263" y="f235"/>
                  <a:pt x="f929" y="f661"/>
                  <a:pt x="f930" y="f772"/>
                </a:cubicBezTo>
                <a:cubicBezTo>
                  <a:pt x="f836" y="f239"/>
                  <a:pt x="f382" y="f422"/>
                  <a:pt x="f290" y="f421"/>
                </a:cubicBezTo>
                <a:cubicBezTo>
                  <a:pt x="f385" y="f681"/>
                  <a:pt x="f158" y="f617"/>
                  <a:pt x="f151" y="f420"/>
                </a:cubicBezTo>
                <a:cubicBezTo>
                  <a:pt x="f28" y="f246"/>
                  <a:pt x="f26" y="f423"/>
                  <a:pt x="f160" y="f243"/>
                </a:cubicBezTo>
                <a:cubicBezTo>
                  <a:pt x="f164" y="f239"/>
                  <a:pt x="f245" y="f612"/>
                  <a:pt x="f220" y="f772"/>
                </a:cubicBezTo>
                <a:cubicBezTo>
                  <a:pt x="f219" y="f30"/>
                  <a:pt x="f931" y="f882"/>
                  <a:pt x="f259" y="f11"/>
                </a:cubicBezTo>
                <a:close/>
                <a:moveTo>
                  <a:pt x="f420" y="f345"/>
                </a:moveTo>
                <a:cubicBezTo>
                  <a:pt x="f416" y="f116"/>
                  <a:pt x="f418" y="f113"/>
                  <a:pt x="f575" y="f134"/>
                </a:cubicBezTo>
                <a:cubicBezTo>
                  <a:pt x="f253" y="f336"/>
                  <a:pt x="f572" y="f205"/>
                  <a:pt x="f624" y="f636"/>
                </a:cubicBezTo>
                <a:cubicBezTo>
                  <a:pt x="f889" y="f176"/>
                  <a:pt x="f622" y="f182"/>
                  <a:pt x="f410" y="f187"/>
                </a:cubicBezTo>
                <a:cubicBezTo>
                  <a:pt x="f271" y="f93"/>
                  <a:pt x="f249" y="f206"/>
                  <a:pt x="f420" y="f345"/>
                </a:cubicBezTo>
                <a:close/>
                <a:moveTo>
                  <a:pt x="f19" y="f106"/>
                </a:moveTo>
                <a:cubicBezTo>
                  <a:pt x="f597" y="f569"/>
                  <a:pt x="f884" y="f762"/>
                  <a:pt x="f32" y="f103"/>
                </a:cubicBezTo>
                <a:cubicBezTo>
                  <a:pt x="f235" y="f709"/>
                  <a:pt x="f235" y="f738"/>
                  <a:pt x="f32" y="f471"/>
                </a:cubicBezTo>
                <a:cubicBezTo>
                  <a:pt x="f25" y="f731"/>
                  <a:pt x="f877" y="f730"/>
                  <a:pt x="f883" y="f101"/>
                </a:cubicBezTo>
                <a:cubicBezTo>
                  <a:pt x="f11" y="f698"/>
                  <a:pt x="f884" y="f698"/>
                  <a:pt x="f884" y="f698"/>
                </a:cubicBezTo>
                <a:cubicBezTo>
                  <a:pt x="f13" y="f731"/>
                  <a:pt x="f36" y="f732"/>
                  <a:pt x="f19" y="f689"/>
                </a:cubicBezTo>
                <a:cubicBezTo>
                  <a:pt x="f40" y="f105"/>
                  <a:pt x="f40" y="f105"/>
                  <a:pt x="f230" y="f128"/>
                </a:cubicBezTo>
                <a:cubicBezTo>
                  <a:pt x="f17" y="f128"/>
                  <a:pt x="f17" y="f128"/>
                  <a:pt x="f19" y="f106"/>
                </a:cubicBezTo>
                <a:close/>
                <a:moveTo>
                  <a:pt x="f429" y="f257"/>
                </a:moveTo>
                <a:cubicBezTo>
                  <a:pt x="f400" y="f254"/>
                  <a:pt x="f396" y="f930"/>
                  <a:pt x="f388" y="f931"/>
                </a:cubicBezTo>
                <a:cubicBezTo>
                  <a:pt x="f646" y="f215"/>
                  <a:pt x="f635" y="f836"/>
                  <a:pt x="f377" y="f415"/>
                </a:cubicBezTo>
                <a:cubicBezTo>
                  <a:pt x="f904" y="f932"/>
                  <a:pt x="f376" y="f932"/>
                  <a:pt x="f933" y="f934"/>
                </a:cubicBezTo>
                <a:cubicBezTo>
                  <a:pt x="f917" y="f395"/>
                  <a:pt x="f373" y="f382"/>
                  <a:pt x="f907" y="f245"/>
                </a:cubicBezTo>
                <a:cubicBezTo>
                  <a:pt x="f935" y="f385"/>
                  <a:pt x="f788" y="f301"/>
                  <a:pt x="f936" y="f849"/>
                </a:cubicBezTo>
                <a:cubicBezTo>
                  <a:pt x="f937" y="f145"/>
                  <a:pt x="f827" y="f361"/>
                  <a:pt x="f938" y="f162"/>
                </a:cubicBezTo>
                <a:cubicBezTo>
                  <a:pt x="f451" y="f143"/>
                  <a:pt x="f352" y="f143"/>
                  <a:pt x="f319" y="f143"/>
                </a:cubicBezTo>
                <a:cubicBezTo>
                  <a:pt x="f319" y="f162"/>
                  <a:pt x="f939" y="f327"/>
                  <a:pt x="f319" y="f47"/>
                </a:cubicBezTo>
                <a:cubicBezTo>
                  <a:pt x="f319" y="f361"/>
                  <a:pt x="f352" y="f227"/>
                  <a:pt x="f453" y="f365"/>
                </a:cubicBezTo>
                <a:cubicBezTo>
                  <a:pt x="f920" y="f151"/>
                  <a:pt x="f275" y="f24"/>
                  <a:pt x="f635" y="f248"/>
                </a:cubicBezTo>
                <a:cubicBezTo>
                  <a:pt x="f273" y="f402"/>
                  <a:pt x="f442" y="f256"/>
                  <a:pt x="f429" y="f257"/>
                </a:cubicBezTo>
                <a:close/>
                <a:moveTo>
                  <a:pt x="f909" y="f726"/>
                </a:moveTo>
                <a:cubicBezTo>
                  <a:pt x="f854" y="f940"/>
                  <a:pt x="f40" y="f680"/>
                  <a:pt x="f229" y="f682"/>
                </a:cubicBezTo>
                <a:cubicBezTo>
                  <a:pt x="f528" y="f459"/>
                  <a:pt x="f42" y="f733"/>
                  <a:pt x="f927" y="f459"/>
                </a:cubicBezTo>
                <a:cubicBezTo>
                  <a:pt x="f536" y="f669"/>
                  <a:pt x="f539" y="f703"/>
                  <a:pt x="f716" y="f778"/>
                </a:cubicBezTo>
                <a:cubicBezTo>
                  <a:pt x="f671" y="f132"/>
                  <a:pt x="f602" y="f710"/>
                  <a:pt x="f816" y="f98"/>
                </a:cubicBezTo>
                <a:cubicBezTo>
                  <a:pt x="f817" y="f735"/>
                  <a:pt x="f674" y="f735"/>
                  <a:pt x="f50" y="f735"/>
                </a:cubicBezTo>
                <a:cubicBezTo>
                  <a:pt x="f534" y="f465"/>
                  <a:pt x="f42" y="f686"/>
                  <a:pt x="f909" y="f726"/>
                </a:cubicBezTo>
                <a:close/>
                <a:moveTo>
                  <a:pt x="f11" y="f58"/>
                </a:moveTo>
                <a:cubicBezTo>
                  <a:pt x="f883" y="f500"/>
                  <a:pt x="f883" y="f500"/>
                  <a:pt x="f881" y="f502"/>
                </a:cubicBezTo>
                <a:cubicBezTo>
                  <a:pt x="f30" y="f66"/>
                  <a:pt x="f612" y="f615"/>
                  <a:pt x="f423" y="f696"/>
                </a:cubicBezTo>
                <a:cubicBezTo>
                  <a:pt x="f424" y="f626"/>
                  <a:pt x="f658" y="f102"/>
                  <a:pt x="f655" y="f108"/>
                </a:cubicBezTo>
                <a:cubicBezTo>
                  <a:pt x="f611" y="f715"/>
                  <a:pt x="f30" y="f707"/>
                  <a:pt x="f610" y="f549"/>
                </a:cubicBezTo>
                <a:cubicBezTo>
                  <a:pt x="f234" y="f66"/>
                  <a:pt x="f234" y="f494"/>
                  <a:pt x="f11" y="f58"/>
                </a:cubicBezTo>
                <a:close/>
                <a:moveTo>
                  <a:pt x="f25" y="f631"/>
                </a:moveTo>
                <a:cubicBezTo>
                  <a:pt x="f9" y="f109"/>
                  <a:pt x="f235" y="f677"/>
                  <a:pt x="f30" y="f345"/>
                </a:cubicBezTo>
                <a:cubicBezTo>
                  <a:pt x="f30" y="f136"/>
                  <a:pt x="f610" y="f207"/>
                  <a:pt x="f884" y="f457"/>
                </a:cubicBezTo>
                <a:cubicBezTo>
                  <a:pt x="f597" y="f206"/>
                  <a:pt x="f232" y="f842"/>
                  <a:pt x="f606" y="f196"/>
                </a:cubicBezTo>
                <a:cubicBezTo>
                  <a:pt x="f15" y="f116"/>
                  <a:pt x="f23" y="f459"/>
                  <a:pt x="f25" y="f631"/>
                </a:cubicBezTo>
                <a:close/>
                <a:moveTo>
                  <a:pt x="f84" y="f860"/>
                </a:moveTo>
                <a:cubicBezTo>
                  <a:pt x="f670" y="f771"/>
                  <a:pt x="f85" y="f898"/>
                  <a:pt x="f141" y="f893"/>
                </a:cubicBezTo>
                <a:cubicBezTo>
                  <a:pt x="f124" y="f512"/>
                  <a:pt x="f124" y="f810"/>
                  <a:pt x="f124" y="f813"/>
                </a:cubicBezTo>
                <a:cubicBezTo>
                  <a:pt x="f85" y="f722"/>
                  <a:pt x="f867" y="f928"/>
                  <a:pt x="f79" y="f602"/>
                </a:cubicBezTo>
                <a:cubicBezTo>
                  <a:pt x="f863" y="f602"/>
                  <a:pt x="f144" y="f722"/>
                  <a:pt x="f65" y="f816"/>
                </a:cubicBezTo>
                <a:cubicBezTo>
                  <a:pt x="f351" y="f817"/>
                  <a:pt x="f61" y="f50"/>
                  <a:pt x="f168" y="f809"/>
                </a:cubicBezTo>
                <a:cubicBezTo>
                  <a:pt x="f75" y="f536"/>
                  <a:pt x="f908" y="f769"/>
                  <a:pt x="f84" y="f860"/>
                </a:cubicBezTo>
                <a:close/>
                <a:moveTo>
                  <a:pt x="f394" y="f711"/>
                </a:moveTo>
                <a:cubicBezTo>
                  <a:pt x="f400" y="f100"/>
                  <a:pt x="f429" y="f731"/>
                  <a:pt x="f875" y="f739"/>
                </a:cubicBezTo>
                <a:cubicBezTo>
                  <a:pt x="f622" y="f887"/>
                  <a:pt x="f622" y="f713"/>
                  <a:pt x="f622" y="f130"/>
                </a:cubicBezTo>
                <a:cubicBezTo>
                  <a:pt x="f622" y="f473"/>
                  <a:pt x="f875" y="f692"/>
                  <a:pt x="f866" y="f2"/>
                </a:cubicBezTo>
                <a:cubicBezTo>
                  <a:pt x="f429" y="f473"/>
                  <a:pt x="f630" y="f887"/>
                  <a:pt x="f439" y="f706"/>
                </a:cubicBezTo>
                <a:cubicBezTo>
                  <a:pt x="f444" y="f698"/>
                  <a:pt x="f444" y="f698"/>
                  <a:pt x="f394" y="f711"/>
                </a:cubicBezTo>
                <a:close/>
                <a:moveTo>
                  <a:pt x="f608" y="f673"/>
                </a:moveTo>
                <a:cubicBezTo>
                  <a:pt x="f884" y="f82"/>
                  <a:pt x="f885" y="f874"/>
                  <a:pt x="f655" y="f351"/>
                </a:cubicBezTo>
                <a:cubicBezTo>
                  <a:pt x="f611" y="f69"/>
                  <a:pt x="f29" y="f355"/>
                  <a:pt x="f9" y="f891"/>
                </a:cubicBezTo>
                <a:cubicBezTo>
                  <a:pt x="f11" y="f63"/>
                  <a:pt x="f13" y="f871"/>
                  <a:pt x="f15" y="f863"/>
                </a:cubicBezTo>
                <a:cubicBezTo>
                  <a:pt x="f21" y="f908"/>
                  <a:pt x="f768" y="f79"/>
                  <a:pt x="f768" y="f170"/>
                </a:cubicBezTo>
                <a:cubicBezTo>
                  <a:pt x="f232" y="f127"/>
                  <a:pt x="f21" y="f845"/>
                  <a:pt x="f608" y="f673"/>
                </a:cubicBezTo>
                <a:close/>
                <a:moveTo>
                  <a:pt x="f443" y="f726"/>
                </a:moveTo>
                <a:cubicBezTo>
                  <a:pt x="f870" y="f686"/>
                  <a:pt x="f428" y="f711"/>
                  <a:pt x="f622" y="f728"/>
                </a:cubicBezTo>
                <a:cubicBezTo>
                  <a:pt x="f897" y="f718"/>
                  <a:pt x="f897" y="f469"/>
                  <a:pt x="f408" y="f214"/>
                </a:cubicBezTo>
                <a:cubicBezTo>
                  <a:pt x="f428" y="f469"/>
                  <a:pt x="f401" y="f740"/>
                  <a:pt x="f442" y="f465"/>
                </a:cubicBezTo>
                <a:cubicBezTo>
                  <a:pt x="f440" y="f776"/>
                  <a:pt x="f440" y="f463"/>
                  <a:pt x="f440" y="f781"/>
                </a:cubicBezTo>
                <a:cubicBezTo>
                  <a:pt x="f441" y="f701"/>
                  <a:pt x="f442" y="f461"/>
                  <a:pt x="f443" y="f726"/>
                </a:cubicBezTo>
                <a:close/>
                <a:moveTo>
                  <a:pt x="f56" y="f452"/>
                </a:moveTo>
                <a:cubicBezTo>
                  <a:pt x="f487" y="f449"/>
                  <a:pt x="f625" y="f636"/>
                  <a:pt x="f707" y="f345"/>
                </a:cubicBezTo>
                <a:cubicBezTo>
                  <a:pt x="f549" y="f136"/>
                  <a:pt x="f579" y="f206"/>
                  <a:pt x="f58" y="f94"/>
                </a:cubicBezTo>
                <a:cubicBezTo>
                  <a:pt x="f548" y="f192"/>
                  <a:pt x="f56" y="f91"/>
                  <a:pt x="f56" y="f452"/>
                </a:cubicBezTo>
                <a:close/>
                <a:moveTo>
                  <a:pt x="f859" y="f132"/>
                </a:moveTo>
                <a:cubicBezTo>
                  <a:pt x="f230" y="f740"/>
                  <a:pt x="f525" y="f730"/>
                  <a:pt x="f771" y="f214"/>
                </a:cubicBezTo>
                <a:cubicBezTo>
                  <a:pt x="f860" y="f887"/>
                  <a:pt x="f604" y="f130"/>
                  <a:pt x="f525" y="f104"/>
                </a:cubicBezTo>
                <a:cubicBezTo>
                  <a:pt x="f607" y="f103"/>
                  <a:pt x="f676" y="f841"/>
                  <a:pt x="f34" y="f728"/>
                </a:cubicBezTo>
                <a:cubicBezTo>
                  <a:pt x="f23" y="f735"/>
                  <a:pt x="f595" y="f710"/>
                  <a:pt x="f859" y="f132"/>
                </a:cubicBezTo>
                <a:close/>
                <a:moveTo>
                  <a:pt x="f36" y="f778"/>
                </a:moveTo>
                <a:cubicBezTo>
                  <a:pt x="f19" y="f684"/>
                  <a:pt x="f19" y="f684"/>
                  <a:pt x="f855" y="f686"/>
                </a:cubicBezTo>
                <a:cubicBezTo>
                  <a:pt x="f229" y="f463"/>
                  <a:pt x="f927" y="f776"/>
                  <a:pt x="f515" y="f132"/>
                </a:cubicBezTo>
                <a:cubicBezTo>
                  <a:pt x="f898" y="f710"/>
                  <a:pt x="f512" y="f735"/>
                  <a:pt x="f813" y="f99"/>
                </a:cubicBezTo>
                <a:cubicBezTo>
                  <a:pt x="f511" y="f698"/>
                  <a:pt x="f536" y="f667"/>
                  <a:pt x="f228" y="f790"/>
                </a:cubicBezTo>
                <a:cubicBezTo>
                  <a:pt x="f528" y="f101"/>
                  <a:pt x="f38" y="f98"/>
                  <a:pt x="f36" y="f778"/>
                </a:cubicBezTo>
                <a:close/>
                <a:moveTo>
                  <a:pt x="f226" y="f786"/>
                </a:moveTo>
                <a:cubicBezTo>
                  <a:pt x="f722" y="f204"/>
                  <a:pt x="f541" y="f204"/>
                  <a:pt x="f808" y="f201"/>
                </a:cubicBezTo>
                <a:cubicBezTo>
                  <a:pt x="f600" y="f786"/>
                  <a:pt x="f224" y="f787"/>
                  <a:pt x="f725" y="f116"/>
                </a:cubicBezTo>
                <a:cubicBezTo>
                  <a:pt x="f723" y="f113"/>
                  <a:pt x="f589" y="f727"/>
                  <a:pt x="f587" y="f134"/>
                </a:cubicBezTo>
                <a:cubicBezTo>
                  <a:pt x="f587" y="f111"/>
                  <a:pt x="f587" y="f733"/>
                  <a:pt x="f587" y="f459"/>
                </a:cubicBezTo>
                <a:cubicBezTo>
                  <a:pt x="f589" y="f682"/>
                  <a:pt x="f705" y="f679"/>
                  <a:pt x="f590" y="f210"/>
                </a:cubicBezTo>
                <a:cubicBezTo>
                  <a:pt x="f599" y="f111"/>
                  <a:pt x="f717" y="f115"/>
                  <a:pt x="f226" y="f786"/>
                </a:cubicBezTo>
                <a:close/>
                <a:moveTo>
                  <a:pt x="f838" y="f50"/>
                </a:moveTo>
                <a:cubicBezTo>
                  <a:pt x="f846" y="f50"/>
                  <a:pt x="f340" y="f50"/>
                  <a:pt x="f135" y="f50"/>
                </a:cubicBezTo>
                <a:cubicBezTo>
                  <a:pt x="f647" y="f50"/>
                  <a:pt x="f645" y="f226"/>
                  <a:pt x="f133" y="f226"/>
                </a:cubicBezTo>
                <a:cubicBezTo>
                  <a:pt x="f851" y="f226"/>
                  <a:pt x="f355" y="f813"/>
                  <a:pt x="f59" y="f226"/>
                </a:cubicBezTo>
                <a:cubicBezTo>
                  <a:pt x="f643" y="f539"/>
                  <a:pt x="f354" y="f722"/>
                  <a:pt x="f643" y="f928"/>
                </a:cubicBezTo>
                <a:cubicBezTo>
                  <a:pt x="f355" y="f668"/>
                  <a:pt x="f839" y="f941"/>
                  <a:pt x="f135" y="f668"/>
                </a:cubicBezTo>
                <a:cubicBezTo>
                  <a:pt x="f662" y="f716"/>
                  <a:pt x="f53" y="f672"/>
                  <a:pt x="f838" y="f50"/>
                </a:cubicBezTo>
                <a:close/>
                <a:moveTo>
                  <a:pt x="f236" y="f736"/>
                </a:moveTo>
                <a:cubicBezTo>
                  <a:pt x="f885" y="f106"/>
                  <a:pt x="f882" y="f112"/>
                  <a:pt x="f234" y="f696"/>
                </a:cubicBezTo>
                <a:cubicBezTo>
                  <a:pt x="f859" y="f125"/>
                  <a:pt x="f595" y="f615"/>
                  <a:pt x="f234" y="f487"/>
                </a:cubicBezTo>
                <a:cubicBezTo>
                  <a:pt x="f882" y="f707"/>
                  <a:pt x="f661" y="f83"/>
                  <a:pt x="f238" y="f556"/>
                </a:cubicBezTo>
                <a:cubicBezTo>
                  <a:pt x="f243" y="f666"/>
                  <a:pt x="f243" y="f475"/>
                  <a:pt x="f236" y="f736"/>
                </a:cubicBezTo>
                <a:close/>
                <a:moveTo>
                  <a:pt x="f882" y="f546"/>
                </a:moveTo>
                <a:cubicBezTo>
                  <a:pt x="f244" y="f546"/>
                  <a:pt x="f416" y="f578"/>
                  <a:pt x="f617" y="f120"/>
                </a:cubicBezTo>
                <a:cubicBezTo>
                  <a:pt x="f241" y="f495"/>
                  <a:pt x="f27" y="f585"/>
                  <a:pt x="f882" y="f546"/>
                </a:cubicBezTo>
                <a:close/>
                <a:moveTo>
                  <a:pt x="f808" y="f842"/>
                </a:moveTo>
                <a:cubicBezTo>
                  <a:pt x="f599" y="f207"/>
                  <a:pt x="f593" y="f193"/>
                  <a:pt x="f590" y="f632"/>
                </a:cubicBezTo>
                <a:cubicBezTo>
                  <a:pt x="f702" y="f196"/>
                  <a:pt x="f853" y="f198"/>
                  <a:pt x="f548" y="f345"/>
                </a:cubicBezTo>
                <a:cubicBezTo>
                  <a:pt x="f578" y="f787"/>
                  <a:pt x="f500" y="f96"/>
                  <a:pt x="f60" y="f115"/>
                </a:cubicBezTo>
                <a:cubicBezTo>
                  <a:pt x="f582" y="f678"/>
                  <a:pt x="f223" y="f678"/>
                  <a:pt x="f699" y="f114"/>
                </a:cubicBezTo>
                <a:cubicBezTo>
                  <a:pt x="f942" y="f336"/>
                  <a:pt x="f596" y="f201"/>
                  <a:pt x="f808" y="f842"/>
                </a:cubicBezTo>
                <a:close/>
                <a:moveTo>
                  <a:pt x="f520" y="f348"/>
                </a:moveTo>
                <a:cubicBezTo>
                  <a:pt x="f40" y="f342"/>
                  <a:pt x="f40" y="f342"/>
                  <a:pt x="f17" y="f342"/>
                </a:cubicBezTo>
                <a:cubicBezTo>
                  <a:pt x="f19" y="f342"/>
                  <a:pt x="f768" y="f342"/>
                  <a:pt x="f768" y="f342"/>
                </a:cubicBezTo>
                <a:cubicBezTo>
                  <a:pt x="f858" y="f886"/>
                  <a:pt x="f234" y="f61"/>
                  <a:pt x="f877" y="f59"/>
                </a:cubicBezTo>
                <a:cubicBezTo>
                  <a:pt x="f234" y="f333"/>
                  <a:pt x="f859" y="f851"/>
                  <a:pt x="f15" y="f643"/>
                </a:cubicBezTo>
                <a:cubicBezTo>
                  <a:pt x="f17" y="f61"/>
                  <a:pt x="f605" y="f63"/>
                  <a:pt x="f520" y="f871"/>
                </a:cubicBezTo>
                <a:cubicBezTo>
                  <a:pt x="f42" y="f342"/>
                  <a:pt x="f517" y="f129"/>
                  <a:pt x="f228" y="f79"/>
                </a:cubicBezTo>
                <a:cubicBezTo>
                  <a:pt x="f517" y="f170"/>
                  <a:pt x="f42" y="f82"/>
                  <a:pt x="f520" y="f348"/>
                </a:cubicBezTo>
                <a:close/>
                <a:moveTo>
                  <a:pt x="f423" y="f469"/>
                </a:moveTo>
                <a:cubicBezTo>
                  <a:pt x="f424" y="f728"/>
                  <a:pt x="f614" y="f212"/>
                  <a:pt x="f617" y="f463"/>
                </a:cubicBezTo>
                <a:cubicBezTo>
                  <a:pt x="f414" y="f701"/>
                  <a:pt x="f421" y="f631"/>
                  <a:pt x="f683" y="f684"/>
                </a:cubicBezTo>
                <a:cubicBezTo>
                  <a:pt x="f244" y="f703"/>
                  <a:pt x="f612" y="f701"/>
                  <a:pt x="f30" y="f685"/>
                </a:cubicBezTo>
                <a:cubicBezTo>
                  <a:pt x="f27" y="f711"/>
                  <a:pt x="f239" y="f728"/>
                  <a:pt x="f423" y="f469"/>
                </a:cubicBezTo>
                <a:close/>
                <a:moveTo>
                  <a:pt x="f418" y="f665"/>
                </a:moveTo>
                <a:cubicBezTo>
                  <a:pt x="f260" y="f105"/>
                  <a:pt x="f251" y="f473"/>
                  <a:pt x="f890" y="f689"/>
                </a:cubicBezTo>
                <a:cubicBezTo>
                  <a:pt x="f890" y="f887"/>
                  <a:pt x="f266" y="f738"/>
                  <a:pt x="f251" y="f738"/>
                </a:cubicBezTo>
                <a:cubicBezTo>
                  <a:pt x="f575" y="f738"/>
                  <a:pt x="f414" y="f214"/>
                  <a:pt x="f246" y="f214"/>
                </a:cubicBezTo>
                <a:cubicBezTo>
                  <a:pt x="f681" y="f130"/>
                  <a:pt x="f419" y="f692"/>
                  <a:pt x="f418" y="f665"/>
                </a:cubicBezTo>
                <a:close/>
                <a:moveTo>
                  <a:pt x="f247" y="f109"/>
                </a:moveTo>
                <a:cubicBezTo>
                  <a:pt x="f681" y="f115"/>
                  <a:pt x="f422" y="f136"/>
                  <a:pt x="f612" y="f770"/>
                </a:cubicBezTo>
                <a:cubicBezTo>
                  <a:pt x="f772" y="f136"/>
                  <a:pt x="f772" y="f136"/>
                  <a:pt x="f239" y="f787"/>
                </a:cubicBezTo>
                <a:cubicBezTo>
                  <a:pt x="f655" y="f114"/>
                  <a:pt x="f422" y="f678"/>
                  <a:pt x="f246" y="f459"/>
                </a:cubicBezTo>
                <a:cubicBezTo>
                  <a:pt x="f614" y="f940"/>
                  <a:pt x="f414" y="f669"/>
                  <a:pt x="f247" y="f109"/>
                </a:cubicBezTo>
                <a:close/>
                <a:moveTo>
                  <a:pt x="f605" y="f449"/>
                </a:moveTo>
                <a:cubicBezTo>
                  <a:pt x="f604" y="f139"/>
                  <a:pt x="f228" y="f639"/>
                  <a:pt x="f809" y="f452"/>
                </a:cubicBezTo>
                <a:cubicBezTo>
                  <a:pt x="f46" y="f91"/>
                  <a:pt x="f515" y="f770"/>
                  <a:pt x="f229" y="f457"/>
                </a:cubicBezTo>
                <a:cubicBezTo>
                  <a:pt x="f40" y="f192"/>
                  <a:pt x="f895" y="f119"/>
                  <a:pt x="f605" y="f449"/>
                </a:cubicBezTo>
                <a:close/>
                <a:moveTo>
                  <a:pt x="f621" y="f469"/>
                </a:moveTo>
                <a:cubicBezTo>
                  <a:pt x="f271" y="f735"/>
                  <a:pt x="f577" y="f781"/>
                  <a:pt x="f260" y="f669"/>
                </a:cubicBezTo>
                <a:cubicBezTo>
                  <a:pt x="f418" y="f461"/>
                  <a:pt x="f417" y="f685"/>
                  <a:pt x="f575" y="f776"/>
                </a:cubicBezTo>
                <a:cubicBezTo>
                  <a:pt x="f258" y="f710"/>
                  <a:pt x="f265" y="f728"/>
                  <a:pt x="f577" y="f698"/>
                </a:cubicBezTo>
                <a:cubicBezTo>
                  <a:pt x="f890" y="f667"/>
                  <a:pt x="f269" y="f731"/>
                  <a:pt x="f621" y="f469"/>
                </a:cubicBezTo>
                <a:close/>
                <a:moveTo>
                  <a:pt x="f232" y="f333"/>
                </a:moveTo>
                <a:cubicBezTo>
                  <a:pt x="f232" y="f851"/>
                  <a:pt x="f768" y="f146"/>
                  <a:pt x="f768" y="f57"/>
                </a:cubicBezTo>
                <a:cubicBezTo>
                  <a:pt x="f607" y="f146"/>
                  <a:pt x="f605" y="f851"/>
                  <a:pt x="f855" y="f848"/>
                </a:cubicBezTo>
                <a:cubicBezTo>
                  <a:pt x="f42" y="f891"/>
                  <a:pt x="f44" y="f63"/>
                  <a:pt x="f512" y="f144"/>
                </a:cubicBezTo>
                <a:cubicBezTo>
                  <a:pt x="f48" y="f342"/>
                  <a:pt x="f813" y="f863"/>
                  <a:pt x="f674" y="f908"/>
                </a:cubicBezTo>
                <a:cubicBezTo>
                  <a:pt x="f48" y="f79"/>
                  <a:pt x="f893" y="f913"/>
                  <a:pt x="f898" y="f863"/>
                </a:cubicBezTo>
                <a:cubicBezTo>
                  <a:pt x="f515" y="f864"/>
                  <a:pt x="f42" y="f131"/>
                  <a:pt x="f525" y="f67"/>
                </a:cubicBezTo>
                <a:cubicBezTo>
                  <a:pt x="f605" y="f72"/>
                  <a:pt x="f230" y="f643"/>
                  <a:pt x="f232" y="f333"/>
                </a:cubicBezTo>
                <a:close/>
                <a:moveTo>
                  <a:pt x="f661" y="f91"/>
                </a:moveTo>
                <a:cubicBezTo>
                  <a:pt x="f25" y="f346"/>
                  <a:pt x="f884" y="f183"/>
                  <a:pt x="f859" y="f876"/>
                </a:cubicBezTo>
                <a:cubicBezTo>
                  <a:pt x="f597" y="f123"/>
                  <a:pt x="f858" y="f86"/>
                  <a:pt x="f676" y="f123"/>
                </a:cubicBezTo>
                <a:cubicBezTo>
                  <a:pt x="f608" y="f123"/>
                  <a:pt x="f232" y="f123"/>
                  <a:pt x="f768" y="f876"/>
                </a:cubicBezTo>
                <a:cubicBezTo>
                  <a:pt x="f230" y="f639"/>
                  <a:pt x="f17" y="f172"/>
                  <a:pt x="f21" y="f449"/>
                </a:cubicBezTo>
                <a:cubicBezTo>
                  <a:pt x="f36" y="f346"/>
                  <a:pt x="f859" y="f452"/>
                  <a:pt x="f23" y="f91"/>
                </a:cubicBezTo>
                <a:cubicBezTo>
                  <a:pt x="f883" y="f770"/>
                  <a:pt x="f25" y="f192"/>
                  <a:pt x="f661" y="f91"/>
                </a:cubicBezTo>
                <a:close/>
                <a:moveTo>
                  <a:pt x="f878" y="f345"/>
                </a:moveTo>
                <a:cubicBezTo>
                  <a:pt x="f661" y="f134"/>
                  <a:pt x="f30" y="f679"/>
                  <a:pt x="f235" y="f850"/>
                </a:cubicBezTo>
                <a:cubicBezTo>
                  <a:pt x="f27" y="f684"/>
                  <a:pt x="f243" y="f97"/>
                  <a:pt x="f246" y="f669"/>
                </a:cubicBezTo>
                <a:cubicBezTo>
                  <a:pt x="f244" y="f459"/>
                  <a:pt x="f238" y="f677"/>
                  <a:pt x="f878" y="f345"/>
                </a:cubicBezTo>
                <a:close/>
                <a:moveTo>
                  <a:pt x="f266" y="f841"/>
                </a:moveTo>
                <a:cubicBezTo>
                  <a:pt x="f249" y="f100"/>
                  <a:pt x="f262" y="f924"/>
                  <a:pt x="f416" y="f778"/>
                </a:cubicBezTo>
                <a:cubicBezTo>
                  <a:pt x="f617" y="f735"/>
                  <a:pt x="f426" y="f101"/>
                  <a:pt x="f658" y="f790"/>
                </a:cubicBezTo>
                <a:cubicBezTo>
                  <a:pt x="f420" y="f790"/>
                  <a:pt x="f247" y="f731"/>
                  <a:pt x="f266" y="f841"/>
                </a:cubicBezTo>
                <a:close/>
                <a:moveTo>
                  <a:pt x="f112" y="f889"/>
                </a:moveTo>
                <a:cubicBezTo>
                  <a:pt x="f76" y="f889"/>
                  <a:pt x="f88" y="f889"/>
                  <a:pt x="f102" y="f889"/>
                </a:cubicBezTo>
                <a:cubicBezTo>
                  <a:pt x="f714" y="f868"/>
                  <a:pt x="f108" y="f272"/>
                  <a:pt x="f106" y="f399"/>
                </a:cubicBezTo>
                <a:cubicBezTo>
                  <a:pt x="f128" y="f628"/>
                  <a:pt x="f106" y="f442"/>
                  <a:pt x="f106" y="f440"/>
                </a:cubicBezTo>
                <a:cubicBezTo>
                  <a:pt x="f108" y="f441"/>
                  <a:pt x="f477" y="f440"/>
                  <a:pt x="f102" y="f442"/>
                </a:cubicBezTo>
                <a:cubicBezTo>
                  <a:pt x="f76" y="f628"/>
                  <a:pt x="f80" y="f437"/>
                  <a:pt x="f80" y="f630"/>
                </a:cubicBezTo>
                <a:cubicBezTo>
                  <a:pt x="f80" y="f433"/>
                  <a:pt x="f112" y="f428"/>
                  <a:pt x="f112" y="f889"/>
                </a:cubicBezTo>
                <a:close/>
                <a:moveTo>
                  <a:pt x="f444" y="f706"/>
                </a:moveTo>
                <a:cubicBezTo>
                  <a:pt x="f393" y="f706"/>
                  <a:pt x="f393" y="f706"/>
                  <a:pt x="f560" y="f790"/>
                </a:cubicBezTo>
                <a:cubicBezTo>
                  <a:pt x="f627" y="f689"/>
                  <a:pt x="f433" y="f737"/>
                  <a:pt x="f403" y="f570"/>
                </a:cubicBezTo>
                <a:cubicBezTo>
                  <a:pt x="f889" y="f475"/>
                  <a:pt x="f889" y="f724"/>
                  <a:pt x="f889" y="f567"/>
                </a:cubicBezTo>
                <a:cubicBezTo>
                  <a:pt x="f889" y="f128"/>
                  <a:pt x="f404" y="f128"/>
                  <a:pt x="f404" y="f128"/>
                </a:cubicBezTo>
                <a:cubicBezTo>
                  <a:pt x="f433" y="f569"/>
                  <a:pt x="f627" y="f104"/>
                  <a:pt x="f560" y="f739"/>
                </a:cubicBezTo>
                <a:cubicBezTo>
                  <a:pt x="f444" y="f103"/>
                  <a:pt x="f393" y="f214"/>
                  <a:pt x="f444" y="f706"/>
                </a:cubicBezTo>
                <a:close/>
                <a:moveTo>
                  <a:pt x="f663" y="f265"/>
                </a:moveTo>
                <a:cubicBezTo>
                  <a:pt x="f332" y="f862"/>
                  <a:pt x="f846" y="f622"/>
                  <a:pt x="f356" y="f408"/>
                </a:cubicBezTo>
                <a:cubicBezTo>
                  <a:pt x="f356" y="f664"/>
                  <a:pt x="f340" y="f577"/>
                  <a:pt x="f663" y="f265"/>
                </a:cubicBezTo>
                <a:close/>
                <a:moveTo>
                  <a:pt x="f87" y="f613"/>
                </a:moveTo>
                <a:cubicBezTo>
                  <a:pt x="f449" y="f71"/>
                  <a:pt x="f90" y="f734"/>
                  <a:pt x="f90" y="f73"/>
                </a:cubicBezTo>
                <a:cubicBezTo>
                  <a:pt x="f452" y="f695"/>
                  <a:pt x="f449" y="f561"/>
                  <a:pt x="f183" y="f74"/>
                </a:cubicBezTo>
                <a:cubicBezTo>
                  <a:pt x="f121" y="f626"/>
                  <a:pt x="f347" y="f95"/>
                  <a:pt x="f675" y="f92"/>
                </a:cubicBezTo>
                <a:cubicBezTo>
                  <a:pt x="f347" y="f707"/>
                  <a:pt x="f876" y="f573"/>
                  <a:pt x="f87" y="f613"/>
                </a:cubicBezTo>
                <a:close/>
                <a:moveTo>
                  <a:pt x="f243" y="f312"/>
                </a:moveTo>
                <a:cubicBezTo>
                  <a:pt x="f246" y="f312"/>
                  <a:pt x="f420" y="f880"/>
                  <a:pt x="f247" y="f312"/>
                </a:cubicBezTo>
                <a:cubicBezTo>
                  <a:pt x="f620" y="f41"/>
                  <a:pt x="f267" y="f315"/>
                  <a:pt x="f664" y="f43"/>
                </a:cubicBezTo>
                <a:cubicBezTo>
                  <a:pt x="f621" y="f43"/>
                  <a:pt x="f899" y="f318"/>
                  <a:pt x="f412" y="f849"/>
                </a:cubicBezTo>
                <a:cubicBezTo>
                  <a:pt x="f269" y="f879"/>
                  <a:pt x="f681" y="f37"/>
                  <a:pt x="f243" y="f312"/>
                </a:cubicBezTo>
                <a:close/>
                <a:moveTo>
                  <a:pt x="f208" y="f241"/>
                </a:moveTo>
                <a:cubicBezTo>
                  <a:pt x="f843" y="f236"/>
                  <a:pt x="f175" y="f772"/>
                  <a:pt x="f844" y="f591"/>
                </a:cubicBezTo>
                <a:cubicBezTo>
                  <a:pt x="f843" y="f610"/>
                  <a:pt x="f943" y="f609"/>
                  <a:pt x="f180" y="f595"/>
                </a:cubicBezTo>
                <a:cubicBezTo>
                  <a:pt x="f184" y="f595"/>
                  <a:pt x="f657" y="f23"/>
                  <a:pt x="f185" y="f34"/>
                </a:cubicBezTo>
                <a:cubicBezTo>
                  <a:pt x="f185" y="f34"/>
                  <a:pt x="f185" y="f884"/>
                  <a:pt x="f185" y="f11"/>
                </a:cubicBezTo>
                <a:cubicBezTo>
                  <a:pt x="f657" y="f883"/>
                  <a:pt x="f184" y="f881"/>
                  <a:pt x="f180" y="f877"/>
                </a:cubicBezTo>
                <a:cubicBezTo>
                  <a:pt x="f656" y="f882"/>
                  <a:pt x="f208" y="f9"/>
                  <a:pt x="f208" y="f235"/>
                </a:cubicBezTo>
                <a:cubicBezTo>
                  <a:pt x="f16" y="f661"/>
                  <a:pt x="f208" y="f27"/>
                  <a:pt x="f208" y="f241"/>
                </a:cubicBezTo>
                <a:close/>
                <a:moveTo>
                  <a:pt x="f357" y="f205"/>
                </a:moveTo>
                <a:cubicBezTo>
                  <a:pt x="f456" y="f205"/>
                  <a:pt x="f827" y="f632"/>
                  <a:pt x="f827" y="f206"/>
                </a:cubicBezTo>
                <a:cubicBezTo>
                  <a:pt x="f364" y="f727"/>
                  <a:pt x="f944" y="f850"/>
                  <a:pt x="f945" y="f728"/>
                </a:cubicBezTo>
                <a:cubicBezTo>
                  <a:pt x="f945" y="f99"/>
                  <a:pt x="f945" y="f99"/>
                  <a:pt x="f383" y="f100"/>
                </a:cubicBezTo>
                <a:cubicBezTo>
                  <a:pt x="f946" y="f701"/>
                  <a:pt x="f947" y="f134"/>
                  <a:pt x="f357" y="f205"/>
                </a:cubicBezTo>
                <a:close/>
                <a:moveTo>
                  <a:pt x="f194" y="f236"/>
                </a:moveTo>
                <a:cubicBezTo>
                  <a:pt x="f10" y="f239"/>
                  <a:pt x="f10" y="f241"/>
                  <a:pt x="f10" y="f243"/>
                </a:cubicBezTo>
                <a:cubicBezTo>
                  <a:pt x="f195" y="f655"/>
                  <a:pt x="f200" y="f423"/>
                  <a:pt x="f202" y="f244"/>
                </a:cubicBezTo>
                <a:cubicBezTo>
                  <a:pt x="f184" y="f243"/>
                  <a:pt x="f14" y="f612"/>
                  <a:pt x="f14" y="f772"/>
                </a:cubicBezTo>
                <a:cubicBezTo>
                  <a:pt x="f14" y="f29"/>
                  <a:pt x="f184" y="f30"/>
                  <a:pt x="f202" y="f235"/>
                </a:cubicBezTo>
                <a:cubicBezTo>
                  <a:pt x="f200" y="f25"/>
                  <a:pt x="f186" y="f881"/>
                  <a:pt x="f10" y="f882"/>
                </a:cubicBezTo>
                <a:cubicBezTo>
                  <a:pt x="f190" y="f32"/>
                  <a:pt x="f190" y="f885"/>
                  <a:pt x="f659" y="f27"/>
                </a:cubicBezTo>
                <a:cubicBezTo>
                  <a:pt x="f948" y="f878"/>
                  <a:pt x="f195" y="f29"/>
                  <a:pt x="f12" y="f885"/>
                </a:cubicBezTo>
                <a:cubicBezTo>
                  <a:pt x="f200" y="f661"/>
                  <a:pt x="f657" y="f29"/>
                  <a:pt x="f657" y="f878"/>
                </a:cubicBezTo>
                <a:cubicBezTo>
                  <a:pt x="f185" y="f27"/>
                  <a:pt x="f197" y="f612"/>
                  <a:pt x="f194" y="f236"/>
                </a:cubicBezTo>
                <a:close/>
                <a:moveTo>
                  <a:pt x="f606" y="f673"/>
                </a:moveTo>
                <a:cubicBezTo>
                  <a:pt x="f520" y="f126"/>
                  <a:pt x="f860" y="f867"/>
                  <a:pt x="f769" y="f869"/>
                </a:cubicBezTo>
                <a:cubicBezTo>
                  <a:pt x="f511" y="f82"/>
                  <a:pt x="f511" y="f82"/>
                  <a:pt x="f810" y="f675"/>
                </a:cubicBezTo>
                <a:cubicBezTo>
                  <a:pt x="f228" y="f141"/>
                  <a:pt x="f42" y="f121"/>
                  <a:pt x="f606" y="f673"/>
                </a:cubicBezTo>
                <a:close/>
                <a:moveTo>
                  <a:pt x="f884" y="f853"/>
                </a:moveTo>
                <a:cubicBezTo>
                  <a:pt x="f11" y="f584"/>
                  <a:pt x="f883" y="f584"/>
                  <a:pt x="f883" y="f583"/>
                </a:cubicBezTo>
                <a:cubicBezTo>
                  <a:pt x="f30" y="f502"/>
                  <a:pt x="f236" y="f485"/>
                  <a:pt x="f422" y="f613"/>
                </a:cubicBezTo>
                <a:cubicBezTo>
                  <a:pt x="f424" y="f118"/>
                  <a:pt x="f424" y="f734"/>
                  <a:pt x="f246" y="f73"/>
                </a:cubicBezTo>
                <a:cubicBezTo>
                  <a:pt x="f658" y="f73"/>
                  <a:pt x="f422" y="f707"/>
                  <a:pt x="f422" y="f707"/>
                </a:cubicBezTo>
                <a:cubicBezTo>
                  <a:pt x="f612" y="f490"/>
                  <a:pt x="f235" y="f495"/>
                  <a:pt x="f11" y="f693"/>
                </a:cubicBezTo>
                <a:cubicBezTo>
                  <a:pt x="f884" y="f585"/>
                  <a:pt x="f884" y="f708"/>
                  <a:pt x="f884" y="f853"/>
                </a:cubicBezTo>
                <a:close/>
                <a:moveTo>
                  <a:pt x="f2" y="f870"/>
                </a:moveTo>
                <a:cubicBezTo>
                  <a:pt x="f218" y="f431"/>
                  <a:pt x="f665" y="f896"/>
                  <a:pt x="f475" y="f404"/>
                </a:cubicBezTo>
                <a:cubicBezTo>
                  <a:pt x="f568" y="f408"/>
                  <a:pt x="f106" y="f408"/>
                  <a:pt x="f554" y="f410"/>
                </a:cubicBezTo>
                <a:cubicBezTo>
                  <a:pt x="f106" y="f897"/>
                  <a:pt x="f724" y="f621"/>
                  <a:pt x="f570" y="f899"/>
                </a:cubicBezTo>
                <a:cubicBezTo>
                  <a:pt x="f629" y="f410"/>
                  <a:pt x="f737" y="f892"/>
                  <a:pt x="f2" y="f870"/>
                </a:cubicBezTo>
                <a:close/>
                <a:moveTo>
                  <a:pt x="f620" y="f561"/>
                </a:moveTo>
                <a:cubicBezTo>
                  <a:pt x="f890" y="f78"/>
                  <a:pt x="f861" y="f102"/>
                  <a:pt x="f621" y="f106"/>
                </a:cubicBezTo>
                <a:cubicBezTo>
                  <a:pt x="f253" y="f106"/>
                  <a:pt x="f251" y="f106"/>
                  <a:pt x="f575" y="f106"/>
                </a:cubicBezTo>
                <a:cubicBezTo>
                  <a:pt x="f427" y="f477"/>
                  <a:pt x="f249" y="f112"/>
                  <a:pt x="f620" y="f561"/>
                </a:cubicBezTo>
                <a:close/>
                <a:moveTo>
                  <a:pt x="f234" y="f770"/>
                </a:moveTo>
                <a:cubicBezTo>
                  <a:pt x="f858" y="f177"/>
                  <a:pt x="f21" y="f90"/>
                  <a:pt x="f607" y="f89"/>
                </a:cubicBezTo>
                <a:cubicBezTo>
                  <a:pt x="f909" y="f91"/>
                  <a:pt x="f854" y="f94"/>
                  <a:pt x="f855" y="f205"/>
                </a:cubicBezTo>
                <a:cubicBezTo>
                  <a:pt x="f17" y="f457"/>
                  <a:pt x="f36" y="f117"/>
                  <a:pt x="f234" y="f770"/>
                </a:cubicBezTo>
                <a:close/>
                <a:moveTo>
                  <a:pt x="f701" y="f890"/>
                </a:moveTo>
                <a:cubicBezTo>
                  <a:pt x="f686" y="f890"/>
                  <a:pt x="f685" y="f255"/>
                  <a:pt x="f463" y="f255"/>
                </a:cubicBezTo>
                <a:cubicBezTo>
                  <a:pt x="f685" y="f575"/>
                  <a:pt x="f701" y="f420"/>
                  <a:pt x="f703" y="f422"/>
                </a:cubicBezTo>
                <a:cubicBezTo>
                  <a:pt x="f679" y="f683"/>
                  <a:pt x="f679" y="f683"/>
                  <a:pt x="f669" y="f419"/>
                </a:cubicBezTo>
                <a:cubicBezTo>
                  <a:pt x="f97" y="f262"/>
                  <a:pt x="f461" y="f620"/>
                  <a:pt x="f701" y="f890"/>
                </a:cubicBezTo>
                <a:close/>
                <a:moveTo>
                  <a:pt x="f482" y="f787"/>
                </a:moveTo>
                <a:cubicBezTo>
                  <a:pt x="f502" y="f787"/>
                  <a:pt x="f583" y="f842"/>
                  <a:pt x="f856" y="f117"/>
                </a:cubicBezTo>
                <a:cubicBezTo>
                  <a:pt x="f589" y="f94"/>
                  <a:pt x="f502" y="f842"/>
                  <a:pt x="f482" y="f787"/>
                </a:cubicBezTo>
                <a:close/>
                <a:moveTo>
                  <a:pt x="f179" y="f858"/>
                </a:moveTo>
                <a:cubicBezTo>
                  <a:pt x="f844" y="f609"/>
                  <a:pt x="f20" y="f610"/>
                  <a:pt x="f653" y="f661"/>
                </a:cubicBezTo>
                <a:cubicBezTo>
                  <a:pt x="f263" y="f25"/>
                  <a:pt x="f949" y="f34"/>
                  <a:pt x="f20" y="f597"/>
                </a:cubicBezTo>
                <a:cubicBezTo>
                  <a:pt x="f844" y="f15"/>
                  <a:pt x="f178" y="f15"/>
                  <a:pt x="f179" y="f858"/>
                </a:cubicBezTo>
                <a:close/>
                <a:moveTo>
                  <a:pt x="f897" y="f471"/>
                </a:moveTo>
                <a:cubicBezTo>
                  <a:pt x="f861" y="f709"/>
                  <a:pt x="f581" y="f689"/>
                  <a:pt x="f664" y="f473"/>
                </a:cubicBezTo>
                <a:cubicBezTo>
                  <a:pt x="f621" y="f692"/>
                  <a:pt x="f865" y="f2"/>
                  <a:pt x="f897" y="f570"/>
                </a:cubicBezTo>
                <a:cubicBezTo>
                  <a:pt x="f899" y="f724"/>
                  <a:pt x="f413" y="f724"/>
                  <a:pt x="f406" y="f568"/>
                </a:cubicBezTo>
                <a:cubicBezTo>
                  <a:pt x="f410" y="f629"/>
                  <a:pt x="f413" y="f729"/>
                  <a:pt x="f897" y="f471"/>
                </a:cubicBezTo>
                <a:close/>
                <a:moveTo>
                  <a:pt x="f596" y="f876"/>
                </a:moveTo>
                <a:cubicBezTo>
                  <a:pt x="f941" y="f639"/>
                  <a:pt x="f716" y="f183"/>
                  <a:pt x="f602" y="f187"/>
                </a:cubicBezTo>
                <a:cubicBezTo>
                  <a:pt x="f722" y="f639"/>
                  <a:pt x="f816" y="f123"/>
                  <a:pt x="f817" y="f124"/>
                </a:cubicBezTo>
                <a:cubicBezTo>
                  <a:pt x="f717" y="f126"/>
                  <a:pt x="f508" y="f124"/>
                  <a:pt x="f596" y="f876"/>
                </a:cubicBezTo>
                <a:close/>
                <a:moveTo>
                  <a:pt x="f725" y="f845"/>
                </a:moveTo>
                <a:cubicBezTo>
                  <a:pt x="f508" y="f126"/>
                  <a:pt x="f671" y="f845"/>
                  <a:pt x="f816" y="f170"/>
                </a:cubicBezTo>
                <a:cubicBezTo>
                  <a:pt x="f950" y="f913"/>
                  <a:pt x="f749" y="f170"/>
                  <a:pt x="f725" y="f845"/>
                </a:cubicBezTo>
                <a:close/>
                <a:moveTo>
                  <a:pt x="f575" y="f951"/>
                </a:moveTo>
                <a:cubicBezTo>
                  <a:pt x="f251" y="f951"/>
                  <a:pt x="f253" y="f951"/>
                  <a:pt x="f862" y="f951"/>
                </a:cubicBezTo>
                <a:cubicBezTo>
                  <a:pt x="f861" y="f218"/>
                  <a:pt x="f574" y="f692"/>
                  <a:pt x="f269" y="f130"/>
                </a:cubicBezTo>
                <a:cubicBezTo>
                  <a:pt x="f577" y="f692"/>
                  <a:pt x="f620" y="f736"/>
                  <a:pt x="f575" y="f951"/>
                </a:cubicBezTo>
                <a:close/>
                <a:moveTo>
                  <a:pt x="f228" y="f851"/>
                </a:moveTo>
                <a:cubicBezTo>
                  <a:pt x="f539" y="f168"/>
                  <a:pt x="f716" y="f131"/>
                  <a:pt x="f712" y="f77"/>
                </a:cubicBezTo>
                <a:cubicBezTo>
                  <a:pt x="f541" y="f874"/>
                  <a:pt x="f50" y="f61"/>
                  <a:pt x="f228" y="f851"/>
                </a:cubicBezTo>
                <a:close/>
                <a:moveTo>
                  <a:pt x="f950" y="f94"/>
                </a:moveTo>
                <a:cubicBezTo>
                  <a:pt x="f950" y="f94"/>
                  <a:pt x="f950" y="f770"/>
                  <a:pt x="f950" y="f770"/>
                </a:cubicBezTo>
                <a:cubicBezTo>
                  <a:pt x="f224" y="f93"/>
                  <a:pt x="f942" y="f176"/>
                  <a:pt x="f952" y="f452"/>
                </a:cubicBezTo>
                <a:cubicBezTo>
                  <a:pt x="f708" y="f182"/>
                  <a:pt x="f708" y="f119"/>
                  <a:pt x="f708" y="f93"/>
                </a:cubicBezTo>
                <a:cubicBezTo>
                  <a:pt x="f54" y="f636"/>
                  <a:pt x="f593" y="f770"/>
                  <a:pt x="f950" y="f94"/>
                </a:cubicBezTo>
                <a:close/>
                <a:moveTo>
                  <a:pt x="f441" y="f475"/>
                </a:moveTo>
                <a:cubicBezTo>
                  <a:pt x="f442" y="f665"/>
                  <a:pt x="f442" y="f665"/>
                  <a:pt x="f439" y="f570"/>
                </a:cubicBezTo>
                <a:cubicBezTo>
                  <a:pt x="f401" y="f562"/>
                  <a:pt x="f624" y="f110"/>
                  <a:pt x="f406" y="f479"/>
                </a:cubicBezTo>
                <a:cubicBezTo>
                  <a:pt x="f406" y="f92"/>
                  <a:pt x="f622" y="f92"/>
                  <a:pt x="f622" y="f696"/>
                </a:cubicBezTo>
                <a:cubicBezTo>
                  <a:pt x="f868" y="f78"/>
                  <a:pt x="f630" y="f108"/>
                  <a:pt x="f441" y="f475"/>
                </a:cubicBezTo>
                <a:close/>
                <a:moveTo>
                  <a:pt x="f420" y="f240"/>
                </a:moveTo>
                <a:cubicBezTo>
                  <a:pt x="f258" y="f301"/>
                  <a:pt x="f574" y="f147"/>
                  <a:pt x="f408" y="f281"/>
                </a:cubicBezTo>
                <a:cubicBezTo>
                  <a:pt x="f574" y="f425"/>
                  <a:pt x="f258" y="f33"/>
                  <a:pt x="f420" y="f240"/>
                </a:cubicBezTo>
                <a:close/>
                <a:moveTo>
                  <a:pt x="f429" y="f31"/>
                </a:moveTo>
                <a:cubicBezTo>
                  <a:pt x="f433" y="f155"/>
                  <a:pt x="f870" y="f33"/>
                  <a:pt x="f651" y="f242"/>
                </a:cubicBezTo>
                <a:cubicBezTo>
                  <a:pt x="f437" y="f242"/>
                  <a:pt x="f438" y="f242"/>
                  <a:pt x="f438" y="f33"/>
                </a:cubicBezTo>
                <a:cubicBezTo>
                  <a:pt x="f628" y="f155"/>
                  <a:pt x="f628" y="f28"/>
                  <a:pt x="f627" y="f151"/>
                </a:cubicBezTo>
                <a:cubicBezTo>
                  <a:pt x="f651" y="f436"/>
                  <a:pt x="f435" y="f385"/>
                  <a:pt x="f429" y="f31"/>
                </a:cubicBezTo>
                <a:close/>
                <a:moveTo>
                  <a:pt x="f515" y="f876"/>
                </a:moveTo>
                <a:cubicBezTo>
                  <a:pt x="f534" y="f86"/>
                  <a:pt x="f512" y="f448"/>
                  <a:pt x="f813" y="f124"/>
                </a:cubicBezTo>
                <a:cubicBezTo>
                  <a:pt x="f50" y="f123"/>
                  <a:pt x="f674" y="f639"/>
                  <a:pt x="f817" y="f449"/>
                </a:cubicBezTo>
                <a:cubicBezTo>
                  <a:pt x="f810" y="f183"/>
                  <a:pt x="f46" y="f639"/>
                  <a:pt x="f515" y="f876"/>
                </a:cubicBezTo>
                <a:close/>
                <a:moveTo>
                  <a:pt x="f420" y="f648"/>
                </a:moveTo>
                <a:cubicBezTo>
                  <a:pt x="f683" y="f648"/>
                  <a:pt x="f658" y="f648"/>
                  <a:pt x="f243" y="f648"/>
                </a:cubicBezTo>
                <a:cubicBezTo>
                  <a:pt x="f244" y="f873"/>
                  <a:pt x="f244" y="f647"/>
                  <a:pt x="f588" y="f356"/>
                </a:cubicBezTo>
                <a:cubicBezTo>
                  <a:pt x="f658" y="f55"/>
                  <a:pt x="f426" y="f55"/>
                  <a:pt x="f421" y="f356"/>
                </a:cubicBezTo>
                <a:cubicBezTo>
                  <a:pt x="f681" y="f647"/>
                  <a:pt x="f617" y="f873"/>
                  <a:pt x="f420" y="f648"/>
                </a:cubicBezTo>
                <a:close/>
                <a:moveTo>
                  <a:pt x="f620" y="f618"/>
                </a:moveTo>
                <a:cubicBezTo>
                  <a:pt x="f265" y="f618"/>
                  <a:pt x="f265" y="f70"/>
                  <a:pt x="f251" y="f70"/>
                </a:cubicBezTo>
                <a:cubicBezTo>
                  <a:pt x="f890" y="f616"/>
                  <a:pt x="f269" y="f71"/>
                  <a:pt x="f861" y="f734"/>
                </a:cubicBezTo>
                <a:cubicBezTo>
                  <a:pt x="f861" y="f125"/>
                  <a:pt x="f861" y="f707"/>
                  <a:pt x="f581" y="f707"/>
                </a:cubicBezTo>
                <a:cubicBezTo>
                  <a:pt x="f269" y="f73"/>
                  <a:pt x="f255" y="f73"/>
                  <a:pt x="f265" y="f551"/>
                </a:cubicBezTo>
                <a:cubicBezTo>
                  <a:pt x="f265" y="f798"/>
                  <a:pt x="f620" y="f118"/>
                  <a:pt x="f620" y="f618"/>
                </a:cubicBezTo>
                <a:close/>
                <a:moveTo>
                  <a:pt x="f838" y="f427"/>
                </a:moveTo>
                <a:cubicBezTo>
                  <a:pt x="f873" y="f251"/>
                  <a:pt x="f3" y="f574"/>
                  <a:pt x="f133" y="f410"/>
                </a:cubicBezTo>
                <a:cubicBezTo>
                  <a:pt x="f57" y="f269"/>
                  <a:pt x="f921" y="f427"/>
                  <a:pt x="f838" y="f427"/>
                </a:cubicBezTo>
                <a:close/>
                <a:moveTo>
                  <a:pt x="f229" y="f851"/>
                </a:moveTo>
                <a:cubicBezTo>
                  <a:pt x="f528" y="f851"/>
                  <a:pt x="f528" y="f146"/>
                  <a:pt x="f604" y="f57"/>
                </a:cubicBezTo>
                <a:cubicBezTo>
                  <a:pt x="f898" y="f891"/>
                  <a:pt x="f226" y="f131"/>
                  <a:pt x="f541" y="f129"/>
                </a:cubicBezTo>
                <a:cubicBezTo>
                  <a:pt x="f719" y="f129"/>
                  <a:pt x="f719" y="f908"/>
                  <a:pt x="f719" y="f908"/>
                </a:cubicBezTo>
                <a:cubicBezTo>
                  <a:pt x="f809" y="f75"/>
                  <a:pt x="f769" y="f72"/>
                  <a:pt x="f229" y="f851"/>
                </a:cubicBezTo>
                <a:close/>
                <a:moveTo>
                  <a:pt x="f266" y="f92"/>
                </a:moveTo>
                <a:cubicBezTo>
                  <a:pt x="f577" y="f696"/>
                  <a:pt x="f577" y="f696"/>
                  <a:pt x="f577" y="f695"/>
                </a:cubicBezTo>
                <a:cubicBezTo>
                  <a:pt x="f267" y="f695"/>
                  <a:pt x="f861" y="f623"/>
                  <a:pt x="f664" y="f695"/>
                </a:cubicBezTo>
                <a:cubicBezTo>
                  <a:pt x="f621" y="f95"/>
                  <a:pt x="f862" y="f715"/>
                  <a:pt x="f621" y="f76"/>
                </a:cubicBezTo>
                <a:cubicBezTo>
                  <a:pt x="f574" y="f83"/>
                  <a:pt x="f267" y="f561"/>
                  <a:pt x="f266" y="f92"/>
                </a:cubicBezTo>
                <a:close/>
                <a:moveTo>
                  <a:pt x="f357" y="f237"/>
                </a:moveTo>
                <a:cubicBezTo>
                  <a:pt x="f357" y="f237"/>
                  <a:pt x="f456" y="f237"/>
                  <a:pt x="f456" y="f225"/>
                </a:cubicBezTo>
                <a:cubicBezTo>
                  <a:pt x="f282" y="f156"/>
                  <a:pt x="f453" y="f312"/>
                  <a:pt x="f319" y="f312"/>
                </a:cubicBezTo>
                <a:cubicBezTo>
                  <a:pt x="f350" y="f880"/>
                  <a:pt x="f289" y="f156"/>
                  <a:pt x="f326" y="f225"/>
                </a:cubicBezTo>
                <a:cubicBezTo>
                  <a:pt x="f287" y="f225"/>
                  <a:pt x="f287" y="f237"/>
                  <a:pt x="f287" y="f237"/>
                </a:cubicBezTo>
                <a:cubicBezTo>
                  <a:pt x="f953" y="f237"/>
                  <a:pt x="f954" y="f237"/>
                  <a:pt x="f357" y="f237"/>
                </a:cubicBezTo>
                <a:close/>
                <a:moveTo>
                  <a:pt x="f866" y="f714"/>
                </a:moveTo>
                <a:cubicBezTo>
                  <a:pt x="f889" y="f477"/>
                  <a:pt x="f889" y="f110"/>
                  <a:pt x="f404" y="f110"/>
                </a:cubicBezTo>
                <a:cubicBezTo>
                  <a:pt x="f431" y="f106"/>
                  <a:pt x="f400" y="f665"/>
                  <a:pt x="f440" y="f629"/>
                </a:cubicBezTo>
                <a:cubicBezTo>
                  <a:pt x="f440" y="f692"/>
                  <a:pt x="f441" y="f692"/>
                  <a:pt x="f441" y="f737"/>
                </a:cubicBezTo>
                <a:cubicBezTo>
                  <a:pt x="f630" y="f569"/>
                  <a:pt x="f429" y="f567"/>
                  <a:pt x="f866" y="f714"/>
                </a:cubicBezTo>
                <a:close/>
                <a:moveTo>
                  <a:pt x="f241" y="f847"/>
                </a:moveTo>
                <a:cubicBezTo>
                  <a:pt x="f241" y="f838"/>
                  <a:pt x="f241" y="f662"/>
                  <a:pt x="f241" y="f663"/>
                </a:cubicBezTo>
                <a:cubicBezTo>
                  <a:pt x="f661" y="f663"/>
                  <a:pt x="f881" y="f148"/>
                  <a:pt x="f597" y="f650"/>
                </a:cubicBezTo>
                <a:cubicBezTo>
                  <a:pt x="f597" y="f148"/>
                  <a:pt x="f597" y="f663"/>
                  <a:pt x="f597" y="f663"/>
                </a:cubicBezTo>
                <a:cubicBezTo>
                  <a:pt x="f234" y="f53"/>
                  <a:pt x="f881" y="f53"/>
                  <a:pt x="f32" y="f662"/>
                </a:cubicBezTo>
                <a:cubicBezTo>
                  <a:pt x="f661" y="f662"/>
                  <a:pt x="f611" y="f838"/>
                  <a:pt x="f241" y="f847"/>
                </a:cubicBezTo>
                <a:close/>
                <a:moveTo>
                  <a:pt x="f333" y="f607"/>
                </a:moveTo>
                <a:cubicBezTo>
                  <a:pt x="f133" y="f855"/>
                  <a:pt x="f921" y="f895"/>
                  <a:pt x="f340" y="f229"/>
                </a:cubicBezTo>
                <a:cubicBezTo>
                  <a:pt x="f167" y="f854"/>
                  <a:pt x="f649" y="f605"/>
                  <a:pt x="f333" y="f607"/>
                </a:cubicBezTo>
                <a:close/>
                <a:moveTo>
                  <a:pt x="f60" y="f232"/>
                </a:moveTo>
                <a:cubicBezTo>
                  <a:pt x="f821" y="f859"/>
                  <a:pt x="f494" y="f884"/>
                  <a:pt x="f793" y="f9"/>
                </a:cubicBezTo>
                <a:cubicBezTo>
                  <a:pt x="f62" y="f9"/>
                  <a:pt x="f62" y="f9"/>
                  <a:pt x="f494" y="f32"/>
                </a:cubicBezTo>
                <a:cubicBezTo>
                  <a:pt x="f500" y="f883"/>
                  <a:pt x="f505" y="f859"/>
                  <a:pt x="f60" y="f232"/>
                </a:cubicBezTo>
                <a:close/>
                <a:moveTo>
                  <a:pt x="f322" y="f53"/>
                </a:moveTo>
                <a:cubicBezTo>
                  <a:pt x="f284" y="f138"/>
                  <a:pt x="f321" y="f233"/>
                  <a:pt x="f353" y="f140"/>
                </a:cubicBezTo>
                <a:cubicBezTo>
                  <a:pt x="f320" y="f51"/>
                  <a:pt x="f939" y="f323"/>
                  <a:pt x="f283" y="f323"/>
                </a:cubicBezTo>
                <a:cubicBezTo>
                  <a:pt x="f320" y="f165"/>
                  <a:pt x="f955" y="f650"/>
                  <a:pt x="f829" y="f662"/>
                </a:cubicBezTo>
                <a:cubicBezTo>
                  <a:pt x="f284" y="f662"/>
                  <a:pt x="f317" y="f662"/>
                  <a:pt x="f953" y="f662"/>
                </a:cubicBezTo>
                <a:cubicBezTo>
                  <a:pt x="f322" y="f662"/>
                  <a:pt x="f322" y="f53"/>
                  <a:pt x="f322" y="f53"/>
                </a:cubicBezTo>
                <a:close/>
                <a:moveTo>
                  <a:pt x="f452" y="f956"/>
                </a:moveTo>
                <a:cubicBezTo>
                  <a:pt x="f346" y="f926"/>
                  <a:pt x="f89" y="f923"/>
                  <a:pt x="f187" y="f945"/>
                </a:cubicBezTo>
                <a:cubicBezTo>
                  <a:pt x="f182" y="f637"/>
                  <a:pt x="f176" y="f635"/>
                  <a:pt x="f192" y="f922"/>
                </a:cubicBezTo>
                <a:cubicBezTo>
                  <a:pt x="f177" y="f633"/>
                  <a:pt x="f176" y="f641"/>
                  <a:pt x="f452" y="f956"/>
                </a:cubicBezTo>
                <a:close/>
                <a:moveTo>
                  <a:pt x="f634" y="f957"/>
                </a:moveTo>
                <a:cubicBezTo>
                  <a:pt x="f926" y="f957"/>
                  <a:pt x="f922" y="f837"/>
                  <a:pt x="f633" y="f837"/>
                </a:cubicBezTo>
                <a:cubicBezTo>
                  <a:pt x="f641" y="f169"/>
                  <a:pt x="f956" y="f276"/>
                  <a:pt x="f905" y="f220"/>
                </a:cubicBezTo>
                <a:cubicBezTo>
                  <a:pt x="f888" y="f24"/>
                  <a:pt x="f633" y="f382"/>
                  <a:pt x="f386" y="f292"/>
                </a:cubicBezTo>
                <a:cubicBezTo>
                  <a:pt x="f926" y="f220"/>
                  <a:pt x="f926" y="f934"/>
                  <a:pt x="f634" y="f957"/>
                </a:cubicBezTo>
                <a:close/>
                <a:moveTo>
                  <a:pt x="f426" y="f68"/>
                </a:moveTo>
                <a:cubicBezTo>
                  <a:pt x="f414" y="f619"/>
                  <a:pt x="f419" y="f118"/>
                  <a:pt x="f421" y="f92"/>
                </a:cubicBezTo>
                <a:cubicBezTo>
                  <a:pt x="f614" y="f125"/>
                  <a:pt x="f614" y="f616"/>
                  <a:pt x="f426" y="f68"/>
                </a:cubicBezTo>
                <a:close/>
                <a:moveTo>
                  <a:pt x="f678" y="f265"/>
                </a:moveTo>
                <a:cubicBezTo>
                  <a:pt x="f682" y="f890"/>
                  <a:pt x="f679" y="f269"/>
                  <a:pt x="f631" y="f577"/>
                </a:cubicBezTo>
                <a:cubicBezTo>
                  <a:pt x="f669" y="f258"/>
                  <a:pt x="f109" y="f620"/>
                  <a:pt x="f678" y="f265"/>
                </a:cubicBezTo>
                <a:close/>
                <a:moveTo>
                  <a:pt x="f227" y="f166"/>
                </a:moveTo>
                <a:cubicBezTo>
                  <a:pt x="f145" y="f290"/>
                  <a:pt x="f318" y="f385"/>
                  <a:pt x="f156" y="f158"/>
                </a:cubicBezTo>
                <a:cubicBezTo>
                  <a:pt x="f318" y="f157"/>
                  <a:pt x="f154" y="f26"/>
                  <a:pt x="f361" y="f151"/>
                </a:cubicBezTo>
                <a:cubicBezTo>
                  <a:pt x="f227" y="f158"/>
                  <a:pt x="f227" y="f436"/>
                  <a:pt x="f227" y="f166"/>
                </a:cubicBezTo>
                <a:close/>
                <a:moveTo>
                  <a:pt x="f958" y="f122"/>
                </a:moveTo>
                <a:cubicBezTo>
                  <a:pt x="f958" y="f579"/>
                  <a:pt x="f958" y="f494"/>
                  <a:pt x="f958" y="f505"/>
                </a:cubicBezTo>
                <a:cubicBezTo>
                  <a:pt x="f492" y="f821"/>
                  <a:pt x="f959" y="f495"/>
                  <a:pt x="f493" y="f62"/>
                </a:cubicBezTo>
                <a:cubicBezTo>
                  <a:pt x="f960" y="f579"/>
                  <a:pt x="f961" y="f64"/>
                  <a:pt x="f958" y="f122"/>
                </a:cubicBezTo>
                <a:close/>
                <a:moveTo>
                  <a:pt x="f165" y="f889"/>
                </a:moveTo>
                <a:cubicBezTo>
                  <a:pt x="f150" y="f875"/>
                  <a:pt x="f231" y="f406"/>
                  <a:pt x="f323" y="f410"/>
                </a:cubicBezTo>
                <a:cubicBezTo>
                  <a:pt x="f140" y="f875"/>
                  <a:pt x="f153" y="f404"/>
                  <a:pt x="f49" y="f892"/>
                </a:cubicBezTo>
                <a:cubicBezTo>
                  <a:pt x="f162" y="f571"/>
                  <a:pt x="f162" y="f571"/>
                  <a:pt x="f143" y="f571"/>
                </a:cubicBezTo>
                <a:cubicBezTo>
                  <a:pt x="f140" y="f892"/>
                  <a:pt x="f323" y="f403"/>
                  <a:pt x="f165" y="f889"/>
                </a:cubicBezTo>
                <a:close/>
                <a:moveTo>
                  <a:pt x="f299" y="f296"/>
                </a:moveTo>
                <a:cubicBezTo>
                  <a:pt x="f299" y="f296"/>
                  <a:pt x="f300" y="f296"/>
                  <a:pt x="f300" y="f296"/>
                </a:cubicBezTo>
                <a:cubicBezTo>
                  <a:pt x="f291" y="f432"/>
                  <a:pt x="f349" y="f372"/>
                  <a:pt x="f326" y="f222"/>
                </a:cubicBezTo>
                <a:cubicBezTo>
                  <a:pt x="f349" y="f166"/>
                  <a:pt x="f302" y="f160"/>
                  <a:pt x="f299" y="f290"/>
                </a:cubicBezTo>
                <a:cubicBezTo>
                  <a:pt x="f299" y="f161"/>
                  <a:pt x="f299" y="f164"/>
                  <a:pt x="f299" y="f296"/>
                </a:cubicBezTo>
                <a:close/>
                <a:moveTo>
                  <a:pt x="f67" y="f528"/>
                </a:moveTo>
                <a:cubicBezTo>
                  <a:pt x="f891" y="f927"/>
                  <a:pt x="f643" y="f860"/>
                  <a:pt x="f848" y="f517"/>
                </a:cubicBezTo>
                <a:cubicBezTo>
                  <a:pt x="f333" y="f517"/>
                  <a:pt x="f333" y="f533"/>
                  <a:pt x="f851" y="f860"/>
                </a:cubicBezTo>
                <a:cubicBezTo>
                  <a:pt x="f355" y="f42"/>
                  <a:pt x="f643" y="f229"/>
                  <a:pt x="f891" y="f525"/>
                </a:cubicBezTo>
                <a:cubicBezTo>
                  <a:pt x="f891" y="f525"/>
                  <a:pt x="f69" y="f229"/>
                  <a:pt x="f67" y="f528"/>
                </a:cubicBezTo>
                <a:close/>
                <a:moveTo>
                  <a:pt x="f925" y="f432"/>
                </a:moveTo>
                <a:cubicBezTo>
                  <a:pt x="f383" y="f432"/>
                  <a:pt x="f383" y="f292"/>
                  <a:pt x="f274" y="f24"/>
                </a:cubicBezTo>
                <a:cubicBezTo>
                  <a:pt x="f274" y="f24"/>
                  <a:pt x="f383" y="f294"/>
                  <a:pt x="f945" y="f934"/>
                </a:cubicBezTo>
                <a:cubicBezTo>
                  <a:pt x="f962" y="f24"/>
                  <a:pt x="f384" y="f389"/>
                  <a:pt x="f925" y="f432"/>
                </a:cubicBezTo>
                <a:close/>
                <a:moveTo>
                  <a:pt x="f502" y="f591"/>
                </a:moveTo>
                <a:cubicBezTo>
                  <a:pt x="f498" y="f591"/>
                  <a:pt x="f498" y="f235"/>
                  <a:pt x="f576" y="f235"/>
                </a:cubicBezTo>
                <a:cubicBezTo>
                  <a:pt x="f60" y="f885"/>
                  <a:pt x="f821" y="f29"/>
                  <a:pt x="f505" y="f772"/>
                </a:cubicBezTo>
                <a:cubicBezTo>
                  <a:pt x="f505" y="f611"/>
                  <a:pt x="f502" y="f611"/>
                  <a:pt x="f586" y="f612"/>
                </a:cubicBezTo>
                <a:cubicBezTo>
                  <a:pt x="f58" y="f878"/>
                  <a:pt x="f500" y="f885"/>
                  <a:pt x="f502" y="f591"/>
                </a:cubicBezTo>
                <a:close/>
                <a:moveTo>
                  <a:pt x="f559" y="f248"/>
                </a:moveTo>
                <a:cubicBezTo>
                  <a:pt x="f565" y="f836"/>
                  <a:pt x="f390" y="f169"/>
                  <a:pt x="f558" y="f932"/>
                </a:cubicBezTo>
                <a:cubicBezTo>
                  <a:pt x="f566" y="f963"/>
                  <a:pt x="f387" y="f409"/>
                  <a:pt x="f559" y="f248"/>
                </a:cubicBezTo>
                <a:close/>
                <a:moveTo>
                  <a:pt x="f74" y="f430"/>
                </a:moveTo>
                <a:cubicBezTo>
                  <a:pt x="f92" y="f892"/>
                  <a:pt x="f74" y="f622"/>
                  <a:pt x="f78" y="f408"/>
                </a:cubicBezTo>
                <a:cubicBezTo>
                  <a:pt x="f80" y="f889"/>
                  <a:pt x="f715" y="f571"/>
                  <a:pt x="f74" y="f430"/>
                </a:cubicBezTo>
                <a:close/>
                <a:moveTo>
                  <a:pt x="f84" y="f487"/>
                </a:moveTo>
                <a:cubicBezTo>
                  <a:pt x="f670" y="f482"/>
                  <a:pt x="f675" y="f122"/>
                  <a:pt x="f141" y="f64"/>
                </a:cubicBezTo>
                <a:cubicBezTo>
                  <a:pt x="f141" y="f64"/>
                  <a:pt x="f141" y="f64"/>
                  <a:pt x="f124" y="f485"/>
                </a:cubicBezTo>
                <a:cubicBezTo>
                  <a:pt x="f141" y="f120"/>
                  <a:pt x="f673" y="f68"/>
                  <a:pt x="f675" y="f549"/>
                </a:cubicBezTo>
                <a:cubicBezTo>
                  <a:pt x="f670" y="f619"/>
                  <a:pt x="f845" y="f490"/>
                  <a:pt x="f84" y="f487"/>
                </a:cubicBezTo>
                <a:close/>
                <a:moveTo>
                  <a:pt x="f572" y="f83"/>
                </a:moveTo>
                <a:cubicBezTo>
                  <a:pt x="f413" y="f83"/>
                  <a:pt x="f412" y="f83"/>
                  <a:pt x="f412" y="f83"/>
                </a:cubicBezTo>
                <a:cubicBezTo>
                  <a:pt x="f410" y="f76"/>
                  <a:pt x="f408" y="f477"/>
                  <a:pt x="f406" y="f556"/>
                </a:cubicBezTo>
                <a:cubicBezTo>
                  <a:pt x="f897" y="f554"/>
                  <a:pt x="f572" y="f88"/>
                  <a:pt x="f572" y="f83"/>
                </a:cubicBezTo>
                <a:close/>
                <a:moveTo>
                  <a:pt x="f781" y="f865"/>
                </a:moveTo>
                <a:cubicBezTo>
                  <a:pt x="f631" y="f621"/>
                  <a:pt x="f631" y="f413"/>
                  <a:pt x="f461" y="f875"/>
                </a:cubicBezTo>
                <a:cubicBezTo>
                  <a:pt x="f850" y="f408"/>
                  <a:pt x="f686" y="f413"/>
                  <a:pt x="f781" y="f865"/>
                </a:cubicBezTo>
                <a:close/>
                <a:moveTo>
                  <a:pt x="f712" y="f141"/>
                </a:moveTo>
                <a:cubicBezTo>
                  <a:pt x="f712" y="f673"/>
                  <a:pt x="f712" y="f673"/>
                  <a:pt x="f712" y="f85"/>
                </a:cubicBezTo>
                <a:cubicBezTo>
                  <a:pt x="f224" y="f673"/>
                  <a:pt x="f747" y="f673"/>
                  <a:pt x="f544" y="f141"/>
                </a:cubicBezTo>
                <a:cubicBezTo>
                  <a:pt x="f725" y="f141"/>
                  <a:pt x="f857" y="f347"/>
                  <a:pt x="f857" y="f448"/>
                </a:cubicBezTo>
                <a:cubicBezTo>
                  <a:pt x="f725" y="f448"/>
                  <a:pt x="f544" y="f86"/>
                  <a:pt x="f592" y="f86"/>
                </a:cubicBezTo>
                <a:cubicBezTo>
                  <a:pt x="f593" y="f448"/>
                  <a:pt x="f596" y="f124"/>
                  <a:pt x="f712" y="f141"/>
                </a:cubicBezTo>
                <a:close/>
                <a:moveTo>
                  <a:pt x="f964" y="f240"/>
                </a:moveTo>
                <a:cubicBezTo>
                  <a:pt x="f337" y="f281"/>
                  <a:pt x="f303" y="f281"/>
                  <a:pt x="f338" y="f37"/>
                </a:cubicBezTo>
                <a:cubicBezTo>
                  <a:pt x="f303" y="f147"/>
                  <a:pt x="f964" y="f880"/>
                  <a:pt x="f334" y="f849"/>
                </a:cubicBezTo>
                <a:cubicBezTo>
                  <a:pt x="f335" y="f41"/>
                  <a:pt x="f304" y="f41"/>
                  <a:pt x="f965" y="f312"/>
                </a:cubicBezTo>
                <a:cubicBezTo>
                  <a:pt x="f335" y="f225"/>
                  <a:pt x="f334" y="f39"/>
                  <a:pt x="f964" y="f240"/>
                </a:cubicBezTo>
                <a:close/>
                <a:moveTo>
                  <a:pt x="f966" y="f42"/>
                </a:moveTo>
                <a:cubicBezTo>
                  <a:pt x="f522" y="f860"/>
                  <a:pt x="f476" y="f515"/>
                  <a:pt x="f518" y="f769"/>
                </a:cubicBezTo>
                <a:cubicBezTo>
                  <a:pt x="f522" y="f769"/>
                  <a:pt x="f815" y="f44"/>
                  <a:pt x="f527" y="f44"/>
                </a:cubicBezTo>
                <a:cubicBezTo>
                  <a:pt x="f526" y="f517"/>
                  <a:pt x="f523" y="f860"/>
                  <a:pt x="f966" y="f42"/>
                </a:cubicBezTo>
                <a:close/>
                <a:moveTo>
                  <a:pt x="f884" y="f590"/>
                </a:moveTo>
                <a:cubicBezTo>
                  <a:pt x="f884" y="f857"/>
                  <a:pt x="f11" y="f725"/>
                  <a:pt x="f11" y="f544"/>
                </a:cubicBezTo>
                <a:cubicBezTo>
                  <a:pt x="f882" y="f857"/>
                  <a:pt x="f591" y="f856"/>
                  <a:pt x="f878" y="f723"/>
                </a:cubicBezTo>
                <a:cubicBezTo>
                  <a:pt x="f29" y="f705"/>
                  <a:pt x="f29" y="f705"/>
                  <a:pt x="f29" y="f704"/>
                </a:cubicBezTo>
                <a:cubicBezTo>
                  <a:pt x="f235" y="f723"/>
                  <a:pt x="f877" y="f856"/>
                  <a:pt x="f884" y="f590"/>
                </a:cubicBezTo>
                <a:close/>
              </a:path>
            </a:pathLst>
          </a:custGeom>
          <a:solidFill>
            <a:srgbClr val="0A0D1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PE" sz="1400" b="0" i="0" u="none" strike="noStrike" kern="0" cap="none" spc="0" baseline="0" dirty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cxnSp>
        <p:nvCxnSpPr>
          <p:cNvPr id="63" name="Google Shape;1019;p44">
            <a:extLst>
              <a:ext uri="{FF2B5EF4-FFF2-40B4-BE49-F238E27FC236}">
                <a16:creationId xmlns:a16="http://schemas.microsoft.com/office/drawing/2014/main" id="{3CC6B257-140E-BF68-C413-A94B5892E72F}"/>
              </a:ext>
            </a:extLst>
          </p:cNvPr>
          <p:cNvCxnSpPr>
            <a:cxnSpLocks/>
          </p:cNvCxnSpPr>
          <p:nvPr/>
        </p:nvCxnSpPr>
        <p:spPr>
          <a:xfrm>
            <a:off x="3471767" y="5482072"/>
            <a:ext cx="806078" cy="459035"/>
          </a:xfrm>
          <a:prstGeom prst="straightConnector1">
            <a:avLst/>
          </a:prstGeom>
          <a:noFill/>
          <a:ln w="19050" cap="flat" cmpd="sng">
            <a:solidFill>
              <a:srgbClr val="E3B505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5" name="Google Shape;1019;p44">
            <a:extLst>
              <a:ext uri="{FF2B5EF4-FFF2-40B4-BE49-F238E27FC236}">
                <a16:creationId xmlns:a16="http://schemas.microsoft.com/office/drawing/2014/main" id="{5E07745C-518B-CA1A-2044-A180C1222E7F}"/>
              </a:ext>
            </a:extLst>
          </p:cNvPr>
          <p:cNvCxnSpPr>
            <a:cxnSpLocks/>
          </p:cNvCxnSpPr>
          <p:nvPr/>
        </p:nvCxnSpPr>
        <p:spPr>
          <a:xfrm>
            <a:off x="1139861" y="2374575"/>
            <a:ext cx="806078" cy="459035"/>
          </a:xfrm>
          <a:prstGeom prst="straightConnector1">
            <a:avLst/>
          </a:prstGeom>
          <a:noFill/>
          <a:ln w="19050" cap="flat" cmpd="sng">
            <a:solidFill>
              <a:srgbClr val="E3B505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6" name="Google Shape;1019;p44">
            <a:extLst>
              <a:ext uri="{FF2B5EF4-FFF2-40B4-BE49-F238E27FC236}">
                <a16:creationId xmlns:a16="http://schemas.microsoft.com/office/drawing/2014/main" id="{1CC3CF28-0F78-86AA-A5D0-BD4A08650462}"/>
              </a:ext>
            </a:extLst>
          </p:cNvPr>
          <p:cNvCxnSpPr>
            <a:cxnSpLocks/>
          </p:cNvCxnSpPr>
          <p:nvPr/>
        </p:nvCxnSpPr>
        <p:spPr>
          <a:xfrm flipV="1">
            <a:off x="5604306" y="2374575"/>
            <a:ext cx="593294" cy="443134"/>
          </a:xfrm>
          <a:prstGeom prst="straightConnector1">
            <a:avLst/>
          </a:prstGeom>
          <a:noFill/>
          <a:ln w="19050" cap="flat" cmpd="sng">
            <a:solidFill>
              <a:srgbClr val="E3B505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36745ED-9127-086A-1582-944F86930922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1B0035F-A9C5-5CD1-96AB-177C9810D455}"/>
              </a:ext>
            </a:extLst>
          </p:cNvPr>
          <p:cNvSpPr txBox="1"/>
          <p:nvPr/>
        </p:nvSpPr>
        <p:spPr>
          <a:xfrm>
            <a:off x="5677470" y="1052877"/>
            <a:ext cx="238179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4787E54-9FC5-F033-077A-B8A2A6EE636F}"/>
              </a:ext>
            </a:extLst>
          </p:cNvPr>
          <p:cNvSpPr txBox="1"/>
          <p:nvPr/>
        </p:nvSpPr>
        <p:spPr>
          <a:xfrm>
            <a:off x="1897299" y="5923596"/>
            <a:ext cx="476109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8DA0BCE-D2B7-C04F-38BA-584035A68761}"/>
              </a:ext>
            </a:extLst>
          </p:cNvPr>
          <p:cNvSpPr txBox="1"/>
          <p:nvPr/>
        </p:nvSpPr>
        <p:spPr>
          <a:xfrm>
            <a:off x="228274" y="1134721"/>
            <a:ext cx="238179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7421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9" grpId="0"/>
      <p:bldP spid="70" grpId="0"/>
      <p:bldP spid="71" grpId="0"/>
      <p:bldP spid="7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ACFE436-8CD8-C9D2-0768-3664CD19E1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85" y="2124778"/>
            <a:ext cx="204869" cy="20486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263BFBF-536B-1CDA-D06C-8D0976C028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3932" y="2740851"/>
            <a:ext cx="1362752" cy="13627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B146215-3BA2-72F2-9E41-715F3680616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472" y="3014576"/>
            <a:ext cx="560697" cy="5606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F4A84F-BA74-080F-DE34-295B3641645F}"/>
              </a:ext>
            </a:extLst>
          </p:cNvPr>
          <p:cNvSpPr txBox="1"/>
          <p:nvPr/>
        </p:nvSpPr>
        <p:spPr>
          <a:xfrm>
            <a:off x="5983112" y="1450087"/>
            <a:ext cx="5526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نقد و بررسی</a:t>
            </a:r>
            <a:endParaRPr lang="en-US" sz="60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0E1B3A-91C3-F55B-91A0-229CD40E0CFC}"/>
              </a:ext>
            </a:extLst>
          </p:cNvPr>
          <p:cNvSpPr txBox="1"/>
          <p:nvPr/>
        </p:nvSpPr>
        <p:spPr>
          <a:xfrm>
            <a:off x="4714644" y="2742470"/>
            <a:ext cx="718537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5645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ck Arc 2">
            <a:extLst>
              <a:ext uri="{FF2B5EF4-FFF2-40B4-BE49-F238E27FC236}">
                <a16:creationId xmlns:a16="http://schemas.microsoft.com/office/drawing/2014/main" id="{21858926-D5A0-DACD-0BF0-1B4A17E30EC0}"/>
              </a:ext>
            </a:extLst>
          </p:cNvPr>
          <p:cNvSpPr/>
          <p:nvPr/>
        </p:nvSpPr>
        <p:spPr>
          <a:xfrm rot="15947142">
            <a:off x="4836692" y="51261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noFill/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D7F9C2B-39C4-6BFD-C53F-48108E821521}"/>
              </a:ext>
            </a:extLst>
          </p:cNvPr>
          <p:cNvSpPr/>
          <p:nvPr/>
        </p:nvSpPr>
        <p:spPr>
          <a:xfrm>
            <a:off x="5658654" y="404761"/>
            <a:ext cx="874691" cy="874691"/>
          </a:xfrm>
          <a:prstGeom prst="ellipse">
            <a:avLst/>
          </a:prstGeom>
          <a:solidFill>
            <a:srgbClr val="0A0D14"/>
          </a:solidFill>
          <a:ln w="9525">
            <a:solidFill>
              <a:srgbClr val="F2F2F2">
                <a:alpha val="31000"/>
              </a:srgbClr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EF6F9E-D56C-A26C-2789-879DD4DF1BD7}"/>
              </a:ext>
            </a:extLst>
          </p:cNvPr>
          <p:cNvSpPr/>
          <p:nvPr/>
        </p:nvSpPr>
        <p:spPr>
          <a:xfrm>
            <a:off x="4797414" y="1674340"/>
            <a:ext cx="874691" cy="874691"/>
          </a:xfrm>
          <a:prstGeom prst="ellipse">
            <a:avLst/>
          </a:prstGeom>
          <a:solidFill>
            <a:srgbClr val="0A0D14"/>
          </a:solidFill>
          <a:ln w="9525">
            <a:solidFill>
              <a:srgbClr val="F2F2F2">
                <a:alpha val="31000"/>
              </a:srgbClr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EDC44B2-F513-BF88-2DF2-056FD15B89FD}"/>
              </a:ext>
            </a:extLst>
          </p:cNvPr>
          <p:cNvSpPr/>
          <p:nvPr/>
        </p:nvSpPr>
        <p:spPr>
          <a:xfrm>
            <a:off x="4531596" y="2943919"/>
            <a:ext cx="874691" cy="874691"/>
          </a:xfrm>
          <a:prstGeom prst="ellipse">
            <a:avLst/>
          </a:prstGeom>
          <a:solidFill>
            <a:srgbClr val="0A0D14"/>
          </a:solidFill>
          <a:ln w="9525">
            <a:solidFill>
              <a:srgbClr val="F2F2F2">
                <a:alpha val="31000"/>
              </a:srgbClr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DC94F5D-CA38-B864-7DFD-F72FB2DAF597}"/>
              </a:ext>
            </a:extLst>
          </p:cNvPr>
          <p:cNvSpPr/>
          <p:nvPr/>
        </p:nvSpPr>
        <p:spPr>
          <a:xfrm>
            <a:off x="4797414" y="4213498"/>
            <a:ext cx="874691" cy="874691"/>
          </a:xfrm>
          <a:prstGeom prst="ellipse">
            <a:avLst/>
          </a:prstGeom>
          <a:solidFill>
            <a:srgbClr val="0A0D14"/>
          </a:solidFill>
          <a:ln w="9525">
            <a:solidFill>
              <a:srgbClr val="F2F2F2">
                <a:alpha val="31000"/>
              </a:srgbClr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61CC33C-3ABB-457E-4AFC-59BFF19AD484}"/>
              </a:ext>
            </a:extLst>
          </p:cNvPr>
          <p:cNvSpPr/>
          <p:nvPr/>
        </p:nvSpPr>
        <p:spPr>
          <a:xfrm>
            <a:off x="5658654" y="5483077"/>
            <a:ext cx="874691" cy="874691"/>
          </a:xfrm>
          <a:prstGeom prst="ellipse">
            <a:avLst/>
          </a:prstGeom>
          <a:solidFill>
            <a:srgbClr val="0A0D14"/>
          </a:solidFill>
          <a:ln w="9525">
            <a:solidFill>
              <a:srgbClr val="F2F2F2">
                <a:alpha val="31000"/>
              </a:srgbClr>
            </a:solidFill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lock Arc 12">
            <a:extLst>
              <a:ext uri="{FF2B5EF4-FFF2-40B4-BE49-F238E27FC236}">
                <a16:creationId xmlns:a16="http://schemas.microsoft.com/office/drawing/2014/main" id="{9F36DC1C-F3CB-D2E5-E67E-74EAE4C7B1CB}"/>
              </a:ext>
            </a:extLst>
          </p:cNvPr>
          <p:cNvSpPr/>
          <p:nvPr/>
        </p:nvSpPr>
        <p:spPr>
          <a:xfrm rot="5652858" flipH="1">
            <a:off x="-5040985" y="51260"/>
            <a:ext cx="6976892" cy="6737916"/>
          </a:xfrm>
          <a:prstGeom prst="blockArc">
            <a:avLst>
              <a:gd name="adj1" fmla="val 10800000"/>
              <a:gd name="adj2" fmla="val 111481"/>
              <a:gd name="adj3" fmla="val 101"/>
            </a:avLst>
          </a:prstGeom>
          <a:noFill/>
          <a:ln>
            <a:solidFill>
              <a:srgbClr val="9CA09F">
                <a:alpha val="2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6A34F4-D20C-9578-B4E6-0CC557D77450}"/>
              </a:ext>
            </a:extLst>
          </p:cNvPr>
          <p:cNvSpPr txBox="1"/>
          <p:nvPr/>
        </p:nvSpPr>
        <p:spPr>
          <a:xfrm rot="16200000">
            <a:off x="-1754373" y="2947094"/>
            <a:ext cx="4917863" cy="707886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fa-IR" sz="4000" b="1" dirty="0">
                <a:solidFill>
                  <a:schemeClr val="bg1"/>
                </a:solidFill>
                <a:effectLst>
                  <a:glow rad="50800">
                    <a:schemeClr val="accent4">
                      <a:satMod val="175000"/>
                      <a:alpha val="40000"/>
                    </a:schemeClr>
                  </a:glow>
                </a:effectLst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4000" b="1" dirty="0">
              <a:solidFill>
                <a:schemeClr val="bg1"/>
              </a:solidFill>
              <a:effectLst>
                <a:glow rad="50800">
                  <a:schemeClr val="accent4">
                    <a:satMod val="175000"/>
                    <a:alpha val="40000"/>
                  </a:schemeClr>
                </a:glow>
              </a:effectLst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600F07-7826-58E8-E9B0-100F7E80AEFE}"/>
              </a:ext>
            </a:extLst>
          </p:cNvPr>
          <p:cNvSpPr txBox="1"/>
          <p:nvPr/>
        </p:nvSpPr>
        <p:spPr>
          <a:xfrm>
            <a:off x="3522601" y="611272"/>
            <a:ext cx="2136053" cy="461665"/>
          </a:xfrm>
          <a:prstGeom prst="rect">
            <a:avLst/>
          </a:prstGeom>
          <a:noFill/>
          <a:effectLst>
            <a:glow rad="508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chemeClr val="bg1"/>
                </a:solidFill>
                <a:effectLst>
                  <a:glow rad="50800">
                    <a:schemeClr val="accent4">
                      <a:satMod val="175000"/>
                      <a:alpha val="40000"/>
                    </a:schemeClr>
                  </a:glow>
                </a:effectLst>
                <a:latin typeface="Shabnam" panose="020B0603030804020204" pitchFamily="34" charset="-78"/>
                <a:cs typeface="Shabnam" panose="020B0603030804020204" pitchFamily="34" charset="-78"/>
              </a:rPr>
              <a:t>کلیات موضوع</a:t>
            </a:r>
            <a:endParaRPr lang="en-US" sz="2400" b="1" dirty="0">
              <a:solidFill>
                <a:schemeClr val="bg1"/>
              </a:solidFill>
              <a:effectLst>
                <a:glow rad="50800">
                  <a:schemeClr val="accent4">
                    <a:satMod val="175000"/>
                    <a:alpha val="40000"/>
                  </a:schemeClr>
                </a:glow>
              </a:effectLst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259D40-A980-4255-029B-2E6C05A8C8DA}"/>
              </a:ext>
            </a:extLst>
          </p:cNvPr>
          <p:cNvSpPr txBox="1"/>
          <p:nvPr/>
        </p:nvSpPr>
        <p:spPr>
          <a:xfrm>
            <a:off x="2661361" y="1820612"/>
            <a:ext cx="2136053" cy="461665"/>
          </a:xfrm>
          <a:prstGeom prst="rect">
            <a:avLst/>
          </a:prstGeom>
          <a:noFill/>
          <a:effectLst>
            <a:glow rad="508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chemeClr val="bg1"/>
                </a:solidFill>
                <a:effectLst>
                  <a:glow rad="50800">
                    <a:schemeClr val="accent4">
                      <a:satMod val="175000"/>
                      <a:alpha val="40000"/>
                    </a:schemeClr>
                  </a:glow>
                </a:effectLst>
                <a:latin typeface="Shabnam" panose="020B0603030804020204" pitchFamily="34" charset="-78"/>
                <a:cs typeface="Shabnam" panose="020B0603030804020204" pitchFamily="34" charset="-78"/>
              </a:rPr>
              <a:t>پیشینه تحقیق</a:t>
            </a:r>
            <a:endParaRPr lang="en-US" sz="2400" b="1" dirty="0">
              <a:solidFill>
                <a:schemeClr val="bg1"/>
              </a:solidFill>
              <a:effectLst>
                <a:glow rad="50800">
                  <a:schemeClr val="accent4">
                    <a:satMod val="175000"/>
                    <a:alpha val="40000"/>
                  </a:schemeClr>
                </a:glow>
              </a:effectLst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F04565-3E29-3C29-58DB-93F1F39FB319}"/>
              </a:ext>
            </a:extLst>
          </p:cNvPr>
          <p:cNvSpPr txBox="1"/>
          <p:nvPr/>
        </p:nvSpPr>
        <p:spPr>
          <a:xfrm>
            <a:off x="2837440" y="4474120"/>
            <a:ext cx="1783895" cy="461665"/>
          </a:xfrm>
          <a:prstGeom prst="rect">
            <a:avLst/>
          </a:prstGeom>
          <a:noFill/>
          <a:effectLst>
            <a:glow rad="508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chemeClr val="bg1"/>
                </a:solidFill>
                <a:effectLst>
                  <a:glow rad="50800">
                    <a:schemeClr val="accent4">
                      <a:satMod val="175000"/>
                      <a:alpha val="40000"/>
                    </a:schemeClr>
                  </a:glow>
                </a:effectLst>
                <a:latin typeface="Shabnam" panose="020B0603030804020204" pitchFamily="34" charset="-78"/>
                <a:cs typeface="Shabnam" panose="020B0603030804020204" pitchFamily="34" charset="-78"/>
              </a:rPr>
              <a:t>نقد و بررسی</a:t>
            </a:r>
            <a:endParaRPr lang="en-US" sz="2400" b="1" dirty="0">
              <a:solidFill>
                <a:schemeClr val="bg1"/>
              </a:solidFill>
              <a:effectLst>
                <a:glow rad="50800">
                  <a:schemeClr val="accent4">
                    <a:satMod val="175000"/>
                    <a:alpha val="40000"/>
                  </a:schemeClr>
                </a:glow>
              </a:effectLst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CC38EB-EF6E-1528-18ED-2C39DACFCE2B}"/>
              </a:ext>
            </a:extLst>
          </p:cNvPr>
          <p:cNvSpPr txBox="1"/>
          <p:nvPr/>
        </p:nvSpPr>
        <p:spPr>
          <a:xfrm>
            <a:off x="2241003" y="3096505"/>
            <a:ext cx="2290593" cy="461665"/>
          </a:xfrm>
          <a:prstGeom prst="rect">
            <a:avLst/>
          </a:prstGeom>
          <a:noFill/>
          <a:effectLst>
            <a:glow rad="508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chemeClr val="bg1"/>
                </a:solidFill>
                <a:effectLst>
                  <a:glow rad="50800">
                    <a:schemeClr val="accent4">
                      <a:satMod val="175000"/>
                      <a:alpha val="40000"/>
                    </a:schemeClr>
                  </a:glow>
                </a:effectLst>
                <a:latin typeface="Shabnam" panose="020B0603030804020204" pitchFamily="34" charset="-78"/>
                <a:cs typeface="Shabnam" panose="020B0603030804020204" pitchFamily="34" charset="-78"/>
              </a:rPr>
              <a:t>روش های تحقیق</a:t>
            </a:r>
            <a:endParaRPr lang="en-US" sz="2400" b="1" dirty="0">
              <a:solidFill>
                <a:schemeClr val="bg1"/>
              </a:solidFill>
              <a:effectLst>
                <a:glow rad="50800">
                  <a:schemeClr val="accent4">
                    <a:satMod val="175000"/>
                    <a:alpha val="40000"/>
                  </a:schemeClr>
                </a:glow>
              </a:effectLst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9399D6-FD21-F916-12EF-20252616D12D}"/>
              </a:ext>
            </a:extLst>
          </p:cNvPr>
          <p:cNvSpPr txBox="1"/>
          <p:nvPr/>
        </p:nvSpPr>
        <p:spPr>
          <a:xfrm>
            <a:off x="3888209" y="5785063"/>
            <a:ext cx="1783895" cy="461665"/>
          </a:xfrm>
          <a:prstGeom prst="rect">
            <a:avLst/>
          </a:prstGeom>
          <a:noFill/>
          <a:effectLst>
            <a:glow rad="508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chemeClr val="bg1"/>
                </a:solidFill>
                <a:effectLst>
                  <a:glow rad="50800">
                    <a:schemeClr val="accent4">
                      <a:satMod val="175000"/>
                      <a:alpha val="40000"/>
                    </a:schemeClr>
                  </a:glow>
                </a:effectLst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sz="2400" b="1" dirty="0">
              <a:solidFill>
                <a:schemeClr val="bg1"/>
              </a:solidFill>
              <a:effectLst>
                <a:glow rad="50800">
                  <a:schemeClr val="accent4">
                    <a:satMod val="175000"/>
                    <a:alpha val="40000"/>
                  </a:schemeClr>
                </a:glow>
              </a:effectLst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1" name="Section Zoom 20">
                <a:extLst>
                  <a:ext uri="{FF2B5EF4-FFF2-40B4-BE49-F238E27FC236}">
                    <a16:creationId xmlns:a16="http://schemas.microsoft.com/office/drawing/2014/main" id="{4C15AAF0-5513-C883-4F8B-E51A89C276C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37794097"/>
                  </p:ext>
                </p:extLst>
              </p:nvPr>
            </p:nvGraphicFramePr>
            <p:xfrm>
              <a:off x="5881531" y="537819"/>
              <a:ext cx="428935" cy="428935"/>
            </p:xfrm>
            <a:graphic>
              <a:graphicData uri="http://schemas.microsoft.com/office/powerpoint/2016/sectionzoom">
                <psez:sectionZm>
                  <psez:sectionZmObj sectionId="{881F1069-07A5-42E0-9FC7-B22359EB9463}">
                    <psez:zmPr id="{AF8540BF-7F74-4ECE-A5E9-32960A49C09E}" imageType="cover" transitionDur="1000">
                      <p166:blipFill xmlns:p166="http://schemas.microsoft.com/office/powerpoint/2016/6/main"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28935" cy="42893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1" name="Section Zoom 20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4C15AAF0-5513-C883-4F8B-E51A89C276C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1531" y="537819"/>
                <a:ext cx="428935" cy="42893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3" name="Section Zoom 22">
                <a:extLst>
                  <a:ext uri="{FF2B5EF4-FFF2-40B4-BE49-F238E27FC236}">
                    <a16:creationId xmlns:a16="http://schemas.microsoft.com/office/drawing/2014/main" id="{FE4CE2E0-DAAF-7B6B-DAEB-1EF4C3FFAAF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52277000"/>
                  </p:ext>
                </p:extLst>
              </p:nvPr>
            </p:nvGraphicFramePr>
            <p:xfrm>
              <a:off x="4957288" y="1836976"/>
              <a:ext cx="428935" cy="428935"/>
            </p:xfrm>
            <a:graphic>
              <a:graphicData uri="http://schemas.microsoft.com/office/powerpoint/2016/sectionzoom">
                <psez:sectionZm>
                  <psez:sectionZmObj sectionId="{44839A3E-27EB-4482-A354-77B2592C03DD}">
                    <psez:zmPr id="{9BCA6917-15EF-43A6-ADCD-0F91271A1A81}" imageType="cover" transitionDur="1000">
                      <p166:blipFill xmlns:p166="http://schemas.microsoft.com/office/powerpoint/2016/6/main"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28935" cy="42893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3" name="Section Zoom 22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FE4CE2E0-DAAF-7B6B-DAEB-1EF4C3FFAAF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7288" y="1836976"/>
                <a:ext cx="428935" cy="42893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5" name="Section Zoom 24">
                <a:extLst>
                  <a:ext uri="{FF2B5EF4-FFF2-40B4-BE49-F238E27FC236}">
                    <a16:creationId xmlns:a16="http://schemas.microsoft.com/office/drawing/2014/main" id="{0BBEF82E-BF9D-FA46-9FD5-A42B5BA3D5A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57110037"/>
                  </p:ext>
                </p:extLst>
              </p:nvPr>
            </p:nvGraphicFramePr>
            <p:xfrm>
              <a:off x="4754473" y="3166796"/>
              <a:ext cx="428935" cy="428935"/>
            </p:xfrm>
            <a:graphic>
              <a:graphicData uri="http://schemas.microsoft.com/office/powerpoint/2016/sectionzoom">
                <psez:sectionZm>
                  <psez:sectionZmObj sectionId="{F53C14CA-CEFF-4DB1-B2C3-961545B0EE21}">
                    <psez:zmPr id="{61814D73-29B4-4235-BF9E-AA2D9AA21C5F}" imageType="cover" transitionDur="1000">
                      <p166:blipFill xmlns:p166="http://schemas.microsoft.com/office/powerpoint/2016/6/main"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28935" cy="42893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5" name="Section Zoom 24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0BBEF82E-BF9D-FA46-9FD5-A42B5BA3D5A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54473" y="3166796"/>
                <a:ext cx="428935" cy="42893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7" name="Section Zoom 26">
                <a:extLst>
                  <a:ext uri="{FF2B5EF4-FFF2-40B4-BE49-F238E27FC236}">
                    <a16:creationId xmlns:a16="http://schemas.microsoft.com/office/drawing/2014/main" id="{C4D3525E-2685-739E-C15C-66A5E78AD1D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30824284"/>
                  </p:ext>
                </p:extLst>
              </p:nvPr>
            </p:nvGraphicFramePr>
            <p:xfrm>
              <a:off x="5022795" y="4372901"/>
              <a:ext cx="428935" cy="428935"/>
            </p:xfrm>
            <a:graphic>
              <a:graphicData uri="http://schemas.microsoft.com/office/powerpoint/2016/sectionzoom">
                <psez:sectionZm>
                  <psez:sectionZmObj sectionId="{325C4A7D-F58A-4185-A71B-18044FB66B36}">
                    <psez:zmPr id="{5F1DEDE6-9FDB-4F52-AA71-E9C21A9A845C}" imageType="cover" transitionDur="1000">
                      <p166:blipFill xmlns:p166="http://schemas.microsoft.com/office/powerpoint/2016/6/main"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28935" cy="42893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7" name="Section Zoom 26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C4D3525E-2685-739E-C15C-66A5E78AD1D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22795" y="4372901"/>
                <a:ext cx="428935" cy="42893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9" name="Section Zoom 28">
                <a:extLst>
                  <a:ext uri="{FF2B5EF4-FFF2-40B4-BE49-F238E27FC236}">
                    <a16:creationId xmlns:a16="http://schemas.microsoft.com/office/drawing/2014/main" id="{684A17CA-676C-43BC-A0E7-9EA64D62F83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56770973"/>
                  </p:ext>
                </p:extLst>
              </p:nvPr>
            </p:nvGraphicFramePr>
            <p:xfrm>
              <a:off x="5881530" y="5705954"/>
              <a:ext cx="428935" cy="428935"/>
            </p:xfrm>
            <a:graphic>
              <a:graphicData uri="http://schemas.microsoft.com/office/powerpoint/2016/sectionzoom">
                <psez:sectionZm>
                  <psez:sectionZmObj sectionId="{6ED4F709-1FE3-4788-9314-3D36133C26D1}">
                    <psez:zmPr id="{2EF2FE99-C6C8-4F77-9D85-21B8AAE2AF43}" imageType="cover" transitionDur="1000">
                      <p166:blipFill xmlns:p166="http://schemas.microsoft.com/office/powerpoint/2016/6/main"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28935" cy="42893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9" name="Section Zoom 28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id="{684A17CA-676C-43BC-A0E7-9EA64D62F83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1530" y="5705954"/>
                <a:ext cx="428935" cy="42893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917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BB28D6-7FE5-7E3C-8A95-AD3C7994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20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1C8E551-D76C-8480-37E6-5401F50069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5F16AB-ACC4-AD2E-0183-9F3F4E3FC28C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1DCFBA-3F96-26F1-963C-419873D96099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1EAAD-7CAF-AC36-7E16-46A4AF9F256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6B1F06-5F5B-ADC8-399F-0F3BC201EF14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F6459E-4E1A-0185-F809-A3178B0F030D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0CA9BA-B321-65CB-6967-D0930882F56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1D3D9D7-702D-92BE-1137-695F58FCD5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8109CD-061C-9014-9F66-F4194D958E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81901B-8A73-46DF-9000-6A136C67FC7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79C303-ABF8-4BC6-2C30-D687A5FFB6C3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829743-1EA0-1626-4C76-3BB47F0BB5C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073EC1-8A74-531C-3AC6-7A36FE9ADB2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962BEB-9E4C-DE69-3B47-51C85AEB7719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76A4F0-B415-AEF8-22C3-CC699F8AA251}"/>
              </a:ext>
            </a:extLst>
          </p:cNvPr>
          <p:cNvSpPr txBox="1"/>
          <p:nvPr/>
        </p:nvSpPr>
        <p:spPr>
          <a:xfrm>
            <a:off x="228274" y="1055706"/>
            <a:ext cx="741612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4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2769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BB28D6-7FE5-7E3C-8A95-AD3C7994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21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1C8E551-D76C-8480-37E6-5401F50069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5F16AB-ACC4-AD2E-0183-9F3F4E3FC28C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1DCFBA-3F96-26F1-963C-419873D96099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1EAAD-7CAF-AC36-7E16-46A4AF9F256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6B1F06-5F5B-ADC8-399F-0F3BC201EF14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F6459E-4E1A-0185-F809-A3178B0F030D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0CA9BA-B321-65CB-6967-D0930882F56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1D3D9D7-702D-92BE-1137-695F58FCD5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8109CD-061C-9014-9F66-F4194D958E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81901B-8A73-46DF-9000-6A136C67FC7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79C303-ABF8-4BC6-2C30-D687A5FFB6C3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829743-1EA0-1626-4C76-3BB47F0BB5C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073EC1-8A74-531C-3AC6-7A36FE9ADB2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pic>
        <p:nvPicPr>
          <p:cNvPr id="16" name="Picture Placeholder 20">
            <a:extLst>
              <a:ext uri="{FF2B5EF4-FFF2-40B4-BE49-F238E27FC236}">
                <a16:creationId xmlns:a16="http://schemas.microsoft.com/office/drawing/2014/main" id="{ECE03DF1-DA86-641B-4A57-8E779500252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386" y="1484441"/>
            <a:ext cx="2377836" cy="2377836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</p:pic>
      <p:pic>
        <p:nvPicPr>
          <p:cNvPr id="17" name="Picture Placeholder 22">
            <a:extLst>
              <a:ext uri="{FF2B5EF4-FFF2-40B4-BE49-F238E27FC236}">
                <a16:creationId xmlns:a16="http://schemas.microsoft.com/office/drawing/2014/main" id="{C027FD21-5CFD-FBC8-AB1D-FAA83EF2F90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02391" y="1484441"/>
            <a:ext cx="2377836" cy="2377836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</p:pic>
      <p:pic>
        <p:nvPicPr>
          <p:cNvPr id="18" name="Picture Placeholder 24">
            <a:extLst>
              <a:ext uri="{FF2B5EF4-FFF2-40B4-BE49-F238E27FC236}">
                <a16:creationId xmlns:a16="http://schemas.microsoft.com/office/drawing/2014/main" id="{34B0BDF2-C164-B77F-ADC0-150444F8B7A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35396" y="1484441"/>
            <a:ext cx="2377836" cy="2377836"/>
          </a:xfrm>
          <a:custGeom>
            <a:avLst/>
            <a:gdLst>
              <a:gd name="connsiteX0" fmla="*/ 1188918 w 2377836"/>
              <a:gd name="connsiteY0" fmla="*/ 0 h 2377836"/>
              <a:gd name="connsiteX1" fmla="*/ 2377836 w 2377836"/>
              <a:gd name="connsiteY1" fmla="*/ 1188918 h 2377836"/>
              <a:gd name="connsiteX2" fmla="*/ 1188918 w 2377836"/>
              <a:gd name="connsiteY2" fmla="*/ 2377836 h 2377836"/>
              <a:gd name="connsiteX3" fmla="*/ 0 w 2377836"/>
              <a:gd name="connsiteY3" fmla="*/ 1188918 h 2377836"/>
              <a:gd name="connsiteX4" fmla="*/ 1188918 w 2377836"/>
              <a:gd name="connsiteY4" fmla="*/ 0 h 237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836" h="2377836">
                <a:moveTo>
                  <a:pt x="1188918" y="0"/>
                </a:moveTo>
                <a:cubicBezTo>
                  <a:pt x="1845539" y="0"/>
                  <a:pt x="2377836" y="532297"/>
                  <a:pt x="2377836" y="1188918"/>
                </a:cubicBezTo>
                <a:cubicBezTo>
                  <a:pt x="2377836" y="1845539"/>
                  <a:pt x="1845539" y="2377836"/>
                  <a:pt x="1188918" y="2377836"/>
                </a:cubicBezTo>
                <a:cubicBezTo>
                  <a:pt x="532297" y="2377836"/>
                  <a:pt x="0" y="1845539"/>
                  <a:pt x="0" y="1188918"/>
                </a:cubicBezTo>
                <a:cubicBezTo>
                  <a:pt x="0" y="532297"/>
                  <a:pt x="532297" y="0"/>
                  <a:pt x="1188918" y="0"/>
                </a:cubicBezTo>
                <a:close/>
              </a:path>
            </a:pathLst>
          </a:cu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C9BC99-F035-1340-447B-4899826F6FB1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BE108D7-12D6-EA9D-11BF-5EA0151A84B6}"/>
              </a:ext>
            </a:extLst>
          </p:cNvPr>
          <p:cNvSpPr/>
          <p:nvPr/>
        </p:nvSpPr>
        <p:spPr>
          <a:xfrm>
            <a:off x="320620" y="3557483"/>
            <a:ext cx="2275368" cy="461665"/>
          </a:xfrm>
          <a:prstGeom prst="roundRect">
            <a:avLst>
              <a:gd name="adj" fmla="val 50000"/>
            </a:avLst>
          </a:prstGeom>
          <a:solidFill>
            <a:srgbClr val="F2F2F2"/>
          </a:solidFill>
          <a:ln>
            <a:noFill/>
          </a:ln>
          <a:effectLst>
            <a:outerShdw blurRad="635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E054286-2FED-45E0-E023-238E7FE15307}"/>
              </a:ext>
            </a:extLst>
          </p:cNvPr>
          <p:cNvSpPr/>
          <p:nvPr/>
        </p:nvSpPr>
        <p:spPr>
          <a:xfrm>
            <a:off x="2953625" y="3557483"/>
            <a:ext cx="2275368" cy="461665"/>
          </a:xfrm>
          <a:prstGeom prst="roundRect">
            <a:avLst>
              <a:gd name="adj" fmla="val 50000"/>
            </a:avLst>
          </a:prstGeom>
          <a:solidFill>
            <a:srgbClr val="F2F2F2"/>
          </a:solidFill>
          <a:ln>
            <a:noFill/>
          </a:ln>
          <a:effectLst>
            <a:outerShdw blurRad="635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BA106E2-C97B-8C6E-6DF8-7CF517F6E71E}"/>
              </a:ext>
            </a:extLst>
          </p:cNvPr>
          <p:cNvSpPr/>
          <p:nvPr/>
        </p:nvSpPr>
        <p:spPr>
          <a:xfrm>
            <a:off x="5586630" y="3557483"/>
            <a:ext cx="2275368" cy="461665"/>
          </a:xfrm>
          <a:prstGeom prst="roundRect">
            <a:avLst>
              <a:gd name="adj" fmla="val 50000"/>
            </a:avLst>
          </a:prstGeom>
          <a:solidFill>
            <a:srgbClr val="F2F2F2"/>
          </a:solidFill>
          <a:ln>
            <a:noFill/>
          </a:ln>
          <a:effectLst>
            <a:outerShdw blurRad="635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678CA0-08D0-7B91-D072-494BFDD932BB}"/>
              </a:ext>
            </a:extLst>
          </p:cNvPr>
          <p:cNvSpPr txBox="1"/>
          <p:nvPr/>
        </p:nvSpPr>
        <p:spPr>
          <a:xfrm>
            <a:off x="5586630" y="3635492"/>
            <a:ext cx="2275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D552B6-5693-883C-2AE4-3319AD4C1F42}"/>
              </a:ext>
            </a:extLst>
          </p:cNvPr>
          <p:cNvSpPr txBox="1"/>
          <p:nvPr/>
        </p:nvSpPr>
        <p:spPr>
          <a:xfrm>
            <a:off x="2945034" y="3635492"/>
            <a:ext cx="2275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2762E7-1B6D-E2BF-B835-925B45D4A15F}"/>
              </a:ext>
            </a:extLst>
          </p:cNvPr>
          <p:cNvSpPr txBox="1"/>
          <p:nvPr/>
        </p:nvSpPr>
        <p:spPr>
          <a:xfrm>
            <a:off x="303438" y="3635492"/>
            <a:ext cx="2275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E0A540-2063-329F-8766-6C55DFC27360}"/>
              </a:ext>
            </a:extLst>
          </p:cNvPr>
          <p:cNvSpPr txBox="1"/>
          <p:nvPr/>
        </p:nvSpPr>
        <p:spPr>
          <a:xfrm>
            <a:off x="226149" y="4113907"/>
            <a:ext cx="2443375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fa-IR" sz="14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C13C59-737A-29E1-704F-A20C489E4B22}"/>
              </a:ext>
            </a:extLst>
          </p:cNvPr>
          <p:cNvSpPr txBox="1"/>
          <p:nvPr/>
        </p:nvSpPr>
        <p:spPr>
          <a:xfrm>
            <a:off x="2869621" y="4113907"/>
            <a:ext cx="2443375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fa-IR" sz="14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E74274-EEC9-E98C-8C3C-6DEEF1D4D1F1}"/>
              </a:ext>
            </a:extLst>
          </p:cNvPr>
          <p:cNvSpPr txBox="1"/>
          <p:nvPr/>
        </p:nvSpPr>
        <p:spPr>
          <a:xfrm>
            <a:off x="5561980" y="4113907"/>
            <a:ext cx="2443375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fa-IR" sz="14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371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BB28D6-7FE5-7E3C-8A95-AD3C7994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22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1C8E551-D76C-8480-37E6-5401F50069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5F16AB-ACC4-AD2E-0183-9F3F4E3FC28C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1DCFBA-3F96-26F1-963C-419873D96099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1EAAD-7CAF-AC36-7E16-46A4AF9F256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6B1F06-5F5B-ADC8-399F-0F3BC201EF14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F6459E-4E1A-0185-F809-A3178B0F030D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0CA9BA-B321-65CB-6967-D0930882F56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1D3D9D7-702D-92BE-1137-695F58FCD5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8109CD-061C-9014-9F66-F4194D958E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81901B-8A73-46DF-9000-6A136C67FC7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79C303-ABF8-4BC6-2C30-D687A5FFB6C3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829743-1EA0-1626-4C76-3BB47F0BB5C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073EC1-8A74-531C-3AC6-7A36FE9ADB2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cxnSp>
        <p:nvCxnSpPr>
          <p:cNvPr id="16" name="Google Shape;1016;p44">
            <a:extLst>
              <a:ext uri="{FF2B5EF4-FFF2-40B4-BE49-F238E27FC236}">
                <a16:creationId xmlns:a16="http://schemas.microsoft.com/office/drawing/2014/main" id="{F2C71AEA-6B7E-1318-93D3-7B8EA6AF0413}"/>
              </a:ext>
            </a:extLst>
          </p:cNvPr>
          <p:cNvCxnSpPr>
            <a:cxnSpLocks/>
            <a:endCxn id="48" idx="2"/>
          </p:cNvCxnSpPr>
          <p:nvPr/>
        </p:nvCxnSpPr>
        <p:spPr>
          <a:xfrm>
            <a:off x="1901384" y="2628786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" name="Google Shape;1019;p44">
            <a:extLst>
              <a:ext uri="{FF2B5EF4-FFF2-40B4-BE49-F238E27FC236}">
                <a16:creationId xmlns:a16="http://schemas.microsoft.com/office/drawing/2014/main" id="{88FDC32A-27A4-5A8C-FA51-2C1B16917190}"/>
              </a:ext>
            </a:extLst>
          </p:cNvPr>
          <p:cNvCxnSpPr>
            <a:cxnSpLocks/>
            <a:endCxn id="38" idx="2"/>
          </p:cNvCxnSpPr>
          <p:nvPr/>
        </p:nvCxnSpPr>
        <p:spPr>
          <a:xfrm>
            <a:off x="1901384" y="4576511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8" name="Google Shape;1022;p44">
            <a:extLst>
              <a:ext uri="{FF2B5EF4-FFF2-40B4-BE49-F238E27FC236}">
                <a16:creationId xmlns:a16="http://schemas.microsoft.com/office/drawing/2014/main" id="{1B5E7F0D-12E4-C4C9-F485-2C4000B06279}"/>
              </a:ext>
            </a:extLst>
          </p:cNvPr>
          <p:cNvCxnSpPr>
            <a:cxnSpLocks/>
            <a:endCxn id="31" idx="6"/>
          </p:cNvCxnSpPr>
          <p:nvPr/>
        </p:nvCxnSpPr>
        <p:spPr>
          <a:xfrm rot="10800000">
            <a:off x="5815484" y="2628786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9" name="Google Shape;1025;p44">
            <a:extLst>
              <a:ext uri="{FF2B5EF4-FFF2-40B4-BE49-F238E27FC236}">
                <a16:creationId xmlns:a16="http://schemas.microsoft.com/office/drawing/2014/main" id="{BAF0A648-3284-7F6D-EC41-01873E8B2B01}"/>
              </a:ext>
            </a:extLst>
          </p:cNvPr>
          <p:cNvCxnSpPr>
            <a:cxnSpLocks/>
            <a:endCxn id="43" idx="6"/>
          </p:cNvCxnSpPr>
          <p:nvPr/>
        </p:nvCxnSpPr>
        <p:spPr>
          <a:xfrm rot="10800000">
            <a:off x="5815484" y="4576511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20" name="Google Shape;1028;p44">
            <a:extLst>
              <a:ext uri="{FF2B5EF4-FFF2-40B4-BE49-F238E27FC236}">
                <a16:creationId xmlns:a16="http://schemas.microsoft.com/office/drawing/2014/main" id="{C7D474DA-9567-B433-817E-BA682ECEB87D}"/>
              </a:ext>
            </a:extLst>
          </p:cNvPr>
          <p:cNvGrpSpPr/>
          <p:nvPr/>
        </p:nvGrpSpPr>
        <p:grpSpPr>
          <a:xfrm>
            <a:off x="2772722" y="2172111"/>
            <a:ext cx="2861100" cy="2861100"/>
            <a:chOff x="3141449" y="1389300"/>
            <a:chExt cx="2861100" cy="2861100"/>
          </a:xfrm>
          <a:effectLst>
            <a:outerShdw blurRad="63500" algn="ctr" rotWithShape="0">
              <a:prstClr val="black">
                <a:alpha val="13000"/>
              </a:prstClr>
            </a:outerShdw>
          </a:effectLst>
        </p:grpSpPr>
        <p:sp>
          <p:nvSpPr>
            <p:cNvPr id="21" name="Google Shape;1029;p44">
              <a:extLst>
                <a:ext uri="{FF2B5EF4-FFF2-40B4-BE49-F238E27FC236}">
                  <a16:creationId xmlns:a16="http://schemas.microsoft.com/office/drawing/2014/main" id="{3F20EA64-0A81-2E89-D7DD-6CEA25A290BB}"/>
                </a:ext>
              </a:extLst>
            </p:cNvPr>
            <p:cNvSpPr/>
            <p:nvPr/>
          </p:nvSpPr>
          <p:spPr>
            <a:xfrm>
              <a:off x="3141449" y="1389300"/>
              <a:ext cx="2861100" cy="2861100"/>
            </a:xfrm>
            <a:prstGeom prst="donut">
              <a:avLst>
                <a:gd name="adj" fmla="val 2898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030;p44">
              <a:extLst>
                <a:ext uri="{FF2B5EF4-FFF2-40B4-BE49-F238E27FC236}">
                  <a16:creationId xmlns:a16="http://schemas.microsoft.com/office/drawing/2014/main" id="{A7296B33-9051-FAC9-BF05-BEC87FE78DEA}"/>
                </a:ext>
              </a:extLst>
            </p:cNvPr>
            <p:cNvSpPr/>
            <p:nvPr/>
          </p:nvSpPr>
          <p:spPr>
            <a:xfrm>
              <a:off x="3523050" y="1770900"/>
              <a:ext cx="2097900" cy="2097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032;p44">
              <a:extLst>
                <a:ext uri="{FF2B5EF4-FFF2-40B4-BE49-F238E27FC236}">
                  <a16:creationId xmlns:a16="http://schemas.microsoft.com/office/drawing/2014/main" id="{2185D50F-D468-B744-26E9-7CAE41E4835D}"/>
                </a:ext>
              </a:extLst>
            </p:cNvPr>
            <p:cNvSpPr/>
            <p:nvPr/>
          </p:nvSpPr>
          <p:spPr>
            <a:xfrm>
              <a:off x="3667350" y="1915195"/>
              <a:ext cx="1809300" cy="1809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F23422A-D171-BAA4-BDC6-B35292B86BDE}"/>
              </a:ext>
            </a:extLst>
          </p:cNvPr>
          <p:cNvGrpSpPr/>
          <p:nvPr/>
        </p:nvGrpSpPr>
        <p:grpSpPr>
          <a:xfrm>
            <a:off x="4839157" y="2051986"/>
            <a:ext cx="1153840" cy="1153633"/>
            <a:chOff x="5292458" y="1878325"/>
            <a:chExt cx="1153840" cy="1153633"/>
          </a:xfrm>
        </p:grpSpPr>
        <p:grpSp>
          <p:nvGrpSpPr>
            <p:cNvPr id="25" name="Google Shape;1034;p44">
              <a:extLst>
                <a:ext uri="{FF2B5EF4-FFF2-40B4-BE49-F238E27FC236}">
                  <a16:creationId xmlns:a16="http://schemas.microsoft.com/office/drawing/2014/main" id="{74E33535-E8D6-BBBC-337E-87535D67C30A}"/>
                </a:ext>
              </a:extLst>
            </p:cNvPr>
            <p:cNvGrpSpPr/>
            <p:nvPr/>
          </p:nvGrpSpPr>
          <p:grpSpPr>
            <a:xfrm>
              <a:off x="5292458" y="1878325"/>
              <a:ext cx="1153840" cy="1153633"/>
              <a:chOff x="5207884" y="1269175"/>
              <a:chExt cx="1153840" cy="1153633"/>
            </a:xfrm>
          </p:grpSpPr>
          <p:sp>
            <p:nvSpPr>
              <p:cNvPr id="30" name="Google Shape;1035;p44">
                <a:extLst>
                  <a:ext uri="{FF2B5EF4-FFF2-40B4-BE49-F238E27FC236}">
                    <a16:creationId xmlns:a16="http://schemas.microsoft.com/office/drawing/2014/main" id="{B90AE347-C8AB-697E-91F2-B9DA65F21EF4}"/>
                  </a:ext>
                </a:extLst>
              </p:cNvPr>
              <p:cNvSpPr/>
              <p:nvPr/>
            </p:nvSpPr>
            <p:spPr>
              <a:xfrm>
                <a:off x="5207884" y="1269175"/>
                <a:ext cx="1153840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5" extrusionOk="0">
                    <a:moveTo>
                      <a:pt x="38984" y="0"/>
                    </a:moveTo>
                    <a:cubicBezTo>
                      <a:pt x="17462" y="0"/>
                      <a:pt x="11" y="17444"/>
                      <a:pt x="11" y="38965"/>
                    </a:cubicBezTo>
                    <a:cubicBezTo>
                      <a:pt x="0" y="47299"/>
                      <a:pt x="2671" y="55413"/>
                      <a:pt x="7633" y="62109"/>
                    </a:cubicBezTo>
                    <a:lnTo>
                      <a:pt x="5831" y="68828"/>
                    </a:lnTo>
                    <a:lnTo>
                      <a:pt x="3686" y="76834"/>
                    </a:lnTo>
                    <a:lnTo>
                      <a:pt x="3686" y="76834"/>
                    </a:lnTo>
                    <a:lnTo>
                      <a:pt x="11691" y="74688"/>
                    </a:lnTo>
                    <a:lnTo>
                      <a:pt x="19365" y="72633"/>
                    </a:lnTo>
                    <a:cubicBezTo>
                      <a:pt x="25303" y="76106"/>
                      <a:pt x="32059" y="77934"/>
                      <a:pt x="38938" y="77934"/>
                    </a:cubicBezTo>
                    <a:cubicBezTo>
                      <a:pt x="38952" y="77934"/>
                      <a:pt x="38966" y="77934"/>
                      <a:pt x="38980" y="77934"/>
                    </a:cubicBezTo>
                    <a:cubicBezTo>
                      <a:pt x="60501" y="77934"/>
                      <a:pt x="77949" y="60486"/>
                      <a:pt x="77949" y="38965"/>
                    </a:cubicBezTo>
                    <a:cubicBezTo>
                      <a:pt x="77949" y="17444"/>
                      <a:pt x="60501" y="0"/>
                      <a:pt x="38984" y="0"/>
                    </a:cubicBezTo>
                    <a:close/>
                  </a:path>
                </a:pathLst>
              </a:custGeom>
              <a:solidFill>
                <a:srgbClr val="E3B5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024;p44">
                <a:extLst>
                  <a:ext uri="{FF2B5EF4-FFF2-40B4-BE49-F238E27FC236}">
                    <a16:creationId xmlns:a16="http://schemas.microsoft.com/office/drawing/2014/main" id="{3F2627FE-E2F8-AE08-5B44-7311B6E55AB0}"/>
                  </a:ext>
                </a:extLst>
              </p:cNvPr>
              <p:cNvSpPr/>
              <p:nvPr/>
            </p:nvSpPr>
            <p:spPr>
              <a:xfrm>
                <a:off x="5385344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" name="Google Shape;1043;p44">
              <a:extLst>
                <a:ext uri="{FF2B5EF4-FFF2-40B4-BE49-F238E27FC236}">
                  <a16:creationId xmlns:a16="http://schemas.microsoft.com/office/drawing/2014/main" id="{34885285-D302-3371-EF24-E5A7B3624E6E}"/>
                </a:ext>
              </a:extLst>
            </p:cNvPr>
            <p:cNvGrpSpPr/>
            <p:nvPr/>
          </p:nvGrpSpPr>
          <p:grpSpPr>
            <a:xfrm>
              <a:off x="5691609" y="2278323"/>
              <a:ext cx="355550" cy="353605"/>
              <a:chOff x="-2571737" y="2764550"/>
              <a:chExt cx="292225" cy="290650"/>
            </a:xfrm>
            <a:solidFill>
              <a:srgbClr val="18305C"/>
            </a:solidFill>
          </p:grpSpPr>
          <p:sp>
            <p:nvSpPr>
              <p:cNvPr id="27" name="Google Shape;1044;p44">
                <a:extLst>
                  <a:ext uri="{FF2B5EF4-FFF2-40B4-BE49-F238E27FC236}">
                    <a16:creationId xmlns:a16="http://schemas.microsoft.com/office/drawing/2014/main" id="{5BA76DB4-F7E6-7CC5-F023-F5B3F00D55BC}"/>
                  </a:ext>
                </a:extLst>
              </p:cNvPr>
              <p:cNvSpPr/>
              <p:nvPr/>
            </p:nvSpPr>
            <p:spPr>
              <a:xfrm>
                <a:off x="-2496085" y="30091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27" y="1"/>
                      <a:pt x="0" y="158"/>
                      <a:pt x="0" y="347"/>
                    </a:cubicBezTo>
                    <a:cubicBezTo>
                      <a:pt x="0" y="536"/>
                      <a:pt x="127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62" y="158"/>
                      <a:pt x="505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045;p44">
                <a:extLst>
                  <a:ext uri="{FF2B5EF4-FFF2-40B4-BE49-F238E27FC236}">
                    <a16:creationId xmlns:a16="http://schemas.microsoft.com/office/drawing/2014/main" id="{FFD36156-9C0A-026D-6ED8-7C8D9F1D9CAF}"/>
                  </a:ext>
                </a:extLst>
              </p:cNvPr>
              <p:cNvSpPr/>
              <p:nvPr/>
            </p:nvSpPr>
            <p:spPr>
              <a:xfrm>
                <a:off x="-2398548" y="2800375"/>
                <a:ext cx="5200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821" extrusionOk="0">
                    <a:moveTo>
                      <a:pt x="1008" y="0"/>
                    </a:moveTo>
                    <a:cubicBezTo>
                      <a:pt x="819" y="0"/>
                      <a:pt x="662" y="158"/>
                      <a:pt x="662" y="378"/>
                    </a:cubicBezTo>
                    <a:lnTo>
                      <a:pt x="662" y="757"/>
                    </a:lnTo>
                    <a:cubicBezTo>
                      <a:pt x="252" y="914"/>
                      <a:pt x="0" y="1261"/>
                      <a:pt x="0" y="1733"/>
                    </a:cubicBezTo>
                    <a:cubicBezTo>
                      <a:pt x="0" y="2300"/>
                      <a:pt x="473" y="2773"/>
                      <a:pt x="1008" y="2773"/>
                    </a:cubicBezTo>
                    <a:cubicBezTo>
                      <a:pt x="1323" y="2773"/>
                      <a:pt x="1481" y="3119"/>
                      <a:pt x="1260" y="3371"/>
                    </a:cubicBezTo>
                    <a:cubicBezTo>
                      <a:pt x="1197" y="3419"/>
                      <a:pt x="1103" y="3442"/>
                      <a:pt x="1012" y="3442"/>
                    </a:cubicBezTo>
                    <a:cubicBezTo>
                      <a:pt x="922" y="3442"/>
                      <a:pt x="835" y="3419"/>
                      <a:pt x="788" y="3371"/>
                    </a:cubicBezTo>
                    <a:cubicBezTo>
                      <a:pt x="725" y="3308"/>
                      <a:pt x="630" y="3277"/>
                      <a:pt x="540" y="3277"/>
                    </a:cubicBezTo>
                    <a:cubicBezTo>
                      <a:pt x="449" y="3277"/>
                      <a:pt x="362" y="3308"/>
                      <a:pt x="315" y="3371"/>
                    </a:cubicBezTo>
                    <a:cubicBezTo>
                      <a:pt x="189" y="3466"/>
                      <a:pt x="189" y="3718"/>
                      <a:pt x="315" y="3844"/>
                    </a:cubicBezTo>
                    <a:cubicBezTo>
                      <a:pt x="410" y="3939"/>
                      <a:pt x="536" y="4033"/>
                      <a:pt x="693" y="4065"/>
                    </a:cubicBezTo>
                    <a:lnTo>
                      <a:pt x="693" y="4474"/>
                    </a:lnTo>
                    <a:cubicBezTo>
                      <a:pt x="693" y="4663"/>
                      <a:pt x="851" y="4821"/>
                      <a:pt x="1040" y="4821"/>
                    </a:cubicBezTo>
                    <a:cubicBezTo>
                      <a:pt x="1260" y="4821"/>
                      <a:pt x="1418" y="4663"/>
                      <a:pt x="1418" y="4474"/>
                    </a:cubicBezTo>
                    <a:lnTo>
                      <a:pt x="1418" y="4065"/>
                    </a:lnTo>
                    <a:cubicBezTo>
                      <a:pt x="1796" y="3907"/>
                      <a:pt x="2079" y="3560"/>
                      <a:pt x="2079" y="3088"/>
                    </a:cubicBezTo>
                    <a:cubicBezTo>
                      <a:pt x="2079" y="2521"/>
                      <a:pt x="1607" y="2048"/>
                      <a:pt x="1040" y="2048"/>
                    </a:cubicBezTo>
                    <a:cubicBezTo>
                      <a:pt x="851" y="2048"/>
                      <a:pt x="693" y="1891"/>
                      <a:pt x="693" y="1702"/>
                    </a:cubicBezTo>
                    <a:cubicBezTo>
                      <a:pt x="693" y="1495"/>
                      <a:pt x="842" y="1356"/>
                      <a:pt x="1016" y="1356"/>
                    </a:cubicBezTo>
                    <a:cubicBezTo>
                      <a:pt x="1107" y="1356"/>
                      <a:pt x="1205" y="1394"/>
                      <a:pt x="1292" y="1481"/>
                    </a:cubicBezTo>
                    <a:cubicBezTo>
                      <a:pt x="1355" y="1528"/>
                      <a:pt x="1441" y="1552"/>
                      <a:pt x="1528" y="1552"/>
                    </a:cubicBezTo>
                    <a:cubicBezTo>
                      <a:pt x="1615" y="1552"/>
                      <a:pt x="1701" y="1528"/>
                      <a:pt x="1764" y="1481"/>
                    </a:cubicBezTo>
                    <a:cubicBezTo>
                      <a:pt x="1859" y="1355"/>
                      <a:pt x="1859" y="1103"/>
                      <a:pt x="1764" y="1009"/>
                    </a:cubicBezTo>
                    <a:cubicBezTo>
                      <a:pt x="1638" y="883"/>
                      <a:pt x="1512" y="788"/>
                      <a:pt x="1355" y="757"/>
                    </a:cubicBezTo>
                    <a:lnTo>
                      <a:pt x="1355" y="378"/>
                    </a:lnTo>
                    <a:cubicBezTo>
                      <a:pt x="1355" y="158"/>
                      <a:pt x="1197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046;p44">
                <a:extLst>
                  <a:ext uri="{FF2B5EF4-FFF2-40B4-BE49-F238E27FC236}">
                    <a16:creationId xmlns:a16="http://schemas.microsoft.com/office/drawing/2014/main" id="{C932AEA1-C380-DD1F-C457-1D98DE99A44C}"/>
                  </a:ext>
                </a:extLst>
              </p:cNvPr>
              <p:cNvSpPr/>
              <p:nvPr/>
            </p:nvSpPr>
            <p:spPr>
              <a:xfrm>
                <a:off x="-2571737" y="2764550"/>
                <a:ext cx="292225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26" extrusionOk="0">
                    <a:moveTo>
                      <a:pt x="5009" y="1355"/>
                    </a:moveTo>
                    <a:cubicBezTo>
                      <a:pt x="4789" y="1576"/>
                      <a:pt x="4694" y="1796"/>
                      <a:pt x="4537" y="2049"/>
                    </a:cubicBezTo>
                    <a:lnTo>
                      <a:pt x="662" y="2049"/>
                    </a:lnTo>
                    <a:lnTo>
                      <a:pt x="662" y="1670"/>
                    </a:lnTo>
                    <a:cubicBezTo>
                      <a:pt x="662" y="1513"/>
                      <a:pt x="819" y="1355"/>
                      <a:pt x="1008" y="1355"/>
                    </a:cubicBezTo>
                    <a:close/>
                    <a:moveTo>
                      <a:pt x="7908" y="694"/>
                    </a:moveTo>
                    <a:cubicBezTo>
                      <a:pt x="9609" y="694"/>
                      <a:pt x="10995" y="2080"/>
                      <a:pt x="10995" y="3781"/>
                    </a:cubicBezTo>
                    <a:cubicBezTo>
                      <a:pt x="10995" y="5451"/>
                      <a:pt x="9609" y="6837"/>
                      <a:pt x="7908" y="6837"/>
                    </a:cubicBezTo>
                    <a:cubicBezTo>
                      <a:pt x="7309" y="6837"/>
                      <a:pt x="6679" y="6680"/>
                      <a:pt x="6206" y="6365"/>
                    </a:cubicBezTo>
                    <a:cubicBezTo>
                      <a:pt x="6162" y="6342"/>
                      <a:pt x="6086" y="6320"/>
                      <a:pt x="6023" y="6320"/>
                    </a:cubicBezTo>
                    <a:cubicBezTo>
                      <a:pt x="5997" y="6320"/>
                      <a:pt x="5973" y="6324"/>
                      <a:pt x="5954" y="6333"/>
                    </a:cubicBezTo>
                    <a:cubicBezTo>
                      <a:pt x="5671" y="6396"/>
                      <a:pt x="5324" y="6522"/>
                      <a:pt x="5009" y="6648"/>
                    </a:cubicBezTo>
                    <a:lnTo>
                      <a:pt x="5324" y="5703"/>
                    </a:lnTo>
                    <a:cubicBezTo>
                      <a:pt x="5356" y="5609"/>
                      <a:pt x="5324" y="5514"/>
                      <a:pt x="5261" y="5420"/>
                    </a:cubicBezTo>
                    <a:cubicBezTo>
                      <a:pt x="4946" y="4947"/>
                      <a:pt x="4789" y="4348"/>
                      <a:pt x="4789" y="3781"/>
                    </a:cubicBezTo>
                    <a:cubicBezTo>
                      <a:pt x="4789" y="2080"/>
                      <a:pt x="6238" y="694"/>
                      <a:pt x="7908" y="694"/>
                    </a:cubicBezTo>
                    <a:close/>
                    <a:moveTo>
                      <a:pt x="4253" y="2710"/>
                    </a:moveTo>
                    <a:cubicBezTo>
                      <a:pt x="4190" y="3025"/>
                      <a:pt x="4096" y="3372"/>
                      <a:pt x="4096" y="3718"/>
                    </a:cubicBezTo>
                    <a:cubicBezTo>
                      <a:pt x="4096" y="4411"/>
                      <a:pt x="4253" y="5041"/>
                      <a:pt x="4600" y="5609"/>
                    </a:cubicBezTo>
                    <a:lnTo>
                      <a:pt x="4127" y="7089"/>
                    </a:lnTo>
                    <a:cubicBezTo>
                      <a:pt x="4096" y="7184"/>
                      <a:pt x="4127" y="7341"/>
                      <a:pt x="4222" y="7436"/>
                    </a:cubicBezTo>
                    <a:cubicBezTo>
                      <a:pt x="4266" y="7480"/>
                      <a:pt x="4358" y="7525"/>
                      <a:pt x="4453" y="7525"/>
                    </a:cubicBezTo>
                    <a:cubicBezTo>
                      <a:pt x="4492" y="7525"/>
                      <a:pt x="4531" y="7517"/>
                      <a:pt x="4568" y="7499"/>
                    </a:cubicBezTo>
                    <a:cubicBezTo>
                      <a:pt x="4568" y="7499"/>
                      <a:pt x="5387" y="7247"/>
                      <a:pt x="6017" y="7026"/>
                    </a:cubicBezTo>
                    <a:cubicBezTo>
                      <a:pt x="6080" y="7089"/>
                      <a:pt x="6143" y="7089"/>
                      <a:pt x="6175" y="7121"/>
                    </a:cubicBezTo>
                    <a:lnTo>
                      <a:pt x="6175" y="8223"/>
                    </a:lnTo>
                    <a:lnTo>
                      <a:pt x="662" y="8223"/>
                    </a:lnTo>
                    <a:lnTo>
                      <a:pt x="662" y="2710"/>
                    </a:lnTo>
                    <a:close/>
                    <a:moveTo>
                      <a:pt x="6112" y="8885"/>
                    </a:moveTo>
                    <a:lnTo>
                      <a:pt x="6112" y="10618"/>
                    </a:lnTo>
                    <a:cubicBezTo>
                      <a:pt x="6143" y="10807"/>
                      <a:pt x="5986" y="10964"/>
                      <a:pt x="5797" y="10964"/>
                    </a:cubicBezTo>
                    <a:lnTo>
                      <a:pt x="977" y="10964"/>
                    </a:lnTo>
                    <a:cubicBezTo>
                      <a:pt x="788" y="10964"/>
                      <a:pt x="630" y="10807"/>
                      <a:pt x="630" y="10618"/>
                    </a:cubicBezTo>
                    <a:lnTo>
                      <a:pt x="630" y="8885"/>
                    </a:lnTo>
                    <a:close/>
                    <a:moveTo>
                      <a:pt x="7908" y="1"/>
                    </a:moveTo>
                    <a:cubicBezTo>
                      <a:pt x="7120" y="1"/>
                      <a:pt x="6364" y="221"/>
                      <a:pt x="5734" y="662"/>
                    </a:cubicBezTo>
                    <a:lnTo>
                      <a:pt x="1008" y="662"/>
                    </a:lnTo>
                    <a:cubicBezTo>
                      <a:pt x="473" y="662"/>
                      <a:pt x="0" y="1135"/>
                      <a:pt x="0" y="1670"/>
                    </a:cubicBezTo>
                    <a:lnTo>
                      <a:pt x="0" y="10618"/>
                    </a:lnTo>
                    <a:cubicBezTo>
                      <a:pt x="0" y="11153"/>
                      <a:pt x="473" y="11626"/>
                      <a:pt x="1008" y="11626"/>
                    </a:cubicBezTo>
                    <a:lnTo>
                      <a:pt x="5828" y="11626"/>
                    </a:lnTo>
                    <a:cubicBezTo>
                      <a:pt x="6364" y="11626"/>
                      <a:pt x="6837" y="11153"/>
                      <a:pt x="6837" y="10618"/>
                    </a:cubicBezTo>
                    <a:lnTo>
                      <a:pt x="6837" y="7341"/>
                    </a:lnTo>
                    <a:cubicBezTo>
                      <a:pt x="7215" y="7436"/>
                      <a:pt x="7561" y="7499"/>
                      <a:pt x="7908" y="7499"/>
                    </a:cubicBezTo>
                    <a:cubicBezTo>
                      <a:pt x="9987" y="7499"/>
                      <a:pt x="11688" y="5798"/>
                      <a:pt x="11688" y="3718"/>
                    </a:cubicBezTo>
                    <a:cubicBezTo>
                      <a:pt x="11657" y="1670"/>
                      <a:pt x="9956" y="1"/>
                      <a:pt x="7908" y="1"/>
                    </a:cubicBezTo>
                    <a:close/>
                  </a:path>
                </a:pathLst>
              </a:custGeom>
              <a:solidFill>
                <a:srgbClr val="0A0D1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C72C401-FC91-29B8-A3FE-652D6E23F0FC}"/>
              </a:ext>
            </a:extLst>
          </p:cNvPr>
          <p:cNvGrpSpPr/>
          <p:nvPr/>
        </p:nvGrpSpPr>
        <p:grpSpPr>
          <a:xfrm>
            <a:off x="2422848" y="3999643"/>
            <a:ext cx="1153781" cy="1153692"/>
            <a:chOff x="2876149" y="3825982"/>
            <a:chExt cx="1153781" cy="1153692"/>
          </a:xfrm>
        </p:grpSpPr>
        <p:grpSp>
          <p:nvGrpSpPr>
            <p:cNvPr id="33" name="Google Shape;1038;p44">
              <a:extLst>
                <a:ext uri="{FF2B5EF4-FFF2-40B4-BE49-F238E27FC236}">
                  <a16:creationId xmlns:a16="http://schemas.microsoft.com/office/drawing/2014/main" id="{3BF8353A-1969-FF01-006B-EB0ACBC00C62}"/>
                </a:ext>
              </a:extLst>
            </p:cNvPr>
            <p:cNvGrpSpPr/>
            <p:nvPr/>
          </p:nvGrpSpPr>
          <p:grpSpPr>
            <a:xfrm>
              <a:off x="2876149" y="3825982"/>
              <a:ext cx="1153781" cy="1153692"/>
              <a:chOff x="2791575" y="3216832"/>
              <a:chExt cx="1153781" cy="1153692"/>
            </a:xfrm>
          </p:grpSpPr>
          <p:sp>
            <p:nvSpPr>
              <p:cNvPr id="37" name="Google Shape;1039;p44">
                <a:extLst>
                  <a:ext uri="{FF2B5EF4-FFF2-40B4-BE49-F238E27FC236}">
                    <a16:creationId xmlns:a16="http://schemas.microsoft.com/office/drawing/2014/main" id="{532ECE79-C435-319B-00FD-13A46967D535}"/>
                  </a:ext>
                </a:extLst>
              </p:cNvPr>
              <p:cNvSpPr/>
              <p:nvPr/>
            </p:nvSpPr>
            <p:spPr>
              <a:xfrm>
                <a:off x="2791575" y="3216832"/>
                <a:ext cx="1153781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9" extrusionOk="0">
                    <a:moveTo>
                      <a:pt x="39007" y="1"/>
                    </a:moveTo>
                    <a:cubicBezTo>
                      <a:pt x="38993" y="1"/>
                      <a:pt x="38979" y="1"/>
                      <a:pt x="38965" y="1"/>
                    </a:cubicBezTo>
                    <a:cubicBezTo>
                      <a:pt x="17444" y="1"/>
                      <a:pt x="0" y="17452"/>
                      <a:pt x="0" y="38973"/>
                    </a:cubicBezTo>
                    <a:cubicBezTo>
                      <a:pt x="0" y="60491"/>
                      <a:pt x="17444" y="77938"/>
                      <a:pt x="38965" y="77938"/>
                    </a:cubicBezTo>
                    <a:cubicBezTo>
                      <a:pt x="60486" y="77938"/>
                      <a:pt x="77934" y="60491"/>
                      <a:pt x="77934" y="38973"/>
                    </a:cubicBezTo>
                    <a:cubicBezTo>
                      <a:pt x="77945" y="30639"/>
                      <a:pt x="75274" y="22525"/>
                      <a:pt x="70316" y="15829"/>
                    </a:cubicBezTo>
                    <a:lnTo>
                      <a:pt x="72114" y="9111"/>
                    </a:lnTo>
                    <a:lnTo>
                      <a:pt x="74259" y="1101"/>
                    </a:lnTo>
                    <a:lnTo>
                      <a:pt x="66254" y="3246"/>
                    </a:lnTo>
                    <a:lnTo>
                      <a:pt x="58584" y="5305"/>
                    </a:lnTo>
                    <a:cubicBezTo>
                      <a:pt x="52642" y="1832"/>
                      <a:pt x="45886" y="1"/>
                      <a:pt x="39007" y="1"/>
                    </a:cubicBezTo>
                    <a:close/>
                  </a:path>
                </a:pathLst>
              </a:custGeom>
              <a:solidFill>
                <a:srgbClr val="E3B5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021;p44">
                <a:extLst>
                  <a:ext uri="{FF2B5EF4-FFF2-40B4-BE49-F238E27FC236}">
                    <a16:creationId xmlns:a16="http://schemas.microsoft.com/office/drawing/2014/main" id="{FC4EA161-5FF2-F261-26A8-75B59CACF33D}"/>
                  </a:ext>
                </a:extLst>
              </p:cNvPr>
              <p:cNvSpPr/>
              <p:nvPr/>
            </p:nvSpPr>
            <p:spPr>
              <a:xfrm>
                <a:off x="2969007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" name="Google Shape;1047;p44">
              <a:extLst>
                <a:ext uri="{FF2B5EF4-FFF2-40B4-BE49-F238E27FC236}">
                  <a16:creationId xmlns:a16="http://schemas.microsoft.com/office/drawing/2014/main" id="{9680318F-3E11-1AC6-9E5B-13488F496BD1}"/>
                </a:ext>
              </a:extLst>
            </p:cNvPr>
            <p:cNvGrpSpPr/>
            <p:nvPr/>
          </p:nvGrpSpPr>
          <p:grpSpPr>
            <a:xfrm>
              <a:off x="3275735" y="4224593"/>
              <a:ext cx="354607" cy="356464"/>
              <a:chOff x="-3852025" y="2764950"/>
              <a:chExt cx="291450" cy="293000"/>
            </a:xfrm>
            <a:solidFill>
              <a:srgbClr val="18305C"/>
            </a:solidFill>
          </p:grpSpPr>
          <p:sp>
            <p:nvSpPr>
              <p:cNvPr id="35" name="Google Shape;1048;p44">
                <a:extLst>
                  <a:ext uri="{FF2B5EF4-FFF2-40B4-BE49-F238E27FC236}">
                    <a16:creationId xmlns:a16="http://schemas.microsoft.com/office/drawing/2014/main" id="{EEB032F9-2FA3-1FE5-3597-DCC2EAB7494C}"/>
                  </a:ext>
                </a:extLst>
              </p:cNvPr>
              <p:cNvSpPr/>
              <p:nvPr/>
            </p:nvSpPr>
            <p:spPr>
              <a:xfrm>
                <a:off x="-3852025" y="2764950"/>
                <a:ext cx="291450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720" extrusionOk="0">
                    <a:moveTo>
                      <a:pt x="4380" y="693"/>
                    </a:moveTo>
                    <a:cubicBezTo>
                      <a:pt x="6774" y="693"/>
                      <a:pt x="8161" y="1355"/>
                      <a:pt x="8161" y="1733"/>
                    </a:cubicBezTo>
                    <a:cubicBezTo>
                      <a:pt x="8161" y="2080"/>
                      <a:pt x="6774" y="2741"/>
                      <a:pt x="4380" y="2741"/>
                    </a:cubicBezTo>
                    <a:cubicBezTo>
                      <a:pt x="1986" y="2741"/>
                      <a:pt x="599" y="2080"/>
                      <a:pt x="599" y="1733"/>
                    </a:cubicBezTo>
                    <a:cubicBezTo>
                      <a:pt x="631" y="1355"/>
                      <a:pt x="2017" y="693"/>
                      <a:pt x="4380" y="693"/>
                    </a:cubicBezTo>
                    <a:close/>
                    <a:moveTo>
                      <a:pt x="8224" y="2710"/>
                    </a:moveTo>
                    <a:lnTo>
                      <a:pt x="8224" y="4190"/>
                    </a:lnTo>
                    <a:lnTo>
                      <a:pt x="7845" y="4190"/>
                    </a:lnTo>
                    <a:cubicBezTo>
                      <a:pt x="7815" y="4189"/>
                      <a:pt x="7784" y="4189"/>
                      <a:pt x="7753" y="4189"/>
                    </a:cubicBezTo>
                    <a:cubicBezTo>
                      <a:pt x="6625" y="4189"/>
                      <a:pt x="5622" y="4748"/>
                      <a:pt x="4947" y="5545"/>
                    </a:cubicBezTo>
                    <a:cubicBezTo>
                      <a:pt x="4743" y="5555"/>
                      <a:pt x="4544" y="5560"/>
                      <a:pt x="4352" y="5560"/>
                    </a:cubicBezTo>
                    <a:cubicBezTo>
                      <a:pt x="2081" y="5560"/>
                      <a:pt x="662" y="4912"/>
                      <a:pt x="662" y="4505"/>
                    </a:cubicBezTo>
                    <a:lnTo>
                      <a:pt x="662" y="2710"/>
                    </a:lnTo>
                    <a:cubicBezTo>
                      <a:pt x="1639" y="3308"/>
                      <a:pt x="3246" y="3466"/>
                      <a:pt x="4443" y="3466"/>
                    </a:cubicBezTo>
                    <a:cubicBezTo>
                      <a:pt x="5577" y="3466"/>
                      <a:pt x="7215" y="3308"/>
                      <a:pt x="8224" y="2710"/>
                    </a:cubicBezTo>
                    <a:close/>
                    <a:moveTo>
                      <a:pt x="631" y="5514"/>
                    </a:moveTo>
                    <a:cubicBezTo>
                      <a:pt x="1639" y="6081"/>
                      <a:pt x="3309" y="6238"/>
                      <a:pt x="4474" y="6238"/>
                    </a:cubicBezTo>
                    <a:cubicBezTo>
                      <a:pt x="4222" y="6711"/>
                      <a:pt x="4065" y="7309"/>
                      <a:pt x="4065" y="7939"/>
                    </a:cubicBezTo>
                    <a:lnTo>
                      <a:pt x="4065" y="8286"/>
                    </a:lnTo>
                    <a:cubicBezTo>
                      <a:pt x="1860" y="8223"/>
                      <a:pt x="631" y="7624"/>
                      <a:pt x="631" y="7278"/>
                    </a:cubicBezTo>
                    <a:lnTo>
                      <a:pt x="631" y="5514"/>
                    </a:lnTo>
                    <a:close/>
                    <a:moveTo>
                      <a:pt x="631" y="8223"/>
                    </a:moveTo>
                    <a:cubicBezTo>
                      <a:pt x="1576" y="8759"/>
                      <a:pt x="3120" y="8979"/>
                      <a:pt x="4222" y="8979"/>
                    </a:cubicBezTo>
                    <a:cubicBezTo>
                      <a:pt x="4474" y="9798"/>
                      <a:pt x="4947" y="10460"/>
                      <a:pt x="5609" y="10964"/>
                    </a:cubicBezTo>
                    <a:cubicBezTo>
                      <a:pt x="5199" y="11005"/>
                      <a:pt x="4802" y="11024"/>
                      <a:pt x="4424" y="11024"/>
                    </a:cubicBezTo>
                    <a:cubicBezTo>
                      <a:pt x="2216" y="11024"/>
                      <a:pt x="631" y="10391"/>
                      <a:pt x="631" y="9987"/>
                    </a:cubicBezTo>
                    <a:lnTo>
                      <a:pt x="631" y="8223"/>
                    </a:lnTo>
                    <a:close/>
                    <a:moveTo>
                      <a:pt x="7814" y="4852"/>
                    </a:moveTo>
                    <a:cubicBezTo>
                      <a:pt x="9515" y="4852"/>
                      <a:pt x="10933" y="6238"/>
                      <a:pt x="10933" y="7939"/>
                    </a:cubicBezTo>
                    <a:cubicBezTo>
                      <a:pt x="10964" y="9641"/>
                      <a:pt x="9547" y="11027"/>
                      <a:pt x="7814" y="11027"/>
                    </a:cubicBezTo>
                    <a:cubicBezTo>
                      <a:pt x="6113" y="11027"/>
                      <a:pt x="4726" y="9641"/>
                      <a:pt x="4726" y="7939"/>
                    </a:cubicBezTo>
                    <a:cubicBezTo>
                      <a:pt x="4726" y="6238"/>
                      <a:pt x="6113" y="4852"/>
                      <a:pt x="7814" y="4852"/>
                    </a:cubicBezTo>
                    <a:close/>
                    <a:moveTo>
                      <a:pt x="4411" y="0"/>
                    </a:moveTo>
                    <a:cubicBezTo>
                      <a:pt x="3277" y="0"/>
                      <a:pt x="2206" y="158"/>
                      <a:pt x="1418" y="410"/>
                    </a:cubicBezTo>
                    <a:cubicBezTo>
                      <a:pt x="253" y="819"/>
                      <a:pt x="1" y="1323"/>
                      <a:pt x="1" y="1733"/>
                    </a:cubicBezTo>
                    <a:lnTo>
                      <a:pt x="1" y="9987"/>
                    </a:lnTo>
                    <a:cubicBezTo>
                      <a:pt x="1" y="10334"/>
                      <a:pt x="253" y="10901"/>
                      <a:pt x="1418" y="11279"/>
                    </a:cubicBezTo>
                    <a:cubicBezTo>
                      <a:pt x="2269" y="11562"/>
                      <a:pt x="3309" y="11720"/>
                      <a:pt x="4411" y="11720"/>
                    </a:cubicBezTo>
                    <a:cubicBezTo>
                      <a:pt x="5199" y="11720"/>
                      <a:pt x="5955" y="11657"/>
                      <a:pt x="6617" y="11531"/>
                    </a:cubicBezTo>
                    <a:cubicBezTo>
                      <a:pt x="7026" y="11657"/>
                      <a:pt x="7404" y="11720"/>
                      <a:pt x="7845" y="11720"/>
                    </a:cubicBezTo>
                    <a:cubicBezTo>
                      <a:pt x="9925" y="11720"/>
                      <a:pt x="11658" y="10019"/>
                      <a:pt x="11658" y="7939"/>
                    </a:cubicBezTo>
                    <a:cubicBezTo>
                      <a:pt x="11626" y="6175"/>
                      <a:pt x="10397" y="4757"/>
                      <a:pt x="8822" y="4316"/>
                    </a:cubicBezTo>
                    <a:lnTo>
                      <a:pt x="8822" y="1733"/>
                    </a:lnTo>
                    <a:cubicBezTo>
                      <a:pt x="8822" y="1355"/>
                      <a:pt x="8602" y="819"/>
                      <a:pt x="7404" y="410"/>
                    </a:cubicBezTo>
                    <a:cubicBezTo>
                      <a:pt x="6585" y="158"/>
                      <a:pt x="5514" y="0"/>
                      <a:pt x="4411" y="0"/>
                    </a:cubicBezTo>
                    <a:close/>
                  </a:path>
                </a:pathLst>
              </a:custGeom>
              <a:solidFill>
                <a:srgbClr val="0A0D1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049;p44">
                <a:extLst>
                  <a:ext uri="{FF2B5EF4-FFF2-40B4-BE49-F238E27FC236}">
                    <a16:creationId xmlns:a16="http://schemas.microsoft.com/office/drawing/2014/main" id="{2AC26A3A-7E2A-A2FE-B695-14CAA52D092B}"/>
                  </a:ext>
                </a:extLst>
              </p:cNvPr>
              <p:cNvSpPr/>
              <p:nvPr/>
            </p:nvSpPr>
            <p:spPr>
              <a:xfrm>
                <a:off x="-3707100" y="2937425"/>
                <a:ext cx="10320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11" extrusionOk="0">
                    <a:moveTo>
                      <a:pt x="3785" y="1"/>
                    </a:moveTo>
                    <a:cubicBezTo>
                      <a:pt x="3695" y="1"/>
                      <a:pt x="3608" y="32"/>
                      <a:pt x="3561" y="95"/>
                    </a:cubicBezTo>
                    <a:lnTo>
                      <a:pt x="1733" y="1923"/>
                    </a:lnTo>
                    <a:lnTo>
                      <a:pt x="599" y="757"/>
                    </a:lnTo>
                    <a:cubicBezTo>
                      <a:pt x="536" y="710"/>
                      <a:pt x="450" y="686"/>
                      <a:pt x="363" y="686"/>
                    </a:cubicBezTo>
                    <a:cubicBezTo>
                      <a:pt x="276" y="686"/>
                      <a:pt x="190" y="710"/>
                      <a:pt x="127" y="757"/>
                    </a:cubicBezTo>
                    <a:cubicBezTo>
                      <a:pt x="1" y="883"/>
                      <a:pt x="1" y="1135"/>
                      <a:pt x="127" y="1229"/>
                    </a:cubicBezTo>
                    <a:lnTo>
                      <a:pt x="1513" y="2616"/>
                    </a:lnTo>
                    <a:cubicBezTo>
                      <a:pt x="1560" y="2679"/>
                      <a:pt x="1647" y="2710"/>
                      <a:pt x="1737" y="2710"/>
                    </a:cubicBezTo>
                    <a:cubicBezTo>
                      <a:pt x="1828" y="2710"/>
                      <a:pt x="1922" y="2679"/>
                      <a:pt x="1985" y="2616"/>
                    </a:cubicBezTo>
                    <a:lnTo>
                      <a:pt x="4033" y="568"/>
                    </a:lnTo>
                    <a:cubicBezTo>
                      <a:pt x="4128" y="442"/>
                      <a:pt x="4128" y="221"/>
                      <a:pt x="4033" y="95"/>
                    </a:cubicBezTo>
                    <a:cubicBezTo>
                      <a:pt x="3970" y="32"/>
                      <a:pt x="3876" y="1"/>
                      <a:pt x="37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AC74FC0-0EF2-17F6-DB18-48E942E1C90B}"/>
              </a:ext>
            </a:extLst>
          </p:cNvPr>
          <p:cNvGrpSpPr/>
          <p:nvPr/>
        </p:nvGrpSpPr>
        <p:grpSpPr>
          <a:xfrm>
            <a:off x="4839157" y="3999643"/>
            <a:ext cx="1153840" cy="1153692"/>
            <a:chOff x="5292458" y="3825982"/>
            <a:chExt cx="1153840" cy="1153692"/>
          </a:xfrm>
        </p:grpSpPr>
        <p:grpSp>
          <p:nvGrpSpPr>
            <p:cNvPr id="40" name="Google Shape;1036;p44">
              <a:extLst>
                <a:ext uri="{FF2B5EF4-FFF2-40B4-BE49-F238E27FC236}">
                  <a16:creationId xmlns:a16="http://schemas.microsoft.com/office/drawing/2014/main" id="{41BC44C4-7566-57B2-4720-07662CFAAB41}"/>
                </a:ext>
              </a:extLst>
            </p:cNvPr>
            <p:cNvGrpSpPr/>
            <p:nvPr/>
          </p:nvGrpSpPr>
          <p:grpSpPr>
            <a:xfrm>
              <a:off x="5292458" y="3825982"/>
              <a:ext cx="1153840" cy="1153692"/>
              <a:chOff x="5207884" y="3216832"/>
              <a:chExt cx="1153840" cy="1153692"/>
            </a:xfrm>
          </p:grpSpPr>
          <p:sp>
            <p:nvSpPr>
              <p:cNvPr id="42" name="Google Shape;1037;p44">
                <a:extLst>
                  <a:ext uri="{FF2B5EF4-FFF2-40B4-BE49-F238E27FC236}">
                    <a16:creationId xmlns:a16="http://schemas.microsoft.com/office/drawing/2014/main" id="{74A2B58B-D599-3B46-E5B1-6BE8428C53D8}"/>
                  </a:ext>
                </a:extLst>
              </p:cNvPr>
              <p:cNvSpPr/>
              <p:nvPr/>
            </p:nvSpPr>
            <p:spPr>
              <a:xfrm>
                <a:off x="5207884" y="3216832"/>
                <a:ext cx="1153840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9" extrusionOk="0">
                    <a:moveTo>
                      <a:pt x="38942" y="1"/>
                    </a:moveTo>
                    <a:cubicBezTo>
                      <a:pt x="32059" y="1"/>
                      <a:pt x="25303" y="1832"/>
                      <a:pt x="19365" y="5302"/>
                    </a:cubicBezTo>
                    <a:lnTo>
                      <a:pt x="11695" y="3246"/>
                    </a:lnTo>
                    <a:lnTo>
                      <a:pt x="3686" y="1101"/>
                    </a:lnTo>
                    <a:lnTo>
                      <a:pt x="3686" y="1101"/>
                    </a:lnTo>
                    <a:lnTo>
                      <a:pt x="5831" y="9107"/>
                    </a:lnTo>
                    <a:lnTo>
                      <a:pt x="7633" y="15829"/>
                    </a:lnTo>
                    <a:cubicBezTo>
                      <a:pt x="2671" y="22525"/>
                      <a:pt x="0" y="30639"/>
                      <a:pt x="11" y="38970"/>
                    </a:cubicBezTo>
                    <a:cubicBezTo>
                      <a:pt x="11" y="60491"/>
                      <a:pt x="17459" y="77938"/>
                      <a:pt x="38984" y="77938"/>
                    </a:cubicBezTo>
                    <a:cubicBezTo>
                      <a:pt x="60509" y="77938"/>
                      <a:pt x="77949" y="60491"/>
                      <a:pt x="77949" y="38973"/>
                    </a:cubicBezTo>
                    <a:cubicBezTo>
                      <a:pt x="77949" y="17452"/>
                      <a:pt x="60501" y="1"/>
                      <a:pt x="38984" y="1"/>
                    </a:cubicBezTo>
                    <a:cubicBezTo>
                      <a:pt x="38970" y="1"/>
                      <a:pt x="38956" y="1"/>
                      <a:pt x="38942" y="1"/>
                    </a:cubicBezTo>
                    <a:close/>
                  </a:path>
                </a:pathLst>
              </a:custGeom>
              <a:solidFill>
                <a:srgbClr val="0A0D1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027;p44">
                <a:extLst>
                  <a:ext uri="{FF2B5EF4-FFF2-40B4-BE49-F238E27FC236}">
                    <a16:creationId xmlns:a16="http://schemas.microsoft.com/office/drawing/2014/main" id="{2F916E17-8C6C-53AB-8512-3E50A592E77C}"/>
                  </a:ext>
                </a:extLst>
              </p:cNvPr>
              <p:cNvSpPr/>
              <p:nvPr/>
            </p:nvSpPr>
            <p:spPr>
              <a:xfrm>
                <a:off x="5385344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1" name="Google Shape;1050;p44">
              <a:extLst>
                <a:ext uri="{FF2B5EF4-FFF2-40B4-BE49-F238E27FC236}">
                  <a16:creationId xmlns:a16="http://schemas.microsoft.com/office/drawing/2014/main" id="{B4A84ACF-F43D-4A42-355F-BEB418FCBE7C}"/>
                </a:ext>
              </a:extLst>
            </p:cNvPr>
            <p:cNvSpPr/>
            <p:nvPr/>
          </p:nvSpPr>
          <p:spPr>
            <a:xfrm>
              <a:off x="5683936" y="4225298"/>
              <a:ext cx="370881" cy="355065"/>
            </a:xfrm>
            <a:custGeom>
              <a:avLst/>
              <a:gdLst/>
              <a:ahLst/>
              <a:cxnLst/>
              <a:rect l="l" t="t" r="r" b="b"/>
              <a:pathLst>
                <a:path w="12193" h="11674" extrusionOk="0">
                  <a:moveTo>
                    <a:pt x="9483" y="1174"/>
                  </a:moveTo>
                  <a:lnTo>
                    <a:pt x="9483" y="2308"/>
                  </a:lnTo>
                  <a:cubicBezTo>
                    <a:pt x="9483" y="2497"/>
                    <a:pt x="9641" y="2655"/>
                    <a:pt x="9830" y="2655"/>
                  </a:cubicBezTo>
                  <a:lnTo>
                    <a:pt x="10901" y="2655"/>
                  </a:lnTo>
                  <a:lnTo>
                    <a:pt x="9515" y="4041"/>
                  </a:lnTo>
                  <a:lnTo>
                    <a:pt x="8097" y="4041"/>
                  </a:lnTo>
                  <a:lnTo>
                    <a:pt x="8097" y="2560"/>
                  </a:lnTo>
                  <a:lnTo>
                    <a:pt x="9483" y="1174"/>
                  </a:lnTo>
                  <a:close/>
                  <a:moveTo>
                    <a:pt x="4885" y="6181"/>
                  </a:moveTo>
                  <a:cubicBezTo>
                    <a:pt x="5033" y="6181"/>
                    <a:pt x="5183" y="6212"/>
                    <a:pt x="5325" y="6278"/>
                  </a:cubicBezTo>
                  <a:lnTo>
                    <a:pt x="4600" y="7003"/>
                  </a:lnTo>
                  <a:cubicBezTo>
                    <a:pt x="4474" y="7129"/>
                    <a:pt x="4474" y="7349"/>
                    <a:pt x="4600" y="7475"/>
                  </a:cubicBezTo>
                  <a:cubicBezTo>
                    <a:pt x="4663" y="7538"/>
                    <a:pt x="4750" y="7570"/>
                    <a:pt x="4836" y="7570"/>
                  </a:cubicBezTo>
                  <a:cubicBezTo>
                    <a:pt x="4923" y="7570"/>
                    <a:pt x="5010" y="7538"/>
                    <a:pt x="5073" y="7475"/>
                  </a:cubicBezTo>
                  <a:lnTo>
                    <a:pt x="5797" y="6751"/>
                  </a:lnTo>
                  <a:lnTo>
                    <a:pt x="5797" y="6751"/>
                  </a:lnTo>
                  <a:cubicBezTo>
                    <a:pt x="5986" y="7160"/>
                    <a:pt x="5892" y="7633"/>
                    <a:pt x="5577" y="7948"/>
                  </a:cubicBezTo>
                  <a:cubicBezTo>
                    <a:pt x="5388" y="8137"/>
                    <a:pt x="5128" y="8231"/>
                    <a:pt x="4864" y="8231"/>
                  </a:cubicBezTo>
                  <a:cubicBezTo>
                    <a:pt x="4600" y="8231"/>
                    <a:pt x="4332" y="8137"/>
                    <a:pt x="4127" y="7948"/>
                  </a:cubicBezTo>
                  <a:cubicBezTo>
                    <a:pt x="3749" y="7538"/>
                    <a:pt x="3749" y="6877"/>
                    <a:pt x="4127" y="6499"/>
                  </a:cubicBezTo>
                  <a:cubicBezTo>
                    <a:pt x="4333" y="6293"/>
                    <a:pt x="4606" y="6181"/>
                    <a:pt x="4885" y="6181"/>
                  </a:cubicBezTo>
                  <a:close/>
                  <a:moveTo>
                    <a:pt x="4897" y="4831"/>
                  </a:moveTo>
                  <a:cubicBezTo>
                    <a:pt x="5396" y="4831"/>
                    <a:pt x="5890" y="4990"/>
                    <a:pt x="6301" y="5301"/>
                  </a:cubicBezTo>
                  <a:lnTo>
                    <a:pt x="5829" y="5774"/>
                  </a:lnTo>
                  <a:cubicBezTo>
                    <a:pt x="5553" y="5590"/>
                    <a:pt x="5233" y="5499"/>
                    <a:pt x="4911" y="5499"/>
                  </a:cubicBezTo>
                  <a:cubicBezTo>
                    <a:pt x="4460" y="5499"/>
                    <a:pt x="4004" y="5677"/>
                    <a:pt x="3655" y="6026"/>
                  </a:cubicBezTo>
                  <a:cubicBezTo>
                    <a:pt x="2993" y="6688"/>
                    <a:pt x="2993" y="7790"/>
                    <a:pt x="3655" y="8420"/>
                  </a:cubicBezTo>
                  <a:cubicBezTo>
                    <a:pt x="3986" y="8751"/>
                    <a:pt x="4427" y="8917"/>
                    <a:pt x="4864" y="8917"/>
                  </a:cubicBezTo>
                  <a:cubicBezTo>
                    <a:pt x="5301" y="8917"/>
                    <a:pt x="5734" y="8751"/>
                    <a:pt x="6049" y="8420"/>
                  </a:cubicBezTo>
                  <a:cubicBezTo>
                    <a:pt x="6648" y="7822"/>
                    <a:pt x="6742" y="6908"/>
                    <a:pt x="6301" y="6246"/>
                  </a:cubicBezTo>
                  <a:lnTo>
                    <a:pt x="6774" y="5774"/>
                  </a:lnTo>
                  <a:lnTo>
                    <a:pt x="6774" y="5774"/>
                  </a:lnTo>
                  <a:cubicBezTo>
                    <a:pt x="7467" y="6719"/>
                    <a:pt x="7404" y="8074"/>
                    <a:pt x="6585" y="8924"/>
                  </a:cubicBezTo>
                  <a:cubicBezTo>
                    <a:pt x="6112" y="9397"/>
                    <a:pt x="5498" y="9633"/>
                    <a:pt x="4883" y="9633"/>
                  </a:cubicBezTo>
                  <a:cubicBezTo>
                    <a:pt x="4269" y="9633"/>
                    <a:pt x="3655" y="9397"/>
                    <a:pt x="3182" y="8924"/>
                  </a:cubicBezTo>
                  <a:cubicBezTo>
                    <a:pt x="2237" y="7979"/>
                    <a:pt x="2237" y="6499"/>
                    <a:pt x="3182" y="5553"/>
                  </a:cubicBezTo>
                  <a:cubicBezTo>
                    <a:pt x="3667" y="5068"/>
                    <a:pt x="4286" y="4831"/>
                    <a:pt x="4897" y="4831"/>
                  </a:cubicBezTo>
                  <a:close/>
                  <a:moveTo>
                    <a:pt x="4873" y="3463"/>
                  </a:moveTo>
                  <a:cubicBezTo>
                    <a:pt x="5728" y="3463"/>
                    <a:pt x="6583" y="3748"/>
                    <a:pt x="7278" y="4325"/>
                  </a:cubicBezTo>
                  <a:lnTo>
                    <a:pt x="6805" y="4797"/>
                  </a:lnTo>
                  <a:cubicBezTo>
                    <a:pt x="6228" y="4353"/>
                    <a:pt x="5533" y="4125"/>
                    <a:pt x="4844" y="4125"/>
                  </a:cubicBezTo>
                  <a:cubicBezTo>
                    <a:pt x="4065" y="4125"/>
                    <a:pt x="3294" y="4416"/>
                    <a:pt x="2710" y="5018"/>
                  </a:cubicBezTo>
                  <a:cubicBezTo>
                    <a:pt x="1481" y="6246"/>
                    <a:pt x="1481" y="8168"/>
                    <a:pt x="2710" y="9397"/>
                  </a:cubicBezTo>
                  <a:cubicBezTo>
                    <a:pt x="3324" y="10011"/>
                    <a:pt x="4112" y="10318"/>
                    <a:pt x="4899" y="10318"/>
                  </a:cubicBezTo>
                  <a:cubicBezTo>
                    <a:pt x="5687" y="10318"/>
                    <a:pt x="6474" y="10011"/>
                    <a:pt x="7089" y="9397"/>
                  </a:cubicBezTo>
                  <a:cubicBezTo>
                    <a:pt x="8223" y="8263"/>
                    <a:pt x="8255" y="6467"/>
                    <a:pt x="7309" y="5301"/>
                  </a:cubicBezTo>
                  <a:lnTo>
                    <a:pt x="7782" y="4829"/>
                  </a:lnTo>
                  <a:lnTo>
                    <a:pt x="7782" y="4829"/>
                  </a:lnTo>
                  <a:cubicBezTo>
                    <a:pt x="8979" y="6278"/>
                    <a:pt x="8885" y="8483"/>
                    <a:pt x="7530" y="9870"/>
                  </a:cubicBezTo>
                  <a:cubicBezTo>
                    <a:pt x="6790" y="10594"/>
                    <a:pt x="5821" y="10956"/>
                    <a:pt x="4856" y="10956"/>
                  </a:cubicBezTo>
                  <a:cubicBezTo>
                    <a:pt x="3891" y="10956"/>
                    <a:pt x="2930" y="10594"/>
                    <a:pt x="2206" y="9870"/>
                  </a:cubicBezTo>
                  <a:cubicBezTo>
                    <a:pt x="756" y="8420"/>
                    <a:pt x="756" y="6026"/>
                    <a:pt x="2206" y="4545"/>
                  </a:cubicBezTo>
                  <a:cubicBezTo>
                    <a:pt x="2941" y="3827"/>
                    <a:pt x="3907" y="3463"/>
                    <a:pt x="4873" y="3463"/>
                  </a:cubicBezTo>
                  <a:close/>
                  <a:moveTo>
                    <a:pt x="9899" y="0"/>
                  </a:moveTo>
                  <a:cubicBezTo>
                    <a:pt x="9813" y="0"/>
                    <a:pt x="9722" y="32"/>
                    <a:pt x="9641" y="103"/>
                  </a:cubicBezTo>
                  <a:lnTo>
                    <a:pt x="7561" y="2182"/>
                  </a:lnTo>
                  <a:cubicBezTo>
                    <a:pt x="7467" y="2277"/>
                    <a:pt x="7435" y="2340"/>
                    <a:pt x="7435" y="2434"/>
                  </a:cubicBezTo>
                  <a:lnTo>
                    <a:pt x="7435" y="3600"/>
                  </a:lnTo>
                  <a:cubicBezTo>
                    <a:pt x="6670" y="3071"/>
                    <a:pt x="5769" y="2807"/>
                    <a:pt x="4868" y="2807"/>
                  </a:cubicBezTo>
                  <a:cubicBezTo>
                    <a:pt x="3731" y="2807"/>
                    <a:pt x="2595" y="3229"/>
                    <a:pt x="1733" y="4073"/>
                  </a:cubicBezTo>
                  <a:cubicBezTo>
                    <a:pt x="0" y="5805"/>
                    <a:pt x="0" y="8641"/>
                    <a:pt x="1733" y="10374"/>
                  </a:cubicBezTo>
                  <a:cubicBezTo>
                    <a:pt x="2599" y="11240"/>
                    <a:pt x="3741" y="11673"/>
                    <a:pt x="4883" y="11673"/>
                  </a:cubicBezTo>
                  <a:cubicBezTo>
                    <a:pt x="6026" y="11673"/>
                    <a:pt x="7168" y="11240"/>
                    <a:pt x="8034" y="10374"/>
                  </a:cubicBezTo>
                  <a:cubicBezTo>
                    <a:pt x="9578" y="8861"/>
                    <a:pt x="9735" y="6436"/>
                    <a:pt x="8538" y="4703"/>
                  </a:cubicBezTo>
                  <a:lnTo>
                    <a:pt x="9672" y="4703"/>
                  </a:lnTo>
                  <a:cubicBezTo>
                    <a:pt x="9767" y="4703"/>
                    <a:pt x="9893" y="4671"/>
                    <a:pt x="9924" y="4608"/>
                  </a:cubicBezTo>
                  <a:lnTo>
                    <a:pt x="12004" y="2497"/>
                  </a:lnTo>
                  <a:cubicBezTo>
                    <a:pt x="12193" y="2308"/>
                    <a:pt x="12035" y="1962"/>
                    <a:pt x="11783" y="1962"/>
                  </a:cubicBezTo>
                  <a:lnTo>
                    <a:pt x="10239" y="1962"/>
                  </a:lnTo>
                  <a:lnTo>
                    <a:pt x="10239" y="355"/>
                  </a:lnTo>
                  <a:cubicBezTo>
                    <a:pt x="10239" y="141"/>
                    <a:pt x="10080" y="0"/>
                    <a:pt x="9899" y="0"/>
                  </a:cubicBezTo>
                  <a:close/>
                </a:path>
              </a:pathLst>
            </a:custGeom>
            <a:solidFill>
              <a:srgbClr val="0A0D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A0D59CB-BB0B-7788-6EE1-1D2A25E30A23}"/>
              </a:ext>
            </a:extLst>
          </p:cNvPr>
          <p:cNvGrpSpPr/>
          <p:nvPr/>
        </p:nvGrpSpPr>
        <p:grpSpPr>
          <a:xfrm>
            <a:off x="2422848" y="2051986"/>
            <a:ext cx="1153781" cy="1153633"/>
            <a:chOff x="2876149" y="1878325"/>
            <a:chExt cx="1153781" cy="1153633"/>
          </a:xfrm>
        </p:grpSpPr>
        <p:grpSp>
          <p:nvGrpSpPr>
            <p:cNvPr id="45" name="Google Shape;1040;p44">
              <a:extLst>
                <a:ext uri="{FF2B5EF4-FFF2-40B4-BE49-F238E27FC236}">
                  <a16:creationId xmlns:a16="http://schemas.microsoft.com/office/drawing/2014/main" id="{EE35C849-E4AB-C7FF-91F1-2287AC3703BD}"/>
                </a:ext>
              </a:extLst>
            </p:cNvPr>
            <p:cNvGrpSpPr/>
            <p:nvPr/>
          </p:nvGrpSpPr>
          <p:grpSpPr>
            <a:xfrm>
              <a:off x="2876149" y="1878325"/>
              <a:ext cx="1153781" cy="1153633"/>
              <a:chOff x="2791575" y="1269175"/>
              <a:chExt cx="1153781" cy="1153633"/>
            </a:xfrm>
          </p:grpSpPr>
          <p:sp>
            <p:nvSpPr>
              <p:cNvPr id="47" name="Google Shape;1041;p44">
                <a:extLst>
                  <a:ext uri="{FF2B5EF4-FFF2-40B4-BE49-F238E27FC236}">
                    <a16:creationId xmlns:a16="http://schemas.microsoft.com/office/drawing/2014/main" id="{C2DF512D-9440-8AD4-E9C1-D09AD99ECBF8}"/>
                  </a:ext>
                </a:extLst>
              </p:cNvPr>
              <p:cNvSpPr/>
              <p:nvPr/>
            </p:nvSpPr>
            <p:spPr>
              <a:xfrm>
                <a:off x="2791575" y="1269175"/>
                <a:ext cx="1153781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5" extrusionOk="0">
                    <a:moveTo>
                      <a:pt x="38965" y="0"/>
                    </a:moveTo>
                    <a:cubicBezTo>
                      <a:pt x="17444" y="0"/>
                      <a:pt x="0" y="17444"/>
                      <a:pt x="0" y="38965"/>
                    </a:cubicBezTo>
                    <a:cubicBezTo>
                      <a:pt x="0" y="60486"/>
                      <a:pt x="17444" y="77934"/>
                      <a:pt x="38965" y="77934"/>
                    </a:cubicBezTo>
                    <a:cubicBezTo>
                      <a:pt x="38979" y="77934"/>
                      <a:pt x="38993" y="77934"/>
                      <a:pt x="39007" y="77934"/>
                    </a:cubicBezTo>
                    <a:cubicBezTo>
                      <a:pt x="45887" y="77934"/>
                      <a:pt x="52642" y="76106"/>
                      <a:pt x="58584" y="72633"/>
                    </a:cubicBezTo>
                    <a:lnTo>
                      <a:pt x="66254" y="74688"/>
                    </a:lnTo>
                    <a:lnTo>
                      <a:pt x="74259" y="76834"/>
                    </a:lnTo>
                    <a:lnTo>
                      <a:pt x="72114" y="68828"/>
                    </a:lnTo>
                    <a:lnTo>
                      <a:pt x="70316" y="62109"/>
                    </a:lnTo>
                    <a:cubicBezTo>
                      <a:pt x="75274" y="55413"/>
                      <a:pt x="77945" y="47299"/>
                      <a:pt x="77934" y="38965"/>
                    </a:cubicBezTo>
                    <a:cubicBezTo>
                      <a:pt x="77934" y="17444"/>
                      <a:pt x="60486" y="0"/>
                      <a:pt x="38965" y="0"/>
                    </a:cubicBezTo>
                    <a:close/>
                  </a:path>
                </a:pathLst>
              </a:custGeom>
              <a:solidFill>
                <a:srgbClr val="0A0D1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8" name="Google Shape;1018;p44">
                <a:extLst>
                  <a:ext uri="{FF2B5EF4-FFF2-40B4-BE49-F238E27FC236}">
                    <a16:creationId xmlns:a16="http://schemas.microsoft.com/office/drawing/2014/main" id="{2642DDC7-7BDE-112A-1C99-CAE9445D4EAC}"/>
                  </a:ext>
                </a:extLst>
              </p:cNvPr>
              <p:cNvSpPr/>
              <p:nvPr/>
            </p:nvSpPr>
            <p:spPr>
              <a:xfrm>
                <a:off x="2969007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6" name="Google Shape;1051;p44">
              <a:extLst>
                <a:ext uri="{FF2B5EF4-FFF2-40B4-BE49-F238E27FC236}">
                  <a16:creationId xmlns:a16="http://schemas.microsoft.com/office/drawing/2014/main" id="{80E20152-8036-7331-4E42-B795FF97AB1A}"/>
                </a:ext>
              </a:extLst>
            </p:cNvPr>
            <p:cNvSpPr/>
            <p:nvPr/>
          </p:nvSpPr>
          <p:spPr>
            <a:xfrm>
              <a:off x="3260836" y="2278325"/>
              <a:ext cx="384365" cy="353610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rgbClr val="0A0D1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987773F0-E82E-BEC7-1922-9F78C33463A3}"/>
              </a:ext>
            </a:extLst>
          </p:cNvPr>
          <p:cNvSpPr txBox="1"/>
          <p:nvPr/>
        </p:nvSpPr>
        <p:spPr>
          <a:xfrm>
            <a:off x="228274" y="482611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EC7FC30-2E9C-FF6E-28F5-97A7AD915FFF}"/>
              </a:ext>
            </a:extLst>
          </p:cNvPr>
          <p:cNvSpPr txBox="1"/>
          <p:nvPr/>
        </p:nvSpPr>
        <p:spPr>
          <a:xfrm>
            <a:off x="6029080" y="1395702"/>
            <a:ext cx="210458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2AAF6D5-4FC7-8B5A-CC5A-FF008FA14CCD}"/>
              </a:ext>
            </a:extLst>
          </p:cNvPr>
          <p:cNvSpPr txBox="1"/>
          <p:nvPr/>
        </p:nvSpPr>
        <p:spPr>
          <a:xfrm>
            <a:off x="367103" y="1410875"/>
            <a:ext cx="210458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0B4994-4ACE-7C4A-64E0-B1F107EC047E}"/>
              </a:ext>
            </a:extLst>
          </p:cNvPr>
          <p:cNvSpPr txBox="1"/>
          <p:nvPr/>
        </p:nvSpPr>
        <p:spPr>
          <a:xfrm>
            <a:off x="480265" y="4667777"/>
            <a:ext cx="210458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0622230-358F-6C84-6365-A4C850502A88}"/>
              </a:ext>
            </a:extLst>
          </p:cNvPr>
          <p:cNvSpPr txBox="1"/>
          <p:nvPr/>
        </p:nvSpPr>
        <p:spPr>
          <a:xfrm>
            <a:off x="5923671" y="4637811"/>
            <a:ext cx="210458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4215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BB28D6-7FE5-7E3C-8A95-AD3C7994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23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1C8E551-D76C-8480-37E6-5401F50069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5F16AB-ACC4-AD2E-0183-9F3F4E3FC28C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1DCFBA-3F96-26F1-963C-419873D96099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1EAAD-7CAF-AC36-7E16-46A4AF9F256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6B1F06-5F5B-ADC8-399F-0F3BC201EF14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F6459E-4E1A-0185-F809-A3178B0F030D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0CA9BA-B321-65CB-6967-D0930882F56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1D3D9D7-702D-92BE-1137-695F58FCD5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8109CD-061C-9014-9F66-F4194D958E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81901B-8A73-46DF-9000-6A136C67FC7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79C303-ABF8-4BC6-2C30-D687A5FFB6C3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829743-1EA0-1626-4C76-3BB47F0BB5C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073EC1-8A74-531C-3AC6-7A36FE9ADB2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54" name="Oval 53">
            <a:extLst>
              <a:ext uri="{FF2B5EF4-FFF2-40B4-BE49-F238E27FC236}">
                <a16:creationId xmlns:a16="http://schemas.microsoft.com/office/drawing/2014/main" id="{157D4C51-E243-0C97-AFBA-9AE33C420D94}"/>
              </a:ext>
            </a:extLst>
          </p:cNvPr>
          <p:cNvSpPr/>
          <p:nvPr/>
        </p:nvSpPr>
        <p:spPr>
          <a:xfrm>
            <a:off x="6575476" y="1326209"/>
            <a:ext cx="1163985" cy="1163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47175C9-E587-3649-199F-3D80E3B6FEF5}"/>
              </a:ext>
            </a:extLst>
          </p:cNvPr>
          <p:cNvSpPr/>
          <p:nvPr/>
        </p:nvSpPr>
        <p:spPr>
          <a:xfrm>
            <a:off x="6575476" y="4754995"/>
            <a:ext cx="1163985" cy="1163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CE8E3B7-5C78-FAE6-5660-B84406A81FF2}"/>
              </a:ext>
            </a:extLst>
          </p:cNvPr>
          <p:cNvSpPr/>
          <p:nvPr/>
        </p:nvSpPr>
        <p:spPr>
          <a:xfrm>
            <a:off x="6575476" y="3040602"/>
            <a:ext cx="1163985" cy="1163985"/>
          </a:xfrm>
          <a:prstGeom prst="ellipse">
            <a:avLst/>
          </a:prstGeom>
          <a:solidFill>
            <a:srgbClr val="E3B505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1A87843-794A-E06B-9842-2E7C6DFA63F9}"/>
              </a:ext>
            </a:extLst>
          </p:cNvPr>
          <p:cNvSpPr txBox="1"/>
          <p:nvPr/>
        </p:nvSpPr>
        <p:spPr>
          <a:xfrm>
            <a:off x="228274" y="300786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8" name="Google Shape;1485;p39">
            <a:extLst>
              <a:ext uri="{FF2B5EF4-FFF2-40B4-BE49-F238E27FC236}">
                <a16:creationId xmlns:a16="http://schemas.microsoft.com/office/drawing/2014/main" id="{48BB6CD4-9144-05B2-F6AF-9549E5A73A0C}"/>
              </a:ext>
            </a:extLst>
          </p:cNvPr>
          <p:cNvGrpSpPr/>
          <p:nvPr/>
        </p:nvGrpSpPr>
        <p:grpSpPr>
          <a:xfrm>
            <a:off x="6847647" y="4914745"/>
            <a:ext cx="727036" cy="725958"/>
            <a:chOff x="2981893" y="3162245"/>
            <a:chExt cx="400296" cy="399702"/>
          </a:xfrm>
          <a:solidFill>
            <a:srgbClr val="0A0D14"/>
          </a:solidFill>
        </p:grpSpPr>
        <p:sp>
          <p:nvSpPr>
            <p:cNvPr id="59" name="Google Shape;1486;p39">
              <a:extLst>
                <a:ext uri="{FF2B5EF4-FFF2-40B4-BE49-F238E27FC236}">
                  <a16:creationId xmlns:a16="http://schemas.microsoft.com/office/drawing/2014/main" id="{DF2E89F8-7FFF-508C-24EC-76F192FDB105}"/>
                </a:ext>
              </a:extLst>
            </p:cNvPr>
            <p:cNvSpPr/>
            <p:nvPr/>
          </p:nvSpPr>
          <p:spPr>
            <a:xfrm>
              <a:off x="2987657" y="3487016"/>
              <a:ext cx="70260" cy="69167"/>
            </a:xfrm>
            <a:custGeom>
              <a:avLst/>
              <a:gdLst/>
              <a:ahLst/>
              <a:cxnLst/>
              <a:rect l="l" t="t" r="r" b="b"/>
              <a:pathLst>
                <a:path w="707" h="696" extrusionOk="0">
                  <a:moveTo>
                    <a:pt x="68" y="1"/>
                  </a:moveTo>
                  <a:cubicBezTo>
                    <a:pt x="52" y="1"/>
                    <a:pt x="36" y="7"/>
                    <a:pt x="24" y="18"/>
                  </a:cubicBezTo>
                  <a:cubicBezTo>
                    <a:pt x="1" y="42"/>
                    <a:pt x="1" y="83"/>
                    <a:pt x="24" y="106"/>
                  </a:cubicBezTo>
                  <a:lnTo>
                    <a:pt x="596" y="678"/>
                  </a:lnTo>
                  <a:cubicBezTo>
                    <a:pt x="608" y="689"/>
                    <a:pt x="625" y="695"/>
                    <a:pt x="637" y="695"/>
                  </a:cubicBezTo>
                  <a:cubicBezTo>
                    <a:pt x="654" y="695"/>
                    <a:pt x="672" y="689"/>
                    <a:pt x="684" y="678"/>
                  </a:cubicBezTo>
                  <a:cubicBezTo>
                    <a:pt x="707" y="654"/>
                    <a:pt x="707" y="614"/>
                    <a:pt x="684" y="590"/>
                  </a:cubicBezTo>
                  <a:lnTo>
                    <a:pt x="112" y="18"/>
                  </a:lnTo>
                  <a:cubicBezTo>
                    <a:pt x="100" y="7"/>
                    <a:pt x="84" y="1"/>
                    <a:pt x="68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487;p39">
              <a:extLst>
                <a:ext uri="{FF2B5EF4-FFF2-40B4-BE49-F238E27FC236}">
                  <a16:creationId xmlns:a16="http://schemas.microsoft.com/office/drawing/2014/main" id="{3709ADEE-DF4F-2525-8AE3-C801E11126B8}"/>
                </a:ext>
              </a:extLst>
            </p:cNvPr>
            <p:cNvSpPr/>
            <p:nvPr/>
          </p:nvSpPr>
          <p:spPr>
            <a:xfrm>
              <a:off x="2981893" y="3502718"/>
              <a:ext cx="60422" cy="59229"/>
            </a:xfrm>
            <a:custGeom>
              <a:avLst/>
              <a:gdLst/>
              <a:ahLst/>
              <a:cxnLst/>
              <a:rect l="l" t="t" r="r" b="b"/>
              <a:pathLst>
                <a:path w="608" h="596" extrusionOk="0">
                  <a:moveTo>
                    <a:pt x="67" y="0"/>
                  </a:moveTo>
                  <a:cubicBezTo>
                    <a:pt x="51" y="0"/>
                    <a:pt x="35" y="6"/>
                    <a:pt x="24" y="18"/>
                  </a:cubicBezTo>
                  <a:cubicBezTo>
                    <a:pt x="0" y="41"/>
                    <a:pt x="0" y="82"/>
                    <a:pt x="24" y="105"/>
                  </a:cubicBezTo>
                  <a:lnTo>
                    <a:pt x="496" y="578"/>
                  </a:lnTo>
                  <a:cubicBezTo>
                    <a:pt x="508" y="590"/>
                    <a:pt x="526" y="596"/>
                    <a:pt x="543" y="596"/>
                  </a:cubicBezTo>
                  <a:cubicBezTo>
                    <a:pt x="555" y="596"/>
                    <a:pt x="572" y="590"/>
                    <a:pt x="584" y="578"/>
                  </a:cubicBezTo>
                  <a:cubicBezTo>
                    <a:pt x="607" y="555"/>
                    <a:pt x="607" y="514"/>
                    <a:pt x="584" y="491"/>
                  </a:cubicBezTo>
                  <a:lnTo>
                    <a:pt x="111" y="18"/>
                  </a:lnTo>
                  <a:cubicBezTo>
                    <a:pt x="100" y="6"/>
                    <a:pt x="83" y="0"/>
                    <a:pt x="67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488;p39">
              <a:extLst>
                <a:ext uri="{FF2B5EF4-FFF2-40B4-BE49-F238E27FC236}">
                  <a16:creationId xmlns:a16="http://schemas.microsoft.com/office/drawing/2014/main" id="{4CE05252-8B4D-BC62-A54A-92DF5AEEB303}"/>
                </a:ext>
              </a:extLst>
            </p:cNvPr>
            <p:cNvSpPr/>
            <p:nvPr/>
          </p:nvSpPr>
          <p:spPr>
            <a:xfrm>
              <a:off x="3019557" y="3247810"/>
              <a:ext cx="277959" cy="277561"/>
            </a:xfrm>
            <a:custGeom>
              <a:avLst/>
              <a:gdLst/>
              <a:ahLst/>
              <a:cxnLst/>
              <a:rect l="l" t="t" r="r" b="b"/>
              <a:pathLst>
                <a:path w="2797" h="2793" extrusionOk="0">
                  <a:moveTo>
                    <a:pt x="1572" y="126"/>
                  </a:moveTo>
                  <a:cubicBezTo>
                    <a:pt x="1845" y="126"/>
                    <a:pt x="2119" y="227"/>
                    <a:pt x="2329" y="429"/>
                  </a:cubicBezTo>
                  <a:cubicBezTo>
                    <a:pt x="2545" y="634"/>
                    <a:pt x="2668" y="914"/>
                    <a:pt x="2674" y="1211"/>
                  </a:cubicBezTo>
                  <a:cubicBezTo>
                    <a:pt x="2674" y="1509"/>
                    <a:pt x="2563" y="1789"/>
                    <a:pt x="2353" y="1999"/>
                  </a:cubicBezTo>
                  <a:cubicBezTo>
                    <a:pt x="2147" y="2205"/>
                    <a:pt x="1877" y="2321"/>
                    <a:pt x="1589" y="2321"/>
                  </a:cubicBezTo>
                  <a:cubicBezTo>
                    <a:pt x="1575" y="2321"/>
                    <a:pt x="1561" y="2321"/>
                    <a:pt x="1547" y="2320"/>
                  </a:cubicBezTo>
                  <a:cubicBezTo>
                    <a:pt x="1361" y="2320"/>
                    <a:pt x="1180" y="2367"/>
                    <a:pt x="1022" y="2466"/>
                  </a:cubicBezTo>
                  <a:lnTo>
                    <a:pt x="730" y="2653"/>
                  </a:lnTo>
                  <a:lnTo>
                    <a:pt x="147" y="2063"/>
                  </a:lnTo>
                  <a:lnTo>
                    <a:pt x="333" y="1772"/>
                  </a:lnTo>
                  <a:cubicBezTo>
                    <a:pt x="427" y="1620"/>
                    <a:pt x="479" y="1433"/>
                    <a:pt x="473" y="1241"/>
                  </a:cubicBezTo>
                  <a:cubicBezTo>
                    <a:pt x="468" y="949"/>
                    <a:pt x="578" y="674"/>
                    <a:pt x="783" y="458"/>
                  </a:cubicBezTo>
                  <a:cubicBezTo>
                    <a:pt x="998" y="237"/>
                    <a:pt x="1285" y="126"/>
                    <a:pt x="1572" y="126"/>
                  </a:cubicBezTo>
                  <a:close/>
                  <a:moveTo>
                    <a:pt x="1573" y="1"/>
                  </a:moveTo>
                  <a:cubicBezTo>
                    <a:pt x="1251" y="1"/>
                    <a:pt x="929" y="125"/>
                    <a:pt x="689" y="371"/>
                  </a:cubicBezTo>
                  <a:cubicBezTo>
                    <a:pt x="468" y="610"/>
                    <a:pt x="345" y="920"/>
                    <a:pt x="351" y="1246"/>
                  </a:cubicBezTo>
                  <a:cubicBezTo>
                    <a:pt x="351" y="1410"/>
                    <a:pt x="310" y="1573"/>
                    <a:pt x="222" y="1707"/>
                  </a:cubicBezTo>
                  <a:lnTo>
                    <a:pt x="12" y="2040"/>
                  </a:lnTo>
                  <a:cubicBezTo>
                    <a:pt x="1" y="2063"/>
                    <a:pt x="1" y="2098"/>
                    <a:pt x="24" y="2116"/>
                  </a:cubicBezTo>
                  <a:lnTo>
                    <a:pt x="678" y="2775"/>
                  </a:lnTo>
                  <a:cubicBezTo>
                    <a:pt x="689" y="2787"/>
                    <a:pt x="707" y="2793"/>
                    <a:pt x="719" y="2793"/>
                  </a:cubicBezTo>
                  <a:cubicBezTo>
                    <a:pt x="730" y="2793"/>
                    <a:pt x="742" y="2787"/>
                    <a:pt x="754" y="2781"/>
                  </a:cubicBezTo>
                  <a:lnTo>
                    <a:pt x="1086" y="2571"/>
                  </a:lnTo>
                  <a:cubicBezTo>
                    <a:pt x="1218" y="2494"/>
                    <a:pt x="1366" y="2448"/>
                    <a:pt x="1515" y="2448"/>
                  </a:cubicBezTo>
                  <a:cubicBezTo>
                    <a:pt x="1524" y="2448"/>
                    <a:pt x="1533" y="2448"/>
                    <a:pt x="1541" y="2449"/>
                  </a:cubicBezTo>
                  <a:cubicBezTo>
                    <a:pt x="1549" y="2449"/>
                    <a:pt x="1556" y="2449"/>
                    <a:pt x="1564" y="2449"/>
                  </a:cubicBezTo>
                  <a:cubicBezTo>
                    <a:pt x="1894" y="2449"/>
                    <a:pt x="2200" y="2321"/>
                    <a:pt x="2434" y="2087"/>
                  </a:cubicBezTo>
                  <a:cubicBezTo>
                    <a:pt x="2674" y="1853"/>
                    <a:pt x="2796" y="1544"/>
                    <a:pt x="2796" y="1211"/>
                  </a:cubicBezTo>
                  <a:cubicBezTo>
                    <a:pt x="2790" y="879"/>
                    <a:pt x="2656" y="569"/>
                    <a:pt x="2417" y="336"/>
                  </a:cubicBezTo>
                  <a:cubicBezTo>
                    <a:pt x="2181" y="112"/>
                    <a:pt x="1877" y="1"/>
                    <a:pt x="1573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489;p39">
              <a:extLst>
                <a:ext uri="{FF2B5EF4-FFF2-40B4-BE49-F238E27FC236}">
                  <a16:creationId xmlns:a16="http://schemas.microsoft.com/office/drawing/2014/main" id="{1A4BEE20-558A-6F8F-A7BF-B47F2C33924A}"/>
                </a:ext>
              </a:extLst>
            </p:cNvPr>
            <p:cNvSpPr/>
            <p:nvPr/>
          </p:nvSpPr>
          <p:spPr>
            <a:xfrm>
              <a:off x="3005644" y="3460979"/>
              <a:ext cx="77216" cy="76024"/>
            </a:xfrm>
            <a:custGeom>
              <a:avLst/>
              <a:gdLst/>
              <a:ahLst/>
              <a:cxnLst/>
              <a:rect l="l" t="t" r="r" b="b"/>
              <a:pathLst>
                <a:path w="777" h="765" extrusionOk="0">
                  <a:moveTo>
                    <a:pt x="71" y="0"/>
                  </a:moveTo>
                  <a:cubicBezTo>
                    <a:pt x="55" y="0"/>
                    <a:pt x="39" y="6"/>
                    <a:pt x="24" y="18"/>
                  </a:cubicBezTo>
                  <a:cubicBezTo>
                    <a:pt x="1" y="47"/>
                    <a:pt x="1" y="82"/>
                    <a:pt x="24" y="105"/>
                  </a:cubicBezTo>
                  <a:lnTo>
                    <a:pt x="666" y="747"/>
                  </a:lnTo>
                  <a:cubicBezTo>
                    <a:pt x="678" y="759"/>
                    <a:pt x="695" y="765"/>
                    <a:pt x="713" y="765"/>
                  </a:cubicBezTo>
                  <a:cubicBezTo>
                    <a:pt x="724" y="765"/>
                    <a:pt x="742" y="759"/>
                    <a:pt x="753" y="747"/>
                  </a:cubicBezTo>
                  <a:cubicBezTo>
                    <a:pt x="777" y="724"/>
                    <a:pt x="777" y="683"/>
                    <a:pt x="753" y="660"/>
                  </a:cubicBezTo>
                  <a:lnTo>
                    <a:pt x="117" y="18"/>
                  </a:lnTo>
                  <a:cubicBezTo>
                    <a:pt x="103" y="6"/>
                    <a:pt x="87" y="0"/>
                    <a:pt x="71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490;p39">
              <a:extLst>
                <a:ext uri="{FF2B5EF4-FFF2-40B4-BE49-F238E27FC236}">
                  <a16:creationId xmlns:a16="http://schemas.microsoft.com/office/drawing/2014/main" id="{E8C6836B-F4B1-B846-503E-B514918BB768}"/>
                </a:ext>
              </a:extLst>
            </p:cNvPr>
            <p:cNvSpPr/>
            <p:nvPr/>
          </p:nvSpPr>
          <p:spPr>
            <a:xfrm>
              <a:off x="2994017" y="3472507"/>
              <a:ext cx="77316" cy="76123"/>
            </a:xfrm>
            <a:custGeom>
              <a:avLst/>
              <a:gdLst/>
              <a:ahLst/>
              <a:cxnLst/>
              <a:rect l="l" t="t" r="r" b="b"/>
              <a:pathLst>
                <a:path w="778" h="766" extrusionOk="0">
                  <a:moveTo>
                    <a:pt x="71" y="1"/>
                  </a:moveTo>
                  <a:cubicBezTo>
                    <a:pt x="55" y="1"/>
                    <a:pt x="39" y="7"/>
                    <a:pt x="24" y="18"/>
                  </a:cubicBezTo>
                  <a:cubicBezTo>
                    <a:pt x="1" y="48"/>
                    <a:pt x="1" y="83"/>
                    <a:pt x="24" y="106"/>
                  </a:cubicBezTo>
                  <a:lnTo>
                    <a:pt x="666" y="748"/>
                  </a:lnTo>
                  <a:cubicBezTo>
                    <a:pt x="678" y="760"/>
                    <a:pt x="695" y="765"/>
                    <a:pt x="713" y="765"/>
                  </a:cubicBezTo>
                  <a:cubicBezTo>
                    <a:pt x="725" y="765"/>
                    <a:pt x="742" y="760"/>
                    <a:pt x="754" y="748"/>
                  </a:cubicBezTo>
                  <a:cubicBezTo>
                    <a:pt x="777" y="725"/>
                    <a:pt x="777" y="684"/>
                    <a:pt x="754" y="660"/>
                  </a:cubicBezTo>
                  <a:lnTo>
                    <a:pt x="118" y="18"/>
                  </a:lnTo>
                  <a:cubicBezTo>
                    <a:pt x="103" y="7"/>
                    <a:pt x="87" y="1"/>
                    <a:pt x="71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491;p39">
              <a:extLst>
                <a:ext uri="{FF2B5EF4-FFF2-40B4-BE49-F238E27FC236}">
                  <a16:creationId xmlns:a16="http://schemas.microsoft.com/office/drawing/2014/main" id="{B932A8EB-3CB9-7410-9BCD-FB01EDC0568F}"/>
                </a:ext>
              </a:extLst>
            </p:cNvPr>
            <p:cNvSpPr/>
            <p:nvPr/>
          </p:nvSpPr>
          <p:spPr>
            <a:xfrm>
              <a:off x="3044501" y="3329699"/>
              <a:ext cx="127104" cy="155128"/>
            </a:xfrm>
            <a:custGeom>
              <a:avLst/>
              <a:gdLst/>
              <a:ahLst/>
              <a:cxnLst/>
              <a:rect l="l" t="t" r="r" b="b"/>
              <a:pathLst>
                <a:path w="1279" h="1561" extrusionOk="0">
                  <a:moveTo>
                    <a:pt x="975" y="131"/>
                  </a:moveTo>
                  <a:cubicBezTo>
                    <a:pt x="1016" y="131"/>
                    <a:pt x="1057" y="142"/>
                    <a:pt x="1086" y="177"/>
                  </a:cubicBezTo>
                  <a:cubicBezTo>
                    <a:pt x="1145" y="236"/>
                    <a:pt x="1145" y="335"/>
                    <a:pt x="1086" y="393"/>
                  </a:cubicBezTo>
                  <a:lnTo>
                    <a:pt x="975" y="504"/>
                  </a:lnTo>
                  <a:lnTo>
                    <a:pt x="864" y="393"/>
                  </a:lnTo>
                  <a:cubicBezTo>
                    <a:pt x="835" y="364"/>
                    <a:pt x="818" y="323"/>
                    <a:pt x="818" y="282"/>
                  </a:cubicBezTo>
                  <a:cubicBezTo>
                    <a:pt x="818" y="241"/>
                    <a:pt x="835" y="201"/>
                    <a:pt x="864" y="171"/>
                  </a:cubicBezTo>
                  <a:cubicBezTo>
                    <a:pt x="894" y="142"/>
                    <a:pt x="934" y="131"/>
                    <a:pt x="975" y="131"/>
                  </a:cubicBezTo>
                  <a:close/>
                  <a:moveTo>
                    <a:pt x="975" y="1"/>
                  </a:moveTo>
                  <a:cubicBezTo>
                    <a:pt x="904" y="1"/>
                    <a:pt x="832" y="28"/>
                    <a:pt x="777" y="84"/>
                  </a:cubicBezTo>
                  <a:cubicBezTo>
                    <a:pt x="666" y="195"/>
                    <a:pt x="666" y="370"/>
                    <a:pt x="777" y="481"/>
                  </a:cubicBezTo>
                  <a:lnTo>
                    <a:pt x="888" y="592"/>
                  </a:lnTo>
                  <a:lnTo>
                    <a:pt x="30" y="1450"/>
                  </a:lnTo>
                  <a:cubicBezTo>
                    <a:pt x="1" y="1479"/>
                    <a:pt x="1" y="1514"/>
                    <a:pt x="30" y="1537"/>
                  </a:cubicBezTo>
                  <a:cubicBezTo>
                    <a:pt x="41" y="1555"/>
                    <a:pt x="53" y="1560"/>
                    <a:pt x="71" y="1560"/>
                  </a:cubicBezTo>
                  <a:cubicBezTo>
                    <a:pt x="88" y="1560"/>
                    <a:pt x="106" y="1555"/>
                    <a:pt x="112" y="1537"/>
                  </a:cubicBezTo>
                  <a:lnTo>
                    <a:pt x="1174" y="481"/>
                  </a:lnTo>
                  <a:cubicBezTo>
                    <a:pt x="1279" y="370"/>
                    <a:pt x="1279" y="195"/>
                    <a:pt x="1174" y="84"/>
                  </a:cubicBezTo>
                  <a:cubicBezTo>
                    <a:pt x="1118" y="28"/>
                    <a:pt x="1047" y="1"/>
                    <a:pt x="975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492;p39">
              <a:extLst>
                <a:ext uri="{FF2B5EF4-FFF2-40B4-BE49-F238E27FC236}">
                  <a16:creationId xmlns:a16="http://schemas.microsoft.com/office/drawing/2014/main" id="{E21BD734-D0C1-8E4B-BA13-C87F654BFB57}"/>
                </a:ext>
              </a:extLst>
            </p:cNvPr>
            <p:cNvSpPr/>
            <p:nvPr/>
          </p:nvSpPr>
          <p:spPr>
            <a:xfrm>
              <a:off x="3058414" y="3373923"/>
              <a:ext cx="154930" cy="124222"/>
            </a:xfrm>
            <a:custGeom>
              <a:avLst/>
              <a:gdLst/>
              <a:ahLst/>
              <a:cxnLst/>
              <a:rect l="l" t="t" r="r" b="b"/>
              <a:pathLst>
                <a:path w="1559" h="1250" extrusionOk="0">
                  <a:moveTo>
                    <a:pt x="1279" y="129"/>
                  </a:moveTo>
                  <a:cubicBezTo>
                    <a:pt x="1320" y="129"/>
                    <a:pt x="1361" y="141"/>
                    <a:pt x="1390" y="170"/>
                  </a:cubicBezTo>
                  <a:cubicBezTo>
                    <a:pt x="1419" y="205"/>
                    <a:pt x="1436" y="240"/>
                    <a:pt x="1436" y="281"/>
                  </a:cubicBezTo>
                  <a:cubicBezTo>
                    <a:pt x="1436" y="328"/>
                    <a:pt x="1419" y="363"/>
                    <a:pt x="1390" y="392"/>
                  </a:cubicBezTo>
                  <a:cubicBezTo>
                    <a:pt x="1361" y="421"/>
                    <a:pt x="1320" y="438"/>
                    <a:pt x="1279" y="438"/>
                  </a:cubicBezTo>
                  <a:cubicBezTo>
                    <a:pt x="1238" y="438"/>
                    <a:pt x="1197" y="421"/>
                    <a:pt x="1168" y="392"/>
                  </a:cubicBezTo>
                  <a:lnTo>
                    <a:pt x="1063" y="281"/>
                  </a:lnTo>
                  <a:lnTo>
                    <a:pt x="1168" y="170"/>
                  </a:lnTo>
                  <a:cubicBezTo>
                    <a:pt x="1203" y="141"/>
                    <a:pt x="1238" y="129"/>
                    <a:pt x="1279" y="129"/>
                  </a:cubicBezTo>
                  <a:close/>
                  <a:moveTo>
                    <a:pt x="1279" y="1"/>
                  </a:moveTo>
                  <a:cubicBezTo>
                    <a:pt x="1203" y="1"/>
                    <a:pt x="1133" y="30"/>
                    <a:pt x="1080" y="82"/>
                  </a:cubicBezTo>
                  <a:lnTo>
                    <a:pt x="970" y="193"/>
                  </a:lnTo>
                  <a:lnTo>
                    <a:pt x="859" y="82"/>
                  </a:lnTo>
                  <a:cubicBezTo>
                    <a:pt x="847" y="71"/>
                    <a:pt x="831" y="65"/>
                    <a:pt x="815" y="65"/>
                  </a:cubicBezTo>
                  <a:cubicBezTo>
                    <a:pt x="799" y="65"/>
                    <a:pt x="783" y="71"/>
                    <a:pt x="771" y="82"/>
                  </a:cubicBezTo>
                  <a:cubicBezTo>
                    <a:pt x="748" y="106"/>
                    <a:pt x="748" y="147"/>
                    <a:pt x="771" y="170"/>
                  </a:cubicBezTo>
                  <a:lnTo>
                    <a:pt x="882" y="281"/>
                  </a:lnTo>
                  <a:lnTo>
                    <a:pt x="24" y="1145"/>
                  </a:lnTo>
                  <a:cubicBezTo>
                    <a:pt x="1" y="1168"/>
                    <a:pt x="1" y="1209"/>
                    <a:pt x="24" y="1232"/>
                  </a:cubicBezTo>
                  <a:cubicBezTo>
                    <a:pt x="36" y="1244"/>
                    <a:pt x="53" y="1250"/>
                    <a:pt x="65" y="1250"/>
                  </a:cubicBezTo>
                  <a:cubicBezTo>
                    <a:pt x="82" y="1250"/>
                    <a:pt x="100" y="1244"/>
                    <a:pt x="112" y="1232"/>
                  </a:cubicBezTo>
                  <a:lnTo>
                    <a:pt x="970" y="368"/>
                  </a:lnTo>
                  <a:lnTo>
                    <a:pt x="1080" y="479"/>
                  </a:lnTo>
                  <a:cubicBezTo>
                    <a:pt x="1133" y="532"/>
                    <a:pt x="1203" y="561"/>
                    <a:pt x="1279" y="561"/>
                  </a:cubicBezTo>
                  <a:cubicBezTo>
                    <a:pt x="1355" y="561"/>
                    <a:pt x="1425" y="532"/>
                    <a:pt x="1477" y="479"/>
                  </a:cubicBezTo>
                  <a:cubicBezTo>
                    <a:pt x="1530" y="427"/>
                    <a:pt x="1559" y="357"/>
                    <a:pt x="1559" y="281"/>
                  </a:cubicBezTo>
                  <a:cubicBezTo>
                    <a:pt x="1559" y="211"/>
                    <a:pt x="1530" y="135"/>
                    <a:pt x="1477" y="82"/>
                  </a:cubicBezTo>
                  <a:cubicBezTo>
                    <a:pt x="1425" y="30"/>
                    <a:pt x="1355" y="1"/>
                    <a:pt x="1279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493;p39">
              <a:extLst>
                <a:ext uri="{FF2B5EF4-FFF2-40B4-BE49-F238E27FC236}">
                  <a16:creationId xmlns:a16="http://schemas.microsoft.com/office/drawing/2014/main" id="{1439AF71-C68A-5297-A35D-97DF48A95040}"/>
                </a:ext>
              </a:extLst>
            </p:cNvPr>
            <p:cNvSpPr/>
            <p:nvPr/>
          </p:nvSpPr>
          <p:spPr>
            <a:xfrm>
              <a:off x="3269594" y="3224258"/>
              <a:ext cx="50484" cy="48894"/>
            </a:xfrm>
            <a:custGeom>
              <a:avLst/>
              <a:gdLst/>
              <a:ahLst/>
              <a:cxnLst/>
              <a:rect l="l" t="t" r="r" b="b"/>
              <a:pathLst>
                <a:path w="508" h="492" extrusionOk="0">
                  <a:moveTo>
                    <a:pt x="439" y="1"/>
                  </a:moveTo>
                  <a:cubicBezTo>
                    <a:pt x="423" y="1"/>
                    <a:pt x="409" y="7"/>
                    <a:pt x="397" y="18"/>
                  </a:cubicBezTo>
                  <a:lnTo>
                    <a:pt x="23" y="386"/>
                  </a:lnTo>
                  <a:cubicBezTo>
                    <a:pt x="0" y="409"/>
                    <a:pt x="0" y="450"/>
                    <a:pt x="23" y="474"/>
                  </a:cubicBezTo>
                  <a:cubicBezTo>
                    <a:pt x="35" y="485"/>
                    <a:pt x="53" y="491"/>
                    <a:pt x="70" y="491"/>
                  </a:cubicBezTo>
                  <a:cubicBezTo>
                    <a:pt x="88" y="491"/>
                    <a:pt x="99" y="485"/>
                    <a:pt x="117" y="474"/>
                  </a:cubicBezTo>
                  <a:lnTo>
                    <a:pt x="485" y="106"/>
                  </a:lnTo>
                  <a:cubicBezTo>
                    <a:pt x="508" y="77"/>
                    <a:pt x="508" y="42"/>
                    <a:pt x="485" y="18"/>
                  </a:cubicBezTo>
                  <a:cubicBezTo>
                    <a:pt x="470" y="7"/>
                    <a:pt x="454" y="1"/>
                    <a:pt x="439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494;p39">
              <a:extLst>
                <a:ext uri="{FF2B5EF4-FFF2-40B4-BE49-F238E27FC236}">
                  <a16:creationId xmlns:a16="http://schemas.microsoft.com/office/drawing/2014/main" id="{3126CA2C-BE20-2D0C-0DA1-8B999B7F30B1}"/>
                </a:ext>
              </a:extLst>
            </p:cNvPr>
            <p:cNvSpPr/>
            <p:nvPr/>
          </p:nvSpPr>
          <p:spPr>
            <a:xfrm>
              <a:off x="3139607" y="3162245"/>
              <a:ext cx="12919" cy="63900"/>
            </a:xfrm>
            <a:custGeom>
              <a:avLst/>
              <a:gdLst/>
              <a:ahLst/>
              <a:cxnLst/>
              <a:rect l="l" t="t" r="r" b="b"/>
              <a:pathLst>
                <a:path w="130" h="643" extrusionOk="0">
                  <a:moveTo>
                    <a:pt x="65" y="0"/>
                  </a:moveTo>
                  <a:cubicBezTo>
                    <a:pt x="30" y="0"/>
                    <a:pt x="1" y="30"/>
                    <a:pt x="1" y="65"/>
                  </a:cubicBezTo>
                  <a:lnTo>
                    <a:pt x="1" y="584"/>
                  </a:lnTo>
                  <a:cubicBezTo>
                    <a:pt x="1" y="619"/>
                    <a:pt x="30" y="642"/>
                    <a:pt x="65" y="642"/>
                  </a:cubicBezTo>
                  <a:cubicBezTo>
                    <a:pt x="100" y="642"/>
                    <a:pt x="129" y="619"/>
                    <a:pt x="129" y="584"/>
                  </a:cubicBezTo>
                  <a:lnTo>
                    <a:pt x="129" y="65"/>
                  </a:lnTo>
                  <a:cubicBezTo>
                    <a:pt x="129" y="30"/>
                    <a:pt x="100" y="0"/>
                    <a:pt x="65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495;p39">
              <a:extLst>
                <a:ext uri="{FF2B5EF4-FFF2-40B4-BE49-F238E27FC236}">
                  <a16:creationId xmlns:a16="http://schemas.microsoft.com/office/drawing/2014/main" id="{DEA94DB6-1A38-D683-DEC6-FADF3FE62840}"/>
                </a:ext>
              </a:extLst>
            </p:cNvPr>
            <p:cNvSpPr/>
            <p:nvPr/>
          </p:nvSpPr>
          <p:spPr>
            <a:xfrm>
              <a:off x="3318289" y="3392507"/>
              <a:ext cx="63900" cy="12323"/>
            </a:xfrm>
            <a:custGeom>
              <a:avLst/>
              <a:gdLst/>
              <a:ahLst/>
              <a:cxnLst/>
              <a:rect l="l" t="t" r="r" b="b"/>
              <a:pathLst>
                <a:path w="643" h="124" extrusionOk="0">
                  <a:moveTo>
                    <a:pt x="59" y="0"/>
                  </a:moveTo>
                  <a:cubicBezTo>
                    <a:pt x="24" y="0"/>
                    <a:pt x="0" y="24"/>
                    <a:pt x="0" y="59"/>
                  </a:cubicBezTo>
                  <a:cubicBezTo>
                    <a:pt x="0" y="94"/>
                    <a:pt x="24" y="123"/>
                    <a:pt x="59" y="123"/>
                  </a:cubicBezTo>
                  <a:lnTo>
                    <a:pt x="584" y="123"/>
                  </a:lnTo>
                  <a:cubicBezTo>
                    <a:pt x="613" y="123"/>
                    <a:pt x="642" y="94"/>
                    <a:pt x="642" y="59"/>
                  </a:cubicBezTo>
                  <a:cubicBezTo>
                    <a:pt x="642" y="24"/>
                    <a:pt x="613" y="0"/>
                    <a:pt x="58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496;p39">
              <a:extLst>
                <a:ext uri="{FF2B5EF4-FFF2-40B4-BE49-F238E27FC236}">
                  <a16:creationId xmlns:a16="http://schemas.microsoft.com/office/drawing/2014/main" id="{F940DD60-7A17-7E30-15A4-5EC3D4AA0268}"/>
                </a:ext>
              </a:extLst>
            </p:cNvPr>
            <p:cNvSpPr/>
            <p:nvPr/>
          </p:nvSpPr>
          <p:spPr>
            <a:xfrm>
              <a:off x="3237097" y="3499836"/>
              <a:ext cx="49987" cy="48794"/>
            </a:xfrm>
            <a:custGeom>
              <a:avLst/>
              <a:gdLst/>
              <a:ahLst/>
              <a:cxnLst/>
              <a:rect l="l" t="t" r="r" b="b"/>
              <a:pathLst>
                <a:path w="503" h="491" extrusionOk="0">
                  <a:moveTo>
                    <a:pt x="67" y="0"/>
                  </a:moveTo>
                  <a:cubicBezTo>
                    <a:pt x="51" y="0"/>
                    <a:pt x="35" y="6"/>
                    <a:pt x="24" y="18"/>
                  </a:cubicBezTo>
                  <a:cubicBezTo>
                    <a:pt x="0" y="41"/>
                    <a:pt x="0" y="82"/>
                    <a:pt x="24" y="105"/>
                  </a:cubicBezTo>
                  <a:lnTo>
                    <a:pt x="391" y="473"/>
                  </a:lnTo>
                  <a:cubicBezTo>
                    <a:pt x="403" y="485"/>
                    <a:pt x="421" y="490"/>
                    <a:pt x="438" y="490"/>
                  </a:cubicBezTo>
                  <a:cubicBezTo>
                    <a:pt x="450" y="490"/>
                    <a:pt x="467" y="485"/>
                    <a:pt x="479" y="473"/>
                  </a:cubicBezTo>
                  <a:cubicBezTo>
                    <a:pt x="502" y="450"/>
                    <a:pt x="502" y="409"/>
                    <a:pt x="479" y="385"/>
                  </a:cubicBezTo>
                  <a:lnTo>
                    <a:pt x="111" y="18"/>
                  </a:lnTo>
                  <a:cubicBezTo>
                    <a:pt x="100" y="6"/>
                    <a:pt x="83" y="0"/>
                    <a:pt x="67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497;p39">
              <a:extLst>
                <a:ext uri="{FF2B5EF4-FFF2-40B4-BE49-F238E27FC236}">
                  <a16:creationId xmlns:a16="http://schemas.microsoft.com/office/drawing/2014/main" id="{4F236421-58FE-334E-6DD5-199317AFCEDF}"/>
                </a:ext>
              </a:extLst>
            </p:cNvPr>
            <p:cNvSpPr/>
            <p:nvPr/>
          </p:nvSpPr>
          <p:spPr>
            <a:xfrm>
              <a:off x="2996402" y="3258543"/>
              <a:ext cx="49987" cy="49391"/>
            </a:xfrm>
            <a:custGeom>
              <a:avLst/>
              <a:gdLst/>
              <a:ahLst/>
              <a:cxnLst/>
              <a:rect l="l" t="t" r="r" b="b"/>
              <a:pathLst>
                <a:path w="503" h="497" extrusionOk="0">
                  <a:moveTo>
                    <a:pt x="67" y="0"/>
                  </a:moveTo>
                  <a:cubicBezTo>
                    <a:pt x="51" y="0"/>
                    <a:pt x="35" y="6"/>
                    <a:pt x="24" y="18"/>
                  </a:cubicBezTo>
                  <a:cubicBezTo>
                    <a:pt x="0" y="47"/>
                    <a:pt x="0" y="82"/>
                    <a:pt x="24" y="111"/>
                  </a:cubicBezTo>
                  <a:lnTo>
                    <a:pt x="391" y="479"/>
                  </a:lnTo>
                  <a:cubicBezTo>
                    <a:pt x="403" y="491"/>
                    <a:pt x="420" y="496"/>
                    <a:pt x="432" y="496"/>
                  </a:cubicBezTo>
                  <a:cubicBezTo>
                    <a:pt x="450" y="496"/>
                    <a:pt x="467" y="491"/>
                    <a:pt x="479" y="479"/>
                  </a:cubicBezTo>
                  <a:cubicBezTo>
                    <a:pt x="502" y="450"/>
                    <a:pt x="502" y="415"/>
                    <a:pt x="479" y="391"/>
                  </a:cubicBezTo>
                  <a:lnTo>
                    <a:pt x="111" y="18"/>
                  </a:lnTo>
                  <a:cubicBezTo>
                    <a:pt x="99" y="6"/>
                    <a:pt x="83" y="0"/>
                    <a:pt x="67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" name="Google Shape;1472;p39">
            <a:extLst>
              <a:ext uri="{FF2B5EF4-FFF2-40B4-BE49-F238E27FC236}">
                <a16:creationId xmlns:a16="http://schemas.microsoft.com/office/drawing/2014/main" id="{2A460AEB-9EBE-8FC3-589B-D623C4839A5D}"/>
              </a:ext>
            </a:extLst>
          </p:cNvPr>
          <p:cNvGrpSpPr/>
          <p:nvPr/>
        </p:nvGrpSpPr>
        <p:grpSpPr>
          <a:xfrm>
            <a:off x="6822377" y="3283802"/>
            <a:ext cx="573250" cy="677583"/>
            <a:chOff x="4415032" y="3209748"/>
            <a:chExt cx="315624" cy="373068"/>
          </a:xfrm>
          <a:solidFill>
            <a:srgbClr val="0A0D14"/>
          </a:solidFill>
        </p:grpSpPr>
        <p:sp>
          <p:nvSpPr>
            <p:cNvPr id="72" name="Google Shape;1473;p39">
              <a:extLst>
                <a:ext uri="{FF2B5EF4-FFF2-40B4-BE49-F238E27FC236}">
                  <a16:creationId xmlns:a16="http://schemas.microsoft.com/office/drawing/2014/main" id="{829EFD7C-EA99-1F8D-DBC7-6189DDD788EF}"/>
                </a:ext>
              </a:extLst>
            </p:cNvPr>
            <p:cNvSpPr/>
            <p:nvPr/>
          </p:nvSpPr>
          <p:spPr>
            <a:xfrm>
              <a:off x="4466112" y="3209748"/>
              <a:ext cx="264543" cy="308667"/>
            </a:xfrm>
            <a:custGeom>
              <a:avLst/>
              <a:gdLst/>
              <a:ahLst/>
              <a:cxnLst/>
              <a:rect l="l" t="t" r="r" b="b"/>
              <a:pathLst>
                <a:path w="2662" h="3106" extrusionOk="0">
                  <a:moveTo>
                    <a:pt x="2434" y="129"/>
                  </a:moveTo>
                  <a:lnTo>
                    <a:pt x="2434" y="129"/>
                  </a:lnTo>
                  <a:cubicBezTo>
                    <a:pt x="2458" y="240"/>
                    <a:pt x="2510" y="555"/>
                    <a:pt x="2405" y="976"/>
                  </a:cubicBezTo>
                  <a:cubicBezTo>
                    <a:pt x="2288" y="1466"/>
                    <a:pt x="1932" y="2201"/>
                    <a:pt x="923" y="2948"/>
                  </a:cubicBezTo>
                  <a:lnTo>
                    <a:pt x="146" y="2371"/>
                  </a:lnTo>
                  <a:cubicBezTo>
                    <a:pt x="584" y="1192"/>
                    <a:pt x="1191" y="643"/>
                    <a:pt x="1623" y="392"/>
                  </a:cubicBezTo>
                  <a:cubicBezTo>
                    <a:pt x="2002" y="176"/>
                    <a:pt x="2318" y="135"/>
                    <a:pt x="2434" y="129"/>
                  </a:cubicBezTo>
                  <a:close/>
                  <a:moveTo>
                    <a:pt x="2471" y="1"/>
                  </a:moveTo>
                  <a:cubicBezTo>
                    <a:pt x="2405" y="1"/>
                    <a:pt x="2035" y="11"/>
                    <a:pt x="1571" y="281"/>
                  </a:cubicBezTo>
                  <a:cubicBezTo>
                    <a:pt x="1109" y="544"/>
                    <a:pt x="467" y="1122"/>
                    <a:pt x="12" y="2371"/>
                  </a:cubicBezTo>
                  <a:lnTo>
                    <a:pt x="1" y="2417"/>
                  </a:lnTo>
                  <a:lnTo>
                    <a:pt x="923" y="3106"/>
                  </a:lnTo>
                  <a:lnTo>
                    <a:pt x="958" y="3077"/>
                  </a:lnTo>
                  <a:cubicBezTo>
                    <a:pt x="2032" y="2295"/>
                    <a:pt x="2405" y="1513"/>
                    <a:pt x="2528" y="999"/>
                  </a:cubicBezTo>
                  <a:cubicBezTo>
                    <a:pt x="2662" y="433"/>
                    <a:pt x="2545" y="59"/>
                    <a:pt x="2539" y="42"/>
                  </a:cubicBezTo>
                  <a:lnTo>
                    <a:pt x="2528" y="1"/>
                  </a:lnTo>
                  <a:lnTo>
                    <a:pt x="2481" y="1"/>
                  </a:lnTo>
                  <a:cubicBezTo>
                    <a:pt x="2480" y="1"/>
                    <a:pt x="2476" y="1"/>
                    <a:pt x="2471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474;p39">
              <a:extLst>
                <a:ext uri="{FF2B5EF4-FFF2-40B4-BE49-F238E27FC236}">
                  <a16:creationId xmlns:a16="http://schemas.microsoft.com/office/drawing/2014/main" id="{43A0FB4B-16FF-1756-9BE0-A8358A5F35DA}"/>
                </a:ext>
              </a:extLst>
            </p:cNvPr>
            <p:cNvSpPr/>
            <p:nvPr/>
          </p:nvSpPr>
          <p:spPr>
            <a:xfrm>
              <a:off x="4415032" y="3325525"/>
              <a:ext cx="123725" cy="98384"/>
            </a:xfrm>
            <a:custGeom>
              <a:avLst/>
              <a:gdLst/>
              <a:ahLst/>
              <a:cxnLst/>
              <a:rect l="l" t="t" r="r" b="b"/>
              <a:pathLst>
                <a:path w="1245" h="990" extrusionOk="0">
                  <a:moveTo>
                    <a:pt x="1174" y="1"/>
                  </a:moveTo>
                  <a:cubicBezTo>
                    <a:pt x="1164" y="1"/>
                    <a:pt x="1154" y="4"/>
                    <a:pt x="1145" y="9"/>
                  </a:cubicBezTo>
                  <a:lnTo>
                    <a:pt x="1" y="628"/>
                  </a:lnTo>
                  <a:lnTo>
                    <a:pt x="106" y="873"/>
                  </a:lnTo>
                  <a:lnTo>
                    <a:pt x="695" y="990"/>
                  </a:lnTo>
                  <a:lnTo>
                    <a:pt x="707" y="990"/>
                  </a:lnTo>
                  <a:cubicBezTo>
                    <a:pt x="736" y="990"/>
                    <a:pt x="760" y="966"/>
                    <a:pt x="765" y="937"/>
                  </a:cubicBezTo>
                  <a:cubicBezTo>
                    <a:pt x="777" y="902"/>
                    <a:pt x="754" y="873"/>
                    <a:pt x="719" y="867"/>
                  </a:cubicBezTo>
                  <a:lnTo>
                    <a:pt x="194" y="762"/>
                  </a:lnTo>
                  <a:lnTo>
                    <a:pt x="159" y="680"/>
                  </a:lnTo>
                  <a:lnTo>
                    <a:pt x="1203" y="114"/>
                  </a:lnTo>
                  <a:cubicBezTo>
                    <a:pt x="1232" y="97"/>
                    <a:pt x="1244" y="62"/>
                    <a:pt x="1227" y="32"/>
                  </a:cubicBezTo>
                  <a:cubicBezTo>
                    <a:pt x="1215" y="13"/>
                    <a:pt x="1195" y="1"/>
                    <a:pt x="1174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475;p39">
              <a:extLst>
                <a:ext uri="{FF2B5EF4-FFF2-40B4-BE49-F238E27FC236}">
                  <a16:creationId xmlns:a16="http://schemas.microsoft.com/office/drawing/2014/main" id="{95CF816D-CB53-4476-41A4-46948C24A722}"/>
                </a:ext>
              </a:extLst>
            </p:cNvPr>
            <p:cNvSpPr/>
            <p:nvPr/>
          </p:nvSpPr>
          <p:spPr>
            <a:xfrm>
              <a:off x="4576323" y="3416159"/>
              <a:ext cx="83080" cy="133663"/>
            </a:xfrm>
            <a:custGeom>
              <a:avLst/>
              <a:gdLst/>
              <a:ahLst/>
              <a:cxnLst/>
              <a:rect l="l" t="t" r="r" b="b"/>
              <a:pathLst>
                <a:path w="836" h="1345" extrusionOk="0">
                  <a:moveTo>
                    <a:pt x="769" y="1"/>
                  </a:moveTo>
                  <a:cubicBezTo>
                    <a:pt x="739" y="1"/>
                    <a:pt x="712" y="18"/>
                    <a:pt x="707" y="48"/>
                  </a:cubicBezTo>
                  <a:lnTo>
                    <a:pt x="456" y="1210"/>
                  </a:lnTo>
                  <a:lnTo>
                    <a:pt x="368" y="1198"/>
                  </a:lnTo>
                  <a:lnTo>
                    <a:pt x="123" y="725"/>
                  </a:lnTo>
                  <a:cubicBezTo>
                    <a:pt x="115" y="704"/>
                    <a:pt x="91" y="689"/>
                    <a:pt x="67" y="689"/>
                  </a:cubicBezTo>
                  <a:cubicBezTo>
                    <a:pt x="58" y="689"/>
                    <a:pt x="49" y="691"/>
                    <a:pt x="41" y="696"/>
                  </a:cubicBezTo>
                  <a:cubicBezTo>
                    <a:pt x="12" y="714"/>
                    <a:pt x="0" y="749"/>
                    <a:pt x="12" y="784"/>
                  </a:cubicBezTo>
                  <a:lnTo>
                    <a:pt x="286" y="1315"/>
                  </a:lnTo>
                  <a:lnTo>
                    <a:pt x="555" y="1344"/>
                  </a:lnTo>
                  <a:lnTo>
                    <a:pt x="829" y="78"/>
                  </a:lnTo>
                  <a:cubicBezTo>
                    <a:pt x="835" y="43"/>
                    <a:pt x="812" y="8"/>
                    <a:pt x="783" y="2"/>
                  </a:cubicBezTo>
                  <a:cubicBezTo>
                    <a:pt x="778" y="1"/>
                    <a:pt x="774" y="1"/>
                    <a:pt x="769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476;p39">
              <a:extLst>
                <a:ext uri="{FF2B5EF4-FFF2-40B4-BE49-F238E27FC236}">
                  <a16:creationId xmlns:a16="http://schemas.microsoft.com/office/drawing/2014/main" id="{BE2085BF-6038-9695-6FDD-977890064E70}"/>
                </a:ext>
              </a:extLst>
            </p:cNvPr>
            <p:cNvSpPr/>
            <p:nvPr/>
          </p:nvSpPr>
          <p:spPr>
            <a:xfrm>
              <a:off x="4430137" y="3471513"/>
              <a:ext cx="43030" cy="50981"/>
            </a:xfrm>
            <a:custGeom>
              <a:avLst/>
              <a:gdLst/>
              <a:ahLst/>
              <a:cxnLst/>
              <a:rect l="l" t="t" r="r" b="b"/>
              <a:pathLst>
                <a:path w="433" h="513" extrusionOk="0">
                  <a:moveTo>
                    <a:pt x="364" y="1"/>
                  </a:moveTo>
                  <a:cubicBezTo>
                    <a:pt x="345" y="1"/>
                    <a:pt x="324" y="8"/>
                    <a:pt x="310" y="23"/>
                  </a:cubicBezTo>
                  <a:lnTo>
                    <a:pt x="18" y="414"/>
                  </a:lnTo>
                  <a:cubicBezTo>
                    <a:pt x="1" y="437"/>
                    <a:pt x="7" y="478"/>
                    <a:pt x="36" y="501"/>
                  </a:cubicBezTo>
                  <a:cubicBezTo>
                    <a:pt x="42" y="507"/>
                    <a:pt x="59" y="513"/>
                    <a:pt x="71" y="513"/>
                  </a:cubicBezTo>
                  <a:cubicBezTo>
                    <a:pt x="88" y="513"/>
                    <a:pt x="106" y="501"/>
                    <a:pt x="117" y="489"/>
                  </a:cubicBezTo>
                  <a:lnTo>
                    <a:pt x="409" y="98"/>
                  </a:lnTo>
                  <a:cubicBezTo>
                    <a:pt x="433" y="69"/>
                    <a:pt x="427" y="34"/>
                    <a:pt x="398" y="11"/>
                  </a:cubicBezTo>
                  <a:cubicBezTo>
                    <a:pt x="388" y="4"/>
                    <a:pt x="376" y="1"/>
                    <a:pt x="364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477;p39">
              <a:extLst>
                <a:ext uri="{FF2B5EF4-FFF2-40B4-BE49-F238E27FC236}">
                  <a16:creationId xmlns:a16="http://schemas.microsoft.com/office/drawing/2014/main" id="{1CF494BD-A19C-0C05-CBD0-667D1C0FC1B0}"/>
                </a:ext>
              </a:extLst>
            </p:cNvPr>
            <p:cNvSpPr/>
            <p:nvPr/>
          </p:nvSpPr>
          <p:spPr>
            <a:xfrm>
              <a:off x="4496820" y="3521401"/>
              <a:ext cx="43030" cy="50981"/>
            </a:xfrm>
            <a:custGeom>
              <a:avLst/>
              <a:gdLst/>
              <a:ahLst/>
              <a:cxnLst/>
              <a:rect l="l" t="t" r="r" b="b"/>
              <a:pathLst>
                <a:path w="433" h="513" extrusionOk="0">
                  <a:moveTo>
                    <a:pt x="363" y="1"/>
                  </a:moveTo>
                  <a:cubicBezTo>
                    <a:pt x="344" y="1"/>
                    <a:pt x="325" y="10"/>
                    <a:pt x="310" y="28"/>
                  </a:cubicBezTo>
                  <a:lnTo>
                    <a:pt x="18" y="414"/>
                  </a:lnTo>
                  <a:cubicBezTo>
                    <a:pt x="1" y="443"/>
                    <a:pt x="7" y="478"/>
                    <a:pt x="36" y="501"/>
                  </a:cubicBezTo>
                  <a:cubicBezTo>
                    <a:pt x="42" y="507"/>
                    <a:pt x="59" y="513"/>
                    <a:pt x="71" y="513"/>
                  </a:cubicBezTo>
                  <a:cubicBezTo>
                    <a:pt x="88" y="513"/>
                    <a:pt x="106" y="507"/>
                    <a:pt x="118" y="489"/>
                  </a:cubicBezTo>
                  <a:lnTo>
                    <a:pt x="409" y="98"/>
                  </a:lnTo>
                  <a:cubicBezTo>
                    <a:pt x="433" y="75"/>
                    <a:pt x="427" y="34"/>
                    <a:pt x="398" y="11"/>
                  </a:cubicBezTo>
                  <a:cubicBezTo>
                    <a:pt x="387" y="4"/>
                    <a:pt x="375" y="1"/>
                    <a:pt x="363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478;p39">
              <a:extLst>
                <a:ext uri="{FF2B5EF4-FFF2-40B4-BE49-F238E27FC236}">
                  <a16:creationId xmlns:a16="http://schemas.microsoft.com/office/drawing/2014/main" id="{0093588E-F912-CF03-C5B6-2176F8A4C334}"/>
                </a:ext>
              </a:extLst>
            </p:cNvPr>
            <p:cNvSpPr/>
            <p:nvPr/>
          </p:nvSpPr>
          <p:spPr>
            <a:xfrm>
              <a:off x="4435404" y="3495861"/>
              <a:ext cx="70260" cy="86955"/>
            </a:xfrm>
            <a:custGeom>
              <a:avLst/>
              <a:gdLst/>
              <a:ahLst/>
              <a:cxnLst/>
              <a:rect l="l" t="t" r="r" b="b"/>
              <a:pathLst>
                <a:path w="707" h="875" extrusionOk="0">
                  <a:moveTo>
                    <a:pt x="635" y="1"/>
                  </a:moveTo>
                  <a:cubicBezTo>
                    <a:pt x="616" y="1"/>
                    <a:pt x="598" y="9"/>
                    <a:pt x="584" y="23"/>
                  </a:cubicBezTo>
                  <a:lnTo>
                    <a:pt x="24" y="776"/>
                  </a:lnTo>
                  <a:cubicBezTo>
                    <a:pt x="0" y="799"/>
                    <a:pt x="6" y="840"/>
                    <a:pt x="35" y="863"/>
                  </a:cubicBezTo>
                  <a:cubicBezTo>
                    <a:pt x="47" y="869"/>
                    <a:pt x="59" y="875"/>
                    <a:pt x="70" y="875"/>
                  </a:cubicBezTo>
                  <a:cubicBezTo>
                    <a:pt x="94" y="875"/>
                    <a:pt x="111" y="863"/>
                    <a:pt x="123" y="851"/>
                  </a:cubicBezTo>
                  <a:lnTo>
                    <a:pt x="683" y="99"/>
                  </a:lnTo>
                  <a:cubicBezTo>
                    <a:pt x="706" y="69"/>
                    <a:pt x="701" y="34"/>
                    <a:pt x="671" y="11"/>
                  </a:cubicBezTo>
                  <a:cubicBezTo>
                    <a:pt x="660" y="4"/>
                    <a:pt x="647" y="1"/>
                    <a:pt x="635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479;p39">
              <a:extLst>
                <a:ext uri="{FF2B5EF4-FFF2-40B4-BE49-F238E27FC236}">
                  <a16:creationId xmlns:a16="http://schemas.microsoft.com/office/drawing/2014/main" id="{BB54C898-AEEF-554E-2009-4EB586E13EB8}"/>
                </a:ext>
              </a:extLst>
            </p:cNvPr>
            <p:cNvSpPr/>
            <p:nvPr/>
          </p:nvSpPr>
          <p:spPr>
            <a:xfrm>
              <a:off x="4538659" y="3377003"/>
              <a:ext cx="61515" cy="57341"/>
            </a:xfrm>
            <a:custGeom>
              <a:avLst/>
              <a:gdLst/>
              <a:ahLst/>
              <a:cxnLst/>
              <a:rect l="l" t="t" r="r" b="b"/>
              <a:pathLst>
                <a:path w="619" h="577" extrusionOk="0">
                  <a:moveTo>
                    <a:pt x="321" y="121"/>
                  </a:moveTo>
                  <a:cubicBezTo>
                    <a:pt x="356" y="121"/>
                    <a:pt x="391" y="133"/>
                    <a:pt x="420" y="156"/>
                  </a:cubicBezTo>
                  <a:cubicBezTo>
                    <a:pt x="455" y="180"/>
                    <a:pt x="479" y="221"/>
                    <a:pt x="484" y="262"/>
                  </a:cubicBezTo>
                  <a:cubicBezTo>
                    <a:pt x="490" y="308"/>
                    <a:pt x="479" y="349"/>
                    <a:pt x="455" y="384"/>
                  </a:cubicBezTo>
                  <a:cubicBezTo>
                    <a:pt x="426" y="419"/>
                    <a:pt x="391" y="442"/>
                    <a:pt x="344" y="448"/>
                  </a:cubicBezTo>
                  <a:cubicBezTo>
                    <a:pt x="337" y="449"/>
                    <a:pt x="330" y="450"/>
                    <a:pt x="323" y="450"/>
                  </a:cubicBezTo>
                  <a:cubicBezTo>
                    <a:pt x="290" y="450"/>
                    <a:pt x="257" y="438"/>
                    <a:pt x="228" y="419"/>
                  </a:cubicBezTo>
                  <a:cubicBezTo>
                    <a:pt x="152" y="361"/>
                    <a:pt x="140" y="262"/>
                    <a:pt x="193" y="186"/>
                  </a:cubicBezTo>
                  <a:cubicBezTo>
                    <a:pt x="228" y="145"/>
                    <a:pt x="274" y="121"/>
                    <a:pt x="321" y="121"/>
                  </a:cubicBezTo>
                  <a:close/>
                  <a:moveTo>
                    <a:pt x="322" y="0"/>
                  </a:moveTo>
                  <a:cubicBezTo>
                    <a:pt x="235" y="0"/>
                    <a:pt x="149" y="40"/>
                    <a:pt x="93" y="116"/>
                  </a:cubicBezTo>
                  <a:cubicBezTo>
                    <a:pt x="0" y="238"/>
                    <a:pt x="23" y="419"/>
                    <a:pt x="152" y="518"/>
                  </a:cubicBezTo>
                  <a:cubicBezTo>
                    <a:pt x="199" y="553"/>
                    <a:pt x="263" y="577"/>
                    <a:pt x="321" y="577"/>
                  </a:cubicBezTo>
                  <a:cubicBezTo>
                    <a:pt x="339" y="577"/>
                    <a:pt x="350" y="571"/>
                    <a:pt x="368" y="571"/>
                  </a:cubicBezTo>
                  <a:cubicBezTo>
                    <a:pt x="444" y="559"/>
                    <a:pt x="508" y="518"/>
                    <a:pt x="555" y="460"/>
                  </a:cubicBezTo>
                  <a:cubicBezTo>
                    <a:pt x="601" y="396"/>
                    <a:pt x="619" y="320"/>
                    <a:pt x="607" y="244"/>
                  </a:cubicBezTo>
                  <a:cubicBezTo>
                    <a:pt x="595" y="168"/>
                    <a:pt x="560" y="104"/>
                    <a:pt x="496" y="57"/>
                  </a:cubicBezTo>
                  <a:cubicBezTo>
                    <a:pt x="444" y="19"/>
                    <a:pt x="383" y="0"/>
                    <a:pt x="322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" name="Google Shape;1498;p39">
            <a:extLst>
              <a:ext uri="{FF2B5EF4-FFF2-40B4-BE49-F238E27FC236}">
                <a16:creationId xmlns:a16="http://schemas.microsoft.com/office/drawing/2014/main" id="{3A89EECA-FD7B-0B9F-1D7E-12B40FCB29B0}"/>
              </a:ext>
            </a:extLst>
          </p:cNvPr>
          <p:cNvGrpSpPr/>
          <p:nvPr/>
        </p:nvGrpSpPr>
        <p:grpSpPr>
          <a:xfrm>
            <a:off x="6918221" y="1580276"/>
            <a:ext cx="478494" cy="693287"/>
            <a:chOff x="5851748" y="3201699"/>
            <a:chExt cx="263452" cy="381714"/>
          </a:xfrm>
          <a:solidFill>
            <a:srgbClr val="0A0D14"/>
          </a:solidFill>
        </p:grpSpPr>
        <p:sp>
          <p:nvSpPr>
            <p:cNvPr id="80" name="Google Shape;1499;p39">
              <a:extLst>
                <a:ext uri="{FF2B5EF4-FFF2-40B4-BE49-F238E27FC236}">
                  <a16:creationId xmlns:a16="http://schemas.microsoft.com/office/drawing/2014/main" id="{2DDD5363-00C9-18F0-E131-B0E42E388278}"/>
                </a:ext>
              </a:extLst>
            </p:cNvPr>
            <p:cNvSpPr/>
            <p:nvPr/>
          </p:nvSpPr>
          <p:spPr>
            <a:xfrm>
              <a:off x="5851748" y="3262022"/>
              <a:ext cx="262853" cy="262853"/>
            </a:xfrm>
            <a:custGeom>
              <a:avLst/>
              <a:gdLst/>
              <a:ahLst/>
              <a:cxnLst/>
              <a:rect l="l" t="t" r="r" b="b"/>
              <a:pathLst>
                <a:path w="2645" h="2645" extrusionOk="0">
                  <a:moveTo>
                    <a:pt x="1325" y="123"/>
                  </a:moveTo>
                  <a:cubicBezTo>
                    <a:pt x="1985" y="123"/>
                    <a:pt x="2522" y="660"/>
                    <a:pt x="2522" y="1319"/>
                  </a:cubicBezTo>
                  <a:cubicBezTo>
                    <a:pt x="2522" y="1979"/>
                    <a:pt x="1985" y="2516"/>
                    <a:pt x="1325" y="2516"/>
                  </a:cubicBezTo>
                  <a:cubicBezTo>
                    <a:pt x="660" y="2516"/>
                    <a:pt x="123" y="1979"/>
                    <a:pt x="123" y="1319"/>
                  </a:cubicBezTo>
                  <a:cubicBezTo>
                    <a:pt x="123" y="660"/>
                    <a:pt x="660" y="123"/>
                    <a:pt x="1325" y="123"/>
                  </a:cubicBezTo>
                  <a:close/>
                  <a:moveTo>
                    <a:pt x="1325" y="0"/>
                  </a:moveTo>
                  <a:cubicBezTo>
                    <a:pt x="596" y="0"/>
                    <a:pt x="1" y="590"/>
                    <a:pt x="1" y="1319"/>
                  </a:cubicBezTo>
                  <a:cubicBezTo>
                    <a:pt x="1" y="2049"/>
                    <a:pt x="596" y="2644"/>
                    <a:pt x="1325" y="2644"/>
                  </a:cubicBezTo>
                  <a:cubicBezTo>
                    <a:pt x="2049" y="2644"/>
                    <a:pt x="2644" y="2049"/>
                    <a:pt x="2644" y="1319"/>
                  </a:cubicBezTo>
                  <a:cubicBezTo>
                    <a:pt x="2644" y="590"/>
                    <a:pt x="2049" y="0"/>
                    <a:pt x="1325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500;p39">
              <a:extLst>
                <a:ext uri="{FF2B5EF4-FFF2-40B4-BE49-F238E27FC236}">
                  <a16:creationId xmlns:a16="http://schemas.microsoft.com/office/drawing/2014/main" id="{C37EDF29-FDA2-5781-D313-C99105545E0D}"/>
                </a:ext>
              </a:extLst>
            </p:cNvPr>
            <p:cNvSpPr/>
            <p:nvPr/>
          </p:nvSpPr>
          <p:spPr>
            <a:xfrm>
              <a:off x="5976468" y="3304953"/>
              <a:ext cx="73142" cy="94011"/>
            </a:xfrm>
            <a:custGeom>
              <a:avLst/>
              <a:gdLst/>
              <a:ahLst/>
              <a:cxnLst/>
              <a:rect l="l" t="t" r="r" b="b"/>
              <a:pathLst>
                <a:path w="736" h="946" extrusionOk="0">
                  <a:moveTo>
                    <a:pt x="59" y="0"/>
                  </a:moveTo>
                  <a:cubicBezTo>
                    <a:pt x="30" y="0"/>
                    <a:pt x="0" y="29"/>
                    <a:pt x="0" y="64"/>
                  </a:cubicBezTo>
                  <a:lnTo>
                    <a:pt x="0" y="946"/>
                  </a:lnTo>
                  <a:lnTo>
                    <a:pt x="672" y="946"/>
                  </a:lnTo>
                  <a:cubicBezTo>
                    <a:pt x="707" y="946"/>
                    <a:pt x="736" y="916"/>
                    <a:pt x="736" y="881"/>
                  </a:cubicBezTo>
                  <a:cubicBezTo>
                    <a:pt x="736" y="846"/>
                    <a:pt x="707" y="823"/>
                    <a:pt x="672" y="823"/>
                  </a:cubicBezTo>
                  <a:lnTo>
                    <a:pt x="123" y="823"/>
                  </a:lnTo>
                  <a:lnTo>
                    <a:pt x="123" y="64"/>
                  </a:lnTo>
                  <a:cubicBezTo>
                    <a:pt x="123" y="29"/>
                    <a:pt x="94" y="0"/>
                    <a:pt x="59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501;p39">
              <a:extLst>
                <a:ext uri="{FF2B5EF4-FFF2-40B4-BE49-F238E27FC236}">
                  <a16:creationId xmlns:a16="http://schemas.microsoft.com/office/drawing/2014/main" id="{8D34D104-05C4-2323-E745-EC7503F07627}"/>
                </a:ext>
              </a:extLst>
            </p:cNvPr>
            <p:cNvSpPr/>
            <p:nvPr/>
          </p:nvSpPr>
          <p:spPr>
            <a:xfrm>
              <a:off x="5907400" y="3201699"/>
              <a:ext cx="152644" cy="92918"/>
            </a:xfrm>
            <a:custGeom>
              <a:avLst/>
              <a:gdLst/>
              <a:ahLst/>
              <a:cxnLst/>
              <a:rect l="l" t="t" r="r" b="b"/>
              <a:pathLst>
                <a:path w="1536" h="935" extrusionOk="0">
                  <a:moveTo>
                    <a:pt x="65" y="0"/>
                  </a:moveTo>
                  <a:cubicBezTo>
                    <a:pt x="30" y="0"/>
                    <a:pt x="1" y="29"/>
                    <a:pt x="1" y="64"/>
                  </a:cubicBezTo>
                  <a:lnTo>
                    <a:pt x="1" y="870"/>
                  </a:lnTo>
                  <a:cubicBezTo>
                    <a:pt x="1" y="905"/>
                    <a:pt x="30" y="934"/>
                    <a:pt x="65" y="934"/>
                  </a:cubicBezTo>
                  <a:cubicBezTo>
                    <a:pt x="100" y="934"/>
                    <a:pt x="129" y="905"/>
                    <a:pt x="129" y="870"/>
                  </a:cubicBezTo>
                  <a:lnTo>
                    <a:pt x="129" y="129"/>
                  </a:lnTo>
                  <a:lnTo>
                    <a:pt x="1413" y="129"/>
                  </a:lnTo>
                  <a:lnTo>
                    <a:pt x="1413" y="870"/>
                  </a:lnTo>
                  <a:cubicBezTo>
                    <a:pt x="1413" y="905"/>
                    <a:pt x="1437" y="934"/>
                    <a:pt x="1472" y="934"/>
                  </a:cubicBezTo>
                  <a:cubicBezTo>
                    <a:pt x="1507" y="934"/>
                    <a:pt x="1536" y="905"/>
                    <a:pt x="1536" y="870"/>
                  </a:cubicBezTo>
                  <a:lnTo>
                    <a:pt x="1536" y="64"/>
                  </a:lnTo>
                  <a:cubicBezTo>
                    <a:pt x="1536" y="29"/>
                    <a:pt x="1507" y="0"/>
                    <a:pt x="1472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502;p39">
              <a:extLst>
                <a:ext uri="{FF2B5EF4-FFF2-40B4-BE49-F238E27FC236}">
                  <a16:creationId xmlns:a16="http://schemas.microsoft.com/office/drawing/2014/main" id="{DC9B1715-51E9-0E0D-22E0-88A42884CE6C}"/>
                </a:ext>
              </a:extLst>
            </p:cNvPr>
            <p:cNvSpPr/>
            <p:nvPr/>
          </p:nvSpPr>
          <p:spPr>
            <a:xfrm>
              <a:off x="5907400" y="3490494"/>
              <a:ext cx="152644" cy="92918"/>
            </a:xfrm>
            <a:custGeom>
              <a:avLst/>
              <a:gdLst/>
              <a:ahLst/>
              <a:cxnLst/>
              <a:rect l="l" t="t" r="r" b="b"/>
              <a:pathLst>
                <a:path w="1536" h="935" extrusionOk="0">
                  <a:moveTo>
                    <a:pt x="65" y="1"/>
                  </a:moveTo>
                  <a:cubicBezTo>
                    <a:pt x="30" y="1"/>
                    <a:pt x="1" y="30"/>
                    <a:pt x="1" y="65"/>
                  </a:cubicBezTo>
                  <a:lnTo>
                    <a:pt x="1" y="870"/>
                  </a:lnTo>
                  <a:cubicBezTo>
                    <a:pt x="1" y="905"/>
                    <a:pt x="30" y="935"/>
                    <a:pt x="65" y="935"/>
                  </a:cubicBezTo>
                  <a:lnTo>
                    <a:pt x="1472" y="935"/>
                  </a:lnTo>
                  <a:cubicBezTo>
                    <a:pt x="1507" y="935"/>
                    <a:pt x="1536" y="905"/>
                    <a:pt x="1536" y="870"/>
                  </a:cubicBezTo>
                  <a:lnTo>
                    <a:pt x="1536" y="65"/>
                  </a:lnTo>
                  <a:cubicBezTo>
                    <a:pt x="1536" y="30"/>
                    <a:pt x="1507" y="1"/>
                    <a:pt x="1472" y="1"/>
                  </a:cubicBezTo>
                  <a:cubicBezTo>
                    <a:pt x="1437" y="1"/>
                    <a:pt x="1407" y="30"/>
                    <a:pt x="1407" y="65"/>
                  </a:cubicBezTo>
                  <a:lnTo>
                    <a:pt x="1407" y="812"/>
                  </a:lnTo>
                  <a:lnTo>
                    <a:pt x="129" y="812"/>
                  </a:lnTo>
                  <a:lnTo>
                    <a:pt x="129" y="65"/>
                  </a:lnTo>
                  <a:cubicBezTo>
                    <a:pt x="129" y="30"/>
                    <a:pt x="100" y="1"/>
                    <a:pt x="65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503;p39">
              <a:extLst>
                <a:ext uri="{FF2B5EF4-FFF2-40B4-BE49-F238E27FC236}">
                  <a16:creationId xmlns:a16="http://schemas.microsoft.com/office/drawing/2014/main" id="{F6283B78-E2F0-6F6E-4D2A-8032C9F8EAD6}"/>
                </a:ext>
              </a:extLst>
            </p:cNvPr>
            <p:cNvSpPr/>
            <p:nvPr/>
          </p:nvSpPr>
          <p:spPr>
            <a:xfrm>
              <a:off x="5907400" y="3231810"/>
              <a:ext cx="150358" cy="12919"/>
            </a:xfrm>
            <a:custGeom>
              <a:avLst/>
              <a:gdLst/>
              <a:ahLst/>
              <a:cxnLst/>
              <a:rect l="l" t="t" r="r" b="b"/>
              <a:pathLst>
                <a:path w="1513" h="130" extrusionOk="0">
                  <a:moveTo>
                    <a:pt x="65" y="1"/>
                  </a:moveTo>
                  <a:cubicBezTo>
                    <a:pt x="30" y="1"/>
                    <a:pt x="1" y="30"/>
                    <a:pt x="1" y="65"/>
                  </a:cubicBezTo>
                  <a:cubicBezTo>
                    <a:pt x="1" y="100"/>
                    <a:pt x="30" y="129"/>
                    <a:pt x="65" y="129"/>
                  </a:cubicBezTo>
                  <a:lnTo>
                    <a:pt x="1448" y="129"/>
                  </a:lnTo>
                  <a:cubicBezTo>
                    <a:pt x="1483" y="129"/>
                    <a:pt x="1512" y="100"/>
                    <a:pt x="1512" y="65"/>
                  </a:cubicBezTo>
                  <a:cubicBezTo>
                    <a:pt x="1512" y="30"/>
                    <a:pt x="1483" y="1"/>
                    <a:pt x="1448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504;p39">
              <a:extLst>
                <a:ext uri="{FF2B5EF4-FFF2-40B4-BE49-F238E27FC236}">
                  <a16:creationId xmlns:a16="http://schemas.microsoft.com/office/drawing/2014/main" id="{D8B1CF8F-8E44-3FBB-7B84-06013E8B2D07}"/>
                </a:ext>
              </a:extLst>
            </p:cNvPr>
            <p:cNvSpPr/>
            <p:nvPr/>
          </p:nvSpPr>
          <p:spPr>
            <a:xfrm>
              <a:off x="5907400" y="3542768"/>
              <a:ext cx="150358" cy="12223"/>
            </a:xfrm>
            <a:custGeom>
              <a:avLst/>
              <a:gdLst/>
              <a:ahLst/>
              <a:cxnLst/>
              <a:rect l="l" t="t" r="r" b="b"/>
              <a:pathLst>
                <a:path w="1513" h="123" extrusionOk="0">
                  <a:moveTo>
                    <a:pt x="65" y="0"/>
                  </a:moveTo>
                  <a:cubicBezTo>
                    <a:pt x="30" y="0"/>
                    <a:pt x="1" y="23"/>
                    <a:pt x="1" y="58"/>
                  </a:cubicBezTo>
                  <a:cubicBezTo>
                    <a:pt x="1" y="93"/>
                    <a:pt x="30" y="123"/>
                    <a:pt x="65" y="123"/>
                  </a:cubicBezTo>
                  <a:lnTo>
                    <a:pt x="1448" y="123"/>
                  </a:lnTo>
                  <a:cubicBezTo>
                    <a:pt x="1483" y="123"/>
                    <a:pt x="1512" y="93"/>
                    <a:pt x="1512" y="58"/>
                  </a:cubicBezTo>
                  <a:cubicBezTo>
                    <a:pt x="1512" y="23"/>
                    <a:pt x="1483" y="0"/>
                    <a:pt x="1448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505;p39">
              <a:extLst>
                <a:ext uri="{FF2B5EF4-FFF2-40B4-BE49-F238E27FC236}">
                  <a16:creationId xmlns:a16="http://schemas.microsoft.com/office/drawing/2014/main" id="{DDDC0B7B-3594-6C51-6BA6-3EDEA4AB23D7}"/>
                </a:ext>
              </a:extLst>
            </p:cNvPr>
            <p:cNvSpPr/>
            <p:nvPr/>
          </p:nvSpPr>
          <p:spPr>
            <a:xfrm>
              <a:off x="5977661" y="3262618"/>
              <a:ext cx="12820" cy="32000"/>
            </a:xfrm>
            <a:custGeom>
              <a:avLst/>
              <a:gdLst/>
              <a:ahLst/>
              <a:cxnLst/>
              <a:rect l="l" t="t" r="r" b="b"/>
              <a:pathLst>
                <a:path w="129" h="322" extrusionOk="0">
                  <a:moveTo>
                    <a:pt x="64" y="0"/>
                  </a:moveTo>
                  <a:cubicBezTo>
                    <a:pt x="29" y="0"/>
                    <a:pt x="0" y="29"/>
                    <a:pt x="0" y="58"/>
                  </a:cubicBezTo>
                  <a:lnTo>
                    <a:pt x="0" y="263"/>
                  </a:lnTo>
                  <a:cubicBezTo>
                    <a:pt x="0" y="292"/>
                    <a:pt x="29" y="321"/>
                    <a:pt x="64" y="321"/>
                  </a:cubicBezTo>
                  <a:cubicBezTo>
                    <a:pt x="99" y="321"/>
                    <a:pt x="128" y="292"/>
                    <a:pt x="128" y="263"/>
                  </a:cubicBezTo>
                  <a:lnTo>
                    <a:pt x="128" y="58"/>
                  </a:lnTo>
                  <a:cubicBezTo>
                    <a:pt x="128" y="29"/>
                    <a:pt x="99" y="0"/>
                    <a:pt x="6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506;p39">
              <a:extLst>
                <a:ext uri="{FF2B5EF4-FFF2-40B4-BE49-F238E27FC236}">
                  <a16:creationId xmlns:a16="http://schemas.microsoft.com/office/drawing/2014/main" id="{F91086A7-6198-63AE-DFB2-34EE0F5E92C4}"/>
                </a:ext>
              </a:extLst>
            </p:cNvPr>
            <p:cNvSpPr/>
            <p:nvPr/>
          </p:nvSpPr>
          <p:spPr>
            <a:xfrm>
              <a:off x="5977661" y="3492879"/>
              <a:ext cx="12820" cy="32000"/>
            </a:xfrm>
            <a:custGeom>
              <a:avLst/>
              <a:gdLst/>
              <a:ahLst/>
              <a:cxnLst/>
              <a:rect l="l" t="t" r="r" b="b"/>
              <a:pathLst>
                <a:path w="129" h="322" extrusionOk="0">
                  <a:moveTo>
                    <a:pt x="64" y="0"/>
                  </a:moveTo>
                  <a:cubicBezTo>
                    <a:pt x="29" y="0"/>
                    <a:pt x="0" y="24"/>
                    <a:pt x="0" y="59"/>
                  </a:cubicBezTo>
                  <a:lnTo>
                    <a:pt x="0" y="257"/>
                  </a:lnTo>
                  <a:cubicBezTo>
                    <a:pt x="0" y="292"/>
                    <a:pt x="29" y="321"/>
                    <a:pt x="64" y="321"/>
                  </a:cubicBezTo>
                  <a:cubicBezTo>
                    <a:pt x="99" y="321"/>
                    <a:pt x="128" y="292"/>
                    <a:pt x="128" y="257"/>
                  </a:cubicBezTo>
                  <a:lnTo>
                    <a:pt x="128" y="59"/>
                  </a:lnTo>
                  <a:cubicBezTo>
                    <a:pt x="128" y="24"/>
                    <a:pt x="99" y="0"/>
                    <a:pt x="64" y="0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507;p39">
              <a:extLst>
                <a:ext uri="{FF2B5EF4-FFF2-40B4-BE49-F238E27FC236}">
                  <a16:creationId xmlns:a16="http://schemas.microsoft.com/office/drawing/2014/main" id="{5B283938-30AA-02A4-FD5F-D427C42FAA2B}"/>
                </a:ext>
              </a:extLst>
            </p:cNvPr>
            <p:cNvSpPr/>
            <p:nvPr/>
          </p:nvSpPr>
          <p:spPr>
            <a:xfrm>
              <a:off x="6083201" y="3387239"/>
              <a:ext cx="32000" cy="12323"/>
            </a:xfrm>
            <a:custGeom>
              <a:avLst/>
              <a:gdLst/>
              <a:ahLst/>
              <a:cxnLst/>
              <a:rect l="l" t="t" r="r" b="b"/>
              <a:pathLst>
                <a:path w="322" h="124" extrusionOk="0">
                  <a:moveTo>
                    <a:pt x="59" y="1"/>
                  </a:moveTo>
                  <a:cubicBezTo>
                    <a:pt x="24" y="1"/>
                    <a:pt x="0" y="30"/>
                    <a:pt x="0" y="65"/>
                  </a:cubicBezTo>
                  <a:cubicBezTo>
                    <a:pt x="0" y="100"/>
                    <a:pt x="24" y="124"/>
                    <a:pt x="59" y="124"/>
                  </a:cubicBezTo>
                  <a:lnTo>
                    <a:pt x="257" y="124"/>
                  </a:lnTo>
                  <a:cubicBezTo>
                    <a:pt x="292" y="124"/>
                    <a:pt x="321" y="100"/>
                    <a:pt x="321" y="65"/>
                  </a:cubicBezTo>
                  <a:cubicBezTo>
                    <a:pt x="321" y="30"/>
                    <a:pt x="292" y="1"/>
                    <a:pt x="257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508;p39">
              <a:extLst>
                <a:ext uri="{FF2B5EF4-FFF2-40B4-BE49-F238E27FC236}">
                  <a16:creationId xmlns:a16="http://schemas.microsoft.com/office/drawing/2014/main" id="{B4A9D181-41B6-7435-7B9A-0579E5AD8095}"/>
                </a:ext>
              </a:extLst>
            </p:cNvPr>
            <p:cNvSpPr/>
            <p:nvPr/>
          </p:nvSpPr>
          <p:spPr>
            <a:xfrm>
              <a:off x="5852941" y="3387239"/>
              <a:ext cx="32000" cy="12323"/>
            </a:xfrm>
            <a:custGeom>
              <a:avLst/>
              <a:gdLst/>
              <a:ahLst/>
              <a:cxnLst/>
              <a:rect l="l" t="t" r="r" b="b"/>
              <a:pathLst>
                <a:path w="322" h="124" extrusionOk="0">
                  <a:moveTo>
                    <a:pt x="64" y="1"/>
                  </a:moveTo>
                  <a:cubicBezTo>
                    <a:pt x="29" y="1"/>
                    <a:pt x="0" y="30"/>
                    <a:pt x="0" y="65"/>
                  </a:cubicBezTo>
                  <a:cubicBezTo>
                    <a:pt x="0" y="100"/>
                    <a:pt x="29" y="124"/>
                    <a:pt x="64" y="124"/>
                  </a:cubicBezTo>
                  <a:lnTo>
                    <a:pt x="263" y="124"/>
                  </a:lnTo>
                  <a:cubicBezTo>
                    <a:pt x="298" y="124"/>
                    <a:pt x="321" y="100"/>
                    <a:pt x="321" y="65"/>
                  </a:cubicBezTo>
                  <a:cubicBezTo>
                    <a:pt x="321" y="30"/>
                    <a:pt x="298" y="1"/>
                    <a:pt x="263" y="1"/>
                  </a:cubicBezTo>
                  <a:close/>
                </a:path>
              </a:pathLst>
            </a:cu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EF4CBBD6-FE3A-A7D0-A8CB-4A480AE7AA9D}"/>
              </a:ext>
            </a:extLst>
          </p:cNvPr>
          <p:cNvSpPr txBox="1"/>
          <p:nvPr/>
        </p:nvSpPr>
        <p:spPr>
          <a:xfrm>
            <a:off x="507828" y="1260251"/>
            <a:ext cx="593502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85E181B-9C2D-9174-11D7-A5914D346A7B}"/>
              </a:ext>
            </a:extLst>
          </p:cNvPr>
          <p:cNvSpPr txBox="1"/>
          <p:nvPr/>
        </p:nvSpPr>
        <p:spPr>
          <a:xfrm>
            <a:off x="507828" y="2982997"/>
            <a:ext cx="593502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D94408D-B52C-91CC-6C44-1102B6F658DF}"/>
              </a:ext>
            </a:extLst>
          </p:cNvPr>
          <p:cNvSpPr txBox="1"/>
          <p:nvPr/>
        </p:nvSpPr>
        <p:spPr>
          <a:xfrm>
            <a:off x="507828" y="4653282"/>
            <a:ext cx="593502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883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/>
      <p:bldP spid="90" grpId="0"/>
      <p:bldP spid="91" grpId="0"/>
      <p:bldP spid="9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BB28D6-7FE5-7E3C-8A95-AD3C7994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24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1C8E551-D76C-8480-37E6-5401F50069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5F16AB-ACC4-AD2E-0183-9F3F4E3FC28C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1DCFBA-3F96-26F1-963C-419873D96099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1EAAD-7CAF-AC36-7E16-46A4AF9F256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6B1F06-5F5B-ADC8-399F-0F3BC201EF14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F6459E-4E1A-0185-F809-A3178B0F030D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0CA9BA-B321-65CB-6967-D0930882F56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1D3D9D7-702D-92BE-1137-695F58FCD5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8109CD-061C-9014-9F66-F4194D958EE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81901B-8A73-46DF-9000-6A136C67FC7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79C303-ABF8-4BC6-2C30-D687A5FFB6C3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829743-1EA0-1626-4C76-3BB47F0BB5C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073EC1-8A74-531C-3AC6-7A36FE9ADB2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grpSp>
        <p:nvGrpSpPr>
          <p:cNvPr id="16" name="Grupo 22">
            <a:extLst>
              <a:ext uri="{FF2B5EF4-FFF2-40B4-BE49-F238E27FC236}">
                <a16:creationId xmlns:a16="http://schemas.microsoft.com/office/drawing/2014/main" id="{93DD8CD8-7083-AB2E-6C7C-965CA4795D48}"/>
              </a:ext>
            </a:extLst>
          </p:cNvPr>
          <p:cNvGrpSpPr/>
          <p:nvPr/>
        </p:nvGrpSpPr>
        <p:grpSpPr>
          <a:xfrm>
            <a:off x="4359000" y="3846296"/>
            <a:ext cx="3939246" cy="2760781"/>
            <a:chOff x="1830381" y="1487483"/>
            <a:chExt cx="4722811" cy="330993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BB0653CC-4D34-2E79-318E-CE377CFADE9F}"/>
                </a:ext>
              </a:extLst>
            </p:cNvPr>
            <p:cNvSpPr/>
            <p:nvPr/>
          </p:nvSpPr>
          <p:spPr>
            <a:xfrm rot="20962727">
              <a:off x="1830381" y="1487483"/>
              <a:ext cx="4722811" cy="3309935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1447"/>
                <a:gd name="f8" fmla="val 1013"/>
                <a:gd name="f9" fmla="val 1295"/>
                <a:gd name="f10" fmla="val 286"/>
                <a:gd name="f11" fmla="val 1301"/>
                <a:gd name="f12" fmla="val 264"/>
                <a:gd name="f13" fmla="val 1306"/>
                <a:gd name="f14" fmla="val 243"/>
                <a:gd name="f15" fmla="val 1313"/>
                <a:gd name="f16" fmla="val 221"/>
                <a:gd name="f17" fmla="val 1320"/>
                <a:gd name="f18" fmla="val 198"/>
                <a:gd name="f19" fmla="val 1344"/>
                <a:gd name="f20" fmla="val 197"/>
                <a:gd name="f21" fmla="val 1359"/>
                <a:gd name="f22" fmla="val 203"/>
                <a:gd name="f23" fmla="val 1366"/>
                <a:gd name="f24" fmla="val 206"/>
                <a:gd name="f25" fmla="val 1372"/>
                <a:gd name="f26" fmla="val 212"/>
                <a:gd name="f27" fmla="val 248"/>
                <a:gd name="f28" fmla="val 1373"/>
                <a:gd name="f29" fmla="val 275"/>
                <a:gd name="f30" fmla="val 302"/>
                <a:gd name="f31" fmla="val 312"/>
                <a:gd name="f32" fmla="val 322"/>
                <a:gd name="f33" fmla="val 331"/>
                <a:gd name="f34" fmla="val 1396"/>
                <a:gd name="f35" fmla="val 328"/>
                <a:gd name="f36" fmla="val 1403"/>
                <a:gd name="f37" fmla="val 344"/>
                <a:gd name="f38" fmla="val 1411"/>
                <a:gd name="f39" fmla="val 1416"/>
                <a:gd name="f40" fmla="val 359"/>
                <a:gd name="f41" fmla="val 1421"/>
                <a:gd name="f42" fmla="val 358"/>
                <a:gd name="f43" fmla="val 1426"/>
                <a:gd name="f44" fmla="val 357"/>
                <a:gd name="f45" fmla="val 1437"/>
                <a:gd name="f46" fmla="val 1444"/>
                <a:gd name="f47" fmla="val 362"/>
                <a:gd name="f48" fmla="val 1446"/>
                <a:gd name="f49" fmla="val 372"/>
                <a:gd name="f50" fmla="val 384"/>
                <a:gd name="f51" fmla="val 397"/>
                <a:gd name="f52" fmla="val 1445"/>
                <a:gd name="f53" fmla="val 409"/>
                <a:gd name="f54" fmla="val 420"/>
                <a:gd name="f55" fmla="val 1440"/>
                <a:gd name="f56" fmla="val 430"/>
                <a:gd name="f57" fmla="val 441"/>
                <a:gd name="f58" fmla="val 1433"/>
                <a:gd name="f59" fmla="val 453"/>
                <a:gd name="f60" fmla="val 1425"/>
                <a:gd name="f61" fmla="val 459"/>
                <a:gd name="f62" fmla="val 1412"/>
                <a:gd name="f63" fmla="val 1410"/>
                <a:gd name="f64" fmla="val 460"/>
                <a:gd name="f65" fmla="val 1409"/>
                <a:gd name="f66" fmla="val 1407"/>
                <a:gd name="f67" fmla="val 1406"/>
                <a:gd name="f68" fmla="val 465"/>
                <a:gd name="f69" fmla="val 1405"/>
                <a:gd name="f70" fmla="val 470"/>
                <a:gd name="f71" fmla="val 1404"/>
                <a:gd name="f72" fmla="val 474"/>
                <a:gd name="f73" fmla="val 1397"/>
                <a:gd name="f74" fmla="val 508"/>
                <a:gd name="f75" fmla="val 1377"/>
                <a:gd name="f76" fmla="val 527"/>
                <a:gd name="f77" fmla="val 1342"/>
                <a:gd name="f78" fmla="val 533"/>
                <a:gd name="f79" fmla="val 1296"/>
                <a:gd name="f80" fmla="val 541"/>
                <a:gd name="f81" fmla="val 1250"/>
                <a:gd name="f82" fmla="val 544"/>
                <a:gd name="f83" fmla="val 1203"/>
                <a:gd name="f84" fmla="val 540"/>
                <a:gd name="f85" fmla="val 1178"/>
                <a:gd name="f86" fmla="val 537"/>
                <a:gd name="f87" fmla="val 1158"/>
                <a:gd name="f88" fmla="val 525"/>
                <a:gd name="f89" fmla="val 1143"/>
                <a:gd name="f90" fmla="val 505"/>
                <a:gd name="f91" fmla="val 1142"/>
                <a:gd name="f92" fmla="val 504"/>
                <a:gd name="f93" fmla="val 1141"/>
                <a:gd name="f94" fmla="val 502"/>
                <a:gd name="f95" fmla="val 1139"/>
                <a:gd name="f96" fmla="val 501"/>
                <a:gd name="f97" fmla="val 1126"/>
                <a:gd name="f98" fmla="val 496"/>
                <a:gd name="f99" fmla="val 1114"/>
                <a:gd name="f100" fmla="val 492"/>
                <a:gd name="f101" fmla="val 1100"/>
                <a:gd name="f102" fmla="val 486"/>
                <a:gd name="f103" fmla="val 1105"/>
                <a:gd name="f104" fmla="val 509"/>
                <a:gd name="f105" fmla="val 1111"/>
                <a:gd name="f106" fmla="val 531"/>
                <a:gd name="f107" fmla="val 1116"/>
                <a:gd name="f108" fmla="val 552"/>
                <a:gd name="f109" fmla="val 1119"/>
                <a:gd name="f110" fmla="val 568"/>
                <a:gd name="f111" fmla="val 1121"/>
                <a:gd name="f112" fmla="val 585"/>
                <a:gd name="f113" fmla="val 1125"/>
                <a:gd name="f114" fmla="val 601"/>
                <a:gd name="f115" fmla="val 608"/>
                <a:gd name="f116" fmla="val 1124"/>
                <a:gd name="f117" fmla="val 613"/>
                <a:gd name="f118" fmla="val 1117"/>
                <a:gd name="f119" fmla="val 616"/>
                <a:gd name="f120" fmla="val 1103"/>
                <a:gd name="f121" fmla="val 621"/>
                <a:gd name="f122" fmla="val 1089"/>
                <a:gd name="f123" fmla="val 627"/>
                <a:gd name="f124" fmla="val 1075"/>
                <a:gd name="f125" fmla="val 632"/>
                <a:gd name="f126" fmla="val 1065"/>
                <a:gd name="f127" fmla="val 635"/>
                <a:gd name="f128" fmla="val 1055"/>
                <a:gd name="f129" fmla="val 638"/>
                <a:gd name="f130" fmla="val 1044"/>
                <a:gd name="f131" fmla="val 640"/>
                <a:gd name="f132" fmla="val 1052"/>
                <a:gd name="f133" fmla="val 655"/>
                <a:gd name="f134" fmla="val 1060"/>
                <a:gd name="f135" fmla="val 670"/>
                <a:gd name="f136" fmla="val 1069"/>
                <a:gd name="f137" fmla="val 685"/>
                <a:gd name="f138" fmla="val 1082"/>
                <a:gd name="f139" fmla="val 705"/>
                <a:gd name="f140" fmla="val 1095"/>
                <a:gd name="f141" fmla="val 726"/>
                <a:gd name="f142" fmla="val 1108"/>
                <a:gd name="f143" fmla="val 746"/>
                <a:gd name="f144" fmla="val 1109"/>
                <a:gd name="f145" fmla="val 749"/>
                <a:gd name="f146" fmla="val 1112"/>
                <a:gd name="f147" fmla="val 752"/>
                <a:gd name="f148" fmla="val 755"/>
                <a:gd name="f149" fmla="val 1110"/>
                <a:gd name="f150" fmla="val 763"/>
                <a:gd name="f151" fmla="val 1115"/>
                <a:gd name="f152" fmla="val 767"/>
                <a:gd name="f153" fmla="val 1120"/>
                <a:gd name="f154" fmla="val 771"/>
                <a:gd name="f155" fmla="val 1149"/>
                <a:gd name="f156" fmla="val 795"/>
                <a:gd name="f157" fmla="val 1156"/>
                <a:gd name="f158" fmla="val 828"/>
                <a:gd name="f159" fmla="val 1153"/>
                <a:gd name="f160" fmla="val 865"/>
                <a:gd name="f161" fmla="val 868"/>
                <a:gd name="f162" fmla="val 1155"/>
                <a:gd name="f163" fmla="val 872"/>
                <a:gd name="f164" fmla="val 1157"/>
                <a:gd name="f165" fmla="val 875"/>
                <a:gd name="f166" fmla="val 1160"/>
                <a:gd name="f167" fmla="val 881"/>
                <a:gd name="f168" fmla="val 1163"/>
                <a:gd name="f169" fmla="val 887"/>
                <a:gd name="f170" fmla="val 1165"/>
                <a:gd name="f171" fmla="val 894"/>
                <a:gd name="f172" fmla="val 1171"/>
                <a:gd name="f173" fmla="val 909"/>
                <a:gd name="f174" fmla="val 1179"/>
                <a:gd name="f175" fmla="val 923"/>
                <a:gd name="f176" fmla="val 940"/>
                <a:gd name="f177" fmla="val 1181"/>
                <a:gd name="f178" fmla="val 970"/>
                <a:gd name="f179" fmla="val 1000"/>
                <a:gd name="f180" fmla="val 1127"/>
                <a:gd name="f181" fmla="val 1004"/>
                <a:gd name="f182" fmla="val 1113"/>
                <a:gd name="f183" fmla="val 1006"/>
                <a:gd name="f184" fmla="val 1104"/>
                <a:gd name="f185" fmla="val 1001"/>
                <a:gd name="f186" fmla="val 1099"/>
                <a:gd name="f187" fmla="val 988"/>
                <a:gd name="f188" fmla="val 977"/>
                <a:gd name="f189" fmla="val 1093"/>
                <a:gd name="f190" fmla="val 966"/>
                <a:gd name="f191" fmla="val 955"/>
                <a:gd name="f192" fmla="val 1086"/>
                <a:gd name="f193" fmla="val 947"/>
                <a:gd name="f194" fmla="val 939"/>
                <a:gd name="f195" fmla="val 1077"/>
                <a:gd name="f196" fmla="val 932"/>
                <a:gd name="f197" fmla="val 1071"/>
                <a:gd name="f198" fmla="val 922"/>
                <a:gd name="f199" fmla="val 1061"/>
                <a:gd name="f200" fmla="val 917"/>
                <a:gd name="f201" fmla="val 1049"/>
                <a:gd name="f202" fmla="val 916"/>
                <a:gd name="f203" fmla="val 1032"/>
                <a:gd name="f204" fmla="val 914"/>
                <a:gd name="f205" fmla="val 1016"/>
                <a:gd name="f206" fmla="val 904"/>
                <a:gd name="f207" fmla="val 994"/>
                <a:gd name="f208" fmla="val 902"/>
                <a:gd name="f209" fmla="val 989"/>
                <a:gd name="f210" fmla="val 895"/>
                <a:gd name="f211" fmla="val 983"/>
                <a:gd name="f212" fmla="val 890"/>
                <a:gd name="f213" fmla="val 982"/>
                <a:gd name="f214" fmla="val 889"/>
                <a:gd name="f215" fmla="val 980"/>
                <a:gd name="f216" fmla="val 979"/>
                <a:gd name="f217" fmla="val 960"/>
                <a:gd name="f218" fmla="val 884"/>
                <a:gd name="f219" fmla="val 942"/>
                <a:gd name="f220" fmla="val 878"/>
                <a:gd name="f221" fmla="val 928"/>
                <a:gd name="f222" fmla="val 880"/>
                <a:gd name="f223" fmla="val 937"/>
                <a:gd name="f224" fmla="val 893"/>
                <a:gd name="f225" fmla="val 941"/>
                <a:gd name="f226" fmla="val 906"/>
                <a:gd name="f227" fmla="val 918"/>
                <a:gd name="f228" fmla="val 938"/>
                <a:gd name="f229" fmla="val 926"/>
                <a:gd name="f230" fmla="val 935"/>
                <a:gd name="f231" fmla="val 944"/>
                <a:gd name="f232" fmla="val 943"/>
                <a:gd name="f233" fmla="val 957"/>
                <a:gd name="f234" fmla="val 1005"/>
                <a:gd name="f235" fmla="val 885"/>
                <a:gd name="f236" fmla="val 993"/>
                <a:gd name="f237" fmla="val 862"/>
                <a:gd name="f238" fmla="val 850"/>
                <a:gd name="f239" fmla="val 973"/>
                <a:gd name="f240" fmla="val 847"/>
                <a:gd name="f241" fmla="val 844"/>
                <a:gd name="f242" fmla="val 967"/>
                <a:gd name="f243" fmla="val 840"/>
                <a:gd name="f244" fmla="val 806"/>
                <a:gd name="f245" fmla="val 782"/>
                <a:gd name="f246" fmla="val 768"/>
                <a:gd name="f247" fmla="val 766"/>
                <a:gd name="f248" fmla="val 905"/>
                <a:gd name="f249" fmla="val 900"/>
                <a:gd name="f250" fmla="val 759"/>
                <a:gd name="f251" fmla="val 897"/>
                <a:gd name="f252" fmla="val 741"/>
                <a:gd name="f253" fmla="val 867"/>
                <a:gd name="f254" fmla="val 739"/>
                <a:gd name="f255" fmla="val 849"/>
                <a:gd name="f256" fmla="val 737"/>
                <a:gd name="f257" fmla="val 836"/>
                <a:gd name="f258" fmla="val 732"/>
                <a:gd name="f259" fmla="val 829"/>
                <a:gd name="f260" fmla="val 718"/>
                <a:gd name="f261" fmla="val 825"/>
                <a:gd name="f262" fmla="val 689"/>
                <a:gd name="f263" fmla="val 816"/>
                <a:gd name="f264" fmla="val 664"/>
                <a:gd name="f265" fmla="val 800"/>
                <a:gd name="f266" fmla="val 646"/>
                <a:gd name="f267" fmla="val 774"/>
                <a:gd name="f268" fmla="val 637"/>
                <a:gd name="f269" fmla="val 761"/>
                <a:gd name="f270" fmla="val 633"/>
                <a:gd name="f271" fmla="val 745"/>
                <a:gd name="f272" fmla="val 729"/>
                <a:gd name="f273" fmla="val 631"/>
                <a:gd name="f274" fmla="val 704"/>
                <a:gd name="f275" fmla="val 634"/>
                <a:gd name="f276" fmla="val 679"/>
                <a:gd name="f277" fmla="val 642"/>
                <a:gd name="f278" fmla="val 650"/>
                <a:gd name="f279" fmla="val 645"/>
                <a:gd name="f280" fmla="val 630"/>
                <a:gd name="f281" fmla="val 628"/>
                <a:gd name="f282" fmla="val 624"/>
                <a:gd name="f283" fmla="val 617"/>
                <a:gd name="f284" fmla="val 636"/>
                <a:gd name="f285" fmla="val 603"/>
                <a:gd name="f286" fmla="val 588"/>
                <a:gd name="f287" fmla="val 639"/>
                <a:gd name="f288" fmla="val 478"/>
                <a:gd name="f289" fmla="val 666"/>
                <a:gd name="f290" fmla="val 429"/>
                <a:gd name="f291" fmla="val 695"/>
                <a:gd name="f292" fmla="val 402"/>
                <a:gd name="f293" fmla="val 710"/>
                <a:gd name="f294" fmla="val 375"/>
                <a:gd name="f295" fmla="val 725"/>
                <a:gd name="f296" fmla="val 346"/>
                <a:gd name="f297" fmla="val 735"/>
                <a:gd name="f298" fmla="val 306"/>
                <a:gd name="f299" fmla="val 223"/>
                <a:gd name="f300" fmla="val 770"/>
                <a:gd name="f301" fmla="val 202"/>
                <a:gd name="f302" fmla="val 775"/>
                <a:gd name="f303" fmla="val 185"/>
                <a:gd name="f304" fmla="val 765"/>
                <a:gd name="f305" fmla="val 169"/>
                <a:gd name="f306" fmla="val 167"/>
                <a:gd name="f307" fmla="val 751"/>
                <a:gd name="f308" fmla="val 165"/>
                <a:gd name="f309" fmla="val 163"/>
                <a:gd name="f310" fmla="val 748"/>
                <a:gd name="f311" fmla="val 145"/>
                <a:gd name="f312" fmla="val 758"/>
                <a:gd name="f313" fmla="val 127"/>
                <a:gd name="f314" fmla="val 108"/>
                <a:gd name="f315" fmla="val 779"/>
                <a:gd name="f316" fmla="val 99"/>
                <a:gd name="f317" fmla="val 783"/>
                <a:gd name="f318" fmla="val 89"/>
                <a:gd name="f319" fmla="val 786"/>
                <a:gd name="f320" fmla="val 79"/>
                <a:gd name="f321" fmla="val 787"/>
                <a:gd name="f322" fmla="val 66"/>
                <a:gd name="f323" fmla="val 788"/>
                <a:gd name="f324" fmla="val 62"/>
                <a:gd name="f325" fmla="val 68"/>
                <a:gd name="f326" fmla="val 769"/>
                <a:gd name="f327" fmla="val 57"/>
                <a:gd name="f328" fmla="val 776"/>
                <a:gd name="f329" fmla="val 51"/>
                <a:gd name="f330" fmla="val 781"/>
                <a:gd name="f331" fmla="val 46"/>
                <a:gd name="f332" fmla="val 40"/>
                <a:gd name="f333" fmla="val 791"/>
                <a:gd name="f334" fmla="val 33"/>
                <a:gd name="f335" fmla="val 25"/>
                <a:gd name="f336" fmla="val 801"/>
                <a:gd name="f337" fmla="val 14"/>
                <a:gd name="f338" fmla="val 7"/>
                <a:gd name="f339" fmla="val 2"/>
                <a:gd name="f340" fmla="val 789"/>
                <a:gd name="f341" fmla="val 778"/>
                <a:gd name="f342" fmla="val 6"/>
                <a:gd name="f343" fmla="val 10"/>
                <a:gd name="f344" fmla="val 762"/>
                <a:gd name="f345" fmla="val 16"/>
                <a:gd name="f346" fmla="val 756"/>
                <a:gd name="f347" fmla="val 22"/>
                <a:gd name="f348" fmla="val 750"/>
                <a:gd name="f349" fmla="val 716"/>
                <a:gd name="f350" fmla="val 93"/>
                <a:gd name="f351" fmla="val 139"/>
                <a:gd name="f352" fmla="val 665"/>
                <a:gd name="f353" fmla="val 140"/>
                <a:gd name="f354" fmla="val 138"/>
                <a:gd name="f355" fmla="val 644"/>
                <a:gd name="f356" fmla="val 142"/>
                <a:gd name="f357" fmla="val 207"/>
                <a:gd name="f358" fmla="val 251"/>
                <a:gd name="f359" fmla="val 295"/>
                <a:gd name="f360" fmla="val 587"/>
                <a:gd name="f361" fmla="val 576"/>
                <a:gd name="f362" fmla="val 361"/>
                <a:gd name="f363" fmla="val 557"/>
                <a:gd name="f364" fmla="val 387"/>
                <a:gd name="f365" fmla="val 425"/>
                <a:gd name="f366" fmla="val 495"/>
                <a:gd name="f367" fmla="val 462"/>
                <a:gd name="f368" fmla="val 499"/>
                <a:gd name="f369" fmla="val 424"/>
                <a:gd name="f370" fmla="val 422"/>
                <a:gd name="f371" fmla="val 421"/>
                <a:gd name="f372" fmla="val 419"/>
                <a:gd name="f373" fmla="val 407"/>
                <a:gd name="f374" fmla="val 398"/>
                <a:gd name="f375" fmla="val 510"/>
                <a:gd name="f376" fmla="val 389"/>
                <a:gd name="f377" fmla="val 571"/>
                <a:gd name="f378" fmla="val 345"/>
                <a:gd name="f379" fmla="val 611"/>
                <a:gd name="f380" fmla="val 337"/>
                <a:gd name="f381" fmla="val 330"/>
                <a:gd name="f382" fmla="val 605"/>
                <a:gd name="f383" fmla="val 324"/>
                <a:gd name="f384" fmla="val 602"/>
                <a:gd name="f385" fmla="val 317"/>
                <a:gd name="f386" fmla="val 271"/>
                <a:gd name="f387" fmla="val 567"/>
                <a:gd name="f388" fmla="val 225"/>
                <a:gd name="f389" fmla="val 550"/>
                <a:gd name="f390" fmla="val 179"/>
                <a:gd name="f391" fmla="val 543"/>
                <a:gd name="f392" fmla="val 162"/>
                <a:gd name="f393" fmla="val 547"/>
                <a:gd name="f394" fmla="val 148"/>
                <a:gd name="f395" fmla="val 559"/>
                <a:gd name="f396" fmla="val 135"/>
                <a:gd name="f397" fmla="val 589"/>
                <a:gd name="f398" fmla="val 100"/>
                <a:gd name="f399" fmla="val 662"/>
                <a:gd name="f400" fmla="val 41"/>
                <a:gd name="f401" fmla="val 669"/>
                <a:gd name="f402" fmla="val 36"/>
                <a:gd name="f403" fmla="val 680"/>
                <a:gd name="f404" fmla="val 34"/>
                <a:gd name="f405" fmla="val 760"/>
                <a:gd name="f406" fmla="val 23"/>
                <a:gd name="f407" fmla="val 831"/>
                <a:gd name="f408" fmla="val 13"/>
                <a:gd name="f409" fmla="val 4"/>
                <a:gd name="f410" fmla="val 931"/>
                <a:gd name="f411" fmla="val 1"/>
                <a:gd name="f412" fmla="val 961"/>
                <a:gd name="f413" fmla="val 991"/>
                <a:gd name="f414" fmla="val 1003"/>
                <a:gd name="f415" fmla="val 1010"/>
                <a:gd name="f416" fmla="val 17"/>
                <a:gd name="f417" fmla="val 1020"/>
                <a:gd name="f418" fmla="val 42"/>
                <a:gd name="f419" fmla="val 1028"/>
                <a:gd name="f420" fmla="val 1033"/>
                <a:gd name="f421" fmla="val 91"/>
                <a:gd name="f422" fmla="val 1042"/>
                <a:gd name="f423" fmla="val 193"/>
                <a:gd name="f424" fmla="val 1057"/>
                <a:gd name="f425" fmla="val 1058"/>
                <a:gd name="f426" fmla="val 1064"/>
                <a:gd name="f427" fmla="val 253"/>
                <a:gd name="f428" fmla="val 269"/>
                <a:gd name="f429" fmla="val 1135"/>
                <a:gd name="f430" fmla="val 300"/>
                <a:gd name="f431" fmla="val 1188"/>
                <a:gd name="f432" fmla="val 307"/>
                <a:gd name="f433" fmla="val 1208"/>
                <a:gd name="f434" fmla="val 309"/>
                <a:gd name="f435" fmla="val 1227"/>
                <a:gd name="f436" fmla="val 314"/>
                <a:gd name="f437" fmla="val 1225"/>
                <a:gd name="f438" fmla="val 1222"/>
                <a:gd name="f439" fmla="val 290"/>
                <a:gd name="f440" fmla="val 1221"/>
                <a:gd name="f441" fmla="val 279"/>
                <a:gd name="f442" fmla="val 1219"/>
                <a:gd name="f443" fmla="val 266"/>
                <a:gd name="f444" fmla="val 1217"/>
                <a:gd name="f445" fmla="val 254"/>
                <a:gd name="f446" fmla="val 242"/>
                <a:gd name="f447" fmla="val 1216"/>
                <a:gd name="f448" fmla="val 228"/>
                <a:gd name="f449" fmla="val 1223"/>
                <a:gd name="f450" fmla="val 220"/>
                <a:gd name="f451" fmla="val 1234"/>
                <a:gd name="f452" fmla="val 217"/>
                <a:gd name="f453" fmla="val 1248"/>
                <a:gd name="f454" fmla="val 213"/>
                <a:gd name="f455" fmla="val 1259"/>
                <a:gd name="f456" fmla="val 1265"/>
                <a:gd name="f457" fmla="val 229"/>
                <a:gd name="f458" fmla="val 1275"/>
                <a:gd name="f459" fmla="val 246"/>
                <a:gd name="f460" fmla="val 1283"/>
                <a:gd name="f461" fmla="val 263"/>
                <a:gd name="f462" fmla="val 1292"/>
                <a:gd name="f463" fmla="val 280"/>
                <a:gd name="f464" fmla="val 1293"/>
                <a:gd name="f465" fmla="val 282"/>
                <a:gd name="f466" fmla="val 284"/>
                <a:gd name="f467" fmla="val 654"/>
                <a:gd name="f468" fmla="val 653"/>
                <a:gd name="f469" fmla="val 511"/>
                <a:gd name="f470" fmla="val 514"/>
                <a:gd name="f471" fmla="val 656"/>
                <a:gd name="f472" fmla="val 658"/>
                <a:gd name="f473" fmla="val 553"/>
                <a:gd name="f474" fmla="val 672"/>
                <a:gd name="f475" fmla="val 684"/>
                <a:gd name="f476" fmla="val 697"/>
                <a:gd name="f477" fmla="val 701"/>
                <a:gd name="f478" fmla="val 707"/>
                <a:gd name="f479" fmla="val 720"/>
                <a:gd name="f480" fmla="val 733"/>
                <a:gd name="f481" fmla="val 747"/>
                <a:gd name="f482" fmla="val 743"/>
                <a:gd name="f483" fmla="val 659"/>
                <a:gd name="f484" fmla="val 740"/>
                <a:gd name="f485" fmla="val 738"/>
                <a:gd name="f486" fmla="val 660"/>
                <a:gd name="f487" fmla="val 721"/>
                <a:gd name="f488" fmla="val 663"/>
                <a:gd name="f489" fmla="val 682"/>
                <a:gd name="f490" fmla="val 727"/>
                <a:gd name="f491" fmla="val 728"/>
                <a:gd name="f492" fmla="val 687"/>
                <a:gd name="f493" fmla="val 703"/>
                <a:gd name="f494" fmla="val 702"/>
                <a:gd name="f495" fmla="val 690"/>
                <a:gd name="f496" fmla="val 677"/>
                <a:gd name="f497" fmla="val 744"/>
                <a:gd name="f498" fmla="val 676"/>
                <a:gd name="f499" fmla="val 698"/>
                <a:gd name="f500" fmla="val 700"/>
                <a:gd name="f501" fmla="val 772"/>
                <a:gd name="f502" fmla="val 675"/>
                <a:gd name="f503" fmla="val 784"/>
                <a:gd name="f504" fmla="val 790"/>
                <a:gd name="f505" fmla="val 793"/>
                <a:gd name="f506" fmla="val 797"/>
                <a:gd name="f507" fmla="val 807"/>
                <a:gd name="f508" fmla="val 817"/>
                <a:gd name="f509" fmla="val 834"/>
                <a:gd name="f510" fmla="val 699"/>
                <a:gd name="f511" fmla="val 694"/>
                <a:gd name="f512" fmla="val 830"/>
                <a:gd name="f513" fmla="val 820"/>
                <a:gd name="f514" fmla="val 813"/>
                <a:gd name="f515" fmla="val 651"/>
                <a:gd name="f516" fmla="val 810"/>
                <a:gd name="f517" fmla="val 785"/>
                <a:gd name="f518" fmla="val 649"/>
                <a:gd name="f519" fmla="val 796"/>
                <a:gd name="f520" fmla="val 626"/>
                <a:gd name="f521" fmla="val 802"/>
                <a:gd name="f522" fmla="val 805"/>
                <a:gd name="f523" fmla="val 808"/>
                <a:gd name="f524" fmla="val 799"/>
                <a:gd name="f525" fmla="val 538"/>
                <a:gd name="f526" fmla="val 530"/>
                <a:gd name="f527" fmla="val 526"/>
                <a:gd name="f528" fmla="val 523"/>
                <a:gd name="f529" fmla="val 522"/>
                <a:gd name="f530" fmla="val 512"/>
                <a:gd name="f531" fmla="val 724"/>
                <a:gd name="f532" fmla="val 714"/>
                <a:gd name="f533" fmla="val 696"/>
                <a:gd name="f534" fmla="val 507"/>
                <a:gd name="f535" fmla="val 506"/>
                <a:gd name="f536" fmla="val 493"/>
                <a:gd name="f537" fmla="val 708"/>
                <a:gd name="f538" fmla="val 485"/>
                <a:gd name="f539" fmla="val 715"/>
                <a:gd name="f540" fmla="val 477"/>
                <a:gd name="f541" fmla="val 706"/>
                <a:gd name="f542" fmla="val 471"/>
                <a:gd name="f543" fmla="val 678"/>
                <a:gd name="f544" fmla="val 472"/>
                <a:gd name="f545" fmla="val 476"/>
                <a:gd name="f546" fmla="val 479"/>
                <a:gd name="f547" fmla="val 466"/>
                <a:gd name="f548" fmla="val 467"/>
                <a:gd name="f549" fmla="val 683"/>
                <a:gd name="f550" fmla="val 691"/>
                <a:gd name="f551" fmla="val 463"/>
                <a:gd name="f552" fmla="val 461"/>
                <a:gd name="f553" fmla="val 823"/>
                <a:gd name="f554" fmla="val 458"/>
                <a:gd name="f555" fmla="val 835"/>
                <a:gd name="f556" fmla="val 841"/>
                <a:gd name="f557" fmla="val 469"/>
                <a:gd name="f558" fmla="val 883"/>
                <a:gd name="f559" fmla="val 584"/>
                <a:gd name="f560" fmla="val 901"/>
                <a:gd name="f561" fmla="val 647"/>
                <a:gd name="f562" fmla="val 877"/>
                <a:gd name="f563" fmla="val 863"/>
                <a:gd name="f564" fmla="val 852"/>
                <a:gd name="f565" fmla="val 815"/>
                <a:gd name="f566" fmla="val 709"/>
                <a:gd name="f567" fmla="val 742"/>
                <a:gd name="f568" fmla="val 722"/>
                <a:gd name="f569" fmla="val 686"/>
                <a:gd name="f570" fmla="val 719"/>
                <a:gd name="f571" fmla="val 717"/>
                <a:gd name="f572" fmla="val 723"/>
                <a:gd name="f573" fmla="val 734"/>
                <a:gd name="f574" fmla="val 711"/>
                <a:gd name="f575" fmla="val 673"/>
                <a:gd name="f576" fmla="val 688"/>
                <a:gd name="f577" fmla="val 668"/>
                <a:gd name="f578" fmla="val 681"/>
                <a:gd name="f579" fmla="val 674"/>
                <a:gd name="f580" fmla="val 619"/>
                <a:gd name="f581" fmla="val 622"/>
                <a:gd name="f582" fmla="val 623"/>
                <a:gd name="f583" fmla="val 648"/>
                <a:gd name="f584" fmla="val 754"/>
                <a:gd name="f585" fmla="val 731"/>
                <a:gd name="f586" fmla="val 818"/>
                <a:gd name="f587" fmla="val 821"/>
                <a:gd name="f588" fmla="val 848"/>
                <a:gd name="f589" fmla="val 809"/>
                <a:gd name="f590" fmla="val 908"/>
                <a:gd name="f591" fmla="val 856"/>
                <a:gd name="f592" fmla="val 910"/>
                <a:gd name="f593" fmla="val 912"/>
                <a:gd name="f594" fmla="val 837"/>
                <a:gd name="f595" fmla="val 913"/>
                <a:gd name="f596" fmla="val 819"/>
                <a:gd name="f597" fmla="val 925"/>
                <a:gd name="f598" fmla="val 792"/>
                <a:gd name="f599" fmla="val 951"/>
                <a:gd name="f600" fmla="val 954"/>
                <a:gd name="f601" fmla="val 956"/>
                <a:gd name="f602" fmla="val 958"/>
                <a:gd name="f603" fmla="val 873"/>
                <a:gd name="f604" fmla="val 964"/>
                <a:gd name="f605" fmla="val 969"/>
                <a:gd name="f606" fmla="val 978"/>
                <a:gd name="f607" fmla="val 997"/>
                <a:gd name="f608" fmla="val 998"/>
                <a:gd name="f609" fmla="val 921"/>
                <a:gd name="f610" fmla="val 985"/>
                <a:gd name="f611" fmla="val 974"/>
                <a:gd name="f612" fmla="val 933"/>
                <a:gd name="f613" fmla="val 963"/>
                <a:gd name="f614" fmla="val 927"/>
                <a:gd name="f615" fmla="val 953"/>
                <a:gd name="f616" fmla="val 920"/>
                <a:gd name="f617" fmla="val 950"/>
                <a:gd name="f618" fmla="val 948"/>
                <a:gd name="f619" fmla="val 946"/>
                <a:gd name="f620" fmla="val 892"/>
                <a:gd name="f621" fmla="val 907"/>
                <a:gd name="f622" fmla="val 930"/>
                <a:gd name="f623" fmla="val 919"/>
                <a:gd name="f624" fmla="val 911"/>
                <a:gd name="f625" fmla="val 882"/>
                <a:gd name="f626" fmla="val 899"/>
                <a:gd name="f627" fmla="val 898"/>
                <a:gd name="f628" fmla="val 853"/>
                <a:gd name="f629" fmla="val 896"/>
                <a:gd name="f630" fmla="val 860"/>
                <a:gd name="f631" fmla="val 876"/>
                <a:gd name="f632" fmla="val 870"/>
                <a:gd name="f633" fmla="val 861"/>
                <a:gd name="f634" fmla="val 929"/>
                <a:gd name="f635" fmla="val 936"/>
                <a:gd name="f636" fmla="val 866"/>
                <a:gd name="f637" fmla="val 871"/>
                <a:gd name="f638" fmla="val 987"/>
                <a:gd name="f639" fmla="val 874"/>
                <a:gd name="f640" fmla="val 1009"/>
                <a:gd name="f641" fmla="val 1021"/>
                <a:gd name="f642" fmla="val 891"/>
                <a:gd name="f643" fmla="val 1012"/>
                <a:gd name="f644" fmla="val 1030"/>
                <a:gd name="f645" fmla="val 1039"/>
                <a:gd name="f646" fmla="val 1048"/>
                <a:gd name="f647" fmla="val 1072"/>
                <a:gd name="f648" fmla="val 1088"/>
                <a:gd name="f649" fmla="val 903"/>
                <a:gd name="f650" fmla="val 1102"/>
                <a:gd name="f651" fmla="val 1098"/>
                <a:gd name="f652" fmla="val 1091"/>
                <a:gd name="f653" fmla="val 1084"/>
                <a:gd name="f654" fmla="val 1106"/>
                <a:gd name="f655" fmla="val 981"/>
                <a:gd name="f656" fmla="val 984"/>
                <a:gd name="f657" fmla="val 1122"/>
                <a:gd name="f658" fmla="val 1128"/>
                <a:gd name="f659" fmla="val 952"/>
                <a:gd name="f660" fmla="val 1169"/>
                <a:gd name="f661" fmla="val 1168"/>
                <a:gd name="f662" fmla="val 1166"/>
                <a:gd name="f663" fmla="val 1151"/>
                <a:gd name="f664" fmla="val 1148"/>
                <a:gd name="f665" fmla="val 886"/>
                <a:gd name="f666" fmla="val 1144"/>
                <a:gd name="f667" fmla="val 1140"/>
                <a:gd name="f668" fmla="val 1136"/>
                <a:gd name="f669" fmla="val 1137"/>
                <a:gd name="f670" fmla="val 857"/>
                <a:gd name="f671" fmla="val 1131"/>
                <a:gd name="f672" fmla="val 1083"/>
                <a:gd name="f673" fmla="val 811"/>
                <a:gd name="f674" fmla="val 1068"/>
                <a:gd name="f675" fmla="val 814"/>
                <a:gd name="f676" fmla="val 1053"/>
                <a:gd name="f677" fmla="val 1041"/>
                <a:gd name="f678" fmla="val 822"/>
                <a:gd name="f679" fmla="val 1070"/>
                <a:gd name="f680" fmla="val 1080"/>
                <a:gd name="f681" fmla="val 757"/>
                <a:gd name="f682" fmla="val 1037"/>
                <a:gd name="f683" fmla="val 1031"/>
                <a:gd name="f684" fmla="val 1024"/>
                <a:gd name="f685" fmla="val 1014"/>
                <a:gd name="f686" fmla="val 992"/>
                <a:gd name="f687" fmla="val 975"/>
                <a:gd name="f688" fmla="val 713"/>
                <a:gd name="f689" fmla="val 924"/>
                <a:gd name="f690" fmla="val 949"/>
                <a:gd name="f691" fmla="val 620"/>
                <a:gd name="f692" fmla="val 597"/>
                <a:gd name="f693" fmla="val 990"/>
                <a:gd name="f694" fmla="val 569"/>
                <a:gd name="f695" fmla="val 549"/>
                <a:gd name="f696" fmla="val 999"/>
                <a:gd name="f697" fmla="val 539"/>
                <a:gd name="f698" fmla="val 535"/>
                <a:gd name="f699" fmla="val 959"/>
                <a:gd name="f700" fmla="val 534"/>
                <a:gd name="f701" fmla="val 532"/>
                <a:gd name="f702" fmla="val 517"/>
                <a:gd name="f703" fmla="val 1008"/>
                <a:gd name="f704" fmla="val 1017"/>
                <a:gd name="f705" fmla="val 457"/>
                <a:gd name="f706" fmla="val 427"/>
                <a:gd name="f707" fmla="val 396"/>
                <a:gd name="f708" fmla="val 367"/>
                <a:gd name="f709" fmla="val 1029"/>
                <a:gd name="f710" fmla="val 347"/>
                <a:gd name="f711" fmla="val 329"/>
                <a:gd name="f712" fmla="val 315"/>
                <a:gd name="f713" fmla="val 313"/>
                <a:gd name="f714" fmla="val 311"/>
                <a:gd name="f715" fmla="val 355"/>
                <a:gd name="f716" fmla="val 1026"/>
                <a:gd name="f717" fmla="val 406"/>
                <a:gd name="f718" fmla="val 1035"/>
                <a:gd name="f719" fmla="val 1081"/>
                <a:gd name="f720" fmla="val 473"/>
                <a:gd name="f721" fmla="val 497"/>
                <a:gd name="f722" fmla="val 1175"/>
                <a:gd name="f723" fmla="val 503"/>
                <a:gd name="f724" fmla="val 1184"/>
                <a:gd name="f725" fmla="val 513"/>
                <a:gd name="f726" fmla="val 1197"/>
                <a:gd name="f727" fmla="val 516"/>
                <a:gd name="f728" fmla="val 521"/>
                <a:gd name="f729" fmla="val 1240"/>
                <a:gd name="f730" fmla="val 520"/>
                <a:gd name="f731" fmla="val 1263"/>
                <a:gd name="f732" fmla="val 519"/>
                <a:gd name="f733" fmla="val 1262"/>
                <a:gd name="f734" fmla="val 518"/>
                <a:gd name="f735" fmla="val 1261"/>
                <a:gd name="f736" fmla="val 1232"/>
                <a:gd name="f737" fmla="val 1211"/>
                <a:gd name="f738" fmla="val 490"/>
                <a:gd name="f739" fmla="val 1192"/>
                <a:gd name="f740" fmla="val 1190"/>
                <a:gd name="f741" fmla="val 464"/>
                <a:gd name="f742" fmla="val 1187"/>
                <a:gd name="f743" fmla="val 1167"/>
                <a:gd name="f744" fmla="val 1152"/>
                <a:gd name="f745" fmla="val 448"/>
                <a:gd name="f746" fmla="val 435"/>
                <a:gd name="f747" fmla="val 1138"/>
                <a:gd name="f748" fmla="val 431"/>
                <a:gd name="f749" fmla="val 426"/>
                <a:gd name="f750" fmla="val 1134"/>
                <a:gd name="f751" fmla="val 393"/>
                <a:gd name="f752" fmla="val 366"/>
                <a:gd name="f753" fmla="val 343"/>
                <a:gd name="f754" fmla="val 342"/>
                <a:gd name="f755" fmla="val 341"/>
                <a:gd name="f756" fmla="val 1159"/>
                <a:gd name="f757" fmla="val 340"/>
                <a:gd name="f758" fmla="val 412"/>
                <a:gd name="f759" fmla="val 1123"/>
                <a:gd name="f760" fmla="val 404"/>
                <a:gd name="f761" fmla="val 390"/>
                <a:gd name="f762" fmla="val 376"/>
                <a:gd name="f763" fmla="val 349"/>
                <a:gd name="f764" fmla="val 1101"/>
                <a:gd name="f765" fmla="val 294"/>
                <a:gd name="f766" fmla="val 281"/>
                <a:gd name="f767" fmla="val 268"/>
                <a:gd name="f768" fmla="val 1011"/>
                <a:gd name="f769" fmla="val 308"/>
                <a:gd name="f770" fmla="val 339"/>
                <a:gd name="f771" fmla="val 369"/>
                <a:gd name="f772" fmla="val 968"/>
                <a:gd name="f773" fmla="val 400"/>
                <a:gd name="f774" fmla="val 439"/>
                <a:gd name="f775" fmla="val 456"/>
                <a:gd name="f776" fmla="val 869"/>
                <a:gd name="f777" fmla="val 498"/>
                <a:gd name="f778" fmla="val 489"/>
                <a:gd name="f779" fmla="val 842"/>
                <a:gd name="f780" fmla="val 438"/>
                <a:gd name="f781" fmla="val 434"/>
                <a:gd name="f782" fmla="val 798"/>
                <a:gd name="f783" fmla="val 433"/>
                <a:gd name="f784" fmla="val 394"/>
                <a:gd name="f785" fmla="val 385"/>
                <a:gd name="f786" fmla="val 386"/>
                <a:gd name="f787" fmla="val 667"/>
                <a:gd name="f788" fmla="val 377"/>
                <a:gd name="f789" fmla="val 363"/>
                <a:gd name="f790" fmla="val 652"/>
                <a:gd name="f791" fmla="val 338"/>
                <a:gd name="f792" fmla="val 332"/>
                <a:gd name="f793" fmla="val 643"/>
                <a:gd name="f794" fmla="val 327"/>
                <a:gd name="f795" fmla="val 615"/>
                <a:gd name="f796" fmla="val 238"/>
                <a:gd name="f797" fmla="val 614"/>
                <a:gd name="f798" fmla="val 208"/>
                <a:gd name="f799" fmla="val 178"/>
                <a:gd name="f800" fmla="val 612"/>
                <a:gd name="f801" fmla="val 173"/>
                <a:gd name="f802" fmla="val 168"/>
                <a:gd name="f803" fmla="val 101"/>
                <a:gd name="f804" fmla="val 86"/>
                <a:gd name="f805" fmla="val 64"/>
                <a:gd name="f806" fmla="val 61"/>
                <a:gd name="f807" fmla="val 90"/>
                <a:gd name="f808" fmla="val 104"/>
                <a:gd name="f809" fmla="val 858"/>
                <a:gd name="f810" fmla="val 123"/>
                <a:gd name="f811" fmla="val 144"/>
                <a:gd name="f812" fmla="val 879"/>
                <a:gd name="f813" fmla="val 150"/>
                <a:gd name="f814" fmla="val 147"/>
                <a:gd name="f815" fmla="val 146"/>
                <a:gd name="f816" fmla="val 176"/>
                <a:gd name="f817" fmla="val 189"/>
                <a:gd name="f818" fmla="val 201"/>
                <a:gd name="f819" fmla="val 214"/>
                <a:gd name="f820" fmla="val 227"/>
                <a:gd name="f821" fmla="val 232"/>
                <a:gd name="f822" fmla="val 236"/>
                <a:gd name="f823" fmla="val 235"/>
                <a:gd name="f824" fmla="val 233"/>
                <a:gd name="f825" fmla="val 231"/>
                <a:gd name="f826" fmla="val 965"/>
                <a:gd name="f827" fmla="val 230"/>
                <a:gd name="f828" fmla="val 222"/>
                <a:gd name="f829" fmla="val 962"/>
                <a:gd name="f830" fmla="val 187"/>
                <a:gd name="f831" fmla="val 181"/>
                <a:gd name="f832" fmla="val 174"/>
                <a:gd name="f833" fmla="val 170"/>
                <a:gd name="f834" fmla="val 934"/>
                <a:gd name="f835" fmla="val 159"/>
                <a:gd name="f836" fmla="val 125"/>
                <a:gd name="f837" fmla="val 119"/>
                <a:gd name="f838" fmla="val 111"/>
                <a:gd name="f839" fmla="val 106"/>
                <a:gd name="f840" fmla="val 103"/>
                <a:gd name="f841" fmla="val 97"/>
                <a:gd name="f842" fmla="val 94"/>
                <a:gd name="f843" fmla="val 75"/>
                <a:gd name="f844" fmla="val 59"/>
                <a:gd name="f845" fmla="val 996"/>
                <a:gd name="f846" fmla="val 43"/>
                <a:gd name="f847" fmla="val 32"/>
                <a:gd name="f848" fmla="val 986"/>
                <a:gd name="f849" fmla="val 28"/>
                <a:gd name="f850" fmla="val 31"/>
                <a:gd name="f851" fmla="val 971"/>
                <a:gd name="f852" fmla="val 35"/>
                <a:gd name="f853" fmla="val 38"/>
                <a:gd name="f854" fmla="val 44"/>
                <a:gd name="f855" fmla="val 52"/>
                <a:gd name="f856" fmla="val 67"/>
                <a:gd name="f857" fmla="val 83"/>
                <a:gd name="f858" fmla="val 85"/>
                <a:gd name="f859" fmla="val 88"/>
                <a:gd name="f860" fmla="val 87"/>
                <a:gd name="f861" fmla="val 80"/>
                <a:gd name="f862" fmla="val 78"/>
                <a:gd name="f863" fmla="val 70"/>
                <a:gd name="f864" fmla="val 63"/>
                <a:gd name="f865" fmla="val 55"/>
                <a:gd name="f866" fmla="val 29"/>
                <a:gd name="f867" fmla="val 19"/>
                <a:gd name="f868" fmla="val 21"/>
                <a:gd name="f869" fmla="val 24"/>
                <a:gd name="f870" fmla="val 69"/>
                <a:gd name="f871" fmla="val 96"/>
                <a:gd name="f872" fmla="val 606"/>
                <a:gd name="f873" fmla="val 124"/>
                <a:gd name="f874" fmla="val 586"/>
                <a:gd name="f875" fmla="val 151"/>
                <a:gd name="f876" fmla="val 592"/>
                <a:gd name="f877" fmla="val 143"/>
                <a:gd name="f878" fmla="val 598"/>
                <a:gd name="f879" fmla="val 113"/>
                <a:gd name="f880" fmla="val 92"/>
                <a:gd name="f881" fmla="val 657"/>
                <a:gd name="f882" fmla="val 60"/>
                <a:gd name="f883" fmla="val 117"/>
                <a:gd name="f884" fmla="val 149"/>
                <a:gd name="f885" fmla="val 564"/>
                <a:gd name="f886" fmla="val 155"/>
                <a:gd name="f887" fmla="val 562"/>
                <a:gd name="f888" fmla="val 160"/>
                <a:gd name="f889" fmla="val 580"/>
                <a:gd name="f890" fmla="val 594"/>
                <a:gd name="f891" fmla="val 262"/>
                <a:gd name="f892" fmla="val 610"/>
                <a:gd name="f893" fmla="val 310"/>
                <a:gd name="f894" fmla="val 618"/>
                <a:gd name="f895" fmla="val 333"/>
                <a:gd name="f896" fmla="val 629"/>
                <a:gd name="f897" fmla="val 555"/>
                <a:gd name="f898" fmla="val 528"/>
                <a:gd name="f899" fmla="val 405"/>
                <a:gd name="f900" fmla="val 524"/>
                <a:gd name="f901" fmla="val 515"/>
                <a:gd name="f902" fmla="val 442"/>
                <a:gd name="f903" fmla="val 452"/>
                <a:gd name="f904" fmla="val 468"/>
                <a:gd name="f905" fmla="val 475"/>
                <a:gd name="f906" fmla="val 488"/>
                <a:gd name="f907" fmla="val 548"/>
                <a:gd name="f908" fmla="val 556"/>
                <a:gd name="f909" fmla="val 500"/>
                <a:gd name="f910" fmla="val 546"/>
                <a:gd name="f911" fmla="val 395"/>
                <a:gd name="f912" fmla="val 382"/>
                <a:gd name="f913" fmla="val 374"/>
                <a:gd name="f914" fmla="val 565"/>
                <a:gd name="f915" fmla="val 371"/>
                <a:gd name="f916" fmla="val 574"/>
                <a:gd name="f917" fmla="val 373"/>
                <a:gd name="f918" fmla="val 593"/>
                <a:gd name="f919" fmla="val 378"/>
                <a:gd name="f920" fmla="val 607"/>
                <a:gd name="f921" fmla="val 364"/>
                <a:gd name="f922" fmla="val 354"/>
                <a:gd name="f923" fmla="val 321"/>
                <a:gd name="f924" fmla="val 278"/>
                <a:gd name="f925" fmla="val 641"/>
                <a:gd name="f926" fmla="val 273"/>
                <a:gd name="f927" fmla="val 258"/>
                <a:gd name="f928" fmla="val 240"/>
                <a:gd name="f929" fmla="val 191"/>
                <a:gd name="f930" fmla="val 190"/>
                <a:gd name="f931" fmla="val 204"/>
                <a:gd name="f932" fmla="val 205"/>
                <a:gd name="f933" fmla="val 199"/>
                <a:gd name="f934" fmla="val 192"/>
                <a:gd name="f935" fmla="val 736"/>
                <a:gd name="f936" fmla="val 226"/>
                <a:gd name="f937" fmla="val 241"/>
                <a:gd name="f938" fmla="val 257"/>
                <a:gd name="f939" fmla="val 272"/>
                <a:gd name="f940" fmla="val 730"/>
                <a:gd name="f941" fmla="val 287"/>
                <a:gd name="f942" fmla="val 325"/>
                <a:gd name="f943" fmla="val 336"/>
                <a:gd name="f944" fmla="val 692"/>
                <a:gd name="f945" fmla="val 365"/>
                <a:gd name="f946" fmla="val 693"/>
                <a:gd name="f947" fmla="val 399"/>
                <a:gd name="f948" fmla="val 410"/>
                <a:gd name="f949" fmla="val 436"/>
                <a:gd name="f950" fmla="val 444"/>
                <a:gd name="f951" fmla="val 445"/>
                <a:gd name="f952" fmla="val 446"/>
                <a:gd name="f953" fmla="val 449"/>
                <a:gd name="f954" fmla="val 454"/>
                <a:gd name="f955" fmla="val 529"/>
                <a:gd name="f956" fmla="val 561"/>
                <a:gd name="f957" fmla="val 573"/>
                <a:gd name="f958" fmla="val 595"/>
                <a:gd name="f959" fmla="val 600"/>
                <a:gd name="f960" fmla="val 671"/>
                <a:gd name="f961" fmla="val 583"/>
                <a:gd name="f962" fmla="val 578"/>
                <a:gd name="f963" fmla="val 484"/>
                <a:gd name="f964" fmla="val 558"/>
                <a:gd name="f965" fmla="val 542"/>
                <a:gd name="f966" fmla="val 581"/>
                <a:gd name="f967" fmla="val 596"/>
                <a:gd name="f968" fmla="val 481"/>
                <a:gd name="f969" fmla="val 1258"/>
                <a:gd name="f970" fmla="val 418"/>
                <a:gd name="f971" fmla="val 1268"/>
                <a:gd name="f972" fmla="val 1277"/>
                <a:gd name="f973" fmla="val 1286"/>
                <a:gd name="f974" fmla="val 401"/>
                <a:gd name="f975" fmla="val 1298"/>
                <a:gd name="f976" fmla="val 380"/>
                <a:gd name="f977" fmla="val 370"/>
                <a:gd name="f978" fmla="val 1276"/>
                <a:gd name="f979" fmla="val 1253"/>
                <a:gd name="f980" fmla="val 1242"/>
                <a:gd name="f981" fmla="val 1239"/>
                <a:gd name="f982" fmla="val 1236"/>
                <a:gd name="f983" fmla="val 1212"/>
                <a:gd name="f984" fmla="val 1196"/>
                <a:gd name="f985" fmla="val 379"/>
                <a:gd name="f986" fmla="val 1193"/>
                <a:gd name="f987" fmla="val 1246"/>
                <a:gd name="f988" fmla="val 1324"/>
                <a:gd name="f989" fmla="val 1341"/>
                <a:gd name="f990" fmla="val 1358"/>
                <a:gd name="f991" fmla="val 1369"/>
                <a:gd name="f992" fmla="val 1379"/>
                <a:gd name="f993" fmla="val 491"/>
                <a:gd name="f994" fmla="val 1384"/>
                <a:gd name="f995" fmla="val 1386"/>
                <a:gd name="f996" fmla="val 1387"/>
                <a:gd name="f997" fmla="val 1385"/>
                <a:gd name="f998" fmla="val 1375"/>
                <a:gd name="f999" fmla="val 1368"/>
                <a:gd name="f1000" fmla="val 1365"/>
                <a:gd name="f1001" fmla="val 451"/>
                <a:gd name="f1002" fmla="val 1351"/>
                <a:gd name="f1003" fmla="val 417"/>
                <a:gd name="f1004" fmla="val 1343"/>
                <a:gd name="f1005" fmla="val 415"/>
                <a:gd name="f1006" fmla="val 1316"/>
                <a:gd name="f1007" fmla="val 1299"/>
                <a:gd name="f1008" fmla="val 437"/>
                <a:gd name="f1009" fmla="val 1285"/>
                <a:gd name="f1010" fmla="val 1290"/>
                <a:gd name="f1011" fmla="val 423"/>
                <a:gd name="f1012" fmla="val 1289"/>
                <a:gd name="f1013" fmla="val 794"/>
                <a:gd name="f1014" fmla="val 157"/>
                <a:gd name="f1015" fmla="val 134"/>
                <a:gd name="f1016" fmla="val 129"/>
                <a:gd name="f1017" fmla="val 112"/>
                <a:gd name="f1018" fmla="val 81"/>
                <a:gd name="f1019" fmla="val 84"/>
                <a:gd name="f1020" fmla="val 95"/>
                <a:gd name="f1021" fmla="val 116"/>
                <a:gd name="f1022" fmla="val 133"/>
                <a:gd name="f1023" fmla="val 172"/>
                <a:gd name="f1024" fmla="val 200"/>
                <a:gd name="f1025" fmla="val 182"/>
                <a:gd name="f1026" fmla="val 183"/>
                <a:gd name="f1027" fmla="val 803"/>
                <a:gd name="f1028" fmla="val 1303"/>
                <a:gd name="f1029" fmla="val 1314"/>
                <a:gd name="f1030" fmla="val 413"/>
                <a:gd name="f1031" fmla="val 1335"/>
                <a:gd name="f1032" fmla="val 403"/>
                <a:gd name="f1033" fmla="val 1347"/>
                <a:gd name="f1034" fmla="val 1349"/>
                <a:gd name="f1035" fmla="val 1356"/>
                <a:gd name="f1036" fmla="val 351"/>
                <a:gd name="f1037" fmla="val 1360"/>
                <a:gd name="f1038" fmla="val 1346"/>
                <a:gd name="f1039" fmla="val 335"/>
                <a:gd name="f1040" fmla="val 1336"/>
                <a:gd name="f1041" fmla="val 1326"/>
                <a:gd name="f1042" fmla="val 1297"/>
                <a:gd name="f1043" fmla="val 1278"/>
                <a:gd name="f1044" fmla="val 1266"/>
                <a:gd name="f1045" fmla="val 1273"/>
                <a:gd name="f1046" fmla="val 320"/>
                <a:gd name="f1047" fmla="val 1288"/>
                <a:gd name="f1048" fmla="val 297"/>
                <a:gd name="f1049" fmla="val 285"/>
                <a:gd name="f1050" fmla="val 274"/>
                <a:gd name="f1051" fmla="val 1272"/>
                <a:gd name="f1052" fmla="val 1257"/>
                <a:gd name="f1053" fmla="val 1256"/>
                <a:gd name="f1054" fmla="val 1270"/>
                <a:gd name="f1055" fmla="val 1269"/>
                <a:gd name="f1056" fmla="val 1267"/>
                <a:gd name="f1057" fmla="val 239"/>
                <a:gd name="f1058" fmla="val 1252"/>
                <a:gd name="f1059" fmla="val 1244"/>
                <a:gd name="f1060" fmla="val 219"/>
                <a:gd name="f1061" fmla="val 1228"/>
                <a:gd name="f1062" fmla="val 1224"/>
                <a:gd name="f1063" fmla="val 247"/>
                <a:gd name="f1064" fmla="val 259"/>
                <a:gd name="f1065" fmla="val 1230"/>
                <a:gd name="f1066" fmla="val 1235"/>
                <a:gd name="f1067" fmla="val 1241"/>
                <a:gd name="f1068" fmla="val 348"/>
                <a:gd name="f1069" fmla="val 1274"/>
                <a:gd name="f1070" fmla="val 1308"/>
                <a:gd name="f1071" fmla="val 1311"/>
                <a:gd name="f1072" fmla="val 1302"/>
                <a:gd name="f1073" fmla="val 175"/>
                <a:gd name="f1074" fmla="val 166"/>
                <a:gd name="f1075" fmla="val 158"/>
                <a:gd name="f1076" fmla="val 153"/>
                <a:gd name="f1077" fmla="val 132"/>
                <a:gd name="f1078" fmla="val 120"/>
                <a:gd name="f1079" fmla="val 58"/>
                <a:gd name="f1080" fmla="val 18"/>
                <a:gd name="f1081" fmla="val 773"/>
                <a:gd name="f1082" fmla="val 12"/>
                <a:gd name="f1083" fmla="val 27"/>
                <a:gd name="f1084" fmla="val 777"/>
                <a:gd name="f1085" fmla="val 48"/>
                <a:gd name="f1086" fmla="val 54"/>
                <a:gd name="f1087" fmla="val 76"/>
                <a:gd name="f1088" fmla="val 74"/>
                <a:gd name="f1089" fmla="val 73"/>
                <a:gd name="f1090" fmla="val 780"/>
                <a:gd name="f1091" fmla="val 82"/>
                <a:gd name="f1092" fmla="val 115"/>
                <a:gd name="f1093" fmla="val 130"/>
                <a:gd name="f1094" fmla="val 154"/>
                <a:gd name="f1095" fmla="val 171"/>
                <a:gd name="f1096" fmla="val 261"/>
                <a:gd name="f1097" fmla="val 276"/>
                <a:gd name="f1098" fmla="val 864"/>
                <a:gd name="f1099" fmla="val 368"/>
                <a:gd name="f1100" fmla="val 851"/>
                <a:gd name="f1101" fmla="val 381"/>
                <a:gd name="f1102" fmla="val 414"/>
                <a:gd name="f1103" fmla="val 256"/>
                <a:gd name="f1104" fmla="val 1345"/>
                <a:gd name="f1105" fmla="val 255"/>
                <a:gd name="f1106" fmla="val 1348"/>
                <a:gd name="f1107" fmla="val 1361"/>
                <a:gd name="f1108" fmla="val 252"/>
                <a:gd name="f1109" fmla="val 249"/>
                <a:gd name="f1110" fmla="val 1363"/>
                <a:gd name="f1111" fmla="val 210"/>
                <a:gd name="f1112" fmla="val 1329"/>
                <a:gd name="f1113" fmla="val 211"/>
                <a:gd name="f1114" fmla="val 1321"/>
                <a:gd name="f1115" fmla="val 1317"/>
                <a:gd name="f1116" fmla="val 1304"/>
                <a:gd name="f1117" fmla="val 1300"/>
                <a:gd name="f1118" fmla="val 1319"/>
                <a:gd name="f1119" fmla="val 319"/>
                <a:gd name="f1120" fmla="val 1339"/>
                <a:gd name="f1121" fmla="val 1364"/>
                <a:gd name="f1122" fmla="val 1357"/>
                <a:gd name="f1123" fmla="val 296"/>
                <a:gd name="f1124" fmla="val 1338"/>
                <a:gd name="f1125" fmla="val 291"/>
                <a:gd name="f1126" fmla="val 1354"/>
                <a:gd name="f1127" fmla="val 1367"/>
                <a:gd name="f1128" fmla="val 267"/>
                <a:gd name="f1129" fmla="val 1353"/>
                <a:gd name="f1130" fmla="val 1400"/>
                <a:gd name="f1131" fmla="val 1398"/>
                <a:gd name="f1132" fmla="val 352"/>
                <a:gd name="f1133" fmla="val 1392"/>
                <a:gd name="f1134" fmla="val 1380"/>
                <a:gd name="f1135" fmla="val 1370"/>
                <a:gd name="f1136" fmla="val 392"/>
                <a:gd name="f1137" fmla="val 1352"/>
                <a:gd name="f1138" fmla="val 1355"/>
                <a:gd name="f1139" fmla="val 1394"/>
                <a:gd name="f1140" fmla="val 443"/>
                <a:gd name="f1141" fmla="val 334"/>
                <a:gd name="f1142" fmla="val 237"/>
                <a:gd name="f1143" fmla="val 350"/>
                <a:gd name="f1144" fmla="val 661"/>
                <a:gd name="f1145" fmla="val 764"/>
                <a:gd name="f1146" fmla="val 356"/>
                <a:gd name="f1147" fmla="val 353"/>
                <a:gd name="f1148" fmla="val 753"/>
                <a:gd name="f1149" fmla="val 323"/>
                <a:gd name="f1150" fmla="val 316"/>
                <a:gd name="f1151" fmla="val 1418"/>
                <a:gd name="f1152" fmla="val 1427"/>
                <a:gd name="f1153" fmla="val 1430"/>
                <a:gd name="f1154" fmla="val 416"/>
                <a:gd name="f1155" fmla="val 1436"/>
                <a:gd name="f1156" fmla="val 1438"/>
                <a:gd name="f1157" fmla="val 1434"/>
                <a:gd name="f1158" fmla="val 1431"/>
                <a:gd name="f1159" fmla="val 1423"/>
                <a:gd name="f1160" fmla="val 1420"/>
                <a:gd name="f1161" fmla="val 301"/>
                <a:gd name="f1162" fmla="val 299"/>
                <a:gd name="f1163" fmla="val 298"/>
                <a:gd name="f1164" fmla="val 224"/>
                <a:gd name="f1165" fmla="val 215"/>
                <a:gd name="f1166" fmla="val 216"/>
                <a:gd name="f1167" fmla="val 625"/>
                <a:gd name="f1168" fmla="val 265"/>
                <a:gd name="f1169" fmla="val 188"/>
                <a:gd name="f1170" fmla="val 195"/>
                <a:gd name="f1171" fmla="val 209"/>
                <a:gd name="f1172" fmla="val 250"/>
                <a:gd name="f1173" fmla="val 260"/>
                <a:gd name="f1174" fmla="val 846"/>
                <a:gd name="f1175" fmla="val 843"/>
                <a:gd name="f1176" fmla="val 245"/>
                <a:gd name="f1177" fmla="val 832"/>
                <a:gd name="f1178" fmla="val 839"/>
                <a:gd name="f1179" fmla="+- 0 0 -90"/>
                <a:gd name="f1180" fmla="*/ f4 1 1447"/>
                <a:gd name="f1181" fmla="*/ f5 1 1013"/>
                <a:gd name="f1182" fmla="val f6"/>
                <a:gd name="f1183" fmla="val f7"/>
                <a:gd name="f1184" fmla="val f8"/>
                <a:gd name="f1185" fmla="*/ f1179 f0 1"/>
                <a:gd name="f1186" fmla="+- f1184 0 f1182"/>
                <a:gd name="f1187" fmla="+- f1183 0 f1182"/>
                <a:gd name="f1188" fmla="*/ f1185 1 f3"/>
                <a:gd name="f1189" fmla="*/ f1187 1 1447"/>
                <a:gd name="f1190" fmla="*/ f1186 1 1013"/>
                <a:gd name="f1191" fmla="*/ 1446 f1187 1"/>
                <a:gd name="f1192" fmla="*/ 372 f1186 1"/>
                <a:gd name="f1193" fmla="*/ 1139 f1187 1"/>
                <a:gd name="f1194" fmla="*/ 501 f1186 1"/>
                <a:gd name="f1195" fmla="*/ 1111 f1187 1"/>
                <a:gd name="f1196" fmla="*/ 755 f1186 1"/>
                <a:gd name="f1197" fmla="*/ 1077 f1187 1"/>
                <a:gd name="f1198" fmla="*/ 932 f1186 1"/>
                <a:gd name="f1199" fmla="*/ 937 f1187 1"/>
                <a:gd name="f1200" fmla="*/ 982 f1186 1"/>
                <a:gd name="f1201" fmla="*/ 632 f1187 1"/>
                <a:gd name="f1202" fmla="*/ 729 f1186 1"/>
                <a:gd name="f1203" fmla="*/ 163 f1187 1"/>
                <a:gd name="f1204" fmla="*/ 748 f1186 1"/>
                <a:gd name="f1205" fmla="*/ 22 f1187 1"/>
                <a:gd name="f1206" fmla="*/ 750 f1186 1"/>
                <a:gd name="f1207" fmla="*/ 611 f1187 1"/>
                <a:gd name="f1208" fmla="*/ 337 f1186 1"/>
                <a:gd name="f1209" fmla="*/ 1033 f1187 1"/>
                <a:gd name="f1210" fmla="*/ 91 f1186 1"/>
                <a:gd name="f1211" fmla="*/ 1292 f1187 1"/>
                <a:gd name="f1212" fmla="*/ 280 f1186 1"/>
                <a:gd name="f1213" fmla="*/ 725 f1187 1"/>
                <a:gd name="f1214" fmla="*/ 679 f1186 1"/>
                <a:gd name="f1215" fmla="*/ 797 f1187 1"/>
                <a:gd name="f1216" fmla="*/ 704 f1186 1"/>
                <a:gd name="f1217" fmla="*/ 763 f1187 1"/>
                <a:gd name="f1218" fmla="*/ 526 f1186 1"/>
                <a:gd name="f1219" fmla="*/ 675 f1187 1"/>
                <a:gd name="f1220" fmla="*/ 467 f1186 1"/>
                <a:gd name="f1221" fmla="*/ 742 f1187 1"/>
                <a:gd name="f1222" fmla="*/ 709 f1186 1"/>
                <a:gd name="f1223" fmla="*/ 685 f1187 1"/>
                <a:gd name="f1224" fmla="*/ 758 f1186 1"/>
                <a:gd name="f1225" fmla="*/ 809 f1187 1"/>
                <a:gd name="f1226" fmla="*/ 905 f1186 1"/>
                <a:gd name="f1227" fmla="*/ 868 f1187 1"/>
                <a:gd name="f1228" fmla="*/ 897 f1187 1"/>
                <a:gd name="f1229" fmla="*/ 901 f1186 1"/>
                <a:gd name="f1230" fmla="*/ 1030 f1187 1"/>
                <a:gd name="f1231" fmla="*/ 902 f1186 1"/>
                <a:gd name="f1232" fmla="*/ 1168 f1187 1"/>
                <a:gd name="f1233" fmla="*/ 936 f1186 1"/>
                <a:gd name="f1234" fmla="*/ 1070 f1187 1"/>
                <a:gd name="f1235" fmla="*/ 796 f1186 1"/>
                <a:gd name="f1236" fmla="*/ 960 f1187 1"/>
                <a:gd name="f1237" fmla="*/ 611 f1186 1"/>
                <a:gd name="f1238" fmla="*/ 1052 f1187 1"/>
                <a:gd name="f1239" fmla="*/ 315 f1186 1"/>
                <a:gd name="f1240" fmla="*/ 1184 f1187 1"/>
                <a:gd name="f1241" fmla="*/ 462 f1186 1"/>
                <a:gd name="f1242" fmla="*/ 281 f1186 1"/>
                <a:gd name="f1243" fmla="*/ 752 f1187 1"/>
                <a:gd name="f1244" fmla="*/ 433 f1186 1"/>
                <a:gd name="f1245" fmla="*/ 676 f1187 1"/>
                <a:gd name="f1246" fmla="*/ 86 f1186 1"/>
                <a:gd name="f1247" fmla="*/ 963 f1187 1"/>
                <a:gd name="f1248" fmla="*/ 232 f1186 1"/>
                <a:gd name="f1249" fmla="*/ 996 f1187 1"/>
                <a:gd name="f1250" fmla="*/ 43 f1186 1"/>
                <a:gd name="f1251" fmla="*/ 895 f1187 1"/>
                <a:gd name="f1252" fmla="*/ 29 f1186 1"/>
                <a:gd name="f1253" fmla="*/ 568 f1187 1"/>
                <a:gd name="f1254" fmla="*/ 149 f1186 1"/>
                <a:gd name="f1255" fmla="*/ 477 f1187 1"/>
                <a:gd name="f1256" fmla="*/ 503 f1186 1"/>
                <a:gd name="f1257" fmla="*/ 342 f1187 1"/>
                <a:gd name="f1258" fmla="*/ 587 f1186 1"/>
                <a:gd name="f1259" fmla="*/ 190 f1187 1"/>
                <a:gd name="f1260" fmla="*/ 654 f1186 1"/>
                <a:gd name="f1261" fmla="*/ 436 f1187 1"/>
                <a:gd name="f1262" fmla="*/ 635 f1186 1"/>
                <a:gd name="f1263" fmla="*/ 647 f1187 1"/>
                <a:gd name="f1264" fmla="*/ 633 f1186 1"/>
                <a:gd name="f1265" fmla="*/ 544 f1187 1"/>
                <a:gd name="f1266" fmla="*/ 439 f1186 1"/>
                <a:gd name="f1267" fmla="*/ 1242 f1187 1"/>
                <a:gd name="f1268" fmla="*/ 361 f1186 1"/>
                <a:gd name="f1269" fmla="*/ 1365 f1187 1"/>
                <a:gd name="f1270" fmla="*/ 451 f1186 1"/>
                <a:gd name="f1271" fmla="*/ 751 f1187 1"/>
                <a:gd name="f1272" fmla="*/ 112 f1186 1"/>
                <a:gd name="f1273" fmla="*/ 720 f1187 1"/>
                <a:gd name="f1274" fmla="*/ 173 f1186 1"/>
                <a:gd name="f1275" fmla="*/ 1259 f1187 1"/>
                <a:gd name="f1276" fmla="*/ 329 f1186 1"/>
                <a:gd name="f1277" fmla="*/ 1225 f1187 1"/>
                <a:gd name="f1278" fmla="*/ 259 f1186 1"/>
                <a:gd name="f1279" fmla="*/ 157 f1187 1"/>
                <a:gd name="f1280" fmla="*/ 702 f1186 1"/>
                <a:gd name="f1281" fmla="*/ 94 f1187 1"/>
                <a:gd name="f1282" fmla="*/ 743 f1186 1"/>
                <a:gd name="f1283" fmla="*/ 931 f1187 1"/>
                <a:gd name="f1284" fmla="*/ 262 f1186 1"/>
                <a:gd name="f1285" fmla="*/ 916 f1187 1"/>
                <a:gd name="f1286" fmla="*/ 393 f1186 1"/>
                <a:gd name="f1287" fmla="*/ 1308 f1187 1"/>
                <a:gd name="f1288" fmla="*/ 1400 f1187 1"/>
                <a:gd name="f1289" fmla="*/ 358 f1186 1"/>
                <a:gd name="f1290" fmla="*/ 691 f1187 1"/>
                <a:gd name="f1291" fmla="*/ 343 f1186 1"/>
                <a:gd name="f1292" fmla="*/ 698 f1187 1"/>
                <a:gd name="f1293" fmla="*/ 377 f1186 1"/>
                <a:gd name="f1294" fmla="*/ 724 f1187 1"/>
                <a:gd name="f1295" fmla="*/ 357 f1186 1"/>
                <a:gd name="f1296" fmla="*/ 1423 f1187 1"/>
                <a:gd name="f1297" fmla="*/ 373 f1186 1"/>
                <a:gd name="f1298" fmla="*/ 658 f1187 1"/>
                <a:gd name="f1299" fmla="*/ 301 f1186 1"/>
                <a:gd name="f1300" fmla="*/ 842 f1187 1"/>
                <a:gd name="f1301" fmla="*/ 273 f1186 1"/>
                <a:gd name="f1302" fmla="+- f1188 0 f1"/>
                <a:gd name="f1303" fmla="*/ f1191 1 1447"/>
                <a:gd name="f1304" fmla="*/ f1192 1 1013"/>
                <a:gd name="f1305" fmla="*/ f1193 1 1447"/>
                <a:gd name="f1306" fmla="*/ f1194 1 1013"/>
                <a:gd name="f1307" fmla="*/ f1195 1 1447"/>
                <a:gd name="f1308" fmla="*/ f1196 1 1013"/>
                <a:gd name="f1309" fmla="*/ f1197 1 1447"/>
                <a:gd name="f1310" fmla="*/ f1198 1 1013"/>
                <a:gd name="f1311" fmla="*/ f1199 1 1447"/>
                <a:gd name="f1312" fmla="*/ f1200 1 1013"/>
                <a:gd name="f1313" fmla="*/ f1201 1 1447"/>
                <a:gd name="f1314" fmla="*/ f1202 1 1013"/>
                <a:gd name="f1315" fmla="*/ f1203 1 1447"/>
                <a:gd name="f1316" fmla="*/ f1204 1 1013"/>
                <a:gd name="f1317" fmla="*/ f1205 1 1447"/>
                <a:gd name="f1318" fmla="*/ f1206 1 1013"/>
                <a:gd name="f1319" fmla="*/ f1207 1 1447"/>
                <a:gd name="f1320" fmla="*/ f1208 1 1013"/>
                <a:gd name="f1321" fmla="*/ f1209 1 1447"/>
                <a:gd name="f1322" fmla="*/ f1210 1 1013"/>
                <a:gd name="f1323" fmla="*/ f1211 1 1447"/>
                <a:gd name="f1324" fmla="*/ f1212 1 1013"/>
                <a:gd name="f1325" fmla="*/ f1213 1 1447"/>
                <a:gd name="f1326" fmla="*/ f1214 1 1013"/>
                <a:gd name="f1327" fmla="*/ f1215 1 1447"/>
                <a:gd name="f1328" fmla="*/ f1216 1 1013"/>
                <a:gd name="f1329" fmla="*/ f1217 1 1447"/>
                <a:gd name="f1330" fmla="*/ f1218 1 1013"/>
                <a:gd name="f1331" fmla="*/ f1219 1 1447"/>
                <a:gd name="f1332" fmla="*/ f1220 1 1013"/>
                <a:gd name="f1333" fmla="*/ f1221 1 1447"/>
                <a:gd name="f1334" fmla="*/ f1222 1 1013"/>
                <a:gd name="f1335" fmla="*/ f1223 1 1447"/>
                <a:gd name="f1336" fmla="*/ f1224 1 1013"/>
                <a:gd name="f1337" fmla="*/ f1225 1 1447"/>
                <a:gd name="f1338" fmla="*/ f1226 1 1013"/>
                <a:gd name="f1339" fmla="*/ f1227 1 1447"/>
                <a:gd name="f1340" fmla="*/ f1228 1 1447"/>
                <a:gd name="f1341" fmla="*/ f1229 1 1013"/>
                <a:gd name="f1342" fmla="*/ f1230 1 1447"/>
                <a:gd name="f1343" fmla="*/ f1231 1 1013"/>
                <a:gd name="f1344" fmla="*/ f1232 1 1447"/>
                <a:gd name="f1345" fmla="*/ f1233 1 1013"/>
                <a:gd name="f1346" fmla="*/ f1234 1 1447"/>
                <a:gd name="f1347" fmla="*/ f1235 1 1013"/>
                <a:gd name="f1348" fmla="*/ f1236 1 1447"/>
                <a:gd name="f1349" fmla="*/ f1237 1 1013"/>
                <a:gd name="f1350" fmla="*/ f1238 1 1447"/>
                <a:gd name="f1351" fmla="*/ f1239 1 1013"/>
                <a:gd name="f1352" fmla="*/ f1240 1 1447"/>
                <a:gd name="f1353" fmla="*/ f1241 1 1013"/>
                <a:gd name="f1354" fmla="*/ f1242 1 1013"/>
                <a:gd name="f1355" fmla="*/ f1243 1 1447"/>
                <a:gd name="f1356" fmla="*/ f1244 1 1013"/>
                <a:gd name="f1357" fmla="*/ f1245 1 1447"/>
                <a:gd name="f1358" fmla="*/ f1246 1 1013"/>
                <a:gd name="f1359" fmla="*/ f1247 1 1447"/>
                <a:gd name="f1360" fmla="*/ f1248 1 1013"/>
                <a:gd name="f1361" fmla="*/ f1249 1 1447"/>
                <a:gd name="f1362" fmla="*/ f1250 1 1013"/>
                <a:gd name="f1363" fmla="*/ f1251 1 1447"/>
                <a:gd name="f1364" fmla="*/ f1252 1 1013"/>
                <a:gd name="f1365" fmla="*/ f1253 1 1447"/>
                <a:gd name="f1366" fmla="*/ f1254 1 1013"/>
                <a:gd name="f1367" fmla="*/ f1255 1 1447"/>
                <a:gd name="f1368" fmla="*/ f1256 1 1013"/>
                <a:gd name="f1369" fmla="*/ f1257 1 1447"/>
                <a:gd name="f1370" fmla="*/ f1258 1 1013"/>
                <a:gd name="f1371" fmla="*/ f1259 1 1447"/>
                <a:gd name="f1372" fmla="*/ f1260 1 1013"/>
                <a:gd name="f1373" fmla="*/ f1261 1 1447"/>
                <a:gd name="f1374" fmla="*/ f1262 1 1013"/>
                <a:gd name="f1375" fmla="*/ f1263 1 1447"/>
                <a:gd name="f1376" fmla="*/ f1264 1 1013"/>
                <a:gd name="f1377" fmla="*/ f1265 1 1447"/>
                <a:gd name="f1378" fmla="*/ f1266 1 1013"/>
                <a:gd name="f1379" fmla="*/ f1267 1 1447"/>
                <a:gd name="f1380" fmla="*/ f1268 1 1013"/>
                <a:gd name="f1381" fmla="*/ f1269 1 1447"/>
                <a:gd name="f1382" fmla="*/ f1270 1 1013"/>
                <a:gd name="f1383" fmla="*/ f1271 1 1447"/>
                <a:gd name="f1384" fmla="*/ f1272 1 1013"/>
                <a:gd name="f1385" fmla="*/ f1273 1 1447"/>
                <a:gd name="f1386" fmla="*/ f1274 1 1013"/>
                <a:gd name="f1387" fmla="*/ f1275 1 1447"/>
                <a:gd name="f1388" fmla="*/ f1276 1 1013"/>
                <a:gd name="f1389" fmla="*/ f1277 1 1447"/>
                <a:gd name="f1390" fmla="*/ f1278 1 1013"/>
                <a:gd name="f1391" fmla="*/ f1279 1 1447"/>
                <a:gd name="f1392" fmla="*/ f1280 1 1013"/>
                <a:gd name="f1393" fmla="*/ f1281 1 1447"/>
                <a:gd name="f1394" fmla="*/ f1282 1 1013"/>
                <a:gd name="f1395" fmla="*/ f1283 1 1447"/>
                <a:gd name="f1396" fmla="*/ f1284 1 1013"/>
                <a:gd name="f1397" fmla="*/ f1285 1 1447"/>
                <a:gd name="f1398" fmla="*/ f1286 1 1013"/>
                <a:gd name="f1399" fmla="*/ f1287 1 1447"/>
                <a:gd name="f1400" fmla="*/ f1288 1 1447"/>
                <a:gd name="f1401" fmla="*/ f1289 1 1013"/>
                <a:gd name="f1402" fmla="*/ f1290 1 1447"/>
                <a:gd name="f1403" fmla="*/ f1291 1 1013"/>
                <a:gd name="f1404" fmla="*/ f1292 1 1447"/>
                <a:gd name="f1405" fmla="*/ f1293 1 1013"/>
                <a:gd name="f1406" fmla="*/ f1294 1 1447"/>
                <a:gd name="f1407" fmla="*/ f1295 1 1013"/>
                <a:gd name="f1408" fmla="*/ f1296 1 1447"/>
                <a:gd name="f1409" fmla="*/ f1297 1 1013"/>
                <a:gd name="f1410" fmla="*/ f1298 1 1447"/>
                <a:gd name="f1411" fmla="*/ f1299 1 1013"/>
                <a:gd name="f1412" fmla="*/ f1300 1 1447"/>
                <a:gd name="f1413" fmla="*/ f1301 1 1013"/>
                <a:gd name="f1414" fmla="*/ 0 1 f1189"/>
                <a:gd name="f1415" fmla="*/ f1183 1 f1189"/>
                <a:gd name="f1416" fmla="*/ 0 1 f1190"/>
                <a:gd name="f1417" fmla="*/ f1184 1 f1190"/>
                <a:gd name="f1418" fmla="*/ f1303 1 f1189"/>
                <a:gd name="f1419" fmla="*/ f1304 1 f1190"/>
                <a:gd name="f1420" fmla="*/ f1305 1 f1189"/>
                <a:gd name="f1421" fmla="*/ f1306 1 f1190"/>
                <a:gd name="f1422" fmla="*/ f1307 1 f1189"/>
                <a:gd name="f1423" fmla="*/ f1308 1 f1190"/>
                <a:gd name="f1424" fmla="*/ f1309 1 f1189"/>
                <a:gd name="f1425" fmla="*/ f1310 1 f1190"/>
                <a:gd name="f1426" fmla="*/ f1311 1 f1189"/>
                <a:gd name="f1427" fmla="*/ f1312 1 f1190"/>
                <a:gd name="f1428" fmla="*/ f1313 1 f1189"/>
                <a:gd name="f1429" fmla="*/ f1314 1 f1190"/>
                <a:gd name="f1430" fmla="*/ f1315 1 f1189"/>
                <a:gd name="f1431" fmla="*/ f1316 1 f1190"/>
                <a:gd name="f1432" fmla="*/ f1317 1 f1189"/>
                <a:gd name="f1433" fmla="*/ f1318 1 f1190"/>
                <a:gd name="f1434" fmla="*/ f1319 1 f1189"/>
                <a:gd name="f1435" fmla="*/ f1320 1 f1190"/>
                <a:gd name="f1436" fmla="*/ f1321 1 f1189"/>
                <a:gd name="f1437" fmla="*/ f1322 1 f1190"/>
                <a:gd name="f1438" fmla="*/ f1323 1 f1189"/>
                <a:gd name="f1439" fmla="*/ f1324 1 f1190"/>
                <a:gd name="f1440" fmla="*/ f1325 1 f1189"/>
                <a:gd name="f1441" fmla="*/ f1326 1 f1190"/>
                <a:gd name="f1442" fmla="*/ f1327 1 f1189"/>
                <a:gd name="f1443" fmla="*/ f1328 1 f1190"/>
                <a:gd name="f1444" fmla="*/ f1329 1 f1189"/>
                <a:gd name="f1445" fmla="*/ f1330 1 f1190"/>
                <a:gd name="f1446" fmla="*/ f1331 1 f1189"/>
                <a:gd name="f1447" fmla="*/ f1332 1 f1190"/>
                <a:gd name="f1448" fmla="*/ f1333 1 f1189"/>
                <a:gd name="f1449" fmla="*/ f1334 1 f1190"/>
                <a:gd name="f1450" fmla="*/ f1335 1 f1189"/>
                <a:gd name="f1451" fmla="*/ f1336 1 f1190"/>
                <a:gd name="f1452" fmla="*/ f1337 1 f1189"/>
                <a:gd name="f1453" fmla="*/ f1338 1 f1190"/>
                <a:gd name="f1454" fmla="*/ f1339 1 f1189"/>
                <a:gd name="f1455" fmla="*/ f1340 1 f1189"/>
                <a:gd name="f1456" fmla="*/ f1341 1 f1190"/>
                <a:gd name="f1457" fmla="*/ f1342 1 f1189"/>
                <a:gd name="f1458" fmla="*/ f1343 1 f1190"/>
                <a:gd name="f1459" fmla="*/ f1344 1 f1189"/>
                <a:gd name="f1460" fmla="*/ f1345 1 f1190"/>
                <a:gd name="f1461" fmla="*/ f1346 1 f1189"/>
                <a:gd name="f1462" fmla="*/ f1347 1 f1190"/>
                <a:gd name="f1463" fmla="*/ f1348 1 f1189"/>
                <a:gd name="f1464" fmla="*/ f1349 1 f1190"/>
                <a:gd name="f1465" fmla="*/ f1350 1 f1189"/>
                <a:gd name="f1466" fmla="*/ f1351 1 f1190"/>
                <a:gd name="f1467" fmla="*/ f1352 1 f1189"/>
                <a:gd name="f1468" fmla="*/ f1353 1 f1190"/>
                <a:gd name="f1469" fmla="*/ f1354 1 f1190"/>
                <a:gd name="f1470" fmla="*/ f1355 1 f1189"/>
                <a:gd name="f1471" fmla="*/ f1356 1 f1190"/>
                <a:gd name="f1472" fmla="*/ f1357 1 f1189"/>
                <a:gd name="f1473" fmla="*/ f1358 1 f1190"/>
                <a:gd name="f1474" fmla="*/ f1359 1 f1189"/>
                <a:gd name="f1475" fmla="*/ f1360 1 f1190"/>
                <a:gd name="f1476" fmla="*/ f1361 1 f1189"/>
                <a:gd name="f1477" fmla="*/ f1362 1 f1190"/>
                <a:gd name="f1478" fmla="*/ f1363 1 f1189"/>
                <a:gd name="f1479" fmla="*/ f1364 1 f1190"/>
                <a:gd name="f1480" fmla="*/ f1365 1 f1189"/>
                <a:gd name="f1481" fmla="*/ f1366 1 f1190"/>
                <a:gd name="f1482" fmla="*/ f1367 1 f1189"/>
                <a:gd name="f1483" fmla="*/ f1368 1 f1190"/>
                <a:gd name="f1484" fmla="*/ f1369 1 f1189"/>
                <a:gd name="f1485" fmla="*/ f1370 1 f1190"/>
                <a:gd name="f1486" fmla="*/ f1371 1 f1189"/>
                <a:gd name="f1487" fmla="*/ f1372 1 f1190"/>
                <a:gd name="f1488" fmla="*/ f1373 1 f1189"/>
                <a:gd name="f1489" fmla="*/ f1374 1 f1190"/>
                <a:gd name="f1490" fmla="*/ f1375 1 f1189"/>
                <a:gd name="f1491" fmla="*/ f1376 1 f1190"/>
                <a:gd name="f1492" fmla="*/ f1377 1 f1189"/>
                <a:gd name="f1493" fmla="*/ f1378 1 f1190"/>
                <a:gd name="f1494" fmla="*/ f1379 1 f1189"/>
                <a:gd name="f1495" fmla="*/ f1380 1 f1190"/>
                <a:gd name="f1496" fmla="*/ f1381 1 f1189"/>
                <a:gd name="f1497" fmla="*/ f1382 1 f1190"/>
                <a:gd name="f1498" fmla="*/ f1383 1 f1189"/>
                <a:gd name="f1499" fmla="*/ f1384 1 f1190"/>
                <a:gd name="f1500" fmla="*/ f1385 1 f1189"/>
                <a:gd name="f1501" fmla="*/ f1386 1 f1190"/>
                <a:gd name="f1502" fmla="*/ f1387 1 f1189"/>
                <a:gd name="f1503" fmla="*/ f1388 1 f1190"/>
                <a:gd name="f1504" fmla="*/ f1389 1 f1189"/>
                <a:gd name="f1505" fmla="*/ f1390 1 f1190"/>
                <a:gd name="f1506" fmla="*/ f1391 1 f1189"/>
                <a:gd name="f1507" fmla="*/ f1392 1 f1190"/>
                <a:gd name="f1508" fmla="*/ f1393 1 f1189"/>
                <a:gd name="f1509" fmla="*/ f1394 1 f1190"/>
                <a:gd name="f1510" fmla="*/ f1395 1 f1189"/>
                <a:gd name="f1511" fmla="*/ f1396 1 f1190"/>
                <a:gd name="f1512" fmla="*/ f1397 1 f1189"/>
                <a:gd name="f1513" fmla="*/ f1398 1 f1190"/>
                <a:gd name="f1514" fmla="*/ f1399 1 f1189"/>
                <a:gd name="f1515" fmla="*/ f1400 1 f1189"/>
                <a:gd name="f1516" fmla="*/ f1401 1 f1190"/>
                <a:gd name="f1517" fmla="*/ f1402 1 f1189"/>
                <a:gd name="f1518" fmla="*/ f1403 1 f1190"/>
                <a:gd name="f1519" fmla="*/ f1404 1 f1189"/>
                <a:gd name="f1520" fmla="*/ f1405 1 f1190"/>
                <a:gd name="f1521" fmla="*/ f1406 1 f1189"/>
                <a:gd name="f1522" fmla="*/ f1407 1 f1190"/>
                <a:gd name="f1523" fmla="*/ f1408 1 f1189"/>
                <a:gd name="f1524" fmla="*/ f1409 1 f1190"/>
                <a:gd name="f1525" fmla="*/ f1410 1 f1189"/>
                <a:gd name="f1526" fmla="*/ f1411 1 f1190"/>
                <a:gd name="f1527" fmla="*/ f1412 1 f1189"/>
                <a:gd name="f1528" fmla="*/ f1413 1 f1190"/>
                <a:gd name="f1529" fmla="*/ f1414 f1180 1"/>
                <a:gd name="f1530" fmla="*/ f1415 f1180 1"/>
                <a:gd name="f1531" fmla="*/ f1417 f1181 1"/>
                <a:gd name="f1532" fmla="*/ f1416 f1181 1"/>
                <a:gd name="f1533" fmla="*/ f1418 f1180 1"/>
                <a:gd name="f1534" fmla="*/ f1419 f1181 1"/>
                <a:gd name="f1535" fmla="*/ f1420 f1180 1"/>
                <a:gd name="f1536" fmla="*/ f1421 f1181 1"/>
                <a:gd name="f1537" fmla="*/ f1422 f1180 1"/>
                <a:gd name="f1538" fmla="*/ f1423 f1181 1"/>
                <a:gd name="f1539" fmla="*/ f1424 f1180 1"/>
                <a:gd name="f1540" fmla="*/ f1425 f1181 1"/>
                <a:gd name="f1541" fmla="*/ f1426 f1180 1"/>
                <a:gd name="f1542" fmla="*/ f1427 f1181 1"/>
                <a:gd name="f1543" fmla="*/ f1428 f1180 1"/>
                <a:gd name="f1544" fmla="*/ f1429 f1181 1"/>
                <a:gd name="f1545" fmla="*/ f1430 f1180 1"/>
                <a:gd name="f1546" fmla="*/ f1431 f1181 1"/>
                <a:gd name="f1547" fmla="*/ f1432 f1180 1"/>
                <a:gd name="f1548" fmla="*/ f1433 f1181 1"/>
                <a:gd name="f1549" fmla="*/ f1434 f1180 1"/>
                <a:gd name="f1550" fmla="*/ f1435 f1181 1"/>
                <a:gd name="f1551" fmla="*/ f1436 f1180 1"/>
                <a:gd name="f1552" fmla="*/ f1437 f1181 1"/>
                <a:gd name="f1553" fmla="*/ f1438 f1180 1"/>
                <a:gd name="f1554" fmla="*/ f1439 f1181 1"/>
                <a:gd name="f1555" fmla="*/ f1440 f1180 1"/>
                <a:gd name="f1556" fmla="*/ f1441 f1181 1"/>
                <a:gd name="f1557" fmla="*/ f1442 f1180 1"/>
                <a:gd name="f1558" fmla="*/ f1443 f1181 1"/>
                <a:gd name="f1559" fmla="*/ f1444 f1180 1"/>
                <a:gd name="f1560" fmla="*/ f1445 f1181 1"/>
                <a:gd name="f1561" fmla="*/ f1446 f1180 1"/>
                <a:gd name="f1562" fmla="*/ f1447 f1181 1"/>
                <a:gd name="f1563" fmla="*/ f1448 f1180 1"/>
                <a:gd name="f1564" fmla="*/ f1449 f1181 1"/>
                <a:gd name="f1565" fmla="*/ f1450 f1180 1"/>
                <a:gd name="f1566" fmla="*/ f1451 f1181 1"/>
                <a:gd name="f1567" fmla="*/ f1452 f1180 1"/>
                <a:gd name="f1568" fmla="*/ f1453 f1181 1"/>
                <a:gd name="f1569" fmla="*/ f1454 f1180 1"/>
                <a:gd name="f1570" fmla="*/ f1455 f1180 1"/>
                <a:gd name="f1571" fmla="*/ f1456 f1181 1"/>
                <a:gd name="f1572" fmla="*/ f1457 f1180 1"/>
                <a:gd name="f1573" fmla="*/ f1458 f1181 1"/>
                <a:gd name="f1574" fmla="*/ f1459 f1180 1"/>
                <a:gd name="f1575" fmla="*/ f1460 f1181 1"/>
                <a:gd name="f1576" fmla="*/ f1461 f1180 1"/>
                <a:gd name="f1577" fmla="*/ f1462 f1181 1"/>
                <a:gd name="f1578" fmla="*/ f1463 f1180 1"/>
                <a:gd name="f1579" fmla="*/ f1464 f1181 1"/>
                <a:gd name="f1580" fmla="*/ f1465 f1180 1"/>
                <a:gd name="f1581" fmla="*/ f1466 f1181 1"/>
                <a:gd name="f1582" fmla="*/ f1467 f1180 1"/>
                <a:gd name="f1583" fmla="*/ f1468 f1181 1"/>
                <a:gd name="f1584" fmla="*/ f1469 f1181 1"/>
                <a:gd name="f1585" fmla="*/ f1470 f1180 1"/>
                <a:gd name="f1586" fmla="*/ f1471 f1181 1"/>
                <a:gd name="f1587" fmla="*/ f1472 f1180 1"/>
                <a:gd name="f1588" fmla="*/ f1473 f1181 1"/>
                <a:gd name="f1589" fmla="*/ f1474 f1180 1"/>
                <a:gd name="f1590" fmla="*/ f1475 f1181 1"/>
                <a:gd name="f1591" fmla="*/ f1476 f1180 1"/>
                <a:gd name="f1592" fmla="*/ f1477 f1181 1"/>
                <a:gd name="f1593" fmla="*/ f1478 f1180 1"/>
                <a:gd name="f1594" fmla="*/ f1479 f1181 1"/>
                <a:gd name="f1595" fmla="*/ f1480 f1180 1"/>
                <a:gd name="f1596" fmla="*/ f1481 f1181 1"/>
                <a:gd name="f1597" fmla="*/ f1482 f1180 1"/>
                <a:gd name="f1598" fmla="*/ f1483 f1181 1"/>
                <a:gd name="f1599" fmla="*/ f1484 f1180 1"/>
                <a:gd name="f1600" fmla="*/ f1485 f1181 1"/>
                <a:gd name="f1601" fmla="*/ f1486 f1180 1"/>
                <a:gd name="f1602" fmla="*/ f1487 f1181 1"/>
                <a:gd name="f1603" fmla="*/ f1488 f1180 1"/>
                <a:gd name="f1604" fmla="*/ f1489 f1181 1"/>
                <a:gd name="f1605" fmla="*/ f1490 f1180 1"/>
                <a:gd name="f1606" fmla="*/ f1491 f1181 1"/>
                <a:gd name="f1607" fmla="*/ f1492 f1180 1"/>
                <a:gd name="f1608" fmla="*/ f1493 f1181 1"/>
                <a:gd name="f1609" fmla="*/ f1494 f1180 1"/>
                <a:gd name="f1610" fmla="*/ f1495 f1181 1"/>
                <a:gd name="f1611" fmla="*/ f1496 f1180 1"/>
                <a:gd name="f1612" fmla="*/ f1497 f1181 1"/>
                <a:gd name="f1613" fmla="*/ f1498 f1180 1"/>
                <a:gd name="f1614" fmla="*/ f1499 f1181 1"/>
                <a:gd name="f1615" fmla="*/ f1500 f1180 1"/>
                <a:gd name="f1616" fmla="*/ f1501 f1181 1"/>
                <a:gd name="f1617" fmla="*/ f1502 f1180 1"/>
                <a:gd name="f1618" fmla="*/ f1503 f1181 1"/>
                <a:gd name="f1619" fmla="*/ f1504 f1180 1"/>
                <a:gd name="f1620" fmla="*/ f1505 f1181 1"/>
                <a:gd name="f1621" fmla="*/ f1506 f1180 1"/>
                <a:gd name="f1622" fmla="*/ f1507 f1181 1"/>
                <a:gd name="f1623" fmla="*/ f1508 f1180 1"/>
                <a:gd name="f1624" fmla="*/ f1509 f1181 1"/>
                <a:gd name="f1625" fmla="*/ f1510 f1180 1"/>
                <a:gd name="f1626" fmla="*/ f1511 f1181 1"/>
                <a:gd name="f1627" fmla="*/ f1512 f1180 1"/>
                <a:gd name="f1628" fmla="*/ f1513 f1181 1"/>
                <a:gd name="f1629" fmla="*/ f1514 f1180 1"/>
                <a:gd name="f1630" fmla="*/ f1515 f1180 1"/>
                <a:gd name="f1631" fmla="*/ f1516 f1181 1"/>
                <a:gd name="f1632" fmla="*/ f1517 f1180 1"/>
                <a:gd name="f1633" fmla="*/ f1518 f1181 1"/>
                <a:gd name="f1634" fmla="*/ f1519 f1180 1"/>
                <a:gd name="f1635" fmla="*/ f1520 f1181 1"/>
                <a:gd name="f1636" fmla="*/ f1521 f1180 1"/>
                <a:gd name="f1637" fmla="*/ f1522 f1181 1"/>
                <a:gd name="f1638" fmla="*/ f1523 f1180 1"/>
                <a:gd name="f1639" fmla="*/ f1524 f1181 1"/>
                <a:gd name="f1640" fmla="*/ f1525 f1180 1"/>
                <a:gd name="f1641" fmla="*/ f1526 f1181 1"/>
                <a:gd name="f1642" fmla="*/ f1527 f1180 1"/>
                <a:gd name="f1643" fmla="*/ f1528 f11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02">
                  <a:pos x="f1533" y="f1534"/>
                </a:cxn>
                <a:cxn ang="f1302">
                  <a:pos x="f1535" y="f1536"/>
                </a:cxn>
                <a:cxn ang="f1302">
                  <a:pos x="f1537" y="f1538"/>
                </a:cxn>
                <a:cxn ang="f1302">
                  <a:pos x="f1539" y="f1540"/>
                </a:cxn>
                <a:cxn ang="f1302">
                  <a:pos x="f1541" y="f1542"/>
                </a:cxn>
                <a:cxn ang="f1302">
                  <a:pos x="f1543" y="f1544"/>
                </a:cxn>
                <a:cxn ang="f1302">
                  <a:pos x="f1545" y="f1546"/>
                </a:cxn>
                <a:cxn ang="f1302">
                  <a:pos x="f1547" y="f1548"/>
                </a:cxn>
                <a:cxn ang="f1302">
                  <a:pos x="f1549" y="f1550"/>
                </a:cxn>
                <a:cxn ang="f1302">
                  <a:pos x="f1551" y="f1552"/>
                </a:cxn>
                <a:cxn ang="f1302">
                  <a:pos x="f1553" y="f1554"/>
                </a:cxn>
                <a:cxn ang="f1302">
                  <a:pos x="f1555" y="f1556"/>
                </a:cxn>
                <a:cxn ang="f1302">
                  <a:pos x="f1557" y="f1558"/>
                </a:cxn>
                <a:cxn ang="f1302">
                  <a:pos x="f1559" y="f1560"/>
                </a:cxn>
                <a:cxn ang="f1302">
                  <a:pos x="f1561" y="f1562"/>
                </a:cxn>
                <a:cxn ang="f1302">
                  <a:pos x="f1563" y="f1564"/>
                </a:cxn>
                <a:cxn ang="f1302">
                  <a:pos x="f1565" y="f1566"/>
                </a:cxn>
                <a:cxn ang="f1302">
                  <a:pos x="f1567" y="f1568"/>
                </a:cxn>
                <a:cxn ang="f1302">
                  <a:pos x="f1569" y="f1542"/>
                </a:cxn>
                <a:cxn ang="f1302">
                  <a:pos x="f1570" y="f1571"/>
                </a:cxn>
                <a:cxn ang="f1302">
                  <a:pos x="f1572" y="f1573"/>
                </a:cxn>
                <a:cxn ang="f1302">
                  <a:pos x="f1574" y="f1575"/>
                </a:cxn>
                <a:cxn ang="f1302">
                  <a:pos x="f1576" y="f1577"/>
                </a:cxn>
                <a:cxn ang="f1302">
                  <a:pos x="f1578" y="f1579"/>
                </a:cxn>
                <a:cxn ang="f1302">
                  <a:pos x="f1580" y="f1581"/>
                </a:cxn>
                <a:cxn ang="f1302">
                  <a:pos x="f1582" y="f1583"/>
                </a:cxn>
                <a:cxn ang="f1302">
                  <a:pos x="f1539" y="f1584"/>
                </a:cxn>
                <a:cxn ang="f1302">
                  <a:pos x="f1585" y="f1586"/>
                </a:cxn>
                <a:cxn ang="f1302">
                  <a:pos x="f1587" y="f1588"/>
                </a:cxn>
                <a:cxn ang="f1302">
                  <a:pos x="f1589" y="f1590"/>
                </a:cxn>
                <a:cxn ang="f1302">
                  <a:pos x="f1591" y="f1592"/>
                </a:cxn>
                <a:cxn ang="f1302">
                  <a:pos x="f1593" y="f1594"/>
                </a:cxn>
                <a:cxn ang="f1302">
                  <a:pos x="f1595" y="f1596"/>
                </a:cxn>
                <a:cxn ang="f1302">
                  <a:pos x="f1597" y="f1598"/>
                </a:cxn>
                <a:cxn ang="f1302">
                  <a:pos x="f1599" y="f1600"/>
                </a:cxn>
                <a:cxn ang="f1302">
                  <a:pos x="f1601" y="f1602"/>
                </a:cxn>
                <a:cxn ang="f1302">
                  <a:pos x="f1603" y="f1604"/>
                </a:cxn>
                <a:cxn ang="f1302">
                  <a:pos x="f1605" y="f1606"/>
                </a:cxn>
                <a:cxn ang="f1302">
                  <a:pos x="f1607" y="f1608"/>
                </a:cxn>
                <a:cxn ang="f1302">
                  <a:pos x="f1609" y="f1610"/>
                </a:cxn>
                <a:cxn ang="f1302">
                  <a:pos x="f1611" y="f1612"/>
                </a:cxn>
                <a:cxn ang="f1302">
                  <a:pos x="f1613" y="f1614"/>
                </a:cxn>
                <a:cxn ang="f1302">
                  <a:pos x="f1615" y="f1616"/>
                </a:cxn>
                <a:cxn ang="f1302">
                  <a:pos x="f1617" y="f1618"/>
                </a:cxn>
                <a:cxn ang="f1302">
                  <a:pos x="f1619" y="f1620"/>
                </a:cxn>
                <a:cxn ang="f1302">
                  <a:pos x="f1621" y="f1622"/>
                </a:cxn>
                <a:cxn ang="f1302">
                  <a:pos x="f1623" y="f1624"/>
                </a:cxn>
                <a:cxn ang="f1302">
                  <a:pos x="f1625" y="f1626"/>
                </a:cxn>
                <a:cxn ang="f1302">
                  <a:pos x="f1627" y="f1628"/>
                </a:cxn>
                <a:cxn ang="f1302">
                  <a:pos x="f1629" y="f1620"/>
                </a:cxn>
                <a:cxn ang="f1302">
                  <a:pos x="f1630" y="f1631"/>
                </a:cxn>
                <a:cxn ang="f1302">
                  <a:pos x="f1632" y="f1633"/>
                </a:cxn>
                <a:cxn ang="f1302">
                  <a:pos x="f1634" y="f1635"/>
                </a:cxn>
                <a:cxn ang="f1302">
                  <a:pos x="f1636" y="f1637"/>
                </a:cxn>
                <a:cxn ang="f1302">
                  <a:pos x="f1638" y="f1639"/>
                </a:cxn>
                <a:cxn ang="f1302">
                  <a:pos x="f1640" y="f1641"/>
                </a:cxn>
                <a:cxn ang="f1302">
                  <a:pos x="f1642" y="f1643"/>
                </a:cxn>
              </a:cxnLst>
              <a:rect l="f1529" t="f1532" r="f1530" b="f1531"/>
              <a:pathLst>
                <a:path w="1447" h="1013">
                  <a:moveTo>
                    <a:pt x="f9" y="f10"/>
                  </a:move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5" y="f16"/>
                  </a:cubicBezTo>
                  <a:cubicBezTo>
                    <a:pt x="f25" y="f27"/>
                    <a:pt x="f28" y="f29"/>
                    <a:pt x="f28" y="f30"/>
                  </a:cubicBezTo>
                  <a:cubicBezTo>
                    <a:pt x="f28" y="f31"/>
                    <a:pt x="f28" y="f32"/>
                    <a:pt x="f28" y="f33"/>
                  </a:cubicBezTo>
                  <a:cubicBezTo>
                    <a:pt x="f34" y="f35"/>
                    <a:pt x="f36" y="f37"/>
                    <a:pt x="f38" y="f2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4"/>
                    <a:pt x="f46" y="f47"/>
                    <a:pt x="f48" y="f49"/>
                  </a:cubicBezTo>
                  <a:cubicBezTo>
                    <a:pt x="f7" y="f50"/>
                    <a:pt x="f7" y="f51"/>
                    <a:pt x="f52" y="f53"/>
                  </a:cubicBezTo>
                  <a:cubicBezTo>
                    <a:pt x="f46" y="f54"/>
                    <a:pt x="f55" y="f56"/>
                    <a:pt x="f45" y="f57"/>
                  </a:cubicBezTo>
                  <a:cubicBezTo>
                    <a:pt x="f58" y="f59"/>
                    <a:pt x="f60" y="f61"/>
                    <a:pt x="f62" y="f61"/>
                  </a:cubicBezTo>
                  <a:cubicBezTo>
                    <a:pt x="f63" y="f64"/>
                    <a:pt x="f65" y="f64"/>
                    <a:pt x="f66" y="f64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109" y="f110"/>
                    <a:pt x="f111" y="f112"/>
                    <a:pt x="f113" y="f114"/>
                  </a:cubicBezTo>
                  <a:cubicBezTo>
                    <a:pt x="f97" y="f115"/>
                    <a:pt x="f116" y="f117"/>
                    <a:pt x="f118" y="f119"/>
                  </a:cubicBezTo>
                  <a:cubicBezTo>
                    <a:pt x="f120" y="f121"/>
                    <a:pt x="f122" y="f123"/>
                    <a:pt x="f124" y="f125"/>
                  </a:cubicBezTo>
                  <a:cubicBezTo>
                    <a:pt x="f126" y="f127"/>
                    <a:pt x="f128" y="f129"/>
                    <a:pt x="f130" y="f131"/>
                  </a:cubicBezTo>
                  <a:cubicBezTo>
                    <a:pt x="f132" y="f133"/>
                    <a:pt x="f134" y="f135"/>
                    <a:pt x="f136" y="f137"/>
                  </a:cubicBezTo>
                  <a:cubicBezTo>
                    <a:pt x="f138" y="f139"/>
                    <a:pt x="f140" y="f141"/>
                    <a:pt x="f142" y="f143"/>
                  </a:cubicBezTo>
                  <a:cubicBezTo>
                    <a:pt x="f144" y="f145"/>
                    <a:pt x="f146" y="f147"/>
                    <a:pt x="f105" y="f148"/>
                  </a:cubicBezTo>
                  <a:cubicBezTo>
                    <a:pt x="f149" y="f150"/>
                    <a:pt x="f151" y="f152"/>
                    <a:pt x="f153" y="f154"/>
                  </a:cubicBezTo>
                  <a:cubicBezTo>
                    <a:pt x="f155" y="f156"/>
                    <a:pt x="f157" y="f158"/>
                    <a:pt x="f159" y="f160"/>
                  </a:cubicBezTo>
                  <a:cubicBezTo>
                    <a:pt x="f159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cubicBezTo>
                    <a:pt x="f172" y="f173"/>
                    <a:pt x="f174" y="f175"/>
                    <a:pt x="f174" y="f176"/>
                  </a:cubicBezTo>
                  <a:cubicBezTo>
                    <a:pt x="f177" y="f178"/>
                    <a:pt x="f157" y="f179"/>
                    <a:pt x="f180" y="f181"/>
                  </a:cubicBezTo>
                  <a:cubicBezTo>
                    <a:pt x="f182" y="f183"/>
                    <a:pt x="f184" y="f185"/>
                    <a:pt x="f186" y="f187"/>
                  </a:cubicBezTo>
                  <a:cubicBezTo>
                    <a:pt x="f140" y="f188"/>
                    <a:pt x="f189" y="f190"/>
                    <a:pt x="f122" y="f191"/>
                  </a:cubicBezTo>
                  <a:cubicBezTo>
                    <a:pt x="f192" y="f193"/>
                    <a:pt x="f138" y="f194"/>
                    <a:pt x="f195" y="f196"/>
                  </a:cubicBezTo>
                  <a:cubicBezTo>
                    <a:pt x="f197" y="f198"/>
                    <a:pt x="f199" y="f200"/>
                    <a:pt x="f201" y="f202"/>
                  </a:cubicBezTo>
                  <a:cubicBezTo>
                    <a:pt x="f203" y="f204"/>
                    <a:pt x="f205" y="f173"/>
                    <a:pt x="f179" y="f206"/>
                  </a:cubicBezTo>
                  <a:cubicBezTo>
                    <a:pt x="f207" y="f208"/>
                    <a:pt x="f209" y="f210"/>
                    <a:pt x="f211" y="f212"/>
                  </a:cubicBezTo>
                  <a:cubicBezTo>
                    <a:pt x="f213" y="f214"/>
                    <a:pt x="f215" y="f169"/>
                    <a:pt x="f216" y="f169"/>
                  </a:cubicBezTo>
                  <a:cubicBezTo>
                    <a:pt x="f217" y="f218"/>
                    <a:pt x="f219" y="f220"/>
                    <a:pt x="f221" y="f161"/>
                  </a:cubicBezTo>
                  <a:cubicBezTo>
                    <a:pt x="f196" y="f222"/>
                    <a:pt x="f223" y="f224"/>
                    <a:pt x="f225" y="f226"/>
                  </a:cubicBezTo>
                  <a:cubicBezTo>
                    <a:pt x="f219" y="f173"/>
                    <a:pt x="f219" y="f204"/>
                    <a:pt x="f225" y="f227"/>
                  </a:cubicBezTo>
                  <a:cubicBezTo>
                    <a:pt x="f228" y="f229"/>
                    <a:pt x="f194" y="f230"/>
                    <a:pt x="f225" y="f231"/>
                  </a:cubicBezTo>
                  <a:cubicBezTo>
                    <a:pt x="f232" y="f233"/>
                    <a:pt x="f232" y="f178"/>
                    <a:pt x="f223" y="f213"/>
                  </a:cubicBezTo>
                  <a:cubicBezTo>
                    <a:pt x="f221" y="f234"/>
                    <a:pt x="f226" y="f8"/>
                    <a:pt x="f235" y="f185"/>
                  </a:cubicBezTo>
                  <a:cubicBezTo>
                    <a:pt x="f163" y="f236"/>
                    <a:pt x="f237" y="f213"/>
                    <a:pt x="f238" y="f239"/>
                  </a:cubicBezTo>
                  <a:cubicBezTo>
                    <a:pt x="f240" y="f178"/>
                    <a:pt x="f241" y="f242"/>
                    <a:pt x="f243" y="f242"/>
                  </a:cubicBezTo>
                  <a:cubicBezTo>
                    <a:pt x="f244" y="f217"/>
                    <a:pt x="f245" y="f225"/>
                    <a:pt x="f246" y="f173"/>
                  </a:cubicBezTo>
                  <a:cubicBezTo>
                    <a:pt x="f247" y="f248"/>
                    <a:pt x="f150" y="f249"/>
                    <a:pt x="f250" y="f251"/>
                  </a:cubicBezTo>
                  <a:cubicBezTo>
                    <a:pt x="f143" y="f218"/>
                    <a:pt x="f252" y="f253"/>
                    <a:pt x="f254" y="f255"/>
                  </a:cubicBezTo>
                  <a:cubicBezTo>
                    <a:pt x="f256" y="f257"/>
                    <a:pt x="f258" y="f259"/>
                    <a:pt x="f260" y="f261"/>
                  </a:cubicBezTo>
                  <a:cubicBezTo>
                    <a:pt x="f262" y="f263"/>
                    <a:pt x="f264" y="f265"/>
                    <a:pt x="f266" y="f267"/>
                  </a:cubicBezTo>
                  <a:cubicBezTo>
                    <a:pt x="f268" y="f269"/>
                    <a:pt x="f270" y="f271"/>
                    <a:pt x="f125" y="f272"/>
                  </a:cubicBezTo>
                  <a:cubicBezTo>
                    <a:pt x="f273" y="f274"/>
                    <a:pt x="f275" y="f276"/>
                    <a:pt x="f131" y="f133"/>
                  </a:cubicBezTo>
                  <a:cubicBezTo>
                    <a:pt x="f277" y="f278"/>
                    <a:pt x="f277" y="f279"/>
                    <a:pt x="f129" y="f131"/>
                  </a:cubicBezTo>
                  <a:cubicBezTo>
                    <a:pt x="f127" y="f127"/>
                    <a:pt x="f125" y="f280"/>
                    <a:pt x="f281" y="f282"/>
                  </a:cubicBezTo>
                  <a:cubicBezTo>
                    <a:pt x="f283" y="f284"/>
                    <a:pt x="f285" y="f268"/>
                    <a:pt x="f286" y="f287"/>
                  </a:cubicBezTo>
                  <a:cubicBezTo>
                    <a:pt x="f106" y="f266"/>
                    <a:pt x="f288" y="f289"/>
                    <a:pt x="f290" y="f291"/>
                  </a:cubicBezTo>
                  <a:cubicBezTo>
                    <a:pt x="f292" y="f293"/>
                    <a:pt x="f294" y="f295"/>
                    <a:pt x="f296" y="f297"/>
                  </a:cubicBezTo>
                  <a:cubicBezTo>
                    <a:pt x="f298" y="f145"/>
                    <a:pt x="f12" y="f250"/>
                    <a:pt x="f299" y="f300"/>
                  </a:cubicBezTo>
                  <a:cubicBezTo>
                    <a:pt x="f301" y="f302"/>
                    <a:pt x="f303" y="f304"/>
                    <a:pt x="f305" y="f147"/>
                  </a:cubicBezTo>
                  <a:cubicBezTo>
                    <a:pt x="f306" y="f307"/>
                    <a:pt x="f308" y="f145"/>
                    <a:pt x="f309" y="f310"/>
                  </a:cubicBezTo>
                  <a:cubicBezTo>
                    <a:pt x="f311" y="f312"/>
                    <a:pt x="f313" y="f300"/>
                    <a:pt x="f314" y="f315"/>
                  </a:cubicBezTo>
                  <a:cubicBezTo>
                    <a:pt x="f316" y="f317"/>
                    <a:pt x="f318" y="f319"/>
                    <a:pt x="f320" y="f321"/>
                  </a:cubicBezTo>
                  <a:cubicBezTo>
                    <a:pt x="f322" y="f323"/>
                    <a:pt x="f324" y="f245"/>
                    <a:pt x="f325" y="f326"/>
                  </a:cubicBezTo>
                  <a:cubicBezTo>
                    <a:pt x="f325" y="f246"/>
                    <a:pt x="f325" y="f246"/>
                    <a:pt x="f325" y="f247"/>
                  </a:cubicBezTo>
                  <a:cubicBezTo>
                    <a:pt x="f324" y="f154"/>
                    <a:pt x="f327" y="f328"/>
                    <a:pt x="f329" y="f330"/>
                  </a:cubicBezTo>
                  <a:cubicBezTo>
                    <a:pt x="f331" y="f319"/>
                    <a:pt x="f332" y="f333"/>
                    <a:pt x="f334" y="f156"/>
                  </a:cubicBezTo>
                  <a:cubicBezTo>
                    <a:pt x="f335" y="f336"/>
                    <a:pt x="f337" y="f265"/>
                    <a:pt x="f338" y="f156"/>
                  </a:cubicBezTo>
                  <a:cubicBezTo>
                    <a:pt x="f339" y="f340"/>
                    <a:pt x="f6" y="f341"/>
                    <a:pt x="f342" y="f326"/>
                  </a:cubicBezTo>
                  <a:cubicBezTo>
                    <a:pt x="f343" y="f344"/>
                    <a:pt x="f345" y="f346"/>
                    <a:pt x="f347" y="f348"/>
                  </a:cubicBezTo>
                  <a:cubicBezTo>
                    <a:pt x="f327" y="f349"/>
                    <a:pt x="f350" y="f137"/>
                    <a:pt x="f351" y="f289"/>
                  </a:cubicBezTo>
                  <a:cubicBezTo>
                    <a:pt x="f351" y="f289"/>
                    <a:pt x="f351" y="f352"/>
                    <a:pt x="f353" y="f352"/>
                  </a:cubicBezTo>
                  <a:cubicBezTo>
                    <a:pt x="f354" y="f355"/>
                    <a:pt x="f356" y="f129"/>
                    <a:pt x="f309" y="f273"/>
                  </a:cubicBezTo>
                  <a:cubicBezTo>
                    <a:pt x="f357" y="f119"/>
                    <a:pt x="f358" y="f114"/>
                    <a:pt x="f359" y="f360"/>
                  </a:cubicBezTo>
                  <a:cubicBezTo>
                    <a:pt x="f33" y="f361"/>
                    <a:pt x="f362" y="f363"/>
                    <a:pt x="f364" y="f106"/>
                  </a:cubicBezTo>
                  <a:cubicBezTo>
                    <a:pt x="f365" y="f366"/>
                    <a:pt x="f367" y="f61"/>
                    <a:pt x="f368" y="f369"/>
                  </a:cubicBezTo>
                  <a:cubicBezTo>
                    <a:pt x="f96" y="f370"/>
                    <a:pt x="f94" y="f371"/>
                    <a:pt x="f92" y="f372"/>
                  </a:cubicBezTo>
                  <a:cubicBezTo>
                    <a:pt x="f98" y="f373"/>
                    <a:pt x="f96" y="f374"/>
                    <a:pt x="f375" y="f376"/>
                  </a:cubicBezTo>
                  <a:cubicBezTo>
                    <a:pt x="f86" y="f362"/>
                    <a:pt x="f377" y="f378"/>
                    <a:pt x="f379" y="f380"/>
                  </a:cubicBezTo>
                  <a:cubicBezTo>
                    <a:pt x="f115" y="f381"/>
                    <a:pt x="f382" y="f383"/>
                    <a:pt x="f384" y="f385"/>
                  </a:cubicBezTo>
                  <a:cubicBezTo>
                    <a:pt x="f112" y="f386"/>
                    <a:pt x="f387" y="f388"/>
                    <a:pt x="f389" y="f390"/>
                  </a:cubicBezTo>
                  <a:cubicBezTo>
                    <a:pt x="f391" y="f392"/>
                    <a:pt x="f393" y="f394"/>
                    <a:pt x="f395" y="f396"/>
                  </a:cubicBezTo>
                  <a:cubicBezTo>
                    <a:pt x="f397" y="f398"/>
                    <a:pt x="f282" y="f325"/>
                    <a:pt x="f399" y="f400"/>
                  </a:cubicBezTo>
                  <a:cubicBezTo>
                    <a:pt x="f401" y="f402"/>
                    <a:pt x="f403" y="f404"/>
                    <a:pt x="f262" y="f334"/>
                  </a:cubicBezTo>
                  <a:cubicBezTo>
                    <a:pt x="f405" y="f406"/>
                    <a:pt x="f407" y="f408"/>
                    <a:pt x="f208" y="f409"/>
                  </a:cubicBezTo>
                  <a:cubicBezTo>
                    <a:pt x="f410" y="f411"/>
                    <a:pt x="f412" y="f411"/>
                    <a:pt x="f413" y="f6"/>
                  </a:cubicBezTo>
                  <a:cubicBezTo>
                    <a:pt x="f414" y="f6"/>
                    <a:pt x="f415" y="f342"/>
                    <a:pt x="f8" y="f416"/>
                  </a:cubicBezTo>
                  <a:cubicBezTo>
                    <a:pt x="f417" y="f418"/>
                    <a:pt x="f419" y="f322"/>
                    <a:pt x="f420" y="f421"/>
                  </a:cubicBezTo>
                  <a:cubicBezTo>
                    <a:pt x="f422" y="f356"/>
                    <a:pt x="f201" y="f423"/>
                    <a:pt x="f424" y="f14"/>
                  </a:cubicBezTo>
                  <a:cubicBezTo>
                    <a:pt x="f425" y="f27"/>
                    <a:pt x="f134" y="f358"/>
                    <a:pt x="f426" y="f427"/>
                  </a:cubicBezTo>
                  <a:cubicBezTo>
                    <a:pt x="f101" y="f428"/>
                    <a:pt x="f429" y="f10"/>
                    <a:pt x="f172" y="f430"/>
                  </a:cubicBezTo>
                  <a:cubicBezTo>
                    <a:pt x="f431" y="f432"/>
                    <a:pt x="f433" y="f434"/>
                    <a:pt x="f435" y="f436"/>
                  </a:cubicBezTo>
                  <a:cubicBezTo>
                    <a:pt x="f437" y="f30"/>
                    <a:pt x="f438" y="f439"/>
                    <a:pt x="f440" y="f441"/>
                  </a:cubicBezTo>
                  <a:cubicBezTo>
                    <a:pt x="f442" y="f443"/>
                    <a:pt x="f444" y="f445"/>
                    <a:pt x="f444" y="f446"/>
                  </a:cubicBezTo>
                  <a:cubicBezTo>
                    <a:pt x="f447" y="f448"/>
                    <a:pt x="f449" y="f450"/>
                    <a:pt x="f451" y="f452"/>
                  </a:cubicBezTo>
                  <a:cubicBezTo>
                    <a:pt x="f453" y="f454"/>
                    <a:pt x="f455" y="f452"/>
                    <a:pt x="f456" y="f457"/>
                  </a:cubicBezTo>
                  <a:cubicBezTo>
                    <a:pt x="f458" y="f459"/>
                    <a:pt x="f460" y="f461"/>
                    <a:pt x="f462" y="f463"/>
                  </a:cubicBezTo>
                  <a:cubicBezTo>
                    <a:pt x="f464" y="f465"/>
                    <a:pt x="f9" y="f466"/>
                    <a:pt x="f9" y="f10"/>
                  </a:cubicBezTo>
                  <a:close/>
                  <a:moveTo>
                    <a:pt x="f467" y="f92"/>
                  </a:moveTo>
                  <a:cubicBezTo>
                    <a:pt x="f467" y="f74"/>
                    <a:pt x="f468" y="f469"/>
                    <a:pt x="f467" y="f470"/>
                  </a:cubicBezTo>
                  <a:cubicBezTo>
                    <a:pt x="f471" y="f76"/>
                    <a:pt x="f472" y="f80"/>
                    <a:pt x="f399" y="f473"/>
                  </a:cubicBezTo>
                  <a:cubicBezTo>
                    <a:pt x="f474" y="f112"/>
                    <a:pt x="f475" y="f283"/>
                    <a:pt x="f291" y="f278"/>
                  </a:cubicBezTo>
                  <a:cubicBezTo>
                    <a:pt x="f476" y="f471"/>
                    <a:pt x="f477" y="f472"/>
                    <a:pt x="f478" y="f472"/>
                  </a:cubicBezTo>
                  <a:cubicBezTo>
                    <a:pt x="f479" y="f472"/>
                    <a:pt x="f480" y="f472"/>
                    <a:pt x="f481" y="f472"/>
                  </a:cubicBezTo>
                  <a:cubicBezTo>
                    <a:pt x="f482" y="f483"/>
                    <a:pt x="f484" y="f483"/>
                    <a:pt x="f485" y="f486"/>
                  </a:cubicBezTo>
                  <a:cubicBezTo>
                    <a:pt x="f487" y="f488"/>
                    <a:pt x="f487" y="f488"/>
                    <a:pt x="f295" y="f276"/>
                  </a:cubicBezTo>
                  <a:cubicBezTo>
                    <a:pt x="f141" y="f489"/>
                    <a:pt x="f490" y="f137"/>
                    <a:pt x="f491" y="f492"/>
                  </a:cubicBezTo>
                  <a:cubicBezTo>
                    <a:pt x="f258" y="f477"/>
                    <a:pt x="f480" y="f493"/>
                    <a:pt x="f147" y="f494"/>
                  </a:cubicBezTo>
                  <a:cubicBezTo>
                    <a:pt x="f348" y="f495"/>
                    <a:pt x="f481" y="f496"/>
                    <a:pt x="f497" y="f352"/>
                  </a:cubicBezTo>
                  <a:cubicBezTo>
                    <a:pt x="f348" y="f498"/>
                    <a:pt x="f148" y="f492"/>
                    <a:pt x="f405" y="f499"/>
                  </a:cubicBezTo>
                  <a:cubicBezTo>
                    <a:pt x="f269" y="f500"/>
                    <a:pt x="f150" y="f493"/>
                    <a:pt x="f304" y="f493"/>
                  </a:cubicBezTo>
                  <a:cubicBezTo>
                    <a:pt x="f300" y="f274"/>
                    <a:pt x="f328" y="f493"/>
                    <a:pt x="f317" y="f493"/>
                  </a:cubicBezTo>
                  <a:cubicBezTo>
                    <a:pt x="f315" y="f495"/>
                    <a:pt x="f302" y="f496"/>
                    <a:pt x="f501" y="f264"/>
                  </a:cubicBezTo>
                  <a:cubicBezTo>
                    <a:pt x="f341" y="f502"/>
                    <a:pt x="f503" y="f492"/>
                    <a:pt x="f340" y="f499"/>
                  </a:cubicBezTo>
                  <a:cubicBezTo>
                    <a:pt x="f504" y="f494"/>
                    <a:pt x="f505" y="f274"/>
                    <a:pt x="f506" y="f274"/>
                  </a:cubicBezTo>
                  <a:cubicBezTo>
                    <a:pt x="f507" y="f493"/>
                    <a:pt x="f508" y="f494"/>
                    <a:pt x="f158" y="f494"/>
                  </a:cubicBezTo>
                  <a:cubicBezTo>
                    <a:pt x="f509" y="f494"/>
                    <a:pt x="f257" y="f510"/>
                    <a:pt x="f257" y="f511"/>
                  </a:cubicBezTo>
                  <a:cubicBezTo>
                    <a:pt x="f257" y="f276"/>
                    <a:pt x="f512" y="f289"/>
                    <a:pt x="f513" y="f133"/>
                  </a:cubicBezTo>
                  <a:cubicBezTo>
                    <a:pt x="f508" y="f468"/>
                    <a:pt x="f514" y="f515"/>
                    <a:pt x="f516" y="f278"/>
                  </a:cubicBezTo>
                  <a:cubicBezTo>
                    <a:pt x="f336" y="f278"/>
                    <a:pt x="f505" y="f278"/>
                    <a:pt x="f517" y="f278"/>
                  </a:cubicBezTo>
                  <a:cubicBezTo>
                    <a:pt x="f319" y="f518"/>
                    <a:pt x="f321" y="f266"/>
                    <a:pt x="f323" y="f355"/>
                  </a:cubicBezTo>
                  <a:cubicBezTo>
                    <a:pt x="f519" y="f520"/>
                    <a:pt x="f521" y="f115"/>
                    <a:pt x="f522" y="f397"/>
                  </a:cubicBezTo>
                  <a:cubicBezTo>
                    <a:pt x="f523" y="f110"/>
                    <a:pt x="f524" y="f108"/>
                    <a:pt x="f517" y="f525"/>
                  </a:cubicBezTo>
                  <a:cubicBezTo>
                    <a:pt x="f315" y="f78"/>
                    <a:pt x="f300" y="f526"/>
                    <a:pt x="f150" y="f527"/>
                  </a:cubicBezTo>
                  <a:cubicBezTo>
                    <a:pt x="f312" y="f528"/>
                    <a:pt x="f147" y="f529"/>
                    <a:pt x="f147" y="f470"/>
                  </a:cubicBezTo>
                  <a:cubicBezTo>
                    <a:pt x="f147" y="f530"/>
                    <a:pt x="f310" y="f74"/>
                    <a:pt x="f143" y="f74"/>
                  </a:cubicBezTo>
                  <a:cubicBezTo>
                    <a:pt x="f297" y="f74"/>
                    <a:pt x="f531" y="f74"/>
                    <a:pt x="f532" y="f74"/>
                  </a:cubicBezTo>
                  <a:cubicBezTo>
                    <a:pt x="f139" y="f74"/>
                    <a:pt x="f476" y="f74"/>
                    <a:pt x="f495" y="f74"/>
                  </a:cubicBezTo>
                  <a:cubicBezTo>
                    <a:pt x="f533" y="f534"/>
                    <a:pt x="f493" y="f535"/>
                    <a:pt x="f293" y="f92"/>
                  </a:cubicBezTo>
                  <a:cubicBezTo>
                    <a:pt x="f478" y="f536"/>
                    <a:pt x="f537" y="f538"/>
                    <a:pt x="f539" y="f540"/>
                  </a:cubicBezTo>
                  <a:cubicBezTo>
                    <a:pt x="f541" y="f70"/>
                    <a:pt x="f291" y="f542"/>
                    <a:pt x="f475" y="f542"/>
                  </a:cubicBezTo>
                  <a:cubicBezTo>
                    <a:pt x="f543" y="f544"/>
                    <a:pt x="f474" y="f545"/>
                    <a:pt x="f289" y="f546"/>
                  </a:cubicBezTo>
                  <a:cubicBezTo>
                    <a:pt x="f401" y="f72"/>
                    <a:pt x="f352" y="f547"/>
                    <a:pt x="f502" y="f548"/>
                  </a:cubicBezTo>
                  <a:cubicBezTo>
                    <a:pt x="f549" y="f548"/>
                    <a:pt x="f550" y="f547"/>
                    <a:pt x="f499" y="f68"/>
                  </a:cubicBezTo>
                  <a:cubicBezTo>
                    <a:pt x="f484" y="f551"/>
                    <a:pt x="f330" y="f552"/>
                    <a:pt x="f553" y="f554"/>
                  </a:cubicBezTo>
                  <a:cubicBezTo>
                    <a:pt x="f555" y="f554"/>
                    <a:pt x="f555" y="f554"/>
                    <a:pt x="f556" y="f557"/>
                  </a:cubicBezTo>
                  <a:cubicBezTo>
                    <a:pt x="f556" y="f70"/>
                    <a:pt x="f556" y="f70"/>
                    <a:pt x="f556" y="f70"/>
                  </a:cubicBezTo>
                  <a:cubicBezTo>
                    <a:pt x="f160" y="f527"/>
                    <a:pt x="f558" y="f559"/>
                    <a:pt x="f560" y="f277"/>
                  </a:cubicBezTo>
                  <a:cubicBezTo>
                    <a:pt x="f560" y="f355"/>
                    <a:pt x="f560" y="f561"/>
                    <a:pt x="f249" y="f278"/>
                  </a:cubicBezTo>
                  <a:cubicBezTo>
                    <a:pt x="f224" y="f488"/>
                    <a:pt x="f235" y="f496"/>
                    <a:pt x="f562" y="f495"/>
                  </a:cubicBezTo>
                  <a:cubicBezTo>
                    <a:pt x="f163" y="f510"/>
                    <a:pt x="f563" y="f274"/>
                    <a:pt x="f564" y="f139"/>
                  </a:cubicBezTo>
                  <a:cubicBezTo>
                    <a:pt x="f565" y="f566"/>
                    <a:pt x="f315" y="f293"/>
                    <a:pt x="f567" y="f566"/>
                  </a:cubicBezTo>
                  <a:cubicBezTo>
                    <a:pt x="f258" y="f537"/>
                    <a:pt x="f491" y="f274"/>
                    <a:pt x="f295" y="f533"/>
                  </a:cubicBezTo>
                  <a:cubicBezTo>
                    <a:pt x="f568" y="f569"/>
                    <a:pt x="f570" y="f502"/>
                    <a:pt x="f349" y="f352"/>
                  </a:cubicBezTo>
                  <a:cubicBezTo>
                    <a:pt x="f533" y="f399"/>
                    <a:pt x="f533" y="f399"/>
                    <a:pt x="f550" y="f471"/>
                  </a:cubicBezTo>
                  <a:cubicBezTo>
                    <a:pt x="f543" y="f498"/>
                    <a:pt x="f496" y="f502"/>
                    <a:pt x="f550" y="f511"/>
                  </a:cubicBezTo>
                  <a:cubicBezTo>
                    <a:pt x="f499" y="f493"/>
                    <a:pt x="f537" y="f566"/>
                    <a:pt x="f349" y="f571"/>
                  </a:cubicBezTo>
                  <a:cubicBezTo>
                    <a:pt x="f531" y="f572"/>
                    <a:pt x="f295" y="f141"/>
                    <a:pt x="f568" y="f573"/>
                  </a:cubicBezTo>
                  <a:cubicBezTo>
                    <a:pt x="f493" y="f568"/>
                    <a:pt x="f475" y="f574"/>
                    <a:pt x="f575" y="f576"/>
                  </a:cubicBezTo>
                  <a:cubicBezTo>
                    <a:pt x="f401" y="f494"/>
                    <a:pt x="f577" y="f532"/>
                    <a:pt x="f474" y="f141"/>
                  </a:cubicBezTo>
                  <a:cubicBezTo>
                    <a:pt x="f502" y="f256"/>
                    <a:pt x="f578" y="f310"/>
                    <a:pt x="f137" y="f312"/>
                  </a:cubicBezTo>
                  <a:cubicBezTo>
                    <a:pt x="f133" y="f480"/>
                    <a:pt x="f471" y="f579"/>
                    <a:pt x="f576" y="f279"/>
                  </a:cubicBezTo>
                  <a:cubicBezTo>
                    <a:pt x="f137" y="f284"/>
                    <a:pt x="f489" y="f281"/>
                    <a:pt x="f276" y="f580"/>
                  </a:cubicBezTo>
                  <a:cubicBezTo>
                    <a:pt x="f496" y="f581"/>
                    <a:pt x="f498" y="f582"/>
                    <a:pt x="f502" y="f282"/>
                  </a:cubicBezTo>
                  <a:cubicBezTo>
                    <a:pt x="f471" y="f467"/>
                    <a:pt x="f583" y="f492"/>
                    <a:pt x="f518" y="f568"/>
                  </a:cubicBezTo>
                  <a:cubicBezTo>
                    <a:pt x="f278" y="f485"/>
                    <a:pt x="f133" y="f584"/>
                    <a:pt x="f352" y="f152"/>
                  </a:cubicBezTo>
                  <a:cubicBezTo>
                    <a:pt x="f489" y="f504"/>
                    <a:pt x="f493" y="f507"/>
                    <a:pt x="f585" y="f565"/>
                  </a:cubicBezTo>
                  <a:cubicBezTo>
                    <a:pt x="f297" y="f263"/>
                    <a:pt x="f254" y="f586"/>
                    <a:pt x="f252" y="f587"/>
                  </a:cubicBezTo>
                  <a:cubicBezTo>
                    <a:pt x="f145" y="f509"/>
                    <a:pt x="f250" y="f588"/>
                    <a:pt x="f150" y="f237"/>
                  </a:cubicBezTo>
                  <a:cubicBezTo>
                    <a:pt x="f300" y="f169"/>
                    <a:pt x="f319" y="f249"/>
                    <a:pt x="f589" y="f248"/>
                  </a:cubicBezTo>
                  <a:cubicBezTo>
                    <a:pt x="f261" y="f590"/>
                    <a:pt x="f556" y="f173"/>
                    <a:pt x="f591" y="f592"/>
                  </a:cubicBezTo>
                  <a:cubicBezTo>
                    <a:pt x="f240" y="f593"/>
                    <a:pt x="f594" y="f204"/>
                    <a:pt x="f158" y="f595"/>
                  </a:cubicBezTo>
                  <a:cubicBezTo>
                    <a:pt x="f596" y="f595"/>
                    <a:pt x="f516" y="f592"/>
                    <a:pt x="f521" y="f592"/>
                  </a:cubicBezTo>
                  <a:cubicBezTo>
                    <a:pt x="f506" y="f592"/>
                    <a:pt x="f333" y="f595"/>
                    <a:pt x="f340" y="f202"/>
                  </a:cubicBezTo>
                  <a:cubicBezTo>
                    <a:pt x="f323" y="f227"/>
                    <a:pt x="f340" y="f597"/>
                    <a:pt x="f598" y="f221"/>
                  </a:cubicBezTo>
                  <a:cubicBezTo>
                    <a:pt x="f265" y="f219"/>
                    <a:pt x="f514" y="f599"/>
                    <a:pt x="f259" y="f600"/>
                  </a:cubicBezTo>
                  <a:cubicBezTo>
                    <a:pt x="f240" y="f601"/>
                    <a:pt x="f253" y="f233"/>
                    <a:pt x="f558" y="f602"/>
                  </a:cubicBezTo>
                  <a:cubicBezTo>
                    <a:pt x="f222" y="f412"/>
                    <a:pt x="f603" y="f604"/>
                    <a:pt x="f161" y="f605"/>
                  </a:cubicBezTo>
                  <a:cubicBezTo>
                    <a:pt x="f563" y="f239"/>
                    <a:pt x="f563" y="f606"/>
                    <a:pt x="f161" y="f213"/>
                  </a:cubicBezTo>
                  <a:cubicBezTo>
                    <a:pt x="f562" y="f187"/>
                    <a:pt x="f169" y="f236"/>
                    <a:pt x="f251" y="f607"/>
                  </a:cubicBezTo>
                  <a:cubicBezTo>
                    <a:pt x="f248" y="f185"/>
                    <a:pt x="f595" y="f608"/>
                    <a:pt x="f609" y="f236"/>
                  </a:cubicBezTo>
                  <a:cubicBezTo>
                    <a:pt x="f196" y="f610"/>
                    <a:pt x="f196" y="f611"/>
                    <a:pt x="f612" y="f613"/>
                  </a:cubicBezTo>
                  <a:cubicBezTo>
                    <a:pt x="f612" y="f602"/>
                    <a:pt x="f410" y="f191"/>
                    <a:pt x="f614" y="f615"/>
                  </a:cubicBezTo>
                  <a:cubicBezTo>
                    <a:pt x="f175" y="f599"/>
                    <a:pt x="f616" y="f617"/>
                    <a:pt x="f202" y="f617"/>
                  </a:cubicBezTo>
                  <a:cubicBezTo>
                    <a:pt x="f226" y="f618"/>
                    <a:pt x="f210" y="f193"/>
                    <a:pt x="f235" y="f619"/>
                  </a:cubicBezTo>
                  <a:cubicBezTo>
                    <a:pt x="f620" y="f219"/>
                    <a:pt x="f249" y="f176"/>
                    <a:pt x="f621" y="f230"/>
                  </a:cubicBezTo>
                  <a:cubicBezTo>
                    <a:pt x="f200" y="f622"/>
                    <a:pt x="f623" y="f609"/>
                    <a:pt x="f202" y="f593"/>
                  </a:cubicBezTo>
                  <a:cubicBezTo>
                    <a:pt x="f595" y="f560"/>
                    <a:pt x="f624" y="f560"/>
                    <a:pt x="f251" y="f560"/>
                  </a:cubicBezTo>
                  <a:cubicBezTo>
                    <a:pt x="f625" y="f249"/>
                    <a:pt x="f253" y="f626"/>
                    <a:pt x="f564" y="f627"/>
                  </a:cubicBezTo>
                  <a:cubicBezTo>
                    <a:pt x="f564" y="f251"/>
                    <a:pt x="f628" y="f629"/>
                    <a:pt x="f628" y="f210"/>
                  </a:cubicBezTo>
                  <a:cubicBezTo>
                    <a:pt x="f630" y="f210"/>
                    <a:pt x="f161" y="f210"/>
                    <a:pt x="f631" y="f210"/>
                  </a:cubicBezTo>
                  <a:cubicBezTo>
                    <a:pt x="f620" y="f224"/>
                    <a:pt x="f621" y="f212"/>
                    <a:pt x="f624" y="f632"/>
                  </a:cubicBezTo>
                  <a:cubicBezTo>
                    <a:pt x="f593" y="f563"/>
                    <a:pt x="f227" y="f630"/>
                    <a:pt x="f597" y="f633"/>
                  </a:cubicBezTo>
                  <a:cubicBezTo>
                    <a:pt x="f634" y="f633"/>
                    <a:pt x="f612" y="f633"/>
                    <a:pt x="f635" y="f237"/>
                  </a:cubicBezTo>
                  <a:cubicBezTo>
                    <a:pt x="f615" y="f636"/>
                    <a:pt x="f178" y="f637"/>
                    <a:pt x="f638" y="f639"/>
                  </a:cubicBezTo>
                  <a:cubicBezTo>
                    <a:pt x="f608" y="f631"/>
                    <a:pt x="f640" y="f631"/>
                    <a:pt x="f641" y="f562"/>
                  </a:cubicBezTo>
                  <a:cubicBezTo>
                    <a:pt x="f640" y="f642"/>
                    <a:pt x="f643" y="f626"/>
                    <a:pt x="f644" y="f208"/>
                  </a:cubicBezTo>
                  <a:cubicBezTo>
                    <a:pt x="f645" y="f206"/>
                    <a:pt x="f646" y="f226"/>
                    <a:pt x="f424" y="f248"/>
                  </a:cubicBezTo>
                  <a:cubicBezTo>
                    <a:pt x="f647" y="f248"/>
                    <a:pt x="f648" y="f649"/>
                    <a:pt x="f120" y="f560"/>
                  </a:cubicBezTo>
                  <a:cubicBezTo>
                    <a:pt x="f650" y="f208"/>
                    <a:pt x="f101" y="f649"/>
                    <a:pt x="f651" y="f248"/>
                  </a:cubicBezTo>
                  <a:cubicBezTo>
                    <a:pt x="f652" y="f595"/>
                    <a:pt x="f653" y="f609"/>
                    <a:pt x="f648" y="f612"/>
                  </a:cubicBezTo>
                  <a:cubicBezTo>
                    <a:pt x="f189" y="f193"/>
                    <a:pt x="f186" y="f217"/>
                    <a:pt x="f103" y="f239"/>
                  </a:cubicBezTo>
                  <a:cubicBezTo>
                    <a:pt x="f654" y="f188"/>
                    <a:pt x="f144" y="f655"/>
                    <a:pt x="f146" y="f656"/>
                  </a:cubicBezTo>
                  <a:cubicBezTo>
                    <a:pt x="f107" y="f638"/>
                    <a:pt x="f153" y="f638"/>
                    <a:pt x="f657" y="f213"/>
                  </a:cubicBezTo>
                  <a:cubicBezTo>
                    <a:pt x="f658" y="f190"/>
                    <a:pt x="f95" y="f602"/>
                    <a:pt x="f162" y="f600"/>
                  </a:cubicBezTo>
                  <a:cubicBezTo>
                    <a:pt x="f170" y="f659"/>
                    <a:pt x="f660" y="f193"/>
                    <a:pt x="f661" y="f635"/>
                  </a:cubicBezTo>
                  <a:cubicBezTo>
                    <a:pt x="f662" y="f597"/>
                    <a:pt x="f662" y="f593"/>
                    <a:pt x="f87" y="f208"/>
                  </a:cubicBezTo>
                  <a:cubicBezTo>
                    <a:pt x="f87" y="f560"/>
                    <a:pt x="f87" y="f626"/>
                    <a:pt x="f164" y="f627"/>
                  </a:cubicBezTo>
                  <a:cubicBezTo>
                    <a:pt x="f162" y="f210"/>
                    <a:pt x="f159" y="f642"/>
                    <a:pt x="f663" y="f214"/>
                  </a:cubicBezTo>
                  <a:cubicBezTo>
                    <a:pt x="f664" y="f665"/>
                    <a:pt x="f666" y="f235"/>
                    <a:pt x="f667" y="f218"/>
                  </a:cubicBezTo>
                  <a:cubicBezTo>
                    <a:pt x="f429" y="f558"/>
                    <a:pt x="f429" y="f167"/>
                    <a:pt x="f668" y="f562"/>
                  </a:cubicBezTo>
                  <a:cubicBezTo>
                    <a:pt x="f668" y="f253"/>
                    <a:pt x="f669" y="f670"/>
                    <a:pt x="f668" y="f588"/>
                  </a:cubicBezTo>
                  <a:cubicBezTo>
                    <a:pt x="f671" y="f586"/>
                    <a:pt x="f146" y="f522"/>
                    <a:pt x="f672" y="f673"/>
                  </a:cubicBezTo>
                  <a:cubicBezTo>
                    <a:pt x="f674" y="f675"/>
                    <a:pt x="f676" y="f596"/>
                    <a:pt x="f677" y="f678"/>
                  </a:cubicBezTo>
                  <a:cubicBezTo>
                    <a:pt x="f201" y="f565"/>
                    <a:pt x="f134" y="f507"/>
                    <a:pt x="f679" y="f519"/>
                  </a:cubicBezTo>
                  <a:cubicBezTo>
                    <a:pt x="f680" y="f517"/>
                    <a:pt x="f138" y="f154"/>
                    <a:pt x="f124" y="f681"/>
                  </a:cubicBezTo>
                  <a:cubicBezTo>
                    <a:pt x="f674" y="f254"/>
                    <a:pt x="f424" y="f572"/>
                    <a:pt x="f422" y="f574"/>
                  </a:cubicBezTo>
                  <a:cubicBezTo>
                    <a:pt x="f682" y="f541"/>
                    <a:pt x="f683" y="f493"/>
                    <a:pt x="f684" y="f494"/>
                  </a:cubicBezTo>
                  <a:cubicBezTo>
                    <a:pt x="f685" y="f477"/>
                    <a:pt x="f414" y="f477"/>
                    <a:pt x="f686" y="f494"/>
                  </a:cubicBezTo>
                  <a:cubicBezTo>
                    <a:pt x="f687" y="f139"/>
                    <a:pt x="f602" y="f566"/>
                    <a:pt x="f225" y="f688"/>
                  </a:cubicBezTo>
                  <a:cubicBezTo>
                    <a:pt x="f689" y="f260"/>
                    <a:pt x="f590" y="f295"/>
                    <a:pt x="f212" y="f585"/>
                  </a:cubicBezTo>
                  <a:cubicBezTo>
                    <a:pt x="f629" y="f490"/>
                    <a:pt x="f560" y="f572"/>
                    <a:pt x="f248" y="f479"/>
                  </a:cubicBezTo>
                  <a:cubicBezTo>
                    <a:pt x="f622" y="f500"/>
                    <a:pt x="f690" y="f498"/>
                    <a:pt x="f690" y="f277"/>
                  </a:cubicBezTo>
                  <a:cubicBezTo>
                    <a:pt x="f690" y="f280"/>
                    <a:pt x="f615" y="f691"/>
                    <a:pt x="f217" y="f379"/>
                  </a:cubicBezTo>
                  <a:cubicBezTo>
                    <a:pt x="f178" y="f692"/>
                    <a:pt x="f655" y="f559"/>
                    <a:pt x="f693" y="f694"/>
                  </a:cubicBezTo>
                  <a:cubicBezTo>
                    <a:pt x="f414" y="f695"/>
                    <a:pt x="f696" y="f697"/>
                    <a:pt x="f687" y="f698"/>
                  </a:cubicBezTo>
                  <a:cubicBezTo>
                    <a:pt x="f699" y="f78"/>
                    <a:pt x="f232" y="f78"/>
                    <a:pt x="f614" y="f78"/>
                  </a:cubicBezTo>
                  <a:cubicBezTo>
                    <a:pt x="f623" y="f78"/>
                    <a:pt x="f592" y="f700"/>
                    <a:pt x="f208" y="f698"/>
                  </a:cubicBezTo>
                  <a:cubicBezTo>
                    <a:pt x="f206" y="f78"/>
                    <a:pt x="f226" y="f701"/>
                    <a:pt x="f173" y="f701"/>
                  </a:cubicBezTo>
                  <a:cubicBezTo>
                    <a:pt x="f635" y="f88"/>
                    <a:pt x="f613" y="f702"/>
                    <a:pt x="f209" y="f90"/>
                  </a:cubicBezTo>
                  <a:cubicBezTo>
                    <a:pt x="f703" y="f366"/>
                    <a:pt x="f704" y="f288"/>
                    <a:pt x="f205" y="f705"/>
                  </a:cubicBezTo>
                  <a:cubicBezTo>
                    <a:pt x="f205" y="f706"/>
                    <a:pt x="f205" y="f707"/>
                    <a:pt x="f684" y="f708"/>
                  </a:cubicBezTo>
                  <a:cubicBezTo>
                    <a:pt x="f709" y="f710"/>
                    <a:pt x="f682" y="f711"/>
                    <a:pt x="f132" y="f712"/>
                  </a:cubicBezTo>
                  <a:cubicBezTo>
                    <a:pt x="f128" y="f713"/>
                    <a:pt x="f425" y="f714"/>
                    <a:pt x="f134" y="f434"/>
                  </a:cubicBezTo>
                  <a:cubicBezTo>
                    <a:pt x="f644" y="f715"/>
                    <a:pt x="f716" y="f717"/>
                    <a:pt x="f420" y="f61"/>
                  </a:cubicBezTo>
                  <a:cubicBezTo>
                    <a:pt x="f718" y="f61"/>
                    <a:pt x="f718" y="f64"/>
                    <a:pt x="f718" y="f64"/>
                  </a:cubicBezTo>
                  <a:cubicBezTo>
                    <a:pt x="f719" y="f367"/>
                    <a:pt x="f116" y="f720"/>
                    <a:pt x="f168" y="f721"/>
                  </a:cubicBezTo>
                  <a:cubicBezTo>
                    <a:pt x="f722" y="f723"/>
                    <a:pt x="f724" y="f725"/>
                    <a:pt x="f726" y="f727"/>
                  </a:cubicBezTo>
                  <a:cubicBezTo>
                    <a:pt x="f442" y="f728"/>
                    <a:pt x="f729" y="f730"/>
                    <a:pt x="f731" y="f732"/>
                  </a:cubicBezTo>
                  <a:cubicBezTo>
                    <a:pt x="f733" y="f734"/>
                    <a:pt x="f733" y="f702"/>
                    <a:pt x="f735" y="f702"/>
                  </a:cubicBezTo>
                  <a:cubicBezTo>
                    <a:pt x="f736" y="f104"/>
                    <a:pt x="f737" y="f738"/>
                    <a:pt x="f739" y="f548"/>
                  </a:cubicBezTo>
                  <a:cubicBezTo>
                    <a:pt x="f740" y="f741"/>
                    <a:pt x="f742" y="f367"/>
                    <a:pt x="f724" y="f367"/>
                  </a:cubicBezTo>
                  <a:cubicBezTo>
                    <a:pt x="f743" y="f705"/>
                    <a:pt x="f744" y="f745"/>
                    <a:pt x="f667" y="f746"/>
                  </a:cubicBezTo>
                  <a:cubicBezTo>
                    <a:pt x="f747" y="f748"/>
                    <a:pt x="f429" y="f749"/>
                    <a:pt x="f429" y="f370"/>
                  </a:cubicBezTo>
                  <a:cubicBezTo>
                    <a:pt x="f750" y="f751"/>
                    <a:pt x="f95" y="f752"/>
                    <a:pt x="f87" y="f753"/>
                  </a:cubicBezTo>
                  <a:cubicBezTo>
                    <a:pt x="f87" y="f754"/>
                    <a:pt x="f87" y="f755"/>
                    <a:pt x="f756" y="f757"/>
                  </a:cubicBezTo>
                  <a:cubicBezTo>
                    <a:pt x="f429" y="f40"/>
                    <a:pt x="f658" y="f50"/>
                    <a:pt x="f113" y="f758"/>
                  </a:cubicBezTo>
                  <a:cubicBezTo>
                    <a:pt x="f759" y="f760"/>
                    <a:pt x="f657" y="f51"/>
                    <a:pt x="f657" y="f761"/>
                  </a:cubicBezTo>
                  <a:cubicBezTo>
                    <a:pt x="f759" y="f762"/>
                    <a:pt x="f97" y="f47"/>
                    <a:pt x="f658" y="f763"/>
                  </a:cubicBezTo>
                  <a:cubicBezTo>
                    <a:pt x="f671" y="f381"/>
                    <a:pt x="f180" y="f713"/>
                    <a:pt x="f105" y="f30"/>
                  </a:cubicBezTo>
                  <a:cubicBezTo>
                    <a:pt x="f764" y="f765"/>
                    <a:pt x="f122" y="f10"/>
                    <a:pt x="f195" y="f766"/>
                  </a:cubicBezTo>
                  <a:cubicBezTo>
                    <a:pt x="f130" y="f767"/>
                    <a:pt x="f768" y="f441"/>
                    <a:pt x="f236" y="f769"/>
                  </a:cubicBezTo>
                  <a:cubicBezTo>
                    <a:pt x="f638" y="f385"/>
                    <a:pt x="f213" y="f35"/>
                    <a:pt x="f606" y="f770"/>
                  </a:cubicBezTo>
                  <a:cubicBezTo>
                    <a:pt x="f605" y="f771"/>
                    <a:pt x="f772" y="f773"/>
                    <a:pt x="f772" y="f748"/>
                  </a:cubicBezTo>
                  <a:cubicBezTo>
                    <a:pt x="f772" y="f774"/>
                    <a:pt x="f772" y="f745"/>
                    <a:pt x="f242" y="f775"/>
                  </a:cubicBezTo>
                  <a:cubicBezTo>
                    <a:pt x="f602" y="f94"/>
                    <a:pt x="f248" y="f734"/>
                    <a:pt x="f603" y="f727"/>
                  </a:cubicBezTo>
                  <a:cubicBezTo>
                    <a:pt x="f637" y="f534"/>
                    <a:pt x="f776" y="f777"/>
                    <a:pt x="f636" y="f778"/>
                  </a:cubicBezTo>
                  <a:cubicBezTo>
                    <a:pt x="f670" y="f552"/>
                    <a:pt x="f779" y="f780"/>
                    <a:pt x="f589" y="f781"/>
                  </a:cubicBezTo>
                  <a:cubicBezTo>
                    <a:pt x="f782" y="f783"/>
                    <a:pt x="f319" y="f783"/>
                    <a:pt x="f267" y="f783"/>
                  </a:cubicBezTo>
                  <a:cubicBezTo>
                    <a:pt x="f152" y="f783"/>
                    <a:pt x="f405" y="f783"/>
                    <a:pt x="f147" y="f783"/>
                  </a:cubicBezTo>
                  <a:cubicBezTo>
                    <a:pt x="f141" y="f56"/>
                    <a:pt x="f532" y="f54"/>
                    <a:pt x="f566" y="f784"/>
                  </a:cubicBezTo>
                  <a:cubicBezTo>
                    <a:pt x="f478" y="f364"/>
                    <a:pt x="f139" y="f785"/>
                    <a:pt x="f499" y="f786"/>
                  </a:cubicBezTo>
                  <a:cubicBezTo>
                    <a:pt x="f511" y="f786"/>
                    <a:pt x="f495" y="f785"/>
                    <a:pt x="f569" y="f50"/>
                  </a:cubicBezTo>
                  <a:cubicBezTo>
                    <a:pt x="f787" y="f788"/>
                    <a:pt x="f472" y="f789"/>
                    <a:pt x="f790" y="f378"/>
                  </a:cubicBezTo>
                  <a:cubicBezTo>
                    <a:pt x="f278" y="f791"/>
                    <a:pt x="f561" y="f792"/>
                    <a:pt x="f793" y="f794"/>
                  </a:cubicBezTo>
                  <a:cubicBezTo>
                    <a:pt x="f280" y="f434"/>
                    <a:pt x="f691" y="f439"/>
                    <a:pt x="f283" y="f767"/>
                  </a:cubicBezTo>
                  <a:cubicBezTo>
                    <a:pt x="f795" y="f796"/>
                    <a:pt x="f797" y="f798"/>
                    <a:pt x="f117" y="f799"/>
                  </a:cubicBezTo>
                  <a:cubicBezTo>
                    <a:pt x="f800" y="f801"/>
                    <a:pt x="f797" y="f802"/>
                    <a:pt x="f795" y="f309"/>
                  </a:cubicBezTo>
                  <a:cubicBezTo>
                    <a:pt x="f581" y="f313"/>
                    <a:pt x="f793" y="f803"/>
                    <a:pt x="f498" y="f804"/>
                  </a:cubicBezTo>
                  <a:cubicBezTo>
                    <a:pt x="f531" y="f805"/>
                    <a:pt x="f501" y="f806"/>
                    <a:pt x="f596" y="f807"/>
                  </a:cubicBezTo>
                  <a:cubicBezTo>
                    <a:pt x="f556" y="f808"/>
                    <a:pt x="f809" y="f810"/>
                    <a:pt x="f639" y="f811"/>
                  </a:cubicBezTo>
                  <a:cubicBezTo>
                    <a:pt x="f562" y="f394"/>
                    <a:pt x="f812" y="f813"/>
                    <a:pt x="f218" y="f394"/>
                  </a:cubicBezTo>
                  <a:cubicBezTo>
                    <a:pt x="f212" y="f814"/>
                    <a:pt x="f210" y="f815"/>
                    <a:pt x="f560" y="f311"/>
                  </a:cubicBezTo>
                  <a:cubicBezTo>
                    <a:pt x="f226" y="f811"/>
                    <a:pt x="f592" y="f311"/>
                    <a:pt x="f593" y="f813"/>
                  </a:cubicBezTo>
                  <a:cubicBezTo>
                    <a:pt x="f202" y="f309"/>
                    <a:pt x="f616" y="f816"/>
                    <a:pt x="f198" y="f817"/>
                  </a:cubicBezTo>
                  <a:cubicBezTo>
                    <a:pt x="f689" y="f818"/>
                    <a:pt x="f597" y="f819"/>
                    <a:pt x="f229" y="f820"/>
                  </a:cubicBezTo>
                  <a:cubicBezTo>
                    <a:pt x="f614" y="f821"/>
                    <a:pt x="f410" y="f822"/>
                    <a:pt x="f223" y="f822"/>
                  </a:cubicBezTo>
                  <a:cubicBezTo>
                    <a:pt x="f619" y="f823"/>
                    <a:pt x="f600" y="f824"/>
                    <a:pt x="f613" y="f821"/>
                  </a:cubicBezTo>
                  <a:cubicBezTo>
                    <a:pt x="f604" y="f825"/>
                    <a:pt x="f604" y="f825"/>
                    <a:pt x="f826" y="f827"/>
                  </a:cubicBezTo>
                  <a:cubicBezTo>
                    <a:pt x="f615" y="f828"/>
                    <a:pt x="f233" y="f454"/>
                    <a:pt x="f412" y="f22"/>
                  </a:cubicBezTo>
                  <a:cubicBezTo>
                    <a:pt x="f829" y="f18"/>
                    <a:pt x="f829" y="f423"/>
                    <a:pt x="f829" y="f830"/>
                  </a:cubicBezTo>
                  <a:cubicBezTo>
                    <a:pt x="f412" y="f831"/>
                    <a:pt x="f602" y="f816"/>
                    <a:pt x="f659" y="f832"/>
                  </a:cubicBezTo>
                  <a:cubicBezTo>
                    <a:pt x="f228" y="f833"/>
                    <a:pt x="f834" y="f835"/>
                    <a:pt x="f196" y="f815"/>
                  </a:cubicBezTo>
                  <a:cubicBezTo>
                    <a:pt x="f634" y="f836"/>
                    <a:pt x="f196" y="f837"/>
                    <a:pt x="f659" y="f838"/>
                  </a:cubicBezTo>
                  <a:cubicBezTo>
                    <a:pt x="f412" y="f839"/>
                    <a:pt x="f178" y="f840"/>
                    <a:pt x="f216" y="f316"/>
                  </a:cubicBezTo>
                  <a:cubicBezTo>
                    <a:pt x="f211" y="f841"/>
                    <a:pt x="f187" y="f842"/>
                    <a:pt x="f693" y="f807"/>
                  </a:cubicBezTo>
                  <a:cubicBezTo>
                    <a:pt x="f607" y="f843"/>
                    <a:pt x="f696" y="f844"/>
                    <a:pt x="f845" y="f846"/>
                  </a:cubicBezTo>
                  <a:cubicBezTo>
                    <a:pt x="f236" y="f847"/>
                    <a:pt x="f848" y="f849"/>
                    <a:pt x="f687" y="f850"/>
                  </a:cubicBezTo>
                  <a:cubicBezTo>
                    <a:pt x="f851" y="f334"/>
                    <a:pt x="f190" y="f852"/>
                    <a:pt x="f829" y="f853"/>
                  </a:cubicBezTo>
                  <a:cubicBezTo>
                    <a:pt x="f615" y="f854"/>
                    <a:pt x="f231" y="f855"/>
                    <a:pt x="f635" y="f844"/>
                  </a:cubicBezTo>
                  <a:cubicBezTo>
                    <a:pt x="f229" y="f856"/>
                    <a:pt x="f202" y="f843"/>
                    <a:pt x="f226" y="f857"/>
                  </a:cubicBezTo>
                  <a:cubicBezTo>
                    <a:pt x="f208" y="f858"/>
                    <a:pt x="f251" y="f804"/>
                    <a:pt x="f224" y="f859"/>
                  </a:cubicBezTo>
                  <a:cubicBezTo>
                    <a:pt x="f620" y="f860"/>
                    <a:pt x="f620" y="f860"/>
                    <a:pt x="f642" y="f804"/>
                  </a:cubicBezTo>
                  <a:cubicBezTo>
                    <a:pt x="f620" y="f857"/>
                    <a:pt x="f224" y="f861"/>
                    <a:pt x="f210" y="f862"/>
                  </a:cubicBezTo>
                  <a:cubicBezTo>
                    <a:pt x="f627" y="f863"/>
                    <a:pt x="f208" y="f864"/>
                    <a:pt x="f226" y="f865"/>
                  </a:cubicBezTo>
                  <a:cubicBezTo>
                    <a:pt x="f624" y="f418"/>
                    <a:pt x="f173" y="f402"/>
                    <a:pt x="f210" y="f866"/>
                  </a:cubicBezTo>
                  <a:cubicBezTo>
                    <a:pt x="f163" y="f867"/>
                    <a:pt x="f240" y="f867"/>
                    <a:pt x="f553" y="f868"/>
                  </a:cubicBezTo>
                  <a:cubicBezTo>
                    <a:pt x="f517" y="f869"/>
                    <a:pt x="f145" y="f404"/>
                    <a:pt x="f532" y="f331"/>
                  </a:cubicBezTo>
                  <a:cubicBezTo>
                    <a:pt x="f499" y="f855"/>
                    <a:pt x="f403" y="f327"/>
                    <a:pt x="f787" y="f870"/>
                  </a:cubicBezTo>
                  <a:cubicBezTo>
                    <a:pt x="f284" y="f871"/>
                    <a:pt x="f872" y="f873"/>
                    <a:pt x="f874" y="f392"/>
                  </a:cubicBezTo>
                  <a:cubicBezTo>
                    <a:pt x="f360" y="f875"/>
                    <a:pt x="f876" y="f877"/>
                    <a:pt x="f878" y="f396"/>
                  </a:cubicBezTo>
                  <a:cubicBezTo>
                    <a:pt x="f795" y="f879"/>
                    <a:pt x="f270" y="f880"/>
                    <a:pt x="f278" y="f863"/>
                  </a:cubicBezTo>
                  <a:cubicBezTo>
                    <a:pt x="f790" y="f856"/>
                    <a:pt x="f467" y="f864"/>
                    <a:pt x="f881" y="f882"/>
                  </a:cubicBezTo>
                  <a:cubicBezTo>
                    <a:pt x="f467" y="f882"/>
                    <a:pt x="f790" y="f806"/>
                    <a:pt x="f515" y="f324"/>
                  </a:cubicBezTo>
                  <a:cubicBezTo>
                    <a:pt x="f121" y="f859"/>
                    <a:pt x="f876" y="f883"/>
                    <a:pt x="f110" y="f884"/>
                  </a:cubicBezTo>
                  <a:cubicBezTo>
                    <a:pt x="f885" y="f886"/>
                    <a:pt x="f887" y="f888"/>
                    <a:pt x="f885" y="f306"/>
                  </a:cubicBezTo>
                  <a:cubicBezTo>
                    <a:pt x="f889" y="f819"/>
                    <a:pt x="f890" y="f891"/>
                    <a:pt x="f892" y="f893"/>
                  </a:cubicBezTo>
                  <a:cubicBezTo>
                    <a:pt x="f117" y="f32"/>
                    <a:pt x="f894" y="f895"/>
                    <a:pt x="f125" y="f380"/>
                  </a:cubicBezTo>
                  <a:cubicBezTo>
                    <a:pt x="f896" y="f791"/>
                    <a:pt x="f520" y="f770"/>
                    <a:pt x="f282" y="f770"/>
                  </a:cubicBezTo>
                  <a:cubicBezTo>
                    <a:pt x="f286" y="f710"/>
                    <a:pt x="f897" y="f362"/>
                    <a:pt x="f898" y="f376"/>
                  </a:cubicBezTo>
                  <a:cubicBezTo>
                    <a:pt x="f702" y="f773"/>
                    <a:pt x="f727" y="f899"/>
                    <a:pt x="f900" y="f54"/>
                  </a:cubicBezTo>
                  <a:cubicBezTo>
                    <a:pt x="f901" y="f706"/>
                    <a:pt x="f90" y="f783"/>
                    <a:pt x="f721" y="f902"/>
                  </a:cubicBezTo>
                  <a:cubicBezTo>
                    <a:pt x="f102" y="f903"/>
                    <a:pt x="f545" y="f551"/>
                    <a:pt x="f904" y="f905"/>
                  </a:cubicBezTo>
                  <a:cubicBezTo>
                    <a:pt x="f61" y="f906"/>
                    <a:pt x="f551" y="f98"/>
                    <a:pt x="f540" y="f723"/>
                  </a:cubicBezTo>
                  <a:cubicBezTo>
                    <a:pt x="f778" y="f375"/>
                    <a:pt x="f721" y="f730"/>
                    <a:pt x="f96" y="f78"/>
                  </a:cubicBezTo>
                  <a:cubicBezTo>
                    <a:pt x="f723" y="f84"/>
                    <a:pt x="f90" y="f907"/>
                    <a:pt x="f96" y="f908"/>
                  </a:cubicBezTo>
                  <a:cubicBezTo>
                    <a:pt x="f909" y="f108"/>
                    <a:pt x="f368" y="f695"/>
                    <a:pt x="f368" y="f910"/>
                  </a:cubicBezTo>
                  <a:cubicBezTo>
                    <a:pt x="f738" y="f727"/>
                    <a:pt x="f903" y="f909"/>
                    <a:pt x="f365" y="f702"/>
                  </a:cubicBezTo>
                  <a:cubicBezTo>
                    <a:pt x="f53" y="f76"/>
                    <a:pt x="f911" y="f80"/>
                    <a:pt x="f912" y="f908"/>
                  </a:cubicBezTo>
                  <a:cubicBezTo>
                    <a:pt x="f913" y="f914"/>
                    <a:pt x="f915" y="f916"/>
                    <a:pt x="f917" y="f112"/>
                  </a:cubicBezTo>
                  <a:cubicBezTo>
                    <a:pt x="f294" y="f918"/>
                    <a:pt x="f762" y="f114"/>
                    <a:pt x="f919" y="f892"/>
                  </a:cubicBezTo>
                  <a:cubicBezTo>
                    <a:pt x="f762" y="f920"/>
                    <a:pt x="f913" y="f382"/>
                    <a:pt x="f49" y="f384"/>
                  </a:cubicBezTo>
                  <a:cubicBezTo>
                    <a:pt x="f921" y="f890"/>
                    <a:pt x="f922" y="f874"/>
                    <a:pt x="f754" y="f360"/>
                  </a:cubicBezTo>
                  <a:cubicBezTo>
                    <a:pt x="f923" y="f286"/>
                    <a:pt x="f30" y="f890"/>
                    <a:pt x="f10" y="f920"/>
                  </a:cubicBezTo>
                  <a:cubicBezTo>
                    <a:pt x="f924" y="f800"/>
                    <a:pt x="f29" y="f691"/>
                    <a:pt x="f924" y="f896"/>
                  </a:cubicBezTo>
                  <a:cubicBezTo>
                    <a:pt x="f463" y="f127"/>
                    <a:pt x="f766" y="f925"/>
                    <a:pt x="f465" y="f266"/>
                  </a:cubicBezTo>
                  <a:cubicBezTo>
                    <a:pt x="f466" y="f467"/>
                    <a:pt x="f10" y="f399"/>
                    <a:pt x="f766" y="f135"/>
                  </a:cubicBezTo>
                  <a:cubicBezTo>
                    <a:pt x="f463" y="f264"/>
                    <a:pt x="f441" y="f483"/>
                    <a:pt x="f924" y="f133"/>
                  </a:cubicBezTo>
                  <a:cubicBezTo>
                    <a:pt x="f926" y="f127"/>
                    <a:pt x="f927" y="f581"/>
                    <a:pt x="f928" y="f582"/>
                  </a:cubicBezTo>
                  <a:cubicBezTo>
                    <a:pt x="f299" y="f582"/>
                    <a:pt x="f357" y="f123"/>
                    <a:pt x="f929" y="f275"/>
                  </a:cubicBezTo>
                  <a:cubicBezTo>
                    <a:pt x="f3" y="f287"/>
                    <a:pt x="f832" y="f279"/>
                    <a:pt x="f930" y="f468"/>
                  </a:cubicBezTo>
                  <a:cubicBezTo>
                    <a:pt x="f930" y="f467"/>
                    <a:pt x="f930" y="f467"/>
                    <a:pt x="f930" y="f467"/>
                  </a:cubicBezTo>
                  <a:cubicBezTo>
                    <a:pt x="f931" y="f488"/>
                    <a:pt x="f932" y="f787"/>
                    <a:pt x="f933" y="f489"/>
                  </a:cubicBezTo>
                  <a:cubicBezTo>
                    <a:pt x="f423" y="f533"/>
                    <a:pt x="f934" y="f574"/>
                    <a:pt x="f22" y="f531"/>
                  </a:cubicBezTo>
                  <a:cubicBezTo>
                    <a:pt x="f454" y="f935"/>
                    <a:pt x="f936" y="f252"/>
                    <a:pt x="f937" y="f485"/>
                  </a:cubicBezTo>
                  <a:cubicBezTo>
                    <a:pt x="f938" y="f573"/>
                    <a:pt x="f939" y="f940"/>
                    <a:pt x="f941" y="f531"/>
                  </a:cubicBezTo>
                  <a:cubicBezTo>
                    <a:pt x="f769" y="f349"/>
                    <a:pt x="f942" y="f493"/>
                    <a:pt x="f943" y="f549"/>
                  </a:cubicBezTo>
                  <a:cubicBezTo>
                    <a:pt x="f757" y="f498"/>
                    <a:pt x="f753" y="f498"/>
                    <a:pt x="f763" y="f489"/>
                  </a:cubicBezTo>
                  <a:cubicBezTo>
                    <a:pt x="f362" y="f944"/>
                    <a:pt x="f945" y="f946"/>
                    <a:pt x="f919" y="f475"/>
                  </a:cubicBezTo>
                  <a:cubicBezTo>
                    <a:pt x="f376" y="f502"/>
                    <a:pt x="f947" y="f289"/>
                    <a:pt x="f948" y="f881"/>
                  </a:cubicBezTo>
                  <a:cubicBezTo>
                    <a:pt x="f372" y="f518"/>
                    <a:pt x="f706" y="f277"/>
                    <a:pt x="f949" y="f127"/>
                  </a:cubicBezTo>
                  <a:cubicBezTo>
                    <a:pt x="f57" y="f125"/>
                    <a:pt x="f950" y="f275"/>
                    <a:pt x="f950" y="f131"/>
                  </a:cubicBezTo>
                  <a:cubicBezTo>
                    <a:pt x="f950" y="f266"/>
                    <a:pt x="f951" y="f790"/>
                    <a:pt x="f951" y="f472"/>
                  </a:cubicBezTo>
                  <a:cubicBezTo>
                    <a:pt x="f952" y="f488"/>
                    <a:pt x="f953" y="f352"/>
                    <a:pt x="f954" y="f488"/>
                  </a:cubicBezTo>
                  <a:cubicBezTo>
                    <a:pt x="f552" y="f486"/>
                    <a:pt x="f548" y="f471"/>
                    <a:pt x="f720" y="f790"/>
                  </a:cubicBezTo>
                  <a:cubicBezTo>
                    <a:pt x="f909" y="f275"/>
                    <a:pt x="f955" y="f582"/>
                    <a:pt x="f956" y="f580"/>
                  </a:cubicBezTo>
                  <a:cubicBezTo>
                    <a:pt x="f957" y="f283"/>
                    <a:pt x="f559" y="f795"/>
                    <a:pt x="f958" y="f282"/>
                  </a:cubicBezTo>
                  <a:cubicBezTo>
                    <a:pt x="f959" y="f281"/>
                    <a:pt x="f872" y="f123"/>
                    <a:pt x="f379" y="f582"/>
                  </a:cubicBezTo>
                  <a:cubicBezTo>
                    <a:pt x="f283" y="f580"/>
                    <a:pt x="f582" y="f795"/>
                    <a:pt x="f896" y="f892"/>
                  </a:cubicBezTo>
                  <a:cubicBezTo>
                    <a:pt x="f127" y="f894"/>
                    <a:pt x="f277" y="f520"/>
                    <a:pt x="f561" y="f270"/>
                  </a:cubicBezTo>
                  <a:cubicBezTo>
                    <a:pt x="f133" y="f581"/>
                    <a:pt x="f488" y="f800"/>
                    <a:pt x="f135" y="f384"/>
                  </a:cubicBezTo>
                  <a:cubicBezTo>
                    <a:pt x="f960" y="f959"/>
                    <a:pt x="f960" y="f692"/>
                    <a:pt x="f960" y="f958"/>
                  </a:cubicBezTo>
                  <a:cubicBezTo>
                    <a:pt x="f787" y="f961"/>
                    <a:pt x="f488" y="f377"/>
                    <a:pt x="f483" y="f395"/>
                  </a:cubicBezTo>
                  <a:cubicBezTo>
                    <a:pt x="f472" y="f897"/>
                    <a:pt x="f471" y="f473"/>
                    <a:pt x="f515" y="f473"/>
                  </a:cubicBezTo>
                  <a:cubicBezTo>
                    <a:pt x="f127" y="f473"/>
                    <a:pt x="f121" y="f907"/>
                    <a:pt x="f379" y="f698"/>
                  </a:cubicBezTo>
                  <a:cubicBezTo>
                    <a:pt x="f114" y="f528"/>
                    <a:pt x="f890" y="f104"/>
                    <a:pt x="f112" y="f366"/>
                  </a:cubicBezTo>
                  <a:cubicBezTo>
                    <a:pt x="f962" y="f963"/>
                    <a:pt x="f957" y="f544"/>
                    <a:pt x="f914" y="f367"/>
                  </a:cubicBezTo>
                  <a:cubicBezTo>
                    <a:pt x="f964" y="f59"/>
                    <a:pt x="f907" y="f952"/>
                    <a:pt x="f697" y="f780"/>
                  </a:cubicBezTo>
                  <a:cubicBezTo>
                    <a:pt x="f84" y="f780"/>
                    <a:pt x="f965" y="f780"/>
                    <a:pt x="f82" y="f774"/>
                  </a:cubicBezTo>
                  <a:cubicBezTo>
                    <a:pt x="f395" y="f950"/>
                    <a:pt x="f377" y="f59"/>
                    <a:pt x="f966" y="f68"/>
                  </a:cubicBezTo>
                  <a:cubicBezTo>
                    <a:pt x="f286" y="f720"/>
                    <a:pt x="f967" y="f968"/>
                    <a:pt x="f285" y="f738"/>
                  </a:cubicBezTo>
                  <a:cubicBezTo>
                    <a:pt x="f117" y="f96"/>
                    <a:pt x="f520" y="f534"/>
                    <a:pt x="f277" y="f375"/>
                  </a:cubicBezTo>
                  <a:cubicBezTo>
                    <a:pt x="f583" y="f469"/>
                    <a:pt x="f515" y="f375"/>
                    <a:pt x="f467" y="f92"/>
                  </a:cubicBezTo>
                  <a:close/>
                  <a:moveTo>
                    <a:pt x="f969" y="f970"/>
                  </a:moveTo>
                  <a:cubicBezTo>
                    <a:pt x="f971" y="f758"/>
                    <a:pt x="f972" y="f373"/>
                    <a:pt x="f973" y="f974"/>
                  </a:cubicBezTo>
                  <a:cubicBezTo>
                    <a:pt x="f464" y="f707"/>
                    <a:pt x="f975" y="f761"/>
                    <a:pt x="f9" y="f976"/>
                  </a:cubicBezTo>
                  <a:cubicBezTo>
                    <a:pt x="f464" y="f977"/>
                    <a:pt x="f973" y="f789"/>
                    <a:pt x="f978" y="f47"/>
                  </a:cubicBezTo>
                  <a:cubicBezTo>
                    <a:pt x="f456" y="f362"/>
                    <a:pt x="f979" y="f362"/>
                    <a:pt x="f980" y="f362"/>
                  </a:cubicBezTo>
                  <a:cubicBezTo>
                    <a:pt x="f981" y="f362"/>
                    <a:pt x="f982" y="f47"/>
                    <a:pt x="f736" y="f47"/>
                  </a:cubicBezTo>
                  <a:cubicBezTo>
                    <a:pt x="f983" y="f708"/>
                    <a:pt x="f984" y="f985"/>
                    <a:pt x="f986" y="f899"/>
                  </a:cubicBezTo>
                  <a:cubicBezTo>
                    <a:pt x="f740" y="f780"/>
                    <a:pt x="f726" y="f548"/>
                    <a:pt x="f438" y="f778"/>
                  </a:cubicBezTo>
                  <a:cubicBezTo>
                    <a:pt x="f987" y="f375"/>
                    <a:pt x="f458" y="f702"/>
                    <a:pt x="f13" y="f725"/>
                  </a:cubicBezTo>
                  <a:cubicBezTo>
                    <a:pt x="f988" y="f469"/>
                    <a:pt x="f989" y="f90"/>
                    <a:pt x="f990" y="f909"/>
                  </a:cubicBezTo>
                  <a:cubicBezTo>
                    <a:pt x="f991" y="f721"/>
                    <a:pt x="f992" y="f993"/>
                    <a:pt x="f994" y="f968"/>
                  </a:cubicBezTo>
                  <a:cubicBezTo>
                    <a:pt x="f995" y="f905"/>
                    <a:pt x="f996" y="f904"/>
                    <a:pt x="f995" y="f367"/>
                  </a:cubicBezTo>
                  <a:cubicBezTo>
                    <a:pt x="f997" y="f61"/>
                    <a:pt x="f992" y="f554"/>
                    <a:pt x="f998" y="f775"/>
                  </a:cubicBezTo>
                  <a:cubicBezTo>
                    <a:pt x="f25" y="f954"/>
                    <a:pt x="f999" y="f59"/>
                    <a:pt x="f1000" y="f1001"/>
                  </a:cubicBezTo>
                  <a:cubicBezTo>
                    <a:pt x="f1002" y="f951"/>
                    <a:pt x="f19" y="f781"/>
                    <a:pt x="f19" y="f372"/>
                  </a:cubicBezTo>
                  <a:cubicBezTo>
                    <a:pt x="f19" y="f970"/>
                    <a:pt x="f19" y="f1003"/>
                    <a:pt x="f1004" y="f1005"/>
                  </a:cubicBezTo>
                  <a:cubicBezTo>
                    <a:pt x="f1006" y="f54"/>
                    <a:pt x="f1007" y="f1008"/>
                    <a:pt x="f1009" y="f552"/>
                  </a:cubicBezTo>
                  <a:cubicBezTo>
                    <a:pt x="f1010" y="f1011"/>
                    <a:pt x="f1012" y="f54"/>
                    <a:pt x="f969" y="f970"/>
                  </a:cubicBezTo>
                  <a:close/>
                  <a:moveTo>
                    <a:pt x="f263" y="f299"/>
                  </a:moveTo>
                  <a:cubicBezTo>
                    <a:pt x="f263" y="f299"/>
                    <a:pt x="f508" y="f299"/>
                    <a:pt x="f508" y="f299"/>
                  </a:cubicBezTo>
                  <a:cubicBezTo>
                    <a:pt x="f516" y="f357"/>
                    <a:pt x="f521" y="f930"/>
                    <a:pt x="f1013" y="f801"/>
                  </a:cubicBezTo>
                  <a:cubicBezTo>
                    <a:pt x="f319" y="f1014"/>
                    <a:pt x="f328" y="f356"/>
                    <a:pt x="f312" y="f1015"/>
                  </a:cubicBezTo>
                  <a:cubicBezTo>
                    <a:pt x="f481" y="f1016"/>
                    <a:pt x="f481" y="f873"/>
                    <a:pt x="f307" y="f1017"/>
                  </a:cubicBezTo>
                  <a:cubicBezTo>
                    <a:pt x="f584" y="f803"/>
                    <a:pt x="f307" y="f350"/>
                    <a:pt x="f252" y="f860"/>
                  </a:cubicBezTo>
                  <a:cubicBezTo>
                    <a:pt x="f940" y="f1018"/>
                    <a:pt x="f571" y="f861"/>
                    <a:pt x="f541" y="f1019"/>
                  </a:cubicBezTo>
                  <a:cubicBezTo>
                    <a:pt x="f944" y="f318"/>
                    <a:pt x="f543" y="f1020"/>
                    <a:pt x="f352" y="f840"/>
                  </a:cubicBezTo>
                  <a:cubicBezTo>
                    <a:pt x="f279" y="f1021"/>
                    <a:pt x="f896" y="f1022"/>
                    <a:pt x="f581" y="f1014"/>
                  </a:cubicBezTo>
                  <a:cubicBezTo>
                    <a:pt x="f894" y="f1023"/>
                    <a:pt x="f580" y="f830"/>
                    <a:pt x="f520" y="f301"/>
                  </a:cubicBezTo>
                  <a:cubicBezTo>
                    <a:pt x="f281" y="f1024"/>
                    <a:pt x="f280" y="f18"/>
                    <a:pt x="f273" y="f20"/>
                  </a:cubicBezTo>
                  <a:cubicBezTo>
                    <a:pt x="f131" y="f930"/>
                    <a:pt x="f278" y="f1025"/>
                    <a:pt x="f399" y="f1026"/>
                  </a:cubicBezTo>
                  <a:cubicBezTo>
                    <a:pt x="f135" y="f1026"/>
                    <a:pt x="f496" y="f390"/>
                    <a:pt x="f475" y="f799"/>
                  </a:cubicBezTo>
                  <a:cubicBezTo>
                    <a:pt x="f533" y="f816"/>
                    <a:pt x="f537" y="f801"/>
                    <a:pt x="f479" y="f801"/>
                  </a:cubicBezTo>
                  <a:cubicBezTo>
                    <a:pt x="f567" y="f1023"/>
                    <a:pt x="f344" y="f816"/>
                    <a:pt x="f315" y="f929"/>
                  </a:cubicBezTo>
                  <a:cubicBezTo>
                    <a:pt x="f333" y="f301"/>
                    <a:pt x="f1027" y="f26"/>
                    <a:pt x="f263" y="f299"/>
                  </a:cubicBezTo>
                  <a:close/>
                  <a:moveTo>
                    <a:pt x="f1028" y="f970"/>
                  </a:moveTo>
                  <a:cubicBezTo>
                    <a:pt x="f1029" y="f1030"/>
                    <a:pt x="f988" y="f373"/>
                    <a:pt x="f1031" y="f1032"/>
                  </a:cubicBezTo>
                  <a:cubicBezTo>
                    <a:pt x="f1004" y="f773"/>
                    <a:pt x="f1033" y="f51"/>
                    <a:pt x="f1034" y="f376"/>
                  </a:cubicBezTo>
                  <a:cubicBezTo>
                    <a:pt x="f1002" y="f788"/>
                    <a:pt x="f1035" y="f921"/>
                    <a:pt x="f990" y="f1036"/>
                  </a:cubicBezTo>
                  <a:cubicBezTo>
                    <a:pt x="f1037" y="f755"/>
                    <a:pt x="f1035" y="f943"/>
                    <a:pt x="f1038" y="f1039"/>
                  </a:cubicBezTo>
                  <a:cubicBezTo>
                    <a:pt x="f1040" y="f895"/>
                    <a:pt x="f1041" y="f792"/>
                    <a:pt x="f1006" y="f33"/>
                  </a:cubicBezTo>
                  <a:cubicBezTo>
                    <a:pt x="f1042" y="f33"/>
                    <a:pt x="f1043" y="f381"/>
                    <a:pt x="f455" y="f711"/>
                  </a:cubicBezTo>
                  <a:cubicBezTo>
                    <a:pt x="f1044" y="f383"/>
                    <a:pt x="f1045" y="f1046"/>
                    <a:pt x="f1043" y="f712"/>
                  </a:cubicBezTo>
                  <a:cubicBezTo>
                    <a:pt x="f1047" y="f298"/>
                    <a:pt x="f1012" y="f1048"/>
                    <a:pt x="f460" y="f1049"/>
                  </a:cubicBezTo>
                  <a:cubicBezTo>
                    <a:pt x="f1043" y="f1050"/>
                    <a:pt x="f1051" y="f386"/>
                    <a:pt x="f969" y="f926"/>
                  </a:cubicBezTo>
                  <a:cubicBezTo>
                    <a:pt x="f1052" y="f1050"/>
                    <a:pt x="f1052" y="f926"/>
                    <a:pt x="f1053" y="f926"/>
                  </a:cubicBezTo>
                  <a:cubicBezTo>
                    <a:pt x="f1054" y="f461"/>
                    <a:pt x="f1045" y="f938"/>
                    <a:pt x="f1055" y="f459"/>
                  </a:cubicBezTo>
                  <a:cubicBezTo>
                    <a:pt x="f1056" y="f1057"/>
                    <a:pt x="f731" y="f824"/>
                    <a:pt x="f969" y="f820"/>
                  </a:cubicBezTo>
                  <a:cubicBezTo>
                    <a:pt x="f1058" y="f16"/>
                    <a:pt x="f1059" y="f1060"/>
                    <a:pt x="f982" y="f299"/>
                  </a:cubicBezTo>
                  <a:cubicBezTo>
                    <a:pt x="f1061" y="f936"/>
                    <a:pt x="f1062" y="f824"/>
                    <a:pt x="f1062" y="f937"/>
                  </a:cubicBezTo>
                  <a:cubicBezTo>
                    <a:pt x="f1062" y="f1063"/>
                    <a:pt x="f1062" y="f427"/>
                    <a:pt x="f437" y="f1064"/>
                  </a:cubicBezTo>
                  <a:cubicBezTo>
                    <a:pt x="f1065" y="f466"/>
                    <a:pt x="f1066" y="f893"/>
                    <a:pt x="f729" y="f1039"/>
                  </a:cubicBezTo>
                  <a:cubicBezTo>
                    <a:pt x="f1067" y="f754"/>
                    <a:pt x="f1059" y="f37"/>
                    <a:pt x="f81" y="f378"/>
                  </a:cubicBezTo>
                  <a:cubicBezTo>
                    <a:pt x="f733" y="f1068"/>
                    <a:pt x="f1069" y="f1036"/>
                    <a:pt x="f1009" y="f922"/>
                  </a:cubicBezTo>
                  <a:cubicBezTo>
                    <a:pt x="f1070" y="f362"/>
                    <a:pt x="f1071" y="f785"/>
                    <a:pt x="f1072" y="f947"/>
                  </a:cubicBezTo>
                  <a:cubicBezTo>
                    <a:pt x="f1042" y="f373"/>
                    <a:pt x="f1007" y="f1030"/>
                    <a:pt x="f1028" y="f970"/>
                  </a:cubicBezTo>
                  <a:close/>
                  <a:moveTo>
                    <a:pt x="f1073" y="f274"/>
                  </a:moveTo>
                  <a:cubicBezTo>
                    <a:pt x="f832" y="f274"/>
                    <a:pt x="f801" y="f493"/>
                    <a:pt x="f1023" y="f493"/>
                  </a:cubicBezTo>
                  <a:cubicBezTo>
                    <a:pt x="f833" y="f274"/>
                    <a:pt x="f802" y="f139"/>
                    <a:pt x="f1074" y="f541"/>
                  </a:cubicBezTo>
                  <a:cubicBezTo>
                    <a:pt x="f392" y="f478"/>
                    <a:pt x="f1014" y="f541"/>
                    <a:pt x="f1014" y="f494"/>
                  </a:cubicBezTo>
                  <a:cubicBezTo>
                    <a:pt x="f1075" y="f291"/>
                    <a:pt x="f1076" y="f944"/>
                    <a:pt x="f813" y="f492"/>
                  </a:cubicBezTo>
                  <a:cubicBezTo>
                    <a:pt x="f356" y="f502"/>
                    <a:pt x="f1077" y="f474"/>
                    <a:pt x="f1078" y="f578"/>
                  </a:cubicBezTo>
                  <a:cubicBezTo>
                    <a:pt x="f318" y="f139"/>
                    <a:pt x="f1079" y="f940"/>
                    <a:pt x="f849" y="f148"/>
                  </a:cubicBezTo>
                  <a:cubicBezTo>
                    <a:pt x="f347" y="f250"/>
                    <a:pt x="f1080" y="f152"/>
                    <a:pt x="f345" y="f1081"/>
                  </a:cubicBezTo>
                  <a:cubicBezTo>
                    <a:pt x="f1082" y="f245"/>
                    <a:pt x="f1080" y="f323"/>
                    <a:pt x="f1083" y="f321"/>
                  </a:cubicBezTo>
                  <a:cubicBezTo>
                    <a:pt x="f850" y="f319"/>
                    <a:pt x="f852" y="f503"/>
                    <a:pt x="f853" y="f330"/>
                  </a:cubicBezTo>
                  <a:cubicBezTo>
                    <a:pt x="f846" y="f1084"/>
                    <a:pt x="f1085" y="f154"/>
                    <a:pt x="f1086" y="f247"/>
                  </a:cubicBezTo>
                  <a:cubicBezTo>
                    <a:pt x="f805" y="f312"/>
                    <a:pt x="f843" y="f307"/>
                    <a:pt x="f804" y="f482"/>
                  </a:cubicBezTo>
                  <a:cubicBezTo>
                    <a:pt x="f859" y="f567"/>
                    <a:pt x="f880" y="f482"/>
                    <a:pt x="f842" y="f482"/>
                  </a:cubicBezTo>
                  <a:cubicBezTo>
                    <a:pt x="f350" y="f143"/>
                    <a:pt x="f350" y="f145"/>
                    <a:pt x="f880" y="f307"/>
                  </a:cubicBezTo>
                  <a:cubicBezTo>
                    <a:pt x="f804" y="f312"/>
                    <a:pt x="f1018" y="f304"/>
                    <a:pt x="f1087" y="f501"/>
                  </a:cubicBezTo>
                  <a:cubicBezTo>
                    <a:pt x="f1088" y="f267"/>
                    <a:pt x="f1089" y="f341"/>
                    <a:pt x="f843" y="f1090"/>
                  </a:cubicBezTo>
                  <a:cubicBezTo>
                    <a:pt x="f1087" y="f330"/>
                    <a:pt x="f861" y="f317"/>
                    <a:pt x="f1091" y="f245"/>
                  </a:cubicBezTo>
                  <a:cubicBezTo>
                    <a:pt x="f859" y="f330"/>
                    <a:pt x="f842" y="f315"/>
                    <a:pt x="f316" y="f328"/>
                  </a:cubicBezTo>
                  <a:cubicBezTo>
                    <a:pt x="f1092" y="f304"/>
                    <a:pt x="f1093" y="f584"/>
                    <a:pt x="f811" y="f567"/>
                  </a:cubicBezTo>
                  <a:cubicBezTo>
                    <a:pt x="f1094" y="f297"/>
                    <a:pt x="f392" y="f295"/>
                    <a:pt x="f1095" y="f349"/>
                  </a:cubicBezTo>
                  <a:cubicBezTo>
                    <a:pt x="f801" y="f688"/>
                    <a:pt x="f832" y="f537"/>
                    <a:pt x="f1073" y="f274"/>
                  </a:cubicBezTo>
                  <a:close/>
                  <a:moveTo>
                    <a:pt x="f410" y="f891"/>
                  </a:moveTo>
                  <a:cubicBezTo>
                    <a:pt x="f622" y="f891"/>
                    <a:pt x="f622" y="f1096"/>
                    <a:pt x="f622" y="f1096"/>
                  </a:cubicBezTo>
                  <a:cubicBezTo>
                    <a:pt x="f609" y="f428"/>
                    <a:pt x="f595" y="f1097"/>
                    <a:pt x="f206" y="f466"/>
                  </a:cubicBezTo>
                  <a:cubicBezTo>
                    <a:pt x="f222" y="f432"/>
                    <a:pt x="f1098" y="f943"/>
                    <a:pt x="f628" y="f1099"/>
                  </a:cubicBezTo>
                  <a:cubicBezTo>
                    <a:pt x="f1100" y="f917"/>
                    <a:pt x="f238" y="f1101"/>
                    <a:pt x="f670" y="f50"/>
                  </a:cubicBezTo>
                  <a:cubicBezTo>
                    <a:pt x="f632" y="f761"/>
                    <a:pt x="f562" y="f947"/>
                    <a:pt x="f220" y="f1102"/>
                  </a:cubicBezTo>
                  <a:cubicBezTo>
                    <a:pt x="f220" y="f1005"/>
                    <a:pt x="f220" y="f1003"/>
                    <a:pt x="f812" y="f1003"/>
                  </a:cubicBezTo>
                  <a:cubicBezTo>
                    <a:pt x="f167" y="f372"/>
                    <a:pt x="f218" y="f371"/>
                    <a:pt x="f665" y="f371"/>
                  </a:cubicBezTo>
                  <a:cubicBezTo>
                    <a:pt x="f251" y="f970"/>
                    <a:pt x="f621" y="f1102"/>
                    <a:pt x="f204" y="f760"/>
                  </a:cubicBezTo>
                  <a:cubicBezTo>
                    <a:pt x="f202" y="f292"/>
                    <a:pt x="f202" y="f51"/>
                    <a:pt x="f202" y="f751"/>
                  </a:cubicBezTo>
                  <a:cubicBezTo>
                    <a:pt x="f592" y="f708"/>
                    <a:pt x="f624" y="f757"/>
                    <a:pt x="f200" y="f436"/>
                  </a:cubicBezTo>
                  <a:cubicBezTo>
                    <a:pt x="f609" y="f1048"/>
                    <a:pt x="f229" y="f463"/>
                    <a:pt x="f410" y="f891"/>
                  </a:cubicBezTo>
                  <a:close/>
                  <a:moveTo>
                    <a:pt x="f77" y="f1103"/>
                  </a:moveTo>
                  <a:cubicBezTo>
                    <a:pt x="f1104" y="f1105"/>
                    <a:pt x="f1106" y="f1105"/>
                    <a:pt x="f1002" y="f445"/>
                  </a:cubicBezTo>
                  <a:cubicBezTo>
                    <a:pt x="f1107" y="f1108"/>
                    <a:pt x="f1000" y="f1109"/>
                    <a:pt x="f1000" y="f1057"/>
                  </a:cubicBezTo>
                  <a:cubicBezTo>
                    <a:pt x="f23" y="f824"/>
                    <a:pt x="f1000" y="f936"/>
                    <a:pt x="f1110" y="f450"/>
                  </a:cubicBezTo>
                  <a:cubicBezTo>
                    <a:pt x="f1037" y="f1111"/>
                    <a:pt x="f1002" y="f24"/>
                    <a:pt x="f989" y="f798"/>
                  </a:cubicBezTo>
                  <a:cubicBezTo>
                    <a:pt x="f1112" y="f1113"/>
                    <a:pt x="f1114" y="f1060"/>
                    <a:pt x="f1115" y="f827"/>
                  </a:cubicBezTo>
                  <a:cubicBezTo>
                    <a:pt x="f15" y="f1057"/>
                    <a:pt x="f1071" y="f1109"/>
                    <a:pt x="f1070" y="f1064"/>
                  </a:cubicBezTo>
                  <a:cubicBezTo>
                    <a:pt x="f1116" y="f924"/>
                    <a:pt x="f1117" y="f1048"/>
                    <a:pt x="f1042" y="f436"/>
                  </a:cubicBezTo>
                  <a:cubicBezTo>
                    <a:pt x="f1118" y="f1119"/>
                    <a:pt x="f1120" y="f383"/>
                    <a:pt x="f1107" y="f35"/>
                  </a:cubicBezTo>
                  <a:cubicBezTo>
                    <a:pt x="f1121" y="f1046"/>
                    <a:pt x="f23" y="f434"/>
                    <a:pt x="f1107" y="f30"/>
                  </a:cubicBezTo>
                  <a:cubicBezTo>
                    <a:pt x="f1122" y="f1123"/>
                    <a:pt x="f1038" y="f359"/>
                    <a:pt x="f1124" y="f1125"/>
                  </a:cubicBezTo>
                  <a:cubicBezTo>
                    <a:pt x="f1106" y="f359"/>
                    <a:pt x="f1126" y="f941"/>
                    <a:pt x="f1037" y="f465"/>
                  </a:cubicBezTo>
                  <a:cubicBezTo>
                    <a:pt x="f1127" y="f1097"/>
                    <a:pt x="f1000" y="f1128"/>
                    <a:pt x="f990" y="f461"/>
                  </a:cubicBezTo>
                  <a:cubicBezTo>
                    <a:pt x="f1129" y="f1096"/>
                    <a:pt x="f1106" y="f927"/>
                    <a:pt x="f77" y="f1103"/>
                  </a:cubicBezTo>
                  <a:close/>
                  <a:moveTo>
                    <a:pt x="f63" y="f784"/>
                  </a:moveTo>
                  <a:cubicBezTo>
                    <a:pt x="f66" y="f912"/>
                    <a:pt x="f69" y="f771"/>
                    <a:pt x="f1130" y="f42"/>
                  </a:cubicBezTo>
                  <a:cubicBezTo>
                    <a:pt x="f1131" y="f1132"/>
                    <a:pt x="f1133" y="f296"/>
                    <a:pt x="f996" y="f754"/>
                  </a:cubicBezTo>
                  <a:cubicBezTo>
                    <a:pt x="f1134" y="f380"/>
                    <a:pt x="f28" y="f770"/>
                    <a:pt x="f1135" y="f1068"/>
                  </a:cubicBezTo>
                  <a:cubicBezTo>
                    <a:pt x="f1121" y="f977"/>
                    <a:pt x="f1122" y="f1136"/>
                    <a:pt x="f1137" y="f1102"/>
                  </a:cubicBezTo>
                  <a:cubicBezTo>
                    <a:pt x="f1106" y="f706"/>
                    <a:pt x="f1138" y="f746"/>
                    <a:pt x="f999" y="f774"/>
                  </a:cubicBezTo>
                  <a:cubicBezTo>
                    <a:pt x="f997" y="f951"/>
                    <a:pt x="f1139" y="f1140"/>
                    <a:pt x="f1130" y="f56"/>
                  </a:cubicBezTo>
                  <a:cubicBezTo>
                    <a:pt x="f69" y="f372"/>
                    <a:pt x="f66" y="f717"/>
                    <a:pt x="f63" y="f784"/>
                  </a:cubicBezTo>
                  <a:close/>
                  <a:moveTo>
                    <a:pt x="f333" y="f359"/>
                  </a:moveTo>
                  <a:cubicBezTo>
                    <a:pt x="f315" y="f434"/>
                    <a:pt x="f247" y="f923"/>
                    <a:pt x="f310" y="f794"/>
                  </a:cubicBezTo>
                  <a:cubicBezTo>
                    <a:pt x="f940" y="f1141"/>
                    <a:pt x="f293" y="f770"/>
                    <a:pt x="f550" y="f753"/>
                  </a:cubicBezTo>
                  <a:cubicBezTo>
                    <a:pt x="f496" y="f296"/>
                    <a:pt x="f352" y="f755"/>
                    <a:pt x="f471" y="f711"/>
                  </a:cubicBezTo>
                  <a:cubicBezTo>
                    <a:pt x="f925" y="f714"/>
                    <a:pt x="f273" y="f439"/>
                    <a:pt x="f520" y="f1128"/>
                  </a:cubicBezTo>
                  <a:cubicBezTo>
                    <a:pt x="f691" y="f1142"/>
                    <a:pt x="f282" y="f1111"/>
                    <a:pt x="f515" y="f929"/>
                  </a:cubicBezTo>
                  <a:cubicBezTo>
                    <a:pt x="f515" y="f929"/>
                    <a:pt x="f515" y="f929"/>
                    <a:pt x="f515" y="f930"/>
                  </a:cubicBezTo>
                  <a:cubicBezTo>
                    <a:pt x="f278" y="f930"/>
                    <a:pt x="f518" y="f929"/>
                    <a:pt x="f518" y="f929"/>
                  </a:cubicBezTo>
                  <a:cubicBezTo>
                    <a:pt x="f280" y="f301"/>
                    <a:pt x="f282" y="f1060"/>
                    <a:pt x="f691" y="f1057"/>
                  </a:cubicBezTo>
                  <a:cubicBezTo>
                    <a:pt x="f797" y="f924"/>
                    <a:pt x="f266" y="f770"/>
                    <a:pt x="f276" y="f1143"/>
                  </a:cubicBezTo>
                  <a:cubicBezTo>
                    <a:pt x="f575" y="f763"/>
                    <a:pt x="f787" y="f1068"/>
                    <a:pt x="f1144" y="f710"/>
                  </a:cubicBezTo>
                  <a:cubicBezTo>
                    <a:pt x="f401" y="f789"/>
                    <a:pt x="f403" y="f294"/>
                    <a:pt x="f499" y="f788"/>
                  </a:cubicBezTo>
                  <a:cubicBezTo>
                    <a:pt x="f479" y="f919"/>
                    <a:pt x="f482" y="f919"/>
                    <a:pt x="f304" y="f919"/>
                  </a:cubicBezTo>
                  <a:cubicBezTo>
                    <a:pt x="f304" y="f919"/>
                    <a:pt x="f247" y="f788"/>
                    <a:pt x="f247" y="f788"/>
                  </a:cubicBezTo>
                  <a:cubicBezTo>
                    <a:pt x="f1145" y="f762"/>
                    <a:pt x="f150" y="f294"/>
                    <a:pt x="f344" y="f913"/>
                  </a:cubicBezTo>
                  <a:cubicBezTo>
                    <a:pt x="f250" y="f915"/>
                    <a:pt x="f346" y="f1099"/>
                    <a:pt x="f346" y="f945"/>
                  </a:cubicBezTo>
                  <a:cubicBezTo>
                    <a:pt x="f346" y="f789"/>
                    <a:pt x="f269" y="f2"/>
                    <a:pt x="f1145" y="f40"/>
                  </a:cubicBezTo>
                  <a:cubicBezTo>
                    <a:pt x="f152" y="f44"/>
                    <a:pt x="f300" y="f1146"/>
                    <a:pt x="f1081" y="f715"/>
                  </a:cubicBezTo>
                  <a:cubicBezTo>
                    <a:pt x="f1081" y="f922"/>
                    <a:pt x="f1081" y="f1147"/>
                    <a:pt x="f1081" y="f1132"/>
                  </a:cubicBezTo>
                  <a:cubicBezTo>
                    <a:pt x="f152" y="f1132"/>
                    <a:pt x="f269" y="f1147"/>
                    <a:pt x="f148" y="f1147"/>
                  </a:cubicBezTo>
                  <a:cubicBezTo>
                    <a:pt x="f497" y="f715"/>
                    <a:pt x="f573" y="f44"/>
                    <a:pt x="f531" y="f44"/>
                  </a:cubicBezTo>
                  <a:cubicBezTo>
                    <a:pt x="f532" y="f42"/>
                    <a:pt x="f293" y="f922"/>
                    <a:pt x="f537" y="f378"/>
                  </a:cubicBezTo>
                  <a:cubicBezTo>
                    <a:pt x="f574" y="f378"/>
                    <a:pt x="f688" y="f37"/>
                    <a:pt x="f539" y="f37"/>
                  </a:cubicBezTo>
                  <a:cubicBezTo>
                    <a:pt x="f573" y="f770"/>
                    <a:pt x="f1148" y="f1141"/>
                    <a:pt x="f326" y="f1149"/>
                  </a:cubicBezTo>
                  <a:cubicBezTo>
                    <a:pt x="f1090" y="f1150"/>
                    <a:pt x="f323" y="f432"/>
                    <a:pt x="f333" y="f359"/>
                  </a:cubicBezTo>
                  <a:close/>
                  <a:moveTo>
                    <a:pt x="f67" y="f902"/>
                  </a:moveTo>
                  <a:cubicBezTo>
                    <a:pt x="f1151" y="f951"/>
                    <a:pt x="f1152" y="f57"/>
                    <a:pt x="f1153" y="f748"/>
                  </a:cubicBezTo>
                  <a:cubicBezTo>
                    <a:pt x="f58" y="f1154"/>
                    <a:pt x="f1155" y="f292"/>
                    <a:pt x="f45" y="f364"/>
                  </a:cubicBezTo>
                  <a:cubicBezTo>
                    <a:pt x="f1156" y="f50"/>
                    <a:pt x="f1155" y="f985"/>
                    <a:pt x="f1157" y="f762"/>
                  </a:cubicBezTo>
                  <a:cubicBezTo>
                    <a:pt x="f1158" y="f917"/>
                    <a:pt x="f43" y="f49"/>
                    <a:pt x="f1159" y="f917"/>
                  </a:cubicBezTo>
                  <a:cubicBezTo>
                    <a:pt x="f1160" y="f917"/>
                    <a:pt x="f39" y="f788"/>
                    <a:pt x="f39" y="f985"/>
                  </a:cubicBezTo>
                  <a:cubicBezTo>
                    <a:pt x="f1151" y="f974"/>
                    <a:pt x="f62" y="f371"/>
                    <a:pt x="f67" y="f902"/>
                  </a:cubicBezTo>
                  <a:close/>
                  <a:moveTo>
                    <a:pt x="f472" y="f1161"/>
                  </a:moveTo>
                  <a:cubicBezTo>
                    <a:pt x="f881" y="f1162"/>
                    <a:pt x="f471" y="f1163"/>
                    <a:pt x="f133" y="f1123"/>
                  </a:cubicBezTo>
                  <a:cubicBezTo>
                    <a:pt x="f279" y="f939"/>
                    <a:pt x="f131" y="f27"/>
                    <a:pt x="f467" y="f1164"/>
                  </a:cubicBezTo>
                  <a:cubicBezTo>
                    <a:pt x="f133" y="f16"/>
                    <a:pt x="f468" y="f452"/>
                    <a:pt x="f790" y="f819"/>
                  </a:cubicBezTo>
                  <a:cubicBezTo>
                    <a:pt x="f583" y="f1165"/>
                    <a:pt x="f793" y="f819"/>
                    <a:pt x="f131" y="f1166"/>
                  </a:cubicBezTo>
                  <a:cubicBezTo>
                    <a:pt x="f268" y="f1060"/>
                    <a:pt x="f127" y="f1164"/>
                    <a:pt x="f275" y="f448"/>
                  </a:cubicBezTo>
                  <a:cubicBezTo>
                    <a:pt x="f1167" y="f927"/>
                    <a:pt x="f129" y="f766"/>
                    <a:pt x="f472" y="f1161"/>
                  </a:cubicBezTo>
                  <a:close/>
                  <a:moveTo>
                    <a:pt x="f253" y="f1168"/>
                  </a:moveTo>
                  <a:cubicBezTo>
                    <a:pt x="f161" y="f1168"/>
                    <a:pt x="f776" y="f12"/>
                    <a:pt x="f632" y="f12"/>
                  </a:cubicBezTo>
                  <a:cubicBezTo>
                    <a:pt x="f637" y="f1096"/>
                    <a:pt x="f163" y="f938"/>
                    <a:pt x="f163" y="f445"/>
                  </a:cubicBezTo>
                  <a:cubicBezTo>
                    <a:pt x="f637" y="f822"/>
                    <a:pt x="f776" y="f1060"/>
                    <a:pt x="f253" y="f301"/>
                  </a:cubicBezTo>
                  <a:cubicBezTo>
                    <a:pt x="f636" y="f929"/>
                    <a:pt x="f809" y="f1169"/>
                    <a:pt x="f588" y="f423"/>
                  </a:cubicBezTo>
                  <a:cubicBezTo>
                    <a:pt x="f670" y="f1170"/>
                    <a:pt x="f630" y="f818"/>
                    <a:pt x="f630" y="f1171"/>
                  </a:cubicBezTo>
                  <a:cubicBezTo>
                    <a:pt x="f633" y="f299"/>
                    <a:pt x="f237" y="f822"/>
                    <a:pt x="f563" y="f1172"/>
                  </a:cubicBezTo>
                  <a:cubicBezTo>
                    <a:pt x="f1098" y="f1105"/>
                    <a:pt x="f160" y="f1173"/>
                    <a:pt x="f253" y="f1168"/>
                  </a:cubicBezTo>
                  <a:close/>
                  <a:moveTo>
                    <a:pt x="f779" y="f926"/>
                  </a:moveTo>
                  <a:cubicBezTo>
                    <a:pt x="f238" y="f767"/>
                    <a:pt x="f238" y="f891"/>
                    <a:pt x="f588" y="f1105"/>
                  </a:cubicBezTo>
                  <a:cubicBezTo>
                    <a:pt x="f1174" y="f27"/>
                    <a:pt x="f1175" y="f1176"/>
                    <a:pt x="f594" y="f459"/>
                  </a:cubicBezTo>
                  <a:cubicBezTo>
                    <a:pt x="f1174" y="f427"/>
                    <a:pt x="f240" y="f1173"/>
                    <a:pt x="f779" y="f926"/>
                  </a:cubicBezTo>
                  <a:close/>
                  <a:moveTo>
                    <a:pt x="f1177" y="f357"/>
                  </a:moveTo>
                  <a:cubicBezTo>
                    <a:pt x="f243" y="f819"/>
                    <a:pt x="f556" y="f299"/>
                    <a:pt x="f594" y="f823"/>
                  </a:cubicBezTo>
                  <a:cubicBezTo>
                    <a:pt x="f241" y="f457"/>
                    <a:pt x="f241" y="f299"/>
                    <a:pt x="f1175" y="f452"/>
                  </a:cubicBezTo>
                  <a:cubicBezTo>
                    <a:pt x="f556" y="f26"/>
                    <a:pt x="f1178" y="f357"/>
                    <a:pt x="f1177" y="f357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2C66F07B-9E3B-364C-FBEF-33975E590F01}"/>
                </a:ext>
              </a:extLst>
            </p:cNvPr>
            <p:cNvSpPr/>
            <p:nvPr/>
          </p:nvSpPr>
          <p:spPr>
            <a:xfrm rot="20962727">
              <a:off x="3960203" y="3091777"/>
              <a:ext cx="38103" cy="8255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"/>
                <a:gd name="f7" fmla="val 25"/>
                <a:gd name="f8" fmla="val 10"/>
                <a:gd name="f9" fmla="val 7"/>
                <a:gd name="f10" fmla="val 19"/>
                <a:gd name="f11" fmla="val 3"/>
                <a:gd name="f12" fmla="val 17"/>
                <a:gd name="f13" fmla="val 6"/>
                <a:gd name="f14" fmla="+- 0 0 -90"/>
                <a:gd name="f15" fmla="*/ f3 1 12"/>
                <a:gd name="f16" fmla="*/ f4 1 25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12"/>
                <a:gd name="f25" fmla="*/ f21 1 25"/>
                <a:gd name="f26" fmla="*/ 12 f22 1"/>
                <a:gd name="f27" fmla="*/ 0 f21 1"/>
                <a:gd name="f28" fmla="*/ 0 f22 1"/>
                <a:gd name="f29" fmla="*/ 25 f21 1"/>
                <a:gd name="f30" fmla="+- f23 0 f1"/>
                <a:gd name="f31" fmla="*/ f26 1 12"/>
                <a:gd name="f32" fmla="*/ f27 1 25"/>
                <a:gd name="f33" fmla="*/ f28 1 12"/>
                <a:gd name="f34" fmla="*/ f29 1 25"/>
                <a:gd name="f35" fmla="*/ 0 1 f24"/>
                <a:gd name="f36" fmla="*/ f18 1 f24"/>
                <a:gd name="f37" fmla="*/ 0 1 f25"/>
                <a:gd name="f38" fmla="*/ f19 1 f25"/>
                <a:gd name="f39" fmla="*/ f31 1 f24"/>
                <a:gd name="f40" fmla="*/ f32 1 f25"/>
                <a:gd name="f41" fmla="*/ f33 1 f24"/>
                <a:gd name="f42" fmla="*/ f34 1 f25"/>
                <a:gd name="f43" fmla="*/ f35 f15 1"/>
                <a:gd name="f44" fmla="*/ f36 f15 1"/>
                <a:gd name="f45" fmla="*/ f38 f16 1"/>
                <a:gd name="f46" fmla="*/ f37 f16 1"/>
                <a:gd name="f47" fmla="*/ f39 f15 1"/>
                <a:gd name="f48" fmla="*/ f40 f16 1"/>
                <a:gd name="f49" fmla="*/ f41 f15 1"/>
                <a:gd name="f50" fmla="*/ f42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7" y="f48"/>
                </a:cxn>
                <a:cxn ang="f30">
                  <a:pos x="f49" y="f50"/>
                </a:cxn>
                <a:cxn ang="f30">
                  <a:pos x="f49" y="f50"/>
                </a:cxn>
                <a:cxn ang="f30">
                  <a:pos x="f47" y="f48"/>
                </a:cxn>
              </a:cxnLst>
              <a:rect l="f43" t="f46" r="f44" b="f45"/>
              <a:pathLst>
                <a:path w="12" h="25">
                  <a:moveTo>
                    <a:pt x="f6" y="f5"/>
                  </a:moveTo>
                  <a:cubicBezTo>
                    <a:pt x="f8" y="f8"/>
                    <a:pt x="f9" y="f10"/>
                    <a:pt x="f5" y="f7"/>
                  </a:cubicBezTo>
                  <a:cubicBezTo>
                    <a:pt x="f5" y="f7"/>
                    <a:pt x="f5" y="f7"/>
                    <a:pt x="f5" y="f7"/>
                  </a:cubicBezTo>
                  <a:cubicBezTo>
                    <a:pt x="f11" y="f12"/>
                    <a:pt x="f11" y="f13"/>
                    <a:pt x="f6" y="f5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76A6DB10-FB1F-0C3E-F5A3-5820E398E87E}"/>
                </a:ext>
              </a:extLst>
            </p:cNvPr>
            <p:cNvSpPr/>
            <p:nvPr/>
          </p:nvSpPr>
          <p:spPr>
            <a:xfrm rot="20962727">
              <a:off x="4983278" y="3702826"/>
              <a:ext cx="358773" cy="21589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0"/>
                <a:gd name="f7" fmla="val 66"/>
                <a:gd name="f8" fmla="val 65"/>
                <a:gd name="f9" fmla="val 43"/>
                <a:gd name="f10" fmla="val 54"/>
                <a:gd name="f11" fmla="val 78"/>
                <a:gd name="f12" fmla="val 30"/>
                <a:gd name="f13" fmla="val 95"/>
                <a:gd name="f14" fmla="val 35"/>
                <a:gd name="f15" fmla="val 50"/>
                <a:gd name="f16" fmla="+- 0 0 -90"/>
                <a:gd name="f17" fmla="*/ f3 1 110"/>
                <a:gd name="f18" fmla="*/ f4 1 66"/>
                <a:gd name="f19" fmla="val f5"/>
                <a:gd name="f20" fmla="val f6"/>
                <a:gd name="f21" fmla="val f7"/>
                <a:gd name="f22" fmla="*/ f16 f0 1"/>
                <a:gd name="f23" fmla="+- f21 0 f19"/>
                <a:gd name="f24" fmla="+- f20 0 f19"/>
                <a:gd name="f25" fmla="*/ f22 1 f2"/>
                <a:gd name="f26" fmla="*/ f24 1 110"/>
                <a:gd name="f27" fmla="*/ f23 1 66"/>
                <a:gd name="f28" fmla="*/ 0 f24 1"/>
                <a:gd name="f29" fmla="*/ 65 f23 1"/>
                <a:gd name="f30" fmla="*/ 110 f24 1"/>
                <a:gd name="f31" fmla="*/ 0 f23 1"/>
                <a:gd name="f32" fmla="+- f25 0 f1"/>
                <a:gd name="f33" fmla="*/ f28 1 110"/>
                <a:gd name="f34" fmla="*/ f29 1 66"/>
                <a:gd name="f35" fmla="*/ f30 1 110"/>
                <a:gd name="f36" fmla="*/ f31 1 66"/>
                <a:gd name="f37" fmla="*/ 0 1 f26"/>
                <a:gd name="f38" fmla="*/ f20 1 f26"/>
                <a:gd name="f39" fmla="*/ 0 1 f27"/>
                <a:gd name="f40" fmla="*/ f21 1 f27"/>
                <a:gd name="f41" fmla="*/ f33 1 f26"/>
                <a:gd name="f42" fmla="*/ f34 1 f27"/>
                <a:gd name="f43" fmla="*/ f35 1 f26"/>
                <a:gd name="f44" fmla="*/ f36 1 f27"/>
                <a:gd name="f45" fmla="*/ f37 f17 1"/>
                <a:gd name="f46" fmla="*/ f38 f17 1"/>
                <a:gd name="f47" fmla="*/ f40 f18 1"/>
                <a:gd name="f48" fmla="*/ f39 f18 1"/>
                <a:gd name="f49" fmla="*/ f41 f17 1"/>
                <a:gd name="f50" fmla="*/ f42 f18 1"/>
                <a:gd name="f51" fmla="*/ f43 f17 1"/>
                <a:gd name="f52" fmla="*/ f44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9" y="f50"/>
                </a:cxn>
                <a:cxn ang="f32">
                  <a:pos x="f51" y="f52"/>
                </a:cxn>
                <a:cxn ang="f32">
                  <a:pos x="f49" y="f50"/>
                </a:cxn>
              </a:cxnLst>
              <a:rect l="f45" t="f48" r="f46" b="f47"/>
              <a:pathLst>
                <a:path w="110" h="66">
                  <a:moveTo>
                    <a:pt x="f5" y="f8"/>
                  </a:moveTo>
                  <a:cubicBezTo>
                    <a:pt x="f9" y="f10"/>
                    <a:pt x="f11" y="f12"/>
                    <a:pt x="f6" y="f5"/>
                  </a:cubicBezTo>
                  <a:cubicBezTo>
                    <a:pt x="f13" y="f14"/>
                    <a:pt x="f15" y="f7"/>
                    <a:pt x="f5" y="f8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C7524D9C-F201-4747-7532-B3CDCE5B9EB1}"/>
                </a:ext>
              </a:extLst>
            </p:cNvPr>
            <p:cNvSpPr/>
            <p:nvPr/>
          </p:nvSpPr>
          <p:spPr>
            <a:xfrm rot="20962727">
              <a:off x="4580615" y="4078435"/>
              <a:ext cx="234945" cy="14287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2"/>
                <a:gd name="f7" fmla="val 44"/>
                <a:gd name="f8" fmla="val 61"/>
                <a:gd name="f9" fmla="val 26"/>
                <a:gd name="f10" fmla="val 27"/>
                <a:gd name="f11" fmla="val 38"/>
                <a:gd name="f12" fmla="val 8"/>
                <a:gd name="f13" fmla="val 35"/>
                <a:gd name="f14" fmla="val 17"/>
                <a:gd name="f15" fmla="val 32"/>
                <a:gd name="f16" fmla="val 25"/>
                <a:gd name="f17" fmla="val 29"/>
                <a:gd name="f18" fmla="val 33"/>
                <a:gd name="f19" fmla="val 41"/>
                <a:gd name="f20" fmla="val 21"/>
                <a:gd name="f21" fmla="val 49"/>
                <a:gd name="f22" fmla="val 16"/>
                <a:gd name="f23" fmla="val 57"/>
                <a:gd name="f24" fmla="val 11"/>
                <a:gd name="f25" fmla="val 64"/>
                <a:gd name="f26" fmla="val 6"/>
                <a:gd name="f27" fmla="+- 0 0 -90"/>
                <a:gd name="f28" fmla="*/ f3 1 72"/>
                <a:gd name="f29" fmla="*/ f4 1 44"/>
                <a:gd name="f30" fmla="val f5"/>
                <a:gd name="f31" fmla="val f6"/>
                <a:gd name="f32" fmla="val f7"/>
                <a:gd name="f33" fmla="*/ f27 f0 1"/>
                <a:gd name="f34" fmla="+- f32 0 f30"/>
                <a:gd name="f35" fmla="+- f31 0 f30"/>
                <a:gd name="f36" fmla="*/ f33 1 f2"/>
                <a:gd name="f37" fmla="*/ f35 1 72"/>
                <a:gd name="f38" fmla="*/ f34 1 44"/>
                <a:gd name="f39" fmla="*/ 72 f35 1"/>
                <a:gd name="f40" fmla="*/ 0 f34 1"/>
                <a:gd name="f41" fmla="*/ 0 f35 1"/>
                <a:gd name="f42" fmla="*/ 38 f34 1"/>
                <a:gd name="f43" fmla="*/ 25 f35 1"/>
                <a:gd name="f44" fmla="*/ 29 f34 1"/>
                <a:gd name="f45" fmla="*/ 49 f35 1"/>
                <a:gd name="f46" fmla="*/ 16 f34 1"/>
                <a:gd name="f47" fmla="+- f36 0 f1"/>
                <a:gd name="f48" fmla="*/ f39 1 72"/>
                <a:gd name="f49" fmla="*/ f40 1 44"/>
                <a:gd name="f50" fmla="*/ f41 1 72"/>
                <a:gd name="f51" fmla="*/ f42 1 44"/>
                <a:gd name="f52" fmla="*/ f43 1 72"/>
                <a:gd name="f53" fmla="*/ f44 1 44"/>
                <a:gd name="f54" fmla="*/ f45 1 72"/>
                <a:gd name="f55" fmla="*/ f46 1 44"/>
                <a:gd name="f56" fmla="*/ 0 1 f37"/>
                <a:gd name="f57" fmla="*/ f31 1 f37"/>
                <a:gd name="f58" fmla="*/ 0 1 f38"/>
                <a:gd name="f59" fmla="*/ f32 1 f38"/>
                <a:gd name="f60" fmla="*/ f48 1 f37"/>
                <a:gd name="f61" fmla="*/ f49 1 f38"/>
                <a:gd name="f62" fmla="*/ f50 1 f37"/>
                <a:gd name="f63" fmla="*/ f51 1 f38"/>
                <a:gd name="f64" fmla="*/ f52 1 f37"/>
                <a:gd name="f65" fmla="*/ f53 1 f38"/>
                <a:gd name="f66" fmla="*/ f54 1 f37"/>
                <a:gd name="f67" fmla="*/ f55 1 f38"/>
                <a:gd name="f68" fmla="*/ f56 f28 1"/>
                <a:gd name="f69" fmla="*/ f57 f28 1"/>
                <a:gd name="f70" fmla="*/ f59 f29 1"/>
                <a:gd name="f71" fmla="*/ f58 f29 1"/>
                <a:gd name="f72" fmla="*/ f60 f28 1"/>
                <a:gd name="f73" fmla="*/ f61 f29 1"/>
                <a:gd name="f74" fmla="*/ f62 f28 1"/>
                <a:gd name="f75" fmla="*/ f63 f29 1"/>
                <a:gd name="f76" fmla="*/ f64 f28 1"/>
                <a:gd name="f77" fmla="*/ f65 f29 1"/>
                <a:gd name="f78" fmla="*/ f66 f28 1"/>
                <a:gd name="f79" fmla="*/ f67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">
                  <a:pos x="f72" y="f73"/>
                </a:cxn>
                <a:cxn ang="f47">
                  <a:pos x="f74" y="f75"/>
                </a:cxn>
                <a:cxn ang="f47">
                  <a:pos x="f76" y="f77"/>
                </a:cxn>
                <a:cxn ang="f47">
                  <a:pos x="f78" y="f79"/>
                </a:cxn>
                <a:cxn ang="f47">
                  <a:pos x="f72" y="f73"/>
                </a:cxn>
              </a:cxnLst>
              <a:rect l="f68" t="f71" r="f69" b="f70"/>
              <a:pathLst>
                <a:path w="72" h="44">
                  <a:moveTo>
                    <a:pt x="f6" y="f5"/>
                  </a:moveTo>
                  <a:cubicBezTo>
                    <a:pt x="f8" y="f9"/>
                    <a:pt x="f10" y="f7"/>
                    <a:pt x="f5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6"/>
                    <a:pt x="f19" y="f20"/>
                    <a:pt x="f21" y="f22"/>
                  </a:cubicBezTo>
                  <a:cubicBezTo>
                    <a:pt x="f23" y="f24"/>
                    <a:pt x="f25" y="f26"/>
                    <a:pt x="f6" y="f5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14DDD89D-9884-28AC-12B6-C028ADE70478}"/>
                </a:ext>
              </a:extLst>
            </p:cNvPr>
            <p:cNvSpPr/>
            <p:nvPr/>
          </p:nvSpPr>
          <p:spPr>
            <a:xfrm rot="20962727">
              <a:off x="5433740" y="3967848"/>
              <a:ext cx="207961" cy="14604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4"/>
                <a:gd name="f7" fmla="val 45"/>
                <a:gd name="f8" fmla="val 54"/>
                <a:gd name="f9" fmla="val 28"/>
                <a:gd name="f10" fmla="val 42"/>
                <a:gd name="f11" fmla="val 11"/>
                <a:gd name="f12" fmla="val 37"/>
                <a:gd name="f13" fmla="val 23"/>
                <a:gd name="f14" fmla="val 32"/>
                <a:gd name="f15" fmla="val 33"/>
                <a:gd name="f16" fmla="val 25"/>
                <a:gd name="f17" fmla="val 44"/>
                <a:gd name="f18" fmla="val 17"/>
                <a:gd name="f19" fmla="val 8"/>
                <a:gd name="f20" fmla="+- 0 0 -90"/>
                <a:gd name="f21" fmla="*/ f3 1 64"/>
                <a:gd name="f22" fmla="*/ f4 1 45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64"/>
                <a:gd name="f31" fmla="*/ f27 1 45"/>
                <a:gd name="f32" fmla="*/ 64 f28 1"/>
                <a:gd name="f33" fmla="*/ 0 f27 1"/>
                <a:gd name="f34" fmla="*/ 0 f28 1"/>
                <a:gd name="f35" fmla="*/ 42 f27 1"/>
                <a:gd name="f36" fmla="*/ 33 f28 1"/>
                <a:gd name="f37" fmla="*/ 25 f27 1"/>
                <a:gd name="f38" fmla="+- f29 0 f1"/>
                <a:gd name="f39" fmla="*/ f32 1 64"/>
                <a:gd name="f40" fmla="*/ f33 1 45"/>
                <a:gd name="f41" fmla="*/ f34 1 64"/>
                <a:gd name="f42" fmla="*/ f35 1 45"/>
                <a:gd name="f43" fmla="*/ f36 1 64"/>
                <a:gd name="f44" fmla="*/ f37 1 45"/>
                <a:gd name="f45" fmla="*/ 0 1 f30"/>
                <a:gd name="f46" fmla="*/ f24 1 f30"/>
                <a:gd name="f47" fmla="*/ 0 1 f31"/>
                <a:gd name="f48" fmla="*/ f25 1 f31"/>
                <a:gd name="f49" fmla="*/ f39 1 f30"/>
                <a:gd name="f50" fmla="*/ f40 1 f31"/>
                <a:gd name="f51" fmla="*/ f41 1 f30"/>
                <a:gd name="f52" fmla="*/ f42 1 f31"/>
                <a:gd name="f53" fmla="*/ f43 1 f30"/>
                <a:gd name="f54" fmla="*/ f44 1 f31"/>
                <a:gd name="f55" fmla="*/ f45 f21 1"/>
                <a:gd name="f56" fmla="*/ f46 f21 1"/>
                <a:gd name="f57" fmla="*/ f48 f22 1"/>
                <a:gd name="f58" fmla="*/ f47 f22 1"/>
                <a:gd name="f59" fmla="*/ f49 f21 1"/>
                <a:gd name="f60" fmla="*/ f50 f22 1"/>
                <a:gd name="f61" fmla="*/ f51 f21 1"/>
                <a:gd name="f62" fmla="*/ f52 f22 1"/>
                <a:gd name="f63" fmla="*/ f53 f21 1"/>
                <a:gd name="f64" fmla="*/ f54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59" y="f60"/>
                </a:cxn>
                <a:cxn ang="f38">
                  <a:pos x="f61" y="f62"/>
                </a:cxn>
                <a:cxn ang="f38">
                  <a:pos x="f63" y="f64"/>
                </a:cxn>
                <a:cxn ang="f38">
                  <a:pos x="f59" y="f60"/>
                </a:cxn>
              </a:cxnLst>
              <a:rect l="f55" t="f58" r="f56" b="f57"/>
              <a:pathLst>
                <a:path w="64" h="45">
                  <a:moveTo>
                    <a:pt x="f6" y="f5"/>
                  </a:moveTo>
                  <a:cubicBezTo>
                    <a:pt x="f8" y="f9"/>
                    <a:pt x="f9" y="f7"/>
                    <a:pt x="f5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8" y="f19"/>
                    <a:pt x="f6" y="f5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5D90907-FC1D-A56D-359C-654DE8437CBA}"/>
                </a:ext>
              </a:extLst>
            </p:cNvPr>
            <p:cNvSpPr/>
            <p:nvPr/>
          </p:nvSpPr>
          <p:spPr>
            <a:xfrm rot="20962727">
              <a:off x="4406091" y="3959041"/>
              <a:ext cx="212726" cy="5555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5"/>
                <a:gd name="f7" fmla="val 17"/>
                <a:gd name="f8" fmla="val 48"/>
                <a:gd name="f9" fmla="val 10"/>
                <a:gd name="f10" fmla="val 29"/>
                <a:gd name="f11" fmla="val 9"/>
                <a:gd name="f12" fmla="val 16"/>
                <a:gd name="f13" fmla="val 2"/>
                <a:gd name="f14" fmla="val 15"/>
                <a:gd name="f15" fmla="val 22"/>
                <a:gd name="f16" fmla="val 11"/>
                <a:gd name="f17" fmla="val 43"/>
                <a:gd name="f18" fmla="val 5"/>
                <a:gd name="f19" fmla="+- 0 0 -90"/>
                <a:gd name="f20" fmla="*/ f3 1 65"/>
                <a:gd name="f21" fmla="*/ f4 1 17"/>
                <a:gd name="f22" fmla="val f5"/>
                <a:gd name="f23" fmla="val f6"/>
                <a:gd name="f24" fmla="val f7"/>
                <a:gd name="f25" fmla="*/ f19 f0 1"/>
                <a:gd name="f26" fmla="+- f24 0 f22"/>
                <a:gd name="f27" fmla="+- f23 0 f22"/>
                <a:gd name="f28" fmla="*/ f25 1 f2"/>
                <a:gd name="f29" fmla="*/ f27 1 65"/>
                <a:gd name="f30" fmla="*/ f26 1 17"/>
                <a:gd name="f31" fmla="*/ 65 f27 1"/>
                <a:gd name="f32" fmla="*/ 0 f26 1"/>
                <a:gd name="f33" fmla="*/ 9 f27 1"/>
                <a:gd name="f34" fmla="*/ 16 f26 1"/>
                <a:gd name="f35" fmla="*/ 0 f27 1"/>
                <a:gd name="f36" fmla="*/ 9 f26 1"/>
                <a:gd name="f37" fmla="+- f28 0 f1"/>
                <a:gd name="f38" fmla="*/ f31 1 65"/>
                <a:gd name="f39" fmla="*/ f32 1 17"/>
                <a:gd name="f40" fmla="*/ f33 1 65"/>
                <a:gd name="f41" fmla="*/ f34 1 17"/>
                <a:gd name="f42" fmla="*/ f35 1 65"/>
                <a:gd name="f43" fmla="*/ f36 1 17"/>
                <a:gd name="f44" fmla="*/ 0 1 f29"/>
                <a:gd name="f45" fmla="*/ f23 1 f29"/>
                <a:gd name="f46" fmla="*/ 0 1 f30"/>
                <a:gd name="f47" fmla="*/ f24 1 f30"/>
                <a:gd name="f48" fmla="*/ f38 1 f29"/>
                <a:gd name="f49" fmla="*/ f39 1 f30"/>
                <a:gd name="f50" fmla="*/ f40 1 f29"/>
                <a:gd name="f51" fmla="*/ f41 1 f30"/>
                <a:gd name="f52" fmla="*/ f42 1 f29"/>
                <a:gd name="f53" fmla="*/ f43 1 f30"/>
                <a:gd name="f54" fmla="*/ f44 f20 1"/>
                <a:gd name="f55" fmla="*/ f45 f20 1"/>
                <a:gd name="f56" fmla="*/ f47 f21 1"/>
                <a:gd name="f57" fmla="*/ f46 f21 1"/>
                <a:gd name="f58" fmla="*/ f48 f20 1"/>
                <a:gd name="f59" fmla="*/ f49 f21 1"/>
                <a:gd name="f60" fmla="*/ f50 f20 1"/>
                <a:gd name="f61" fmla="*/ f51 f21 1"/>
                <a:gd name="f62" fmla="*/ f52 f20 1"/>
                <a:gd name="f63" fmla="*/ f53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58" y="f59"/>
                </a:cxn>
                <a:cxn ang="f37">
                  <a:pos x="f60" y="f61"/>
                </a:cxn>
                <a:cxn ang="f37">
                  <a:pos x="f62" y="f63"/>
                </a:cxn>
                <a:cxn ang="f37">
                  <a:pos x="f58" y="f59"/>
                </a:cxn>
              </a:cxnLst>
              <a:rect l="f54" t="f57" r="f55" b="f56"/>
              <a:pathLst>
                <a:path w="65" h="17">
                  <a:moveTo>
                    <a:pt x="f6" y="f5"/>
                  </a:moveTo>
                  <a:cubicBezTo>
                    <a:pt x="f8" y="f9"/>
                    <a:pt x="f10" y="f7"/>
                    <a:pt x="f11" y="f12"/>
                  </a:cubicBezTo>
                  <a:cubicBezTo>
                    <a:pt x="f13" y="f14"/>
                    <a:pt x="f13" y="f14"/>
                    <a:pt x="f5" y="f11"/>
                  </a:cubicBezTo>
                  <a:cubicBezTo>
                    <a:pt x="f15" y="f16"/>
                    <a:pt x="f17" y="f18"/>
                    <a:pt x="f6" y="f5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637E35DA-02FD-2CE2-78F6-CFB12340C3D7}"/>
                </a:ext>
              </a:extLst>
            </p:cNvPr>
            <p:cNvSpPr/>
            <p:nvPr/>
          </p:nvSpPr>
          <p:spPr>
            <a:xfrm rot="20962727">
              <a:off x="4798515" y="4385717"/>
              <a:ext cx="168277" cy="841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2"/>
                <a:gd name="f7" fmla="val 26"/>
                <a:gd name="f8" fmla="val 18"/>
                <a:gd name="f9" fmla="val 9"/>
                <a:gd name="f10" fmla="val 16"/>
                <a:gd name="f11" fmla="val 14"/>
                <a:gd name="f12" fmla="val 27"/>
                <a:gd name="f13" fmla="val 11"/>
                <a:gd name="f14" fmla="val 36"/>
                <a:gd name="f15" fmla="val 8"/>
                <a:gd name="f16" fmla="val 44"/>
                <a:gd name="f17" fmla="val 4"/>
                <a:gd name="f18" fmla="val 43"/>
                <a:gd name="f19" fmla="val 19"/>
                <a:gd name="f20" fmla="+- 0 0 -90"/>
                <a:gd name="f21" fmla="*/ f3 1 52"/>
                <a:gd name="f22" fmla="*/ f4 1 26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52"/>
                <a:gd name="f31" fmla="*/ f27 1 26"/>
                <a:gd name="f32" fmla="*/ 0 f28 1"/>
                <a:gd name="f33" fmla="*/ 18 f27 1"/>
                <a:gd name="f34" fmla="*/ 27 f28 1"/>
                <a:gd name="f35" fmla="*/ 11 f27 1"/>
                <a:gd name="f36" fmla="*/ 52 f28 1"/>
                <a:gd name="f37" fmla="*/ 0 f27 1"/>
                <a:gd name="f38" fmla="+- f29 0 f1"/>
                <a:gd name="f39" fmla="*/ f32 1 52"/>
                <a:gd name="f40" fmla="*/ f33 1 26"/>
                <a:gd name="f41" fmla="*/ f34 1 52"/>
                <a:gd name="f42" fmla="*/ f35 1 26"/>
                <a:gd name="f43" fmla="*/ f36 1 52"/>
                <a:gd name="f44" fmla="*/ f37 1 26"/>
                <a:gd name="f45" fmla="*/ 0 1 f30"/>
                <a:gd name="f46" fmla="*/ f24 1 f30"/>
                <a:gd name="f47" fmla="*/ 0 1 f31"/>
                <a:gd name="f48" fmla="*/ f25 1 f31"/>
                <a:gd name="f49" fmla="*/ f39 1 f30"/>
                <a:gd name="f50" fmla="*/ f40 1 f31"/>
                <a:gd name="f51" fmla="*/ f41 1 f30"/>
                <a:gd name="f52" fmla="*/ f42 1 f31"/>
                <a:gd name="f53" fmla="*/ f43 1 f30"/>
                <a:gd name="f54" fmla="*/ f44 1 f31"/>
                <a:gd name="f55" fmla="*/ f45 f21 1"/>
                <a:gd name="f56" fmla="*/ f46 f21 1"/>
                <a:gd name="f57" fmla="*/ f48 f22 1"/>
                <a:gd name="f58" fmla="*/ f47 f22 1"/>
                <a:gd name="f59" fmla="*/ f49 f21 1"/>
                <a:gd name="f60" fmla="*/ f50 f22 1"/>
                <a:gd name="f61" fmla="*/ f51 f21 1"/>
                <a:gd name="f62" fmla="*/ f52 f22 1"/>
                <a:gd name="f63" fmla="*/ f53 f21 1"/>
                <a:gd name="f64" fmla="*/ f54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59" y="f60"/>
                </a:cxn>
                <a:cxn ang="f38">
                  <a:pos x="f61" y="f62"/>
                </a:cxn>
                <a:cxn ang="f38">
                  <a:pos x="f63" y="f64"/>
                </a:cxn>
                <a:cxn ang="f38">
                  <a:pos x="f59" y="f60"/>
                </a:cxn>
              </a:cxnLst>
              <a:rect l="f55" t="f58" r="f56" b="f57"/>
              <a:pathLst>
                <a:path w="52" h="26">
                  <a:moveTo>
                    <a:pt x="f5" y="f8"/>
                  </a:moveTo>
                  <a:cubicBezTo>
                    <a:pt x="f9" y="f10"/>
                    <a:pt x="f8" y="f11"/>
                    <a:pt x="f12" y="f13"/>
                  </a:cubicBezTo>
                  <a:cubicBezTo>
                    <a:pt x="f14" y="f15"/>
                    <a:pt x="f16" y="f17"/>
                    <a:pt x="f6" y="f5"/>
                  </a:cubicBezTo>
                  <a:cubicBezTo>
                    <a:pt x="f18" y="f8"/>
                    <a:pt x="f19" y="f7"/>
                    <a:pt x="f5" y="f8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60E8C08D-0868-98F7-00A1-25D5F459E083}"/>
                </a:ext>
              </a:extLst>
            </p:cNvPr>
            <p:cNvSpPr/>
            <p:nvPr/>
          </p:nvSpPr>
          <p:spPr>
            <a:xfrm rot="20962727">
              <a:off x="4234504" y="3441272"/>
              <a:ext cx="92070" cy="1508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8"/>
                <a:gd name="f7" fmla="val 46"/>
                <a:gd name="f8" fmla="val 1"/>
                <a:gd name="f9" fmla="val 3"/>
                <a:gd name="f10" fmla="val 9"/>
                <a:gd name="f11" fmla="val 16"/>
                <a:gd name="f12" fmla="val 22"/>
                <a:gd name="f13" fmla="val 11"/>
                <a:gd name="f14" fmla="val 20"/>
                <a:gd name="f15" fmla="val 33"/>
                <a:gd name="f16" fmla="val 21"/>
                <a:gd name="f17" fmla="val 40"/>
                <a:gd name="f18" fmla="val 15"/>
                <a:gd name="f19" fmla="val 8"/>
                <a:gd name="f20" fmla="val 41"/>
                <a:gd name="f21" fmla="val 13"/>
                <a:gd name="f22" fmla="val 44"/>
                <a:gd name="f23" fmla="val 24"/>
                <a:gd name="f24" fmla="val 14"/>
                <a:gd name="f25" fmla="val 5"/>
                <a:gd name="f26" fmla="+- 0 0 -90"/>
                <a:gd name="f27" fmla="*/ f3 1 28"/>
                <a:gd name="f28" fmla="*/ f4 1 46"/>
                <a:gd name="f29" fmla="val f5"/>
                <a:gd name="f30" fmla="val f6"/>
                <a:gd name="f31" fmla="val f7"/>
                <a:gd name="f32" fmla="*/ f26 f0 1"/>
                <a:gd name="f33" fmla="+- f31 0 f29"/>
                <a:gd name="f34" fmla="+- f30 0 f29"/>
                <a:gd name="f35" fmla="*/ f32 1 f2"/>
                <a:gd name="f36" fmla="*/ f34 1 28"/>
                <a:gd name="f37" fmla="*/ f33 1 46"/>
                <a:gd name="f38" fmla="*/ 1 f34 1"/>
                <a:gd name="f39" fmla="*/ 3 f33 1"/>
                <a:gd name="f40" fmla="*/ 22 f34 1"/>
                <a:gd name="f41" fmla="*/ 11 f33 1"/>
                <a:gd name="f42" fmla="*/ 21 f34 1"/>
                <a:gd name="f43" fmla="*/ 40 f33 1"/>
                <a:gd name="f44" fmla="*/ 0 f34 1"/>
                <a:gd name="f45" fmla="*/ 41 f33 1"/>
                <a:gd name="f46" fmla="*/ 28 f33 1"/>
                <a:gd name="f47" fmla="+- f35 0 f1"/>
                <a:gd name="f48" fmla="*/ f38 1 28"/>
                <a:gd name="f49" fmla="*/ f39 1 46"/>
                <a:gd name="f50" fmla="*/ f40 1 28"/>
                <a:gd name="f51" fmla="*/ f41 1 46"/>
                <a:gd name="f52" fmla="*/ f42 1 28"/>
                <a:gd name="f53" fmla="*/ f43 1 46"/>
                <a:gd name="f54" fmla="*/ f44 1 28"/>
                <a:gd name="f55" fmla="*/ f45 1 46"/>
                <a:gd name="f56" fmla="*/ f46 1 46"/>
                <a:gd name="f57" fmla="*/ 0 1 f36"/>
                <a:gd name="f58" fmla="*/ f30 1 f36"/>
                <a:gd name="f59" fmla="*/ 0 1 f37"/>
                <a:gd name="f60" fmla="*/ f31 1 f37"/>
                <a:gd name="f61" fmla="*/ f48 1 f36"/>
                <a:gd name="f62" fmla="*/ f49 1 f37"/>
                <a:gd name="f63" fmla="*/ f50 1 f36"/>
                <a:gd name="f64" fmla="*/ f51 1 f37"/>
                <a:gd name="f65" fmla="*/ f52 1 f36"/>
                <a:gd name="f66" fmla="*/ f53 1 f37"/>
                <a:gd name="f67" fmla="*/ f54 1 f36"/>
                <a:gd name="f68" fmla="*/ f55 1 f37"/>
                <a:gd name="f69" fmla="*/ f56 1 f37"/>
                <a:gd name="f70" fmla="*/ f57 f27 1"/>
                <a:gd name="f71" fmla="*/ f58 f27 1"/>
                <a:gd name="f72" fmla="*/ f60 f28 1"/>
                <a:gd name="f73" fmla="*/ f59 f28 1"/>
                <a:gd name="f74" fmla="*/ f61 f27 1"/>
                <a:gd name="f75" fmla="*/ f62 f28 1"/>
                <a:gd name="f76" fmla="*/ f63 f27 1"/>
                <a:gd name="f77" fmla="*/ f64 f28 1"/>
                <a:gd name="f78" fmla="*/ f65 f27 1"/>
                <a:gd name="f79" fmla="*/ f66 f28 1"/>
                <a:gd name="f80" fmla="*/ f67 f27 1"/>
                <a:gd name="f81" fmla="*/ f68 f28 1"/>
                <a:gd name="f82" fmla="*/ f69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">
                  <a:pos x="f74" y="f75"/>
                </a:cxn>
                <a:cxn ang="f47">
                  <a:pos x="f76" y="f77"/>
                </a:cxn>
                <a:cxn ang="f47">
                  <a:pos x="f78" y="f79"/>
                </a:cxn>
                <a:cxn ang="f47">
                  <a:pos x="f80" y="f81"/>
                </a:cxn>
                <a:cxn ang="f47">
                  <a:pos x="f76" y="f82"/>
                </a:cxn>
                <a:cxn ang="f47">
                  <a:pos x="f74" y="f75"/>
                </a:cxn>
              </a:cxnLst>
              <a:rect l="f70" t="f73" r="f71" b="f72"/>
              <a:pathLst>
                <a:path w="28" h="46">
                  <a:moveTo>
                    <a:pt x="f8" y="f9"/>
                  </a:moveTo>
                  <a:cubicBezTo>
                    <a:pt x="f10" y="f5"/>
                    <a:pt x="f11" y="f9"/>
                    <a:pt x="f12" y="f13"/>
                  </a:cubicBezTo>
                  <a:cubicBezTo>
                    <a:pt x="f6" y="f14"/>
                    <a:pt x="f6" y="f15"/>
                    <a:pt x="f16" y="f17"/>
                  </a:cubicBezTo>
                  <a:cubicBezTo>
                    <a:pt x="f18" y="f7"/>
                    <a:pt x="f19" y="f7"/>
                    <a:pt x="f5" y="f20"/>
                  </a:cubicBezTo>
                  <a:cubicBezTo>
                    <a:pt x="f21" y="f22"/>
                    <a:pt x="f14" y="f17"/>
                    <a:pt x="f12" y="f6"/>
                  </a:cubicBezTo>
                  <a:cubicBezTo>
                    <a:pt x="f23" y="f11"/>
                    <a:pt x="f24" y="f25"/>
                    <a:pt x="f8" y="f9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3743C348-9363-AD7C-0918-3FE294399396}"/>
                </a:ext>
              </a:extLst>
            </p:cNvPr>
            <p:cNvSpPr/>
            <p:nvPr/>
          </p:nvSpPr>
          <p:spPr>
            <a:xfrm rot="20962727">
              <a:off x="4148046" y="3265268"/>
              <a:ext cx="92070" cy="1492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8"/>
                <a:gd name="f7" fmla="val 46"/>
                <a:gd name="f8" fmla="val 40"/>
                <a:gd name="f9" fmla="val 12"/>
                <a:gd name="f10" fmla="val 43"/>
                <a:gd name="f11" fmla="val 18"/>
                <a:gd name="f12" fmla="val 21"/>
                <a:gd name="f13" fmla="val 32"/>
                <a:gd name="f14" fmla="val 25"/>
                <a:gd name="f15" fmla="val 19"/>
                <a:gd name="f16" fmla="val 8"/>
                <a:gd name="f17" fmla="val 3"/>
                <a:gd name="f18" fmla="val 2"/>
                <a:gd name="f19" fmla="val 4"/>
                <a:gd name="f20" fmla="val 24"/>
                <a:gd name="f21" fmla="val 13"/>
                <a:gd name="f22" fmla="val 22"/>
                <a:gd name="f23" fmla="val 27"/>
                <a:gd name="f24" fmla="val 33"/>
                <a:gd name="f25" fmla="val 15"/>
                <a:gd name="f26" fmla="val 45"/>
                <a:gd name="f27" fmla="+- 0 0 -90"/>
                <a:gd name="f28" fmla="*/ f3 1 28"/>
                <a:gd name="f29" fmla="*/ f4 1 46"/>
                <a:gd name="f30" fmla="val f5"/>
                <a:gd name="f31" fmla="val f6"/>
                <a:gd name="f32" fmla="val f7"/>
                <a:gd name="f33" fmla="*/ f27 f0 1"/>
                <a:gd name="f34" fmla="+- f32 0 f30"/>
                <a:gd name="f35" fmla="+- f31 0 f30"/>
                <a:gd name="f36" fmla="*/ f33 1 f2"/>
                <a:gd name="f37" fmla="*/ f35 1 28"/>
                <a:gd name="f38" fmla="*/ f34 1 46"/>
                <a:gd name="f39" fmla="*/ 0 f35 1"/>
                <a:gd name="f40" fmla="*/ 40 f34 1"/>
                <a:gd name="f41" fmla="*/ 21 f35 1"/>
                <a:gd name="f42" fmla="*/ 32 f34 1"/>
                <a:gd name="f43" fmla="*/ 3 f35 1"/>
                <a:gd name="f44" fmla="*/ 2 f34 1"/>
                <a:gd name="f45" fmla="*/ 24 f35 1"/>
                <a:gd name="f46" fmla="*/ 13 f34 1"/>
                <a:gd name="f47" fmla="+- f36 0 f1"/>
                <a:gd name="f48" fmla="*/ f39 1 28"/>
                <a:gd name="f49" fmla="*/ f40 1 46"/>
                <a:gd name="f50" fmla="*/ f41 1 28"/>
                <a:gd name="f51" fmla="*/ f42 1 46"/>
                <a:gd name="f52" fmla="*/ f43 1 28"/>
                <a:gd name="f53" fmla="*/ f44 1 46"/>
                <a:gd name="f54" fmla="*/ f45 1 28"/>
                <a:gd name="f55" fmla="*/ f46 1 46"/>
                <a:gd name="f56" fmla="*/ 0 1 f37"/>
                <a:gd name="f57" fmla="*/ f31 1 f37"/>
                <a:gd name="f58" fmla="*/ 0 1 f38"/>
                <a:gd name="f59" fmla="*/ f32 1 f38"/>
                <a:gd name="f60" fmla="*/ f48 1 f37"/>
                <a:gd name="f61" fmla="*/ f49 1 f38"/>
                <a:gd name="f62" fmla="*/ f50 1 f37"/>
                <a:gd name="f63" fmla="*/ f51 1 f38"/>
                <a:gd name="f64" fmla="*/ f52 1 f37"/>
                <a:gd name="f65" fmla="*/ f53 1 f38"/>
                <a:gd name="f66" fmla="*/ f54 1 f37"/>
                <a:gd name="f67" fmla="*/ f55 1 f38"/>
                <a:gd name="f68" fmla="*/ f56 f28 1"/>
                <a:gd name="f69" fmla="*/ f57 f28 1"/>
                <a:gd name="f70" fmla="*/ f59 f29 1"/>
                <a:gd name="f71" fmla="*/ f58 f29 1"/>
                <a:gd name="f72" fmla="*/ f60 f28 1"/>
                <a:gd name="f73" fmla="*/ f61 f29 1"/>
                <a:gd name="f74" fmla="*/ f62 f28 1"/>
                <a:gd name="f75" fmla="*/ f63 f29 1"/>
                <a:gd name="f76" fmla="*/ f64 f28 1"/>
                <a:gd name="f77" fmla="*/ f65 f29 1"/>
                <a:gd name="f78" fmla="*/ f66 f28 1"/>
                <a:gd name="f79" fmla="*/ f67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">
                  <a:pos x="f72" y="f73"/>
                </a:cxn>
                <a:cxn ang="f47">
                  <a:pos x="f74" y="f75"/>
                </a:cxn>
                <a:cxn ang="f47">
                  <a:pos x="f76" y="f77"/>
                </a:cxn>
                <a:cxn ang="f47">
                  <a:pos x="f78" y="f79"/>
                </a:cxn>
                <a:cxn ang="f47">
                  <a:pos x="f74" y="f73"/>
                </a:cxn>
                <a:cxn ang="f47">
                  <a:pos x="f72" y="f73"/>
                </a:cxn>
              </a:cxnLst>
              <a:rect l="f68" t="f71" r="f69" b="f70"/>
              <a:pathLst>
                <a:path w="28" h="46">
                  <a:moveTo>
                    <a:pt x="f5" y="f8"/>
                  </a:moveTo>
                  <a:cubicBezTo>
                    <a:pt x="f9" y="f10"/>
                    <a:pt x="f11" y="f8"/>
                    <a:pt x="f12" y="f13"/>
                  </a:cubicBezTo>
                  <a:cubicBezTo>
                    <a:pt x="f14" y="f15"/>
                    <a:pt x="f11" y="f16"/>
                    <a:pt x="f17" y="f18"/>
                  </a:cubicBezTo>
                  <a:cubicBezTo>
                    <a:pt x="f9" y="f5"/>
                    <a:pt x="f15" y="f19"/>
                    <a:pt x="f20" y="f21"/>
                  </a:cubicBezTo>
                  <a:cubicBezTo>
                    <a:pt x="f6" y="f22"/>
                    <a:pt x="f23" y="f24"/>
                    <a:pt x="f12" y="f8"/>
                  </a:cubicBezTo>
                  <a:cubicBezTo>
                    <a:pt x="f25" y="f26"/>
                    <a:pt x="f16" y="f7"/>
                    <a:pt x="f5" y="f8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DC34518-A22C-EA9A-91EA-D9BF28B17E8B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1BB82A-33E3-B5E8-CDCA-9D1C02E8673C}"/>
              </a:ext>
            </a:extLst>
          </p:cNvPr>
          <p:cNvSpPr txBox="1"/>
          <p:nvPr/>
        </p:nvSpPr>
        <p:spPr>
          <a:xfrm>
            <a:off x="228274" y="1055706"/>
            <a:ext cx="741612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4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BC58B7B-7162-DA6C-9C17-7CFB16F970FA}"/>
              </a:ext>
            </a:extLst>
          </p:cNvPr>
          <p:cNvSpPr/>
          <p:nvPr/>
        </p:nvSpPr>
        <p:spPr>
          <a:xfrm>
            <a:off x="3945905" y="3750372"/>
            <a:ext cx="551868" cy="551868"/>
          </a:xfrm>
          <a:prstGeom prst="roundRect">
            <a:avLst>
              <a:gd name="adj" fmla="val 50000"/>
            </a:avLst>
          </a:prstGeom>
          <a:solidFill>
            <a:srgbClr val="E3B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0A0D14"/>
                </a:solidFill>
                <a:cs typeface="B Yekan" panose="00000400000000000000" pitchFamily="2" charset="-78"/>
              </a:rPr>
              <a:t>01</a:t>
            </a:r>
            <a:endParaRPr lang="en-US" sz="1200" b="1" dirty="0">
              <a:solidFill>
                <a:srgbClr val="0A0D14"/>
              </a:solidFill>
              <a:cs typeface="B Yekan" panose="00000400000000000000" pitchFamily="2" charset="-78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DE274D1-DA4B-C3DB-0034-A65FC2A81968}"/>
              </a:ext>
            </a:extLst>
          </p:cNvPr>
          <p:cNvSpPr/>
          <p:nvPr/>
        </p:nvSpPr>
        <p:spPr>
          <a:xfrm>
            <a:off x="3945905" y="5377524"/>
            <a:ext cx="551868" cy="551868"/>
          </a:xfrm>
          <a:prstGeom prst="roundRect">
            <a:avLst>
              <a:gd name="adj" fmla="val 50000"/>
            </a:avLst>
          </a:prstGeom>
          <a:solidFill>
            <a:srgbClr val="0A0D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D9DADA"/>
                </a:solidFill>
                <a:cs typeface="B Yekan" panose="00000400000000000000" pitchFamily="2" charset="-78"/>
              </a:rPr>
              <a:t>02</a:t>
            </a:r>
            <a:endParaRPr lang="en-US" sz="1200" b="1" dirty="0">
              <a:solidFill>
                <a:srgbClr val="D9DADA"/>
              </a:solidFill>
              <a:cs typeface="B Yeka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F666667-B3A8-65F2-8D01-D243865E3E40}"/>
              </a:ext>
            </a:extLst>
          </p:cNvPr>
          <p:cNvSpPr txBox="1"/>
          <p:nvPr/>
        </p:nvSpPr>
        <p:spPr>
          <a:xfrm>
            <a:off x="355239" y="3409191"/>
            <a:ext cx="349720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2D486C2-EC7F-DD61-D3D6-DA231672D7DE}"/>
              </a:ext>
            </a:extLst>
          </p:cNvPr>
          <p:cNvSpPr txBox="1"/>
          <p:nvPr/>
        </p:nvSpPr>
        <p:spPr>
          <a:xfrm>
            <a:off x="355239" y="5050145"/>
            <a:ext cx="349720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938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 animBg="1"/>
      <p:bldP spid="29" grpId="0" animBg="1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ACFE436-8CD8-C9D2-0768-3664CD19E1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85" y="2124778"/>
            <a:ext cx="204869" cy="20486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263BFBF-536B-1CDA-D06C-8D0976C028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3932" y="2740851"/>
            <a:ext cx="1362752" cy="13627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420C1A-67A0-AA39-1686-769C165649F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5433" y="3115142"/>
            <a:ext cx="569012" cy="5690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52CDB5-58E9-5411-0BD6-55F8018E999B}"/>
              </a:ext>
            </a:extLst>
          </p:cNvPr>
          <p:cNvSpPr txBox="1"/>
          <p:nvPr/>
        </p:nvSpPr>
        <p:spPr>
          <a:xfrm>
            <a:off x="5983112" y="1450087"/>
            <a:ext cx="5526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sz="60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BB69D0-6F73-5B49-678D-9090836A39BE}"/>
              </a:ext>
            </a:extLst>
          </p:cNvPr>
          <p:cNvSpPr txBox="1"/>
          <p:nvPr/>
        </p:nvSpPr>
        <p:spPr>
          <a:xfrm>
            <a:off x="4714644" y="2742470"/>
            <a:ext cx="718537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8341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4F2CE8-BB1C-A343-2387-58E449940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26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EFE83A8-D91B-45D6-BC59-FDEED0EAC7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4A6BA7-7387-6212-9945-2CF16CA420A7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3A1FA-6DA0-EFAC-2AD1-A759505BD038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211F3E-BF50-6C61-6564-58305EC7111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CAC690-E0DB-AA47-C19F-2B8A4AE2A33A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4FFCFB-10EF-40C5-B91B-8942CDEB838E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22AFF6-DF76-E2AD-82CA-5D4A71CF7C8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343E96-8690-290B-2859-291217643A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CD979E-6BD7-6384-86BE-8B647F2D7A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9CE838-495C-2816-EF72-0D63CDAEACB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4819D4-F150-FE1B-D989-ECE2603B13ED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DCE7B9-5499-60A5-3AEB-6EF9CA82B17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BB5F47-EF88-B7F3-2EAD-A9B9EA10E8F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D3E7A60-0395-2BF4-24A3-93F5A6C2CF20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9BA64E-58C0-37EC-90B1-549817646A21}"/>
              </a:ext>
            </a:extLst>
          </p:cNvPr>
          <p:cNvSpPr txBox="1"/>
          <p:nvPr/>
        </p:nvSpPr>
        <p:spPr>
          <a:xfrm>
            <a:off x="228274" y="1055706"/>
            <a:ext cx="741612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4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14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169C93B-BE6C-5DCE-31CE-E1E1B2CF3FB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C8617264-EDDA-E401-2F33-DEF5FC8295DB}"/>
              </a:ext>
            </a:extLst>
          </p:cNvPr>
          <p:cNvSpPr/>
          <p:nvPr/>
        </p:nvSpPr>
        <p:spPr>
          <a:xfrm>
            <a:off x="8330724" y="2670356"/>
            <a:ext cx="1517289" cy="1517289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C949A6-8F08-3139-B29D-703A57D3C6E5}"/>
              </a:ext>
            </a:extLst>
          </p:cNvPr>
          <p:cNvSpPr/>
          <p:nvPr/>
        </p:nvSpPr>
        <p:spPr>
          <a:xfrm>
            <a:off x="8758395" y="2011900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D4E85-A3A2-22D4-ACED-9612687158D1}"/>
              </a:ext>
            </a:extLst>
          </p:cNvPr>
          <p:cNvSpPr/>
          <p:nvPr/>
        </p:nvSpPr>
        <p:spPr>
          <a:xfrm>
            <a:off x="8758395" y="4371927"/>
            <a:ext cx="474174" cy="474174"/>
          </a:xfrm>
          <a:prstGeom prst="ellipse">
            <a:avLst/>
          </a:prstGeom>
          <a:solidFill>
            <a:srgbClr val="F2F2F2"/>
          </a:solidFill>
          <a:ln>
            <a:noFill/>
          </a:ln>
          <a:effectLst>
            <a:glow rad="508000">
              <a:srgbClr val="F4F4F5">
                <a:alpha val="2000"/>
              </a:srgbClr>
            </a:glow>
            <a:outerShdw blurRad="63500" algn="ctr" rotWithShape="0">
              <a:schemeClr val="bg1"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75582EA5-FE56-9C02-CF4D-8D3D8CD95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27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CE71F85D-4870-9535-431A-9ACCF3936E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AA58915-E199-FBE9-0D9E-2B26EA601326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386392-1742-0636-0EA6-874712AC5FEF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98622B-DBF6-0623-02AA-EBCEFD38EE08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0674930-5B7B-EB42-9644-87B148A89E4A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E41ED0-A7AA-4F44-15AD-C746970B473E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35DABB-FBEA-A874-88EF-C8F06721BFCD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32" name="Picture 3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911B0A7-C1C8-062C-05D3-5CF26AA568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EB2B2D3-26FB-245E-E022-45ADAA7620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0FE4682-8896-5EE6-8E24-C4C25123045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6A8C27C-22E2-8D24-5783-827743DB5103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83D7D45-D917-37A6-402A-E9F313AA3A41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F1A723A-F6FF-0F90-286F-A6AA6EDAB4A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7F32A75-C4B5-253E-7818-DE101A3EEF1D}"/>
              </a:ext>
            </a:extLst>
          </p:cNvPr>
          <p:cNvSpPr/>
          <p:nvPr/>
        </p:nvSpPr>
        <p:spPr>
          <a:xfrm>
            <a:off x="1125455" y="382828"/>
            <a:ext cx="5702531" cy="714895"/>
          </a:xfrm>
          <a:prstGeom prst="roundRect">
            <a:avLst>
              <a:gd name="adj" fmla="val 15116"/>
            </a:avLst>
          </a:prstGeom>
          <a:solidFill>
            <a:srgbClr val="0A0D14">
              <a:alpha val="77000"/>
            </a:srgbClr>
          </a:solidFill>
          <a:ln>
            <a:noFill/>
          </a:ln>
          <a:effectLst>
            <a:glow rad="12700">
              <a:srgbClr val="F2F2F2">
                <a:alpha val="24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C255DEB-7287-FEBA-2469-2E9326885CF9}"/>
              </a:ext>
            </a:extLst>
          </p:cNvPr>
          <p:cNvSpPr/>
          <p:nvPr/>
        </p:nvSpPr>
        <p:spPr>
          <a:xfrm>
            <a:off x="376003" y="1404708"/>
            <a:ext cx="7439366" cy="4890460"/>
          </a:xfrm>
          <a:prstGeom prst="roundRect">
            <a:avLst>
              <a:gd name="adj" fmla="val 10912"/>
            </a:avLst>
          </a:prstGeom>
          <a:solidFill>
            <a:srgbClr val="0A0D14">
              <a:alpha val="77000"/>
            </a:srgbClr>
          </a:solidFill>
          <a:ln>
            <a:noFill/>
          </a:ln>
          <a:effectLst>
            <a:glow rad="12700">
              <a:srgbClr val="F2F2F2">
                <a:alpha val="24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BD76629-80A9-109F-4B7E-E724374B6752}"/>
              </a:ext>
            </a:extLst>
          </p:cNvPr>
          <p:cNvSpPr txBox="1"/>
          <p:nvPr/>
        </p:nvSpPr>
        <p:spPr>
          <a:xfrm>
            <a:off x="228274" y="502392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B51039-D6D3-1173-62C6-C3D7342192E0}"/>
              </a:ext>
            </a:extLst>
          </p:cNvPr>
          <p:cNvSpPr txBox="1"/>
          <p:nvPr/>
        </p:nvSpPr>
        <p:spPr>
          <a:xfrm>
            <a:off x="645858" y="1689015"/>
            <a:ext cx="6863860" cy="4108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8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8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8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108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4F2CE8-BB1C-A343-2387-58E449940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28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EFE83A8-D91B-45D6-BC59-FDEED0EAC7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4A6BA7-7387-6212-9945-2CF16CA420A7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3A1FA-6DA0-EFAC-2AD1-A759505BD038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211F3E-BF50-6C61-6564-58305EC7111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CAC690-E0DB-AA47-C19F-2B8A4AE2A33A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4FFCFB-10EF-40C5-B91B-8942CDEB838E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22AFF6-DF76-E2AD-82CA-5D4A71CF7C8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343E96-8690-290B-2859-291217643AE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CD979E-6BD7-6384-86BE-8B647F2D7A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9CE838-495C-2816-EF72-0D63CDAEACB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4819D4-F150-FE1B-D989-ECE2603B13ED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DCE7B9-5499-60A5-3AEB-6EF9CA82B170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BB5F47-EF88-B7F3-2EAD-A9B9EA10E8F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2ABD53D3-48A4-2810-A1F4-9D54B90F431F}"/>
              </a:ext>
            </a:extLst>
          </p:cNvPr>
          <p:cNvGrpSpPr/>
          <p:nvPr/>
        </p:nvGrpSpPr>
        <p:grpSpPr>
          <a:xfrm>
            <a:off x="3626435" y="2228951"/>
            <a:ext cx="1456199" cy="2749841"/>
            <a:chOff x="3199715" y="1806216"/>
            <a:chExt cx="1784521" cy="336983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AA709DA-AB06-8BD9-BD8A-253343B7F6E5}"/>
                </a:ext>
              </a:extLst>
            </p:cNvPr>
            <p:cNvGrpSpPr/>
            <p:nvPr/>
          </p:nvGrpSpPr>
          <p:grpSpPr>
            <a:xfrm>
              <a:off x="4037556" y="4233635"/>
              <a:ext cx="946680" cy="942414"/>
              <a:chOff x="6054745" y="4094626"/>
              <a:chExt cx="946680" cy="942414"/>
            </a:xfrm>
          </p:grpSpPr>
          <p:sp>
            <p:nvSpPr>
              <p:cNvPr id="17" name="圆角矩形 14">
                <a:extLst>
                  <a:ext uri="{FF2B5EF4-FFF2-40B4-BE49-F238E27FC236}">
                    <a16:creationId xmlns:a16="http://schemas.microsoft.com/office/drawing/2014/main" id="{A8365EA1-E341-4165-D568-BFE02CBE90EF}"/>
                  </a:ext>
                </a:extLst>
              </p:cNvPr>
              <p:cNvSpPr/>
              <p:nvPr/>
            </p:nvSpPr>
            <p:spPr>
              <a:xfrm rot="2700000">
                <a:off x="6056878" y="4092493"/>
                <a:ext cx="942414" cy="946680"/>
              </a:xfrm>
              <a:prstGeom prst="roundRect">
                <a:avLst/>
              </a:prstGeom>
              <a:solidFill>
                <a:srgbClr val="E3B505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lIns="67391" tIns="33696" rIns="67391" bIns="3369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18" name="组合 8">
                <a:extLst>
                  <a:ext uri="{FF2B5EF4-FFF2-40B4-BE49-F238E27FC236}">
                    <a16:creationId xmlns:a16="http://schemas.microsoft.com/office/drawing/2014/main" id="{9D28B8A0-8320-E604-CB40-A998C816DF1D}"/>
                  </a:ext>
                </a:extLst>
              </p:cNvPr>
              <p:cNvGrpSpPr/>
              <p:nvPr/>
            </p:nvGrpSpPr>
            <p:grpSpPr>
              <a:xfrm>
                <a:off x="6276507" y="4345548"/>
                <a:ext cx="511874" cy="450542"/>
                <a:chOff x="6424429" y="2862185"/>
                <a:chExt cx="250094" cy="221125"/>
              </a:xfrm>
              <a:solidFill>
                <a:schemeClr val="bg1"/>
              </a:solidFill>
              <a:effectLst/>
            </p:grpSpPr>
            <p:sp>
              <p:nvSpPr>
                <p:cNvPr id="19" name="Freeform 1044">
                  <a:extLst>
                    <a:ext uri="{FF2B5EF4-FFF2-40B4-BE49-F238E27FC236}">
                      <a16:creationId xmlns:a16="http://schemas.microsoft.com/office/drawing/2014/main" id="{0E5809C3-85F1-09E6-5485-1A7C7669200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424429" y="2862185"/>
                  <a:ext cx="171879" cy="221125"/>
                </a:xfrm>
                <a:custGeom>
                  <a:avLst/>
                  <a:gdLst>
                    <a:gd name="T0" fmla="*/ 55 w 110"/>
                    <a:gd name="T1" fmla="*/ 62 h 142"/>
                    <a:gd name="T2" fmla="*/ 0 w 110"/>
                    <a:gd name="T3" fmla="*/ 138 h 142"/>
                    <a:gd name="T4" fmla="*/ 0 w 110"/>
                    <a:gd name="T5" fmla="*/ 142 h 142"/>
                    <a:gd name="T6" fmla="*/ 110 w 110"/>
                    <a:gd name="T7" fmla="*/ 142 h 142"/>
                    <a:gd name="T8" fmla="*/ 110 w 110"/>
                    <a:gd name="T9" fmla="*/ 138 h 142"/>
                    <a:gd name="T10" fmla="*/ 55 w 110"/>
                    <a:gd name="T11" fmla="*/ 62 h 142"/>
                    <a:gd name="T12" fmla="*/ 56 w 110"/>
                    <a:gd name="T13" fmla="*/ 55 h 142"/>
                    <a:gd name="T14" fmla="*/ 84 w 110"/>
                    <a:gd name="T15" fmla="*/ 27 h 142"/>
                    <a:gd name="T16" fmla="*/ 56 w 110"/>
                    <a:gd name="T17" fmla="*/ 0 h 142"/>
                    <a:gd name="T18" fmla="*/ 28 w 110"/>
                    <a:gd name="T19" fmla="*/ 27 h 142"/>
                    <a:gd name="T20" fmla="*/ 56 w 110"/>
                    <a:gd name="T21" fmla="*/ 55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0" h="142">
                      <a:moveTo>
                        <a:pt x="55" y="62"/>
                      </a:moveTo>
                      <a:cubicBezTo>
                        <a:pt x="25" y="62"/>
                        <a:pt x="0" y="96"/>
                        <a:pt x="0" y="138"/>
                      </a:cubicBezTo>
                      <a:cubicBezTo>
                        <a:pt x="0" y="139"/>
                        <a:pt x="0" y="140"/>
                        <a:pt x="0" y="142"/>
                      </a:cubicBezTo>
                      <a:cubicBezTo>
                        <a:pt x="110" y="142"/>
                        <a:pt x="110" y="142"/>
                        <a:pt x="110" y="142"/>
                      </a:cubicBezTo>
                      <a:cubicBezTo>
                        <a:pt x="110" y="140"/>
                        <a:pt x="110" y="139"/>
                        <a:pt x="110" y="138"/>
                      </a:cubicBezTo>
                      <a:cubicBezTo>
                        <a:pt x="110" y="96"/>
                        <a:pt x="86" y="62"/>
                        <a:pt x="55" y="62"/>
                      </a:cubicBezTo>
                      <a:close/>
                      <a:moveTo>
                        <a:pt x="56" y="55"/>
                      </a:moveTo>
                      <a:cubicBezTo>
                        <a:pt x="71" y="55"/>
                        <a:pt x="84" y="42"/>
                        <a:pt x="84" y="27"/>
                      </a:cubicBezTo>
                      <a:cubicBezTo>
                        <a:pt x="84" y="12"/>
                        <a:pt x="71" y="0"/>
                        <a:pt x="56" y="0"/>
                      </a:cubicBezTo>
                      <a:cubicBezTo>
                        <a:pt x="40" y="0"/>
                        <a:pt x="28" y="12"/>
                        <a:pt x="28" y="27"/>
                      </a:cubicBezTo>
                      <a:cubicBezTo>
                        <a:pt x="28" y="42"/>
                        <a:pt x="40" y="55"/>
                        <a:pt x="56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1045">
                  <a:extLst>
                    <a:ext uri="{FF2B5EF4-FFF2-40B4-BE49-F238E27FC236}">
                      <a16:creationId xmlns:a16="http://schemas.microsoft.com/office/drawing/2014/main" id="{BCF1D6C2-0CC5-113A-9E6B-BD35C7E28C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588583" y="2934606"/>
                  <a:ext cx="85940" cy="148704"/>
                </a:xfrm>
                <a:custGeom>
                  <a:avLst/>
                  <a:gdLst>
                    <a:gd name="T0" fmla="*/ 18 w 55"/>
                    <a:gd name="T1" fmla="*/ 42 h 95"/>
                    <a:gd name="T2" fmla="*/ 10 w 55"/>
                    <a:gd name="T3" fmla="*/ 43 h 95"/>
                    <a:gd name="T4" fmla="*/ 21 w 55"/>
                    <a:gd name="T5" fmla="*/ 91 h 95"/>
                    <a:gd name="T6" fmla="*/ 21 w 55"/>
                    <a:gd name="T7" fmla="*/ 95 h 95"/>
                    <a:gd name="T8" fmla="*/ 55 w 55"/>
                    <a:gd name="T9" fmla="*/ 95 h 95"/>
                    <a:gd name="T10" fmla="*/ 55 w 55"/>
                    <a:gd name="T11" fmla="*/ 92 h 95"/>
                    <a:gd name="T12" fmla="*/ 18 w 55"/>
                    <a:gd name="T13" fmla="*/ 42 h 95"/>
                    <a:gd name="T14" fmla="*/ 37 w 55"/>
                    <a:gd name="T15" fmla="*/ 18 h 95"/>
                    <a:gd name="T16" fmla="*/ 18 w 55"/>
                    <a:gd name="T17" fmla="*/ 0 h 95"/>
                    <a:gd name="T18" fmla="*/ 0 w 55"/>
                    <a:gd name="T19" fmla="*/ 18 h 95"/>
                    <a:gd name="T20" fmla="*/ 18 w 55"/>
                    <a:gd name="T21" fmla="*/ 37 h 95"/>
                    <a:gd name="T22" fmla="*/ 37 w 55"/>
                    <a:gd name="T23" fmla="*/ 18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5" h="95">
                      <a:moveTo>
                        <a:pt x="18" y="42"/>
                      </a:moveTo>
                      <a:cubicBezTo>
                        <a:pt x="15" y="42"/>
                        <a:pt x="13" y="42"/>
                        <a:pt x="10" y="43"/>
                      </a:cubicBezTo>
                      <a:cubicBezTo>
                        <a:pt x="17" y="56"/>
                        <a:pt x="21" y="73"/>
                        <a:pt x="21" y="91"/>
                      </a:cubicBezTo>
                      <a:cubicBezTo>
                        <a:pt x="21" y="92"/>
                        <a:pt x="21" y="93"/>
                        <a:pt x="21" y="95"/>
                      </a:cubicBezTo>
                      <a:cubicBezTo>
                        <a:pt x="55" y="95"/>
                        <a:pt x="55" y="95"/>
                        <a:pt x="55" y="95"/>
                      </a:cubicBezTo>
                      <a:cubicBezTo>
                        <a:pt x="55" y="94"/>
                        <a:pt x="55" y="93"/>
                        <a:pt x="55" y="92"/>
                      </a:cubicBezTo>
                      <a:cubicBezTo>
                        <a:pt x="55" y="64"/>
                        <a:pt x="38" y="42"/>
                        <a:pt x="18" y="42"/>
                      </a:cubicBezTo>
                      <a:close/>
                      <a:moveTo>
                        <a:pt x="37" y="18"/>
                      </a:moveTo>
                      <a:cubicBezTo>
                        <a:pt x="37" y="8"/>
                        <a:pt x="29" y="0"/>
                        <a:pt x="18" y="0"/>
                      </a:cubicBez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8"/>
                        <a:pt x="8" y="37"/>
                        <a:pt x="18" y="37"/>
                      </a:cubicBezTo>
                      <a:cubicBezTo>
                        <a:pt x="29" y="37"/>
                        <a:pt x="37" y="28"/>
                        <a:pt x="37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F65A176-A8D1-9FE2-AA2D-2D669B18F2D6}"/>
                </a:ext>
              </a:extLst>
            </p:cNvPr>
            <p:cNvGrpSpPr/>
            <p:nvPr/>
          </p:nvGrpSpPr>
          <p:grpSpPr>
            <a:xfrm>
              <a:off x="3199715" y="3397486"/>
              <a:ext cx="946680" cy="942414"/>
              <a:chOff x="5216904" y="3258477"/>
              <a:chExt cx="946680" cy="942414"/>
            </a:xfrm>
          </p:grpSpPr>
          <p:sp>
            <p:nvSpPr>
              <p:cNvPr id="22" name="圆角矩形 15">
                <a:extLst>
                  <a:ext uri="{FF2B5EF4-FFF2-40B4-BE49-F238E27FC236}">
                    <a16:creationId xmlns:a16="http://schemas.microsoft.com/office/drawing/2014/main" id="{1C28C89E-2FD3-FC73-86C0-D943811CAA1F}"/>
                  </a:ext>
                </a:extLst>
              </p:cNvPr>
              <p:cNvSpPr/>
              <p:nvPr/>
            </p:nvSpPr>
            <p:spPr>
              <a:xfrm rot="2700000">
                <a:off x="5219037" y="3256344"/>
                <a:ext cx="942414" cy="946680"/>
              </a:xfrm>
              <a:prstGeom prst="roundRect">
                <a:avLst/>
              </a:prstGeom>
              <a:solidFill>
                <a:srgbClr val="0A0D14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lIns="67391" tIns="33696" rIns="67391" bIns="3369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3" name="组合 16">
                <a:extLst>
                  <a:ext uri="{FF2B5EF4-FFF2-40B4-BE49-F238E27FC236}">
                    <a16:creationId xmlns:a16="http://schemas.microsoft.com/office/drawing/2014/main" id="{D8F190DE-FDB7-2316-F6D1-2A63E4D1F057}"/>
                  </a:ext>
                </a:extLst>
              </p:cNvPr>
              <p:cNvGrpSpPr/>
              <p:nvPr/>
            </p:nvGrpSpPr>
            <p:grpSpPr>
              <a:xfrm>
                <a:off x="5428967" y="3435109"/>
                <a:ext cx="459158" cy="499719"/>
                <a:chOff x="930276" y="5935664"/>
                <a:chExt cx="306388" cy="334963"/>
              </a:xfrm>
              <a:solidFill>
                <a:sysClr val="window" lastClr="FFFFFF"/>
              </a:solidFill>
              <a:effectLst/>
            </p:grpSpPr>
            <p:sp>
              <p:nvSpPr>
                <p:cNvPr id="24" name="Freeform 665">
                  <a:extLst>
                    <a:ext uri="{FF2B5EF4-FFF2-40B4-BE49-F238E27FC236}">
                      <a16:creationId xmlns:a16="http://schemas.microsoft.com/office/drawing/2014/main" id="{08AC7970-D05A-D629-6AC1-47AE2A5AD4CA}"/>
                    </a:ext>
                  </a:extLst>
                </p:cNvPr>
                <p:cNvSpPr/>
                <p:nvPr/>
              </p:nvSpPr>
              <p:spPr bwMode="auto">
                <a:xfrm>
                  <a:off x="930276" y="5935664"/>
                  <a:ext cx="306388" cy="236538"/>
                </a:xfrm>
                <a:custGeom>
                  <a:avLst/>
                  <a:gdLst>
                    <a:gd name="T0" fmla="*/ 179 w 193"/>
                    <a:gd name="T1" fmla="*/ 54 h 149"/>
                    <a:gd name="T2" fmla="*/ 193 w 193"/>
                    <a:gd name="T3" fmla="*/ 0 h 149"/>
                    <a:gd name="T4" fmla="*/ 138 w 193"/>
                    <a:gd name="T5" fmla="*/ 13 h 149"/>
                    <a:gd name="T6" fmla="*/ 152 w 193"/>
                    <a:gd name="T7" fmla="*/ 27 h 149"/>
                    <a:gd name="T8" fmla="*/ 99 w 193"/>
                    <a:gd name="T9" fmla="*/ 79 h 149"/>
                    <a:gd name="T10" fmla="*/ 77 w 193"/>
                    <a:gd name="T11" fmla="*/ 57 h 149"/>
                    <a:gd name="T12" fmla="*/ 0 w 193"/>
                    <a:gd name="T13" fmla="*/ 134 h 149"/>
                    <a:gd name="T14" fmla="*/ 15 w 193"/>
                    <a:gd name="T15" fmla="*/ 149 h 149"/>
                    <a:gd name="T16" fmla="*/ 15 w 193"/>
                    <a:gd name="T17" fmla="*/ 149 h 149"/>
                    <a:gd name="T18" fmla="*/ 77 w 193"/>
                    <a:gd name="T19" fmla="*/ 87 h 149"/>
                    <a:gd name="T20" fmla="*/ 99 w 193"/>
                    <a:gd name="T21" fmla="*/ 108 h 149"/>
                    <a:gd name="T22" fmla="*/ 167 w 193"/>
                    <a:gd name="T23" fmla="*/ 41 h 149"/>
                    <a:gd name="T24" fmla="*/ 179 w 193"/>
                    <a:gd name="T25" fmla="*/ 54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3" h="149">
                      <a:moveTo>
                        <a:pt x="179" y="54"/>
                      </a:moveTo>
                      <a:lnTo>
                        <a:pt x="193" y="0"/>
                      </a:lnTo>
                      <a:lnTo>
                        <a:pt x="138" y="13"/>
                      </a:lnTo>
                      <a:lnTo>
                        <a:pt x="152" y="27"/>
                      </a:lnTo>
                      <a:lnTo>
                        <a:pt x="99" y="79"/>
                      </a:lnTo>
                      <a:lnTo>
                        <a:pt x="77" y="57"/>
                      </a:lnTo>
                      <a:lnTo>
                        <a:pt x="0" y="134"/>
                      </a:lnTo>
                      <a:lnTo>
                        <a:pt x="15" y="149"/>
                      </a:lnTo>
                      <a:lnTo>
                        <a:pt x="15" y="149"/>
                      </a:lnTo>
                      <a:lnTo>
                        <a:pt x="77" y="87"/>
                      </a:lnTo>
                      <a:lnTo>
                        <a:pt x="99" y="108"/>
                      </a:lnTo>
                      <a:lnTo>
                        <a:pt x="167" y="41"/>
                      </a:lnTo>
                      <a:lnTo>
                        <a:pt x="179" y="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Rectangle 666">
                  <a:extLst>
                    <a:ext uri="{FF2B5EF4-FFF2-40B4-BE49-F238E27FC236}">
                      <a16:creationId xmlns:a16="http://schemas.microsoft.com/office/drawing/2014/main" id="{659669A1-895A-8158-96D2-28FF0E7C04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7264" y="6189664"/>
                  <a:ext cx="44450" cy="809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Rectangle 667">
                  <a:extLst>
                    <a:ext uri="{FF2B5EF4-FFF2-40B4-BE49-F238E27FC236}">
                      <a16:creationId xmlns:a16="http://schemas.microsoft.com/office/drawing/2014/main" id="{0191EBC9-ABBC-9822-41FC-FF16264B92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30289" y="6149976"/>
                  <a:ext cx="44450" cy="1206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Rectangle 668">
                  <a:extLst>
                    <a:ext uri="{FF2B5EF4-FFF2-40B4-BE49-F238E27FC236}">
                      <a16:creationId xmlns:a16="http://schemas.microsoft.com/office/drawing/2014/main" id="{CCF73998-B969-1367-88B7-267762284D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4901" y="6110289"/>
                  <a:ext cx="44450" cy="1603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Rectangle 669">
                  <a:extLst>
                    <a:ext uri="{FF2B5EF4-FFF2-40B4-BE49-F238E27FC236}">
                      <a16:creationId xmlns:a16="http://schemas.microsoft.com/office/drawing/2014/main" id="{D11CE7E3-DF10-CE6B-922D-4D3C5822DC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7926" y="6070601"/>
                  <a:ext cx="44450" cy="2000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BF56809-7A25-6CC5-D2C6-215768649D18}"/>
                </a:ext>
              </a:extLst>
            </p:cNvPr>
            <p:cNvGrpSpPr/>
            <p:nvPr/>
          </p:nvGrpSpPr>
          <p:grpSpPr>
            <a:xfrm>
              <a:off x="4037137" y="2642366"/>
              <a:ext cx="946680" cy="942414"/>
              <a:chOff x="6054326" y="2503357"/>
              <a:chExt cx="946680" cy="942414"/>
            </a:xfrm>
          </p:grpSpPr>
          <p:sp>
            <p:nvSpPr>
              <p:cNvPr id="30" name="圆角矩形 13">
                <a:extLst>
                  <a:ext uri="{FF2B5EF4-FFF2-40B4-BE49-F238E27FC236}">
                    <a16:creationId xmlns:a16="http://schemas.microsoft.com/office/drawing/2014/main" id="{A8E9306F-61DD-07D9-D247-86025DC0637A}"/>
                  </a:ext>
                </a:extLst>
              </p:cNvPr>
              <p:cNvSpPr/>
              <p:nvPr/>
            </p:nvSpPr>
            <p:spPr>
              <a:xfrm rot="2700000">
                <a:off x="6056459" y="2501224"/>
                <a:ext cx="942414" cy="946680"/>
              </a:xfrm>
              <a:prstGeom prst="roundRect">
                <a:avLst/>
              </a:prstGeom>
              <a:solidFill>
                <a:srgbClr val="E3B505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lIns="67391" tIns="33696" rIns="67391" bIns="3369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31" name="组合 27">
                <a:extLst>
                  <a:ext uri="{FF2B5EF4-FFF2-40B4-BE49-F238E27FC236}">
                    <a16:creationId xmlns:a16="http://schemas.microsoft.com/office/drawing/2014/main" id="{315AD55E-78B0-D98D-3AD6-A7BC88461749}"/>
                  </a:ext>
                </a:extLst>
              </p:cNvPr>
              <p:cNvGrpSpPr/>
              <p:nvPr/>
            </p:nvGrpSpPr>
            <p:grpSpPr>
              <a:xfrm>
                <a:off x="6282351" y="2712593"/>
                <a:ext cx="469104" cy="557203"/>
                <a:chOff x="277814" y="5935664"/>
                <a:chExt cx="279400" cy="333375"/>
              </a:xfrm>
              <a:solidFill>
                <a:schemeClr val="bg1"/>
              </a:solidFill>
              <a:effectLst/>
            </p:grpSpPr>
            <p:sp>
              <p:nvSpPr>
                <p:cNvPr id="32" name="Freeform 829">
                  <a:extLst>
                    <a:ext uri="{FF2B5EF4-FFF2-40B4-BE49-F238E27FC236}">
                      <a16:creationId xmlns:a16="http://schemas.microsoft.com/office/drawing/2014/main" id="{44408996-A959-4BEF-A4B6-766950A506A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7814" y="5935664"/>
                  <a:ext cx="279400" cy="333375"/>
                </a:xfrm>
                <a:custGeom>
                  <a:avLst/>
                  <a:gdLst>
                    <a:gd name="T0" fmla="*/ 241 w 241"/>
                    <a:gd name="T1" fmla="*/ 30 h 288"/>
                    <a:gd name="T2" fmla="*/ 129 w 241"/>
                    <a:gd name="T3" fmla="*/ 30 h 288"/>
                    <a:gd name="T4" fmla="*/ 129 w 241"/>
                    <a:gd name="T5" fmla="*/ 10 h 288"/>
                    <a:gd name="T6" fmla="*/ 119 w 241"/>
                    <a:gd name="T7" fmla="*/ 0 h 288"/>
                    <a:gd name="T8" fmla="*/ 109 w 241"/>
                    <a:gd name="T9" fmla="*/ 10 h 288"/>
                    <a:gd name="T10" fmla="*/ 109 w 241"/>
                    <a:gd name="T11" fmla="*/ 30 h 288"/>
                    <a:gd name="T12" fmla="*/ 0 w 241"/>
                    <a:gd name="T13" fmla="*/ 30 h 288"/>
                    <a:gd name="T14" fmla="*/ 0 w 241"/>
                    <a:gd name="T15" fmla="*/ 196 h 288"/>
                    <a:gd name="T16" fmla="*/ 75 w 241"/>
                    <a:gd name="T17" fmla="*/ 196 h 288"/>
                    <a:gd name="T18" fmla="*/ 45 w 241"/>
                    <a:gd name="T19" fmla="*/ 272 h 288"/>
                    <a:gd name="T20" fmla="*/ 52 w 241"/>
                    <a:gd name="T21" fmla="*/ 288 h 288"/>
                    <a:gd name="T22" fmla="*/ 56 w 241"/>
                    <a:gd name="T23" fmla="*/ 288 h 288"/>
                    <a:gd name="T24" fmla="*/ 67 w 241"/>
                    <a:gd name="T25" fmla="*/ 281 h 288"/>
                    <a:gd name="T26" fmla="*/ 100 w 241"/>
                    <a:gd name="T27" fmla="*/ 196 h 288"/>
                    <a:gd name="T28" fmla="*/ 138 w 241"/>
                    <a:gd name="T29" fmla="*/ 196 h 288"/>
                    <a:gd name="T30" fmla="*/ 171 w 241"/>
                    <a:gd name="T31" fmla="*/ 281 h 288"/>
                    <a:gd name="T32" fmla="*/ 182 w 241"/>
                    <a:gd name="T33" fmla="*/ 288 h 288"/>
                    <a:gd name="T34" fmla="*/ 186 w 241"/>
                    <a:gd name="T35" fmla="*/ 288 h 288"/>
                    <a:gd name="T36" fmla="*/ 193 w 241"/>
                    <a:gd name="T37" fmla="*/ 272 h 288"/>
                    <a:gd name="T38" fmla="*/ 164 w 241"/>
                    <a:gd name="T39" fmla="*/ 196 h 288"/>
                    <a:gd name="T40" fmla="*/ 241 w 241"/>
                    <a:gd name="T41" fmla="*/ 196 h 288"/>
                    <a:gd name="T42" fmla="*/ 241 w 241"/>
                    <a:gd name="T43" fmla="*/ 30 h 288"/>
                    <a:gd name="T44" fmla="*/ 218 w 241"/>
                    <a:gd name="T45" fmla="*/ 172 h 288"/>
                    <a:gd name="T46" fmla="*/ 23 w 241"/>
                    <a:gd name="T47" fmla="*/ 172 h 288"/>
                    <a:gd name="T48" fmla="*/ 23 w 241"/>
                    <a:gd name="T49" fmla="*/ 53 h 288"/>
                    <a:gd name="T50" fmla="*/ 218 w 241"/>
                    <a:gd name="T51" fmla="*/ 53 h 288"/>
                    <a:gd name="T52" fmla="*/ 218 w 241"/>
                    <a:gd name="T53" fmla="*/ 17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41" h="288">
                      <a:moveTo>
                        <a:pt x="241" y="30"/>
                      </a:moveTo>
                      <a:cubicBezTo>
                        <a:pt x="129" y="30"/>
                        <a:pt x="129" y="30"/>
                        <a:pt x="129" y="30"/>
                      </a:cubicBezTo>
                      <a:cubicBezTo>
                        <a:pt x="129" y="10"/>
                        <a:pt x="129" y="10"/>
                        <a:pt x="129" y="10"/>
                      </a:cubicBezTo>
                      <a:cubicBezTo>
                        <a:pt x="129" y="5"/>
                        <a:pt x="125" y="0"/>
                        <a:pt x="119" y="0"/>
                      </a:cubicBezTo>
                      <a:cubicBezTo>
                        <a:pt x="114" y="0"/>
                        <a:pt x="109" y="5"/>
                        <a:pt x="109" y="10"/>
                      </a:cubicBezTo>
                      <a:cubicBezTo>
                        <a:pt x="109" y="30"/>
                        <a:pt x="109" y="30"/>
                        <a:pt x="109" y="3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196"/>
                        <a:pt x="0" y="196"/>
                        <a:pt x="0" y="196"/>
                      </a:cubicBezTo>
                      <a:cubicBezTo>
                        <a:pt x="75" y="196"/>
                        <a:pt x="75" y="196"/>
                        <a:pt x="75" y="196"/>
                      </a:cubicBezTo>
                      <a:cubicBezTo>
                        <a:pt x="45" y="272"/>
                        <a:pt x="45" y="272"/>
                        <a:pt x="45" y="272"/>
                      </a:cubicBezTo>
                      <a:cubicBezTo>
                        <a:pt x="43" y="278"/>
                        <a:pt x="46" y="285"/>
                        <a:pt x="52" y="288"/>
                      </a:cubicBezTo>
                      <a:cubicBezTo>
                        <a:pt x="53" y="288"/>
                        <a:pt x="55" y="288"/>
                        <a:pt x="56" y="288"/>
                      </a:cubicBezTo>
                      <a:cubicBezTo>
                        <a:pt x="61" y="288"/>
                        <a:pt x="65" y="286"/>
                        <a:pt x="67" y="281"/>
                      </a:cubicBezTo>
                      <a:cubicBezTo>
                        <a:pt x="100" y="196"/>
                        <a:pt x="100" y="196"/>
                        <a:pt x="100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71" y="281"/>
                        <a:pt x="171" y="281"/>
                        <a:pt x="171" y="281"/>
                      </a:cubicBezTo>
                      <a:cubicBezTo>
                        <a:pt x="173" y="286"/>
                        <a:pt x="177" y="288"/>
                        <a:pt x="182" y="288"/>
                      </a:cubicBezTo>
                      <a:cubicBezTo>
                        <a:pt x="184" y="288"/>
                        <a:pt x="185" y="288"/>
                        <a:pt x="186" y="288"/>
                      </a:cubicBezTo>
                      <a:cubicBezTo>
                        <a:pt x="193" y="285"/>
                        <a:pt x="196" y="278"/>
                        <a:pt x="193" y="272"/>
                      </a:cubicBezTo>
                      <a:cubicBezTo>
                        <a:pt x="164" y="196"/>
                        <a:pt x="164" y="196"/>
                        <a:pt x="164" y="196"/>
                      </a:cubicBezTo>
                      <a:cubicBezTo>
                        <a:pt x="241" y="196"/>
                        <a:pt x="241" y="196"/>
                        <a:pt x="241" y="196"/>
                      </a:cubicBezTo>
                      <a:lnTo>
                        <a:pt x="241" y="30"/>
                      </a:lnTo>
                      <a:close/>
                      <a:moveTo>
                        <a:pt x="218" y="172"/>
                      </a:moveTo>
                      <a:cubicBezTo>
                        <a:pt x="23" y="172"/>
                        <a:pt x="23" y="172"/>
                        <a:pt x="23" y="172"/>
                      </a:cubicBezTo>
                      <a:cubicBezTo>
                        <a:pt x="23" y="53"/>
                        <a:pt x="23" y="53"/>
                        <a:pt x="23" y="53"/>
                      </a:cubicBezTo>
                      <a:cubicBezTo>
                        <a:pt x="218" y="53"/>
                        <a:pt x="218" y="53"/>
                        <a:pt x="218" y="53"/>
                      </a:cubicBezTo>
                      <a:lnTo>
                        <a:pt x="218" y="1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830">
                  <a:extLst>
                    <a:ext uri="{FF2B5EF4-FFF2-40B4-BE49-F238E27FC236}">
                      <a16:creationId xmlns:a16="http://schemas.microsoft.com/office/drawing/2014/main" id="{9095C2AF-9977-B3C9-745E-8712ED198F36}"/>
                    </a:ext>
                  </a:extLst>
                </p:cNvPr>
                <p:cNvSpPr/>
                <p:nvPr/>
              </p:nvSpPr>
              <p:spPr bwMode="auto">
                <a:xfrm>
                  <a:off x="323851" y="6018214"/>
                  <a:ext cx="184150" cy="96838"/>
                </a:xfrm>
                <a:custGeom>
                  <a:avLst/>
                  <a:gdLst>
                    <a:gd name="T0" fmla="*/ 6 w 116"/>
                    <a:gd name="T1" fmla="*/ 61 h 61"/>
                    <a:gd name="T2" fmla="*/ 46 w 116"/>
                    <a:gd name="T3" fmla="*/ 34 h 61"/>
                    <a:gd name="T4" fmla="*/ 55 w 116"/>
                    <a:gd name="T5" fmla="*/ 48 h 61"/>
                    <a:gd name="T6" fmla="*/ 98 w 116"/>
                    <a:gd name="T7" fmla="*/ 20 h 61"/>
                    <a:gd name="T8" fmla="*/ 104 w 116"/>
                    <a:gd name="T9" fmla="*/ 28 h 61"/>
                    <a:gd name="T10" fmla="*/ 116 w 116"/>
                    <a:gd name="T11" fmla="*/ 0 h 61"/>
                    <a:gd name="T12" fmla="*/ 85 w 116"/>
                    <a:gd name="T13" fmla="*/ 2 h 61"/>
                    <a:gd name="T14" fmla="*/ 92 w 116"/>
                    <a:gd name="T15" fmla="*/ 10 h 61"/>
                    <a:gd name="T16" fmla="*/ 58 w 116"/>
                    <a:gd name="T17" fmla="*/ 33 h 61"/>
                    <a:gd name="T18" fmla="*/ 49 w 116"/>
                    <a:gd name="T19" fmla="*/ 18 h 61"/>
                    <a:gd name="T20" fmla="*/ 0 w 116"/>
                    <a:gd name="T21" fmla="*/ 51 h 61"/>
                    <a:gd name="T22" fmla="*/ 6 w 116"/>
                    <a:gd name="T23" fmla="*/ 61 h 61"/>
                    <a:gd name="T24" fmla="*/ 6 w 116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6" h="61">
                      <a:moveTo>
                        <a:pt x="6" y="61"/>
                      </a:moveTo>
                      <a:lnTo>
                        <a:pt x="46" y="34"/>
                      </a:lnTo>
                      <a:lnTo>
                        <a:pt x="55" y="48"/>
                      </a:lnTo>
                      <a:lnTo>
                        <a:pt x="98" y="20"/>
                      </a:lnTo>
                      <a:lnTo>
                        <a:pt x="104" y="28"/>
                      </a:lnTo>
                      <a:lnTo>
                        <a:pt x="116" y="0"/>
                      </a:lnTo>
                      <a:lnTo>
                        <a:pt x="85" y="2"/>
                      </a:lnTo>
                      <a:lnTo>
                        <a:pt x="92" y="10"/>
                      </a:lnTo>
                      <a:lnTo>
                        <a:pt x="58" y="33"/>
                      </a:lnTo>
                      <a:lnTo>
                        <a:pt x="49" y="18"/>
                      </a:lnTo>
                      <a:lnTo>
                        <a:pt x="0" y="51"/>
                      </a:lnTo>
                      <a:lnTo>
                        <a:pt x="6" y="61"/>
                      </a:lnTo>
                      <a:lnTo>
                        <a:pt x="6" y="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2492C00-97D0-ADED-2DD4-646A62AC2007}"/>
                </a:ext>
              </a:extLst>
            </p:cNvPr>
            <p:cNvGrpSpPr/>
            <p:nvPr/>
          </p:nvGrpSpPr>
          <p:grpSpPr>
            <a:xfrm>
              <a:off x="3199715" y="1806216"/>
              <a:ext cx="946680" cy="942414"/>
              <a:chOff x="5216904" y="1667207"/>
              <a:chExt cx="946680" cy="942414"/>
            </a:xfrm>
          </p:grpSpPr>
          <p:sp>
            <p:nvSpPr>
              <p:cNvPr id="35" name="圆角矩形 12">
                <a:extLst>
                  <a:ext uri="{FF2B5EF4-FFF2-40B4-BE49-F238E27FC236}">
                    <a16:creationId xmlns:a16="http://schemas.microsoft.com/office/drawing/2014/main" id="{227B2778-3660-4738-80FF-88409F383583}"/>
                  </a:ext>
                </a:extLst>
              </p:cNvPr>
              <p:cNvSpPr/>
              <p:nvPr/>
            </p:nvSpPr>
            <p:spPr>
              <a:xfrm rot="2700000">
                <a:off x="5219037" y="1665074"/>
                <a:ext cx="942414" cy="946680"/>
              </a:xfrm>
              <a:prstGeom prst="roundRect">
                <a:avLst/>
              </a:prstGeom>
              <a:solidFill>
                <a:srgbClr val="0A0D14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lIns="67391" tIns="33696" rIns="67391" bIns="33696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Freeform 28">
                <a:extLst>
                  <a:ext uri="{FF2B5EF4-FFF2-40B4-BE49-F238E27FC236}">
                    <a16:creationId xmlns:a16="http://schemas.microsoft.com/office/drawing/2014/main" id="{5C46739C-F481-1320-1D2D-224F3546AB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75484" y="1808984"/>
                <a:ext cx="629519" cy="600164"/>
              </a:xfrm>
              <a:custGeom>
                <a:avLst/>
                <a:gdLst>
                  <a:gd name="T0" fmla="*/ 188 w 490"/>
                  <a:gd name="T1" fmla="*/ 199 h 467"/>
                  <a:gd name="T2" fmla="*/ 162 w 490"/>
                  <a:gd name="T3" fmla="*/ 123 h 467"/>
                  <a:gd name="T4" fmla="*/ 162 w 490"/>
                  <a:gd name="T5" fmla="*/ 117 h 467"/>
                  <a:gd name="T6" fmla="*/ 329 w 490"/>
                  <a:gd name="T7" fmla="*/ 117 h 467"/>
                  <a:gd name="T8" fmla="*/ 329 w 490"/>
                  <a:gd name="T9" fmla="*/ 123 h 467"/>
                  <a:gd name="T10" fmla="*/ 303 w 490"/>
                  <a:gd name="T11" fmla="*/ 199 h 467"/>
                  <a:gd name="T12" fmla="*/ 391 w 490"/>
                  <a:gd name="T13" fmla="*/ 244 h 467"/>
                  <a:gd name="T14" fmla="*/ 445 w 490"/>
                  <a:gd name="T15" fmla="*/ 172 h 467"/>
                  <a:gd name="T16" fmla="*/ 445 w 490"/>
                  <a:gd name="T17" fmla="*/ 172 h 467"/>
                  <a:gd name="T18" fmla="*/ 407 w 490"/>
                  <a:gd name="T19" fmla="*/ 94 h 467"/>
                  <a:gd name="T20" fmla="*/ 375 w 490"/>
                  <a:gd name="T21" fmla="*/ 93 h 467"/>
                  <a:gd name="T22" fmla="*/ 337 w 490"/>
                  <a:gd name="T23" fmla="*/ 172 h 467"/>
                  <a:gd name="T24" fmla="*/ 337 w 490"/>
                  <a:gd name="T25" fmla="*/ 172 h 467"/>
                  <a:gd name="T26" fmla="*/ 391 w 490"/>
                  <a:gd name="T27" fmla="*/ 244 h 467"/>
                  <a:gd name="T28" fmla="*/ 344 w 490"/>
                  <a:gd name="T29" fmla="*/ 173 h 467"/>
                  <a:gd name="T30" fmla="*/ 349 w 490"/>
                  <a:gd name="T31" fmla="*/ 148 h 467"/>
                  <a:gd name="T32" fmla="*/ 430 w 490"/>
                  <a:gd name="T33" fmla="*/ 134 h 467"/>
                  <a:gd name="T34" fmla="*/ 434 w 490"/>
                  <a:gd name="T35" fmla="*/ 160 h 467"/>
                  <a:gd name="T36" fmla="*/ 422 w 490"/>
                  <a:gd name="T37" fmla="*/ 217 h 467"/>
                  <a:gd name="T38" fmla="*/ 360 w 490"/>
                  <a:gd name="T39" fmla="*/ 217 h 467"/>
                  <a:gd name="T40" fmla="*/ 137 w 490"/>
                  <a:gd name="T41" fmla="*/ 221 h 467"/>
                  <a:gd name="T42" fmla="*/ 154 w 490"/>
                  <a:gd name="T43" fmla="*/ 172 h 467"/>
                  <a:gd name="T44" fmla="*/ 154 w 490"/>
                  <a:gd name="T45" fmla="*/ 168 h 467"/>
                  <a:gd name="T46" fmla="*/ 99 w 490"/>
                  <a:gd name="T47" fmla="*/ 92 h 467"/>
                  <a:gd name="T48" fmla="*/ 46 w 490"/>
                  <a:gd name="T49" fmla="*/ 168 h 467"/>
                  <a:gd name="T50" fmla="*/ 46 w 490"/>
                  <a:gd name="T51" fmla="*/ 172 h 467"/>
                  <a:gd name="T52" fmla="*/ 62 w 490"/>
                  <a:gd name="T53" fmla="*/ 221 h 467"/>
                  <a:gd name="T54" fmla="*/ 68 w 490"/>
                  <a:gd name="T55" fmla="*/ 217 h 467"/>
                  <a:gd name="T56" fmla="*/ 56 w 490"/>
                  <a:gd name="T57" fmla="*/ 160 h 467"/>
                  <a:gd name="T58" fmla="*/ 61 w 490"/>
                  <a:gd name="T59" fmla="*/ 134 h 467"/>
                  <a:gd name="T60" fmla="*/ 142 w 490"/>
                  <a:gd name="T61" fmla="*/ 148 h 467"/>
                  <a:gd name="T62" fmla="*/ 146 w 490"/>
                  <a:gd name="T63" fmla="*/ 173 h 467"/>
                  <a:gd name="T64" fmla="*/ 100 w 490"/>
                  <a:gd name="T65" fmla="*/ 237 h 467"/>
                  <a:gd name="T66" fmla="*/ 262 w 490"/>
                  <a:gd name="T67" fmla="*/ 291 h 467"/>
                  <a:gd name="T68" fmla="*/ 252 w 490"/>
                  <a:gd name="T69" fmla="*/ 313 h 467"/>
                  <a:gd name="T70" fmla="*/ 314 w 490"/>
                  <a:gd name="T71" fmla="*/ 264 h 467"/>
                  <a:gd name="T72" fmla="*/ 402 w 490"/>
                  <a:gd name="T73" fmla="*/ 437 h 467"/>
                  <a:gd name="T74" fmla="*/ 119 w 490"/>
                  <a:gd name="T75" fmla="*/ 467 h 467"/>
                  <a:gd name="T76" fmla="*/ 88 w 490"/>
                  <a:gd name="T77" fmla="*/ 334 h 467"/>
                  <a:gd name="T78" fmla="*/ 231 w 490"/>
                  <a:gd name="T79" fmla="*/ 413 h 467"/>
                  <a:gd name="T80" fmla="*/ 238 w 490"/>
                  <a:gd name="T81" fmla="*/ 308 h 467"/>
                  <a:gd name="T82" fmla="*/ 229 w 490"/>
                  <a:gd name="T83" fmla="*/ 288 h 467"/>
                  <a:gd name="T84" fmla="*/ 259 w 490"/>
                  <a:gd name="T85" fmla="*/ 286 h 467"/>
                  <a:gd name="T86" fmla="*/ 262 w 490"/>
                  <a:gd name="T87" fmla="*/ 291 h 467"/>
                  <a:gd name="T88" fmla="*/ 490 w 490"/>
                  <a:gd name="T89" fmla="*/ 305 h 467"/>
                  <a:gd name="T90" fmla="*/ 412 w 490"/>
                  <a:gd name="T91" fmla="*/ 312 h 467"/>
                  <a:gd name="T92" fmla="*/ 416 w 490"/>
                  <a:gd name="T93" fmla="*/ 388 h 467"/>
                  <a:gd name="T94" fmla="*/ 490 w 490"/>
                  <a:gd name="T95" fmla="*/ 371 h 467"/>
                  <a:gd name="T96" fmla="*/ 16 w 490"/>
                  <a:gd name="T97" fmla="*/ 388 h 467"/>
                  <a:gd name="T98" fmla="*/ 74 w 490"/>
                  <a:gd name="T99" fmla="*/ 334 h 467"/>
                  <a:gd name="T100" fmla="*/ 139 w 490"/>
                  <a:gd name="T101" fmla="*/ 260 h 467"/>
                  <a:gd name="T102" fmla="*/ 0 w 490"/>
                  <a:gd name="T103" fmla="*/ 371 h 467"/>
                  <a:gd name="T104" fmla="*/ 245 w 490"/>
                  <a:gd name="T105" fmla="*/ 223 h 467"/>
                  <a:gd name="T106" fmla="*/ 317 w 490"/>
                  <a:gd name="T107" fmla="*/ 124 h 467"/>
                  <a:gd name="T108" fmla="*/ 310 w 490"/>
                  <a:gd name="T109" fmla="*/ 85 h 467"/>
                  <a:gd name="T110" fmla="*/ 274 w 490"/>
                  <a:gd name="T111" fmla="*/ 61 h 467"/>
                  <a:gd name="T112" fmla="*/ 216 w 490"/>
                  <a:gd name="T113" fmla="*/ 61 h 467"/>
                  <a:gd name="T114" fmla="*/ 185 w 490"/>
                  <a:gd name="T115" fmla="*/ 64 h 467"/>
                  <a:gd name="T116" fmla="*/ 178 w 490"/>
                  <a:gd name="T117" fmla="*/ 105 h 467"/>
                  <a:gd name="T118" fmla="*/ 197 w 490"/>
                  <a:gd name="T119" fmla="*/ 192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90" h="467">
                    <a:moveTo>
                      <a:pt x="245" y="235"/>
                    </a:moveTo>
                    <a:cubicBezTo>
                      <a:pt x="224" y="235"/>
                      <a:pt x="203" y="220"/>
                      <a:pt x="188" y="199"/>
                    </a:cubicBezTo>
                    <a:cubicBezTo>
                      <a:pt x="172" y="178"/>
                      <a:pt x="162" y="150"/>
                      <a:pt x="162" y="123"/>
                    </a:cubicBezTo>
                    <a:cubicBezTo>
                      <a:pt x="162" y="123"/>
                      <a:pt x="162" y="123"/>
                      <a:pt x="162" y="123"/>
                    </a:cubicBezTo>
                    <a:cubicBezTo>
                      <a:pt x="162" y="122"/>
                      <a:pt x="162" y="122"/>
                      <a:pt x="162" y="122"/>
                    </a:cubicBezTo>
                    <a:cubicBezTo>
                      <a:pt x="162" y="121"/>
                      <a:pt x="162" y="119"/>
                      <a:pt x="162" y="117"/>
                    </a:cubicBezTo>
                    <a:cubicBezTo>
                      <a:pt x="162" y="52"/>
                      <a:pt x="151" y="0"/>
                      <a:pt x="245" y="0"/>
                    </a:cubicBezTo>
                    <a:cubicBezTo>
                      <a:pt x="340" y="0"/>
                      <a:pt x="329" y="52"/>
                      <a:pt x="329" y="117"/>
                    </a:cubicBezTo>
                    <a:cubicBezTo>
                      <a:pt x="329" y="119"/>
                      <a:pt x="329" y="121"/>
                      <a:pt x="329" y="122"/>
                    </a:cubicBezTo>
                    <a:cubicBezTo>
                      <a:pt x="329" y="123"/>
                      <a:pt x="329" y="123"/>
                      <a:pt x="329" y="123"/>
                    </a:cubicBezTo>
                    <a:cubicBezTo>
                      <a:pt x="329" y="123"/>
                      <a:pt x="329" y="123"/>
                      <a:pt x="329" y="123"/>
                    </a:cubicBezTo>
                    <a:cubicBezTo>
                      <a:pt x="329" y="150"/>
                      <a:pt x="318" y="178"/>
                      <a:pt x="303" y="199"/>
                    </a:cubicBezTo>
                    <a:cubicBezTo>
                      <a:pt x="287" y="220"/>
                      <a:pt x="266" y="235"/>
                      <a:pt x="245" y="235"/>
                    </a:cubicBezTo>
                    <a:close/>
                    <a:moveTo>
                      <a:pt x="391" y="244"/>
                    </a:moveTo>
                    <a:cubicBezTo>
                      <a:pt x="404" y="244"/>
                      <a:pt x="418" y="235"/>
                      <a:pt x="428" y="221"/>
                    </a:cubicBezTo>
                    <a:cubicBezTo>
                      <a:pt x="438" y="208"/>
                      <a:pt x="445" y="190"/>
                      <a:pt x="445" y="172"/>
                    </a:cubicBezTo>
                    <a:cubicBezTo>
                      <a:pt x="445" y="172"/>
                      <a:pt x="445" y="172"/>
                      <a:pt x="445" y="172"/>
                    </a:cubicBezTo>
                    <a:cubicBezTo>
                      <a:pt x="445" y="172"/>
                      <a:pt x="445" y="172"/>
                      <a:pt x="445" y="172"/>
                    </a:cubicBezTo>
                    <a:cubicBezTo>
                      <a:pt x="445" y="170"/>
                      <a:pt x="445" y="169"/>
                      <a:pt x="445" y="168"/>
                    </a:cubicBezTo>
                    <a:cubicBezTo>
                      <a:pt x="445" y="131"/>
                      <a:pt x="451" y="99"/>
                      <a:pt x="407" y="94"/>
                    </a:cubicBezTo>
                    <a:cubicBezTo>
                      <a:pt x="402" y="93"/>
                      <a:pt x="397" y="92"/>
                      <a:pt x="391" y="92"/>
                    </a:cubicBezTo>
                    <a:cubicBezTo>
                      <a:pt x="385" y="92"/>
                      <a:pt x="380" y="93"/>
                      <a:pt x="375" y="93"/>
                    </a:cubicBezTo>
                    <a:cubicBezTo>
                      <a:pt x="331" y="99"/>
                      <a:pt x="337" y="130"/>
                      <a:pt x="337" y="168"/>
                    </a:cubicBezTo>
                    <a:cubicBezTo>
                      <a:pt x="337" y="169"/>
                      <a:pt x="337" y="170"/>
                      <a:pt x="337" y="172"/>
                    </a:cubicBezTo>
                    <a:cubicBezTo>
                      <a:pt x="337" y="172"/>
                      <a:pt x="337" y="172"/>
                      <a:pt x="337" y="172"/>
                    </a:cubicBezTo>
                    <a:cubicBezTo>
                      <a:pt x="337" y="172"/>
                      <a:pt x="337" y="172"/>
                      <a:pt x="337" y="172"/>
                    </a:cubicBezTo>
                    <a:cubicBezTo>
                      <a:pt x="337" y="190"/>
                      <a:pt x="344" y="208"/>
                      <a:pt x="354" y="221"/>
                    </a:cubicBezTo>
                    <a:cubicBezTo>
                      <a:pt x="364" y="235"/>
                      <a:pt x="377" y="244"/>
                      <a:pt x="391" y="244"/>
                    </a:cubicBezTo>
                    <a:close/>
                    <a:moveTo>
                      <a:pt x="360" y="217"/>
                    </a:moveTo>
                    <a:cubicBezTo>
                      <a:pt x="351" y="204"/>
                      <a:pt x="345" y="188"/>
                      <a:pt x="344" y="173"/>
                    </a:cubicBezTo>
                    <a:cubicBezTo>
                      <a:pt x="348" y="160"/>
                      <a:pt x="348" y="160"/>
                      <a:pt x="348" y="160"/>
                    </a:cubicBezTo>
                    <a:cubicBezTo>
                      <a:pt x="349" y="156"/>
                      <a:pt x="349" y="152"/>
                      <a:pt x="349" y="148"/>
                    </a:cubicBezTo>
                    <a:cubicBezTo>
                      <a:pt x="349" y="142"/>
                      <a:pt x="349" y="138"/>
                      <a:pt x="352" y="134"/>
                    </a:cubicBezTo>
                    <a:cubicBezTo>
                      <a:pt x="354" y="127"/>
                      <a:pt x="429" y="127"/>
                      <a:pt x="430" y="134"/>
                    </a:cubicBezTo>
                    <a:cubicBezTo>
                      <a:pt x="433" y="138"/>
                      <a:pt x="433" y="142"/>
                      <a:pt x="433" y="148"/>
                    </a:cubicBezTo>
                    <a:cubicBezTo>
                      <a:pt x="433" y="152"/>
                      <a:pt x="433" y="156"/>
                      <a:pt x="434" y="160"/>
                    </a:cubicBezTo>
                    <a:cubicBezTo>
                      <a:pt x="437" y="173"/>
                      <a:pt x="437" y="173"/>
                      <a:pt x="437" y="173"/>
                    </a:cubicBezTo>
                    <a:cubicBezTo>
                      <a:pt x="437" y="188"/>
                      <a:pt x="431" y="204"/>
                      <a:pt x="422" y="217"/>
                    </a:cubicBezTo>
                    <a:cubicBezTo>
                      <a:pt x="413" y="229"/>
                      <a:pt x="402" y="237"/>
                      <a:pt x="391" y="237"/>
                    </a:cubicBezTo>
                    <a:cubicBezTo>
                      <a:pt x="380" y="237"/>
                      <a:pt x="368" y="229"/>
                      <a:pt x="360" y="217"/>
                    </a:cubicBezTo>
                    <a:close/>
                    <a:moveTo>
                      <a:pt x="100" y="244"/>
                    </a:moveTo>
                    <a:cubicBezTo>
                      <a:pt x="113" y="244"/>
                      <a:pt x="127" y="235"/>
                      <a:pt x="137" y="221"/>
                    </a:cubicBezTo>
                    <a:cubicBezTo>
                      <a:pt x="147" y="208"/>
                      <a:pt x="154" y="190"/>
                      <a:pt x="154" y="172"/>
                    </a:cubicBezTo>
                    <a:cubicBezTo>
                      <a:pt x="154" y="172"/>
                      <a:pt x="154" y="172"/>
                      <a:pt x="154" y="172"/>
                    </a:cubicBezTo>
                    <a:cubicBezTo>
                      <a:pt x="154" y="172"/>
                      <a:pt x="154" y="172"/>
                      <a:pt x="154" y="172"/>
                    </a:cubicBezTo>
                    <a:cubicBezTo>
                      <a:pt x="154" y="170"/>
                      <a:pt x="154" y="169"/>
                      <a:pt x="154" y="168"/>
                    </a:cubicBezTo>
                    <a:cubicBezTo>
                      <a:pt x="154" y="130"/>
                      <a:pt x="160" y="99"/>
                      <a:pt x="114" y="93"/>
                    </a:cubicBezTo>
                    <a:cubicBezTo>
                      <a:pt x="110" y="92"/>
                      <a:pt x="105" y="92"/>
                      <a:pt x="99" y="92"/>
                    </a:cubicBezTo>
                    <a:cubicBezTo>
                      <a:pt x="93" y="92"/>
                      <a:pt x="87" y="93"/>
                      <a:pt x="82" y="94"/>
                    </a:cubicBezTo>
                    <a:cubicBezTo>
                      <a:pt x="40" y="100"/>
                      <a:pt x="46" y="131"/>
                      <a:pt x="46" y="168"/>
                    </a:cubicBezTo>
                    <a:cubicBezTo>
                      <a:pt x="46" y="169"/>
                      <a:pt x="46" y="170"/>
                      <a:pt x="46" y="172"/>
                    </a:cubicBezTo>
                    <a:cubicBezTo>
                      <a:pt x="46" y="172"/>
                      <a:pt x="46" y="172"/>
                      <a:pt x="46" y="172"/>
                    </a:cubicBezTo>
                    <a:cubicBezTo>
                      <a:pt x="46" y="172"/>
                      <a:pt x="46" y="172"/>
                      <a:pt x="46" y="172"/>
                    </a:cubicBezTo>
                    <a:cubicBezTo>
                      <a:pt x="46" y="190"/>
                      <a:pt x="52" y="208"/>
                      <a:pt x="62" y="221"/>
                    </a:cubicBezTo>
                    <a:cubicBezTo>
                      <a:pt x="72" y="235"/>
                      <a:pt x="86" y="244"/>
                      <a:pt x="100" y="244"/>
                    </a:cubicBezTo>
                    <a:close/>
                    <a:moveTo>
                      <a:pt x="68" y="217"/>
                    </a:moveTo>
                    <a:cubicBezTo>
                      <a:pt x="59" y="204"/>
                      <a:pt x="53" y="188"/>
                      <a:pt x="53" y="173"/>
                    </a:cubicBezTo>
                    <a:cubicBezTo>
                      <a:pt x="56" y="160"/>
                      <a:pt x="56" y="160"/>
                      <a:pt x="56" y="160"/>
                    </a:cubicBezTo>
                    <a:cubicBezTo>
                      <a:pt x="57" y="156"/>
                      <a:pt x="57" y="152"/>
                      <a:pt x="58" y="148"/>
                    </a:cubicBezTo>
                    <a:cubicBezTo>
                      <a:pt x="58" y="142"/>
                      <a:pt x="58" y="138"/>
                      <a:pt x="61" y="134"/>
                    </a:cubicBezTo>
                    <a:cubicBezTo>
                      <a:pt x="63" y="127"/>
                      <a:pt x="138" y="127"/>
                      <a:pt x="139" y="134"/>
                    </a:cubicBezTo>
                    <a:cubicBezTo>
                      <a:pt x="141" y="138"/>
                      <a:pt x="142" y="142"/>
                      <a:pt x="142" y="148"/>
                    </a:cubicBezTo>
                    <a:cubicBezTo>
                      <a:pt x="142" y="152"/>
                      <a:pt x="142" y="156"/>
                      <a:pt x="143" y="160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6" y="188"/>
                      <a:pt x="140" y="204"/>
                      <a:pt x="131" y="217"/>
                    </a:cubicBezTo>
                    <a:cubicBezTo>
                      <a:pt x="122" y="229"/>
                      <a:pt x="111" y="237"/>
                      <a:pt x="100" y="237"/>
                    </a:cubicBezTo>
                    <a:cubicBezTo>
                      <a:pt x="89" y="237"/>
                      <a:pt x="77" y="229"/>
                      <a:pt x="68" y="217"/>
                    </a:cubicBezTo>
                    <a:close/>
                    <a:moveTo>
                      <a:pt x="262" y="291"/>
                    </a:moveTo>
                    <a:cubicBezTo>
                      <a:pt x="253" y="308"/>
                      <a:pt x="253" y="308"/>
                      <a:pt x="253" y="308"/>
                    </a:cubicBezTo>
                    <a:cubicBezTo>
                      <a:pt x="252" y="310"/>
                      <a:pt x="251" y="311"/>
                      <a:pt x="252" y="313"/>
                    </a:cubicBezTo>
                    <a:cubicBezTo>
                      <a:pt x="260" y="412"/>
                      <a:pt x="260" y="412"/>
                      <a:pt x="260" y="412"/>
                    </a:cubicBezTo>
                    <a:cubicBezTo>
                      <a:pt x="285" y="360"/>
                      <a:pt x="299" y="326"/>
                      <a:pt x="314" y="264"/>
                    </a:cubicBezTo>
                    <a:cubicBezTo>
                      <a:pt x="364" y="275"/>
                      <a:pt x="402" y="298"/>
                      <a:pt x="402" y="334"/>
                    </a:cubicBezTo>
                    <a:cubicBezTo>
                      <a:pt x="402" y="437"/>
                      <a:pt x="402" y="437"/>
                      <a:pt x="402" y="437"/>
                    </a:cubicBezTo>
                    <a:cubicBezTo>
                      <a:pt x="402" y="454"/>
                      <a:pt x="388" y="467"/>
                      <a:pt x="371" y="467"/>
                    </a:cubicBezTo>
                    <a:cubicBezTo>
                      <a:pt x="287" y="467"/>
                      <a:pt x="203" y="467"/>
                      <a:pt x="119" y="467"/>
                    </a:cubicBezTo>
                    <a:cubicBezTo>
                      <a:pt x="102" y="467"/>
                      <a:pt x="88" y="454"/>
                      <a:pt x="88" y="437"/>
                    </a:cubicBezTo>
                    <a:cubicBezTo>
                      <a:pt x="88" y="402"/>
                      <a:pt x="88" y="368"/>
                      <a:pt x="88" y="334"/>
                    </a:cubicBezTo>
                    <a:cubicBezTo>
                      <a:pt x="88" y="298"/>
                      <a:pt x="126" y="275"/>
                      <a:pt x="176" y="264"/>
                    </a:cubicBezTo>
                    <a:cubicBezTo>
                      <a:pt x="191" y="327"/>
                      <a:pt x="206" y="360"/>
                      <a:pt x="231" y="413"/>
                    </a:cubicBezTo>
                    <a:cubicBezTo>
                      <a:pt x="239" y="313"/>
                      <a:pt x="239" y="313"/>
                      <a:pt x="239" y="313"/>
                    </a:cubicBezTo>
                    <a:cubicBezTo>
                      <a:pt x="239" y="311"/>
                      <a:pt x="239" y="310"/>
                      <a:pt x="238" y="308"/>
                    </a:cubicBezTo>
                    <a:cubicBezTo>
                      <a:pt x="229" y="291"/>
                      <a:pt x="229" y="291"/>
                      <a:pt x="229" y="291"/>
                    </a:cubicBezTo>
                    <a:cubicBezTo>
                      <a:pt x="228" y="290"/>
                      <a:pt x="228" y="289"/>
                      <a:pt x="229" y="288"/>
                    </a:cubicBezTo>
                    <a:cubicBezTo>
                      <a:pt x="229" y="287"/>
                      <a:pt x="230" y="286"/>
                      <a:pt x="231" y="286"/>
                    </a:cubicBezTo>
                    <a:cubicBezTo>
                      <a:pt x="241" y="286"/>
                      <a:pt x="250" y="286"/>
                      <a:pt x="259" y="286"/>
                    </a:cubicBezTo>
                    <a:cubicBezTo>
                      <a:pt x="261" y="286"/>
                      <a:pt x="262" y="287"/>
                      <a:pt x="262" y="288"/>
                    </a:cubicBezTo>
                    <a:cubicBezTo>
                      <a:pt x="263" y="289"/>
                      <a:pt x="263" y="290"/>
                      <a:pt x="262" y="291"/>
                    </a:cubicBezTo>
                    <a:close/>
                    <a:moveTo>
                      <a:pt x="490" y="371"/>
                    </a:moveTo>
                    <a:cubicBezTo>
                      <a:pt x="490" y="305"/>
                      <a:pt x="490" y="305"/>
                      <a:pt x="490" y="305"/>
                    </a:cubicBezTo>
                    <a:cubicBezTo>
                      <a:pt x="490" y="263"/>
                      <a:pt x="410" y="248"/>
                      <a:pt x="351" y="260"/>
                    </a:cubicBezTo>
                    <a:cubicBezTo>
                      <a:pt x="376" y="269"/>
                      <a:pt x="402" y="286"/>
                      <a:pt x="412" y="312"/>
                    </a:cubicBezTo>
                    <a:cubicBezTo>
                      <a:pt x="415" y="319"/>
                      <a:pt x="416" y="326"/>
                      <a:pt x="416" y="334"/>
                    </a:cubicBezTo>
                    <a:cubicBezTo>
                      <a:pt x="416" y="388"/>
                      <a:pt x="416" y="388"/>
                      <a:pt x="416" y="388"/>
                    </a:cubicBezTo>
                    <a:cubicBezTo>
                      <a:pt x="435" y="388"/>
                      <a:pt x="454" y="388"/>
                      <a:pt x="474" y="388"/>
                    </a:cubicBezTo>
                    <a:cubicBezTo>
                      <a:pt x="483" y="388"/>
                      <a:pt x="490" y="380"/>
                      <a:pt x="490" y="371"/>
                    </a:cubicBezTo>
                    <a:close/>
                    <a:moveTo>
                      <a:pt x="0" y="371"/>
                    </a:moveTo>
                    <a:cubicBezTo>
                      <a:pt x="0" y="380"/>
                      <a:pt x="7" y="388"/>
                      <a:pt x="16" y="388"/>
                    </a:cubicBezTo>
                    <a:cubicBezTo>
                      <a:pt x="36" y="388"/>
                      <a:pt x="55" y="388"/>
                      <a:pt x="74" y="388"/>
                    </a:cubicBezTo>
                    <a:cubicBezTo>
                      <a:pt x="74" y="334"/>
                      <a:pt x="74" y="334"/>
                      <a:pt x="74" y="334"/>
                    </a:cubicBezTo>
                    <a:cubicBezTo>
                      <a:pt x="74" y="326"/>
                      <a:pt x="75" y="319"/>
                      <a:pt x="78" y="312"/>
                    </a:cubicBezTo>
                    <a:cubicBezTo>
                      <a:pt x="88" y="286"/>
                      <a:pt x="114" y="269"/>
                      <a:pt x="139" y="260"/>
                    </a:cubicBezTo>
                    <a:cubicBezTo>
                      <a:pt x="80" y="248"/>
                      <a:pt x="0" y="263"/>
                      <a:pt x="0" y="305"/>
                    </a:cubicBezTo>
                    <a:cubicBezTo>
                      <a:pt x="0" y="327"/>
                      <a:pt x="0" y="349"/>
                      <a:pt x="0" y="371"/>
                    </a:cubicBezTo>
                    <a:close/>
                    <a:moveTo>
                      <a:pt x="197" y="192"/>
                    </a:moveTo>
                    <a:cubicBezTo>
                      <a:pt x="211" y="210"/>
                      <a:pt x="228" y="223"/>
                      <a:pt x="245" y="223"/>
                    </a:cubicBezTo>
                    <a:cubicBezTo>
                      <a:pt x="262" y="223"/>
                      <a:pt x="280" y="210"/>
                      <a:pt x="293" y="192"/>
                    </a:cubicBezTo>
                    <a:cubicBezTo>
                      <a:pt x="307" y="173"/>
                      <a:pt x="317" y="148"/>
                      <a:pt x="317" y="124"/>
                    </a:cubicBezTo>
                    <a:cubicBezTo>
                      <a:pt x="312" y="105"/>
                      <a:pt x="312" y="105"/>
                      <a:pt x="312" y="105"/>
                    </a:cubicBezTo>
                    <a:cubicBezTo>
                      <a:pt x="310" y="98"/>
                      <a:pt x="310" y="91"/>
                      <a:pt x="310" y="85"/>
                    </a:cubicBezTo>
                    <a:cubicBezTo>
                      <a:pt x="310" y="77"/>
                      <a:pt x="310" y="70"/>
                      <a:pt x="305" y="64"/>
                    </a:cubicBezTo>
                    <a:cubicBezTo>
                      <a:pt x="298" y="54"/>
                      <a:pt x="287" y="57"/>
                      <a:pt x="274" y="61"/>
                    </a:cubicBezTo>
                    <a:cubicBezTo>
                      <a:pt x="265" y="64"/>
                      <a:pt x="256" y="66"/>
                      <a:pt x="245" y="66"/>
                    </a:cubicBezTo>
                    <a:cubicBezTo>
                      <a:pt x="235" y="66"/>
                      <a:pt x="225" y="64"/>
                      <a:pt x="216" y="61"/>
                    </a:cubicBezTo>
                    <a:cubicBezTo>
                      <a:pt x="216" y="61"/>
                      <a:pt x="216" y="61"/>
                      <a:pt x="216" y="61"/>
                    </a:cubicBezTo>
                    <a:cubicBezTo>
                      <a:pt x="203" y="57"/>
                      <a:pt x="192" y="54"/>
                      <a:pt x="185" y="64"/>
                    </a:cubicBezTo>
                    <a:cubicBezTo>
                      <a:pt x="181" y="70"/>
                      <a:pt x="180" y="77"/>
                      <a:pt x="180" y="85"/>
                    </a:cubicBezTo>
                    <a:cubicBezTo>
                      <a:pt x="180" y="91"/>
                      <a:pt x="180" y="98"/>
                      <a:pt x="178" y="105"/>
                    </a:cubicBezTo>
                    <a:cubicBezTo>
                      <a:pt x="174" y="124"/>
                      <a:pt x="174" y="124"/>
                      <a:pt x="174" y="124"/>
                    </a:cubicBezTo>
                    <a:cubicBezTo>
                      <a:pt x="174" y="148"/>
                      <a:pt x="183" y="173"/>
                      <a:pt x="197" y="19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AA18754-7E5B-5888-4399-E12F6C7E62BF}"/>
              </a:ext>
            </a:extLst>
          </p:cNvPr>
          <p:cNvSpPr txBox="1"/>
          <p:nvPr/>
        </p:nvSpPr>
        <p:spPr>
          <a:xfrm>
            <a:off x="-364277" y="324070"/>
            <a:ext cx="8240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291D731-BD5F-4FA4-4029-D7FFB7CE841A}"/>
              </a:ext>
            </a:extLst>
          </p:cNvPr>
          <p:cNvSpPr txBox="1"/>
          <p:nvPr/>
        </p:nvSpPr>
        <p:spPr>
          <a:xfrm>
            <a:off x="4878653" y="1584061"/>
            <a:ext cx="303395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BDB5D8-3EFF-8DB6-1801-7DE373E17A50}"/>
              </a:ext>
            </a:extLst>
          </p:cNvPr>
          <p:cNvSpPr txBox="1"/>
          <p:nvPr/>
        </p:nvSpPr>
        <p:spPr>
          <a:xfrm>
            <a:off x="432236" y="2550458"/>
            <a:ext cx="306018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2677E4-DC3C-1897-4543-D86F587BF65C}"/>
              </a:ext>
            </a:extLst>
          </p:cNvPr>
          <p:cNvSpPr txBox="1"/>
          <p:nvPr/>
        </p:nvSpPr>
        <p:spPr>
          <a:xfrm>
            <a:off x="4894993" y="3261787"/>
            <a:ext cx="303395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DBF8AAB-9B21-1333-B46E-D4B0134D1D01}"/>
              </a:ext>
            </a:extLst>
          </p:cNvPr>
          <p:cNvSpPr txBox="1"/>
          <p:nvPr/>
        </p:nvSpPr>
        <p:spPr>
          <a:xfrm>
            <a:off x="448576" y="4228184"/>
            <a:ext cx="306018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0763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3" grpId="0"/>
      <p:bldP spid="44" grpId="0"/>
      <p:bldP spid="45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4F2CE8-BB1C-A343-2387-58E449940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29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EFE83A8-D91B-45D6-BC59-FDEED0EAC7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4A6BA7-7387-6212-9945-2CF16CA420A7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3A1FA-6DA0-EFAC-2AD1-A759505BD038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211F3E-BF50-6C61-6564-58305EC7111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CAC690-E0DB-AA47-C19F-2B8A4AE2A33A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4FFCFB-10EF-40C5-B91B-8942CDEB838E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22AFF6-DF76-E2AD-82CA-5D4A71CF7C8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343E96-8690-290B-2859-291217643A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CD979E-6BD7-6384-86BE-8B647F2D7A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9CE838-495C-2816-EF72-0D63CDAEACB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4819D4-F150-FE1B-D989-ECE2603B13ED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DCE7B9-5499-60A5-3AEB-6EF9CA82B17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BB5F47-EF88-B7F3-2EAD-A9B9EA10E8F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pic>
        <p:nvPicPr>
          <p:cNvPr id="16" name="Picture Placeholder 16">
            <a:extLst>
              <a:ext uri="{FF2B5EF4-FFF2-40B4-BE49-F238E27FC236}">
                <a16:creationId xmlns:a16="http://schemas.microsoft.com/office/drawing/2014/main" id="{8CCEC81C-EBFE-31F1-A7E7-5D1A604CB3B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689" y="-1146517"/>
            <a:ext cx="6431823" cy="5724241"/>
          </a:xfrm>
          <a:custGeom>
            <a:avLst/>
            <a:gdLst>
              <a:gd name="connsiteX0" fmla="*/ 5772480 w 7705725"/>
              <a:gd name="connsiteY0" fmla="*/ 6424612 h 6857998"/>
              <a:gd name="connsiteX1" fmla="*/ 5772794 w 7705725"/>
              <a:gd name="connsiteY1" fmla="*/ 6426517 h 6857998"/>
              <a:gd name="connsiteX2" fmla="*/ 5773424 w 7705725"/>
              <a:gd name="connsiteY2" fmla="*/ 6428422 h 6857998"/>
              <a:gd name="connsiteX3" fmla="*/ 5773738 w 7705725"/>
              <a:gd name="connsiteY3" fmla="*/ 6432232 h 6857998"/>
              <a:gd name="connsiteX4" fmla="*/ 5773424 w 7705725"/>
              <a:gd name="connsiteY4" fmla="*/ 6436360 h 6857998"/>
              <a:gd name="connsiteX5" fmla="*/ 5772165 w 7705725"/>
              <a:gd name="connsiteY5" fmla="*/ 6440805 h 6857998"/>
              <a:gd name="connsiteX6" fmla="*/ 5770277 w 7705725"/>
              <a:gd name="connsiteY6" fmla="*/ 6445567 h 6857998"/>
              <a:gd name="connsiteX7" fmla="*/ 5768075 w 7705725"/>
              <a:gd name="connsiteY7" fmla="*/ 6450330 h 6857998"/>
              <a:gd name="connsiteX8" fmla="*/ 5765558 w 7705725"/>
              <a:gd name="connsiteY8" fmla="*/ 6454775 h 6857998"/>
              <a:gd name="connsiteX9" fmla="*/ 5762097 w 7705725"/>
              <a:gd name="connsiteY9" fmla="*/ 6459220 h 6857998"/>
              <a:gd name="connsiteX10" fmla="*/ 5758636 w 7705725"/>
              <a:gd name="connsiteY10" fmla="*/ 6463982 h 6857998"/>
              <a:gd name="connsiteX11" fmla="*/ 5755489 w 7705725"/>
              <a:gd name="connsiteY11" fmla="*/ 6468110 h 6857998"/>
              <a:gd name="connsiteX12" fmla="*/ 5751399 w 7705725"/>
              <a:gd name="connsiteY12" fmla="*/ 6471920 h 6857998"/>
              <a:gd name="connsiteX13" fmla="*/ 5747623 w 7705725"/>
              <a:gd name="connsiteY13" fmla="*/ 6475730 h 6857998"/>
              <a:gd name="connsiteX14" fmla="*/ 5743847 w 7705725"/>
              <a:gd name="connsiteY14" fmla="*/ 6478905 h 6857998"/>
              <a:gd name="connsiteX15" fmla="*/ 5739757 w 7705725"/>
              <a:gd name="connsiteY15" fmla="*/ 6482080 h 6857998"/>
              <a:gd name="connsiteX16" fmla="*/ 5735981 w 7705725"/>
              <a:gd name="connsiteY16" fmla="*/ 6484302 h 6857998"/>
              <a:gd name="connsiteX17" fmla="*/ 5732520 w 7705725"/>
              <a:gd name="connsiteY17" fmla="*/ 6486207 h 6857998"/>
              <a:gd name="connsiteX18" fmla="*/ 5725913 w 7705725"/>
              <a:gd name="connsiteY18" fmla="*/ 6489065 h 6857998"/>
              <a:gd name="connsiteX19" fmla="*/ 5717418 w 7705725"/>
              <a:gd name="connsiteY19" fmla="*/ 6491287 h 6857998"/>
              <a:gd name="connsiteX20" fmla="*/ 5712698 w 7705725"/>
              <a:gd name="connsiteY20" fmla="*/ 6492557 h 6857998"/>
              <a:gd name="connsiteX21" fmla="*/ 5707979 w 7705725"/>
              <a:gd name="connsiteY21" fmla="*/ 6493827 h 6857998"/>
              <a:gd name="connsiteX22" fmla="*/ 5702630 w 7705725"/>
              <a:gd name="connsiteY22" fmla="*/ 6494145 h 6857998"/>
              <a:gd name="connsiteX23" fmla="*/ 5697910 w 7705725"/>
              <a:gd name="connsiteY23" fmla="*/ 6494462 h 6857998"/>
              <a:gd name="connsiteX24" fmla="*/ 5692876 w 7705725"/>
              <a:gd name="connsiteY24" fmla="*/ 6494145 h 6857998"/>
              <a:gd name="connsiteX25" fmla="*/ 5688156 w 7705725"/>
              <a:gd name="connsiteY25" fmla="*/ 6493827 h 6857998"/>
              <a:gd name="connsiteX26" fmla="*/ 5683751 w 7705725"/>
              <a:gd name="connsiteY26" fmla="*/ 6492557 h 6857998"/>
              <a:gd name="connsiteX27" fmla="*/ 5679661 w 7705725"/>
              <a:gd name="connsiteY27" fmla="*/ 6490652 h 6857998"/>
              <a:gd name="connsiteX28" fmla="*/ 5676200 w 7705725"/>
              <a:gd name="connsiteY28" fmla="*/ 6488112 h 6857998"/>
              <a:gd name="connsiteX29" fmla="*/ 5674312 w 7705725"/>
              <a:gd name="connsiteY29" fmla="*/ 6486842 h 6857998"/>
              <a:gd name="connsiteX30" fmla="*/ 5672739 w 7705725"/>
              <a:gd name="connsiteY30" fmla="*/ 6484937 h 6857998"/>
              <a:gd name="connsiteX31" fmla="*/ 5671795 w 7705725"/>
              <a:gd name="connsiteY31" fmla="*/ 6483032 h 6857998"/>
              <a:gd name="connsiteX32" fmla="*/ 5670536 w 7705725"/>
              <a:gd name="connsiteY32" fmla="*/ 6481127 h 6857998"/>
              <a:gd name="connsiteX33" fmla="*/ 5669907 w 7705725"/>
              <a:gd name="connsiteY33" fmla="*/ 6478905 h 6857998"/>
              <a:gd name="connsiteX34" fmla="*/ 5668963 w 7705725"/>
              <a:gd name="connsiteY34" fmla="*/ 6476365 h 6857998"/>
              <a:gd name="connsiteX35" fmla="*/ 5677773 w 7705725"/>
              <a:gd name="connsiteY35" fmla="*/ 6475095 h 6857998"/>
              <a:gd name="connsiteX36" fmla="*/ 5685010 w 7705725"/>
              <a:gd name="connsiteY36" fmla="*/ 6473825 h 6857998"/>
              <a:gd name="connsiteX37" fmla="*/ 5691932 w 7705725"/>
              <a:gd name="connsiteY37" fmla="*/ 6471920 h 6857998"/>
              <a:gd name="connsiteX38" fmla="*/ 5698225 w 7705725"/>
              <a:gd name="connsiteY38" fmla="*/ 6469062 h 6857998"/>
              <a:gd name="connsiteX39" fmla="*/ 5703888 w 7705725"/>
              <a:gd name="connsiteY39" fmla="*/ 6466522 h 6857998"/>
              <a:gd name="connsiteX40" fmla="*/ 5708922 w 7705725"/>
              <a:gd name="connsiteY40" fmla="*/ 6463665 h 6857998"/>
              <a:gd name="connsiteX41" fmla="*/ 5714271 w 7705725"/>
              <a:gd name="connsiteY41" fmla="*/ 6460490 h 6857998"/>
              <a:gd name="connsiteX42" fmla="*/ 5718991 w 7705725"/>
              <a:gd name="connsiteY42" fmla="*/ 6456997 h 6857998"/>
              <a:gd name="connsiteX43" fmla="*/ 5729374 w 7705725"/>
              <a:gd name="connsiteY43" fmla="*/ 6449695 h 6857998"/>
              <a:gd name="connsiteX44" fmla="*/ 5740701 w 7705725"/>
              <a:gd name="connsiteY44" fmla="*/ 6441122 h 6857998"/>
              <a:gd name="connsiteX45" fmla="*/ 5747623 w 7705725"/>
              <a:gd name="connsiteY45" fmla="*/ 6436995 h 6857998"/>
              <a:gd name="connsiteX46" fmla="*/ 5754860 w 7705725"/>
              <a:gd name="connsiteY46" fmla="*/ 6432867 h 6857998"/>
              <a:gd name="connsiteX47" fmla="*/ 5763355 w 7705725"/>
              <a:gd name="connsiteY47" fmla="*/ 6428740 h 6857998"/>
              <a:gd name="connsiteX48" fmla="*/ 7580630 w 7705725"/>
              <a:gd name="connsiteY48" fmla="*/ 4105274 h 6857998"/>
              <a:gd name="connsiteX49" fmla="*/ 7583806 w 7705725"/>
              <a:gd name="connsiteY49" fmla="*/ 4105274 h 6857998"/>
              <a:gd name="connsiteX50" fmla="*/ 7586663 w 7705725"/>
              <a:gd name="connsiteY50" fmla="*/ 4105592 h 6857998"/>
              <a:gd name="connsiteX51" fmla="*/ 7588886 w 7705725"/>
              <a:gd name="connsiteY51" fmla="*/ 4106866 h 6857998"/>
              <a:gd name="connsiteX52" fmla="*/ 7590473 w 7705725"/>
              <a:gd name="connsiteY52" fmla="*/ 4107821 h 6857998"/>
              <a:gd name="connsiteX53" fmla="*/ 7591426 w 7705725"/>
              <a:gd name="connsiteY53" fmla="*/ 4109731 h 6857998"/>
              <a:gd name="connsiteX54" fmla="*/ 7592696 w 7705725"/>
              <a:gd name="connsiteY54" fmla="*/ 4111959 h 6857998"/>
              <a:gd name="connsiteX55" fmla="*/ 7593013 w 7705725"/>
              <a:gd name="connsiteY55" fmla="*/ 4114824 h 6857998"/>
              <a:gd name="connsiteX56" fmla="*/ 7593013 w 7705725"/>
              <a:gd name="connsiteY56" fmla="*/ 4117688 h 6857998"/>
              <a:gd name="connsiteX57" fmla="*/ 7592696 w 7705725"/>
              <a:gd name="connsiteY57" fmla="*/ 4121190 h 6857998"/>
              <a:gd name="connsiteX58" fmla="*/ 7591743 w 7705725"/>
              <a:gd name="connsiteY58" fmla="*/ 4125010 h 6857998"/>
              <a:gd name="connsiteX59" fmla="*/ 7589838 w 7705725"/>
              <a:gd name="connsiteY59" fmla="*/ 4132968 h 6857998"/>
              <a:gd name="connsiteX60" fmla="*/ 7587298 w 7705725"/>
              <a:gd name="connsiteY60" fmla="*/ 4141562 h 6857998"/>
              <a:gd name="connsiteX61" fmla="*/ 7581266 w 7705725"/>
              <a:gd name="connsiteY61" fmla="*/ 4160025 h 6857998"/>
              <a:gd name="connsiteX62" fmla="*/ 7577773 w 7705725"/>
              <a:gd name="connsiteY62" fmla="*/ 4169574 h 6857998"/>
              <a:gd name="connsiteX63" fmla="*/ 7575233 w 7705725"/>
              <a:gd name="connsiteY63" fmla="*/ 4178169 h 6857998"/>
              <a:gd name="connsiteX64" fmla="*/ 7573328 w 7705725"/>
              <a:gd name="connsiteY64" fmla="*/ 4186445 h 6857998"/>
              <a:gd name="connsiteX65" fmla="*/ 7573010 w 7705725"/>
              <a:gd name="connsiteY65" fmla="*/ 4190901 h 6857998"/>
              <a:gd name="connsiteX66" fmla="*/ 7572693 w 7705725"/>
              <a:gd name="connsiteY66" fmla="*/ 4194084 h 6857998"/>
              <a:gd name="connsiteX67" fmla="*/ 7572693 w 7705725"/>
              <a:gd name="connsiteY67" fmla="*/ 4197586 h 6857998"/>
              <a:gd name="connsiteX68" fmla="*/ 7573010 w 7705725"/>
              <a:gd name="connsiteY68" fmla="*/ 4200451 h 6857998"/>
              <a:gd name="connsiteX69" fmla="*/ 7573646 w 7705725"/>
              <a:gd name="connsiteY69" fmla="*/ 4203316 h 6857998"/>
              <a:gd name="connsiteX70" fmla="*/ 7575233 w 7705725"/>
              <a:gd name="connsiteY70" fmla="*/ 4205544 h 6857998"/>
              <a:gd name="connsiteX71" fmla="*/ 7572693 w 7705725"/>
              <a:gd name="connsiteY71" fmla="*/ 4204907 h 6857998"/>
              <a:gd name="connsiteX72" fmla="*/ 7570470 w 7705725"/>
              <a:gd name="connsiteY72" fmla="*/ 4204907 h 6857998"/>
              <a:gd name="connsiteX73" fmla="*/ 7568566 w 7705725"/>
              <a:gd name="connsiteY73" fmla="*/ 4205226 h 6857998"/>
              <a:gd name="connsiteX74" fmla="*/ 7566660 w 7705725"/>
              <a:gd name="connsiteY74" fmla="*/ 4205862 h 6857998"/>
              <a:gd name="connsiteX75" fmla="*/ 7564756 w 7705725"/>
              <a:gd name="connsiteY75" fmla="*/ 4207135 h 6857998"/>
              <a:gd name="connsiteX76" fmla="*/ 7563168 w 7705725"/>
              <a:gd name="connsiteY76" fmla="*/ 4208409 h 6857998"/>
              <a:gd name="connsiteX77" fmla="*/ 7561898 w 7705725"/>
              <a:gd name="connsiteY77" fmla="*/ 4210000 h 6857998"/>
              <a:gd name="connsiteX78" fmla="*/ 7560946 w 7705725"/>
              <a:gd name="connsiteY78" fmla="*/ 4211910 h 6857998"/>
              <a:gd name="connsiteX79" fmla="*/ 7558723 w 7705725"/>
              <a:gd name="connsiteY79" fmla="*/ 4216048 h 6857998"/>
              <a:gd name="connsiteX80" fmla="*/ 7556500 w 7705725"/>
              <a:gd name="connsiteY80" fmla="*/ 4220505 h 6857998"/>
              <a:gd name="connsiteX81" fmla="*/ 7554596 w 7705725"/>
              <a:gd name="connsiteY81" fmla="*/ 4224643 h 6857998"/>
              <a:gd name="connsiteX82" fmla="*/ 7552373 w 7705725"/>
              <a:gd name="connsiteY82" fmla="*/ 4229099 h 6857998"/>
              <a:gd name="connsiteX83" fmla="*/ 7548563 w 7705725"/>
              <a:gd name="connsiteY83" fmla="*/ 4225916 h 6857998"/>
              <a:gd name="connsiteX84" fmla="*/ 7545388 w 7705725"/>
              <a:gd name="connsiteY84" fmla="*/ 4222415 h 6857998"/>
              <a:gd name="connsiteX85" fmla="*/ 7543166 w 7705725"/>
              <a:gd name="connsiteY85" fmla="*/ 4219231 h 6857998"/>
              <a:gd name="connsiteX86" fmla="*/ 7541260 w 7705725"/>
              <a:gd name="connsiteY86" fmla="*/ 4215412 h 6857998"/>
              <a:gd name="connsiteX87" fmla="*/ 7540308 w 7705725"/>
              <a:gd name="connsiteY87" fmla="*/ 4211592 h 6857998"/>
              <a:gd name="connsiteX88" fmla="*/ 7539356 w 7705725"/>
              <a:gd name="connsiteY88" fmla="*/ 4207772 h 6857998"/>
              <a:gd name="connsiteX89" fmla="*/ 7539038 w 7705725"/>
              <a:gd name="connsiteY89" fmla="*/ 4203634 h 6857998"/>
              <a:gd name="connsiteX90" fmla="*/ 7539356 w 7705725"/>
              <a:gd name="connsiteY90" fmla="*/ 4199496 h 6857998"/>
              <a:gd name="connsiteX91" fmla="*/ 7539673 w 7705725"/>
              <a:gd name="connsiteY91" fmla="*/ 4195358 h 6857998"/>
              <a:gd name="connsiteX92" fmla="*/ 7540943 w 7705725"/>
              <a:gd name="connsiteY92" fmla="*/ 4191220 h 6857998"/>
              <a:gd name="connsiteX93" fmla="*/ 7541896 w 7705725"/>
              <a:gd name="connsiteY93" fmla="*/ 4186445 h 6857998"/>
              <a:gd name="connsiteX94" fmla="*/ 7543483 w 7705725"/>
              <a:gd name="connsiteY94" fmla="*/ 4181988 h 6857998"/>
              <a:gd name="connsiteX95" fmla="*/ 7547293 w 7705725"/>
              <a:gd name="connsiteY95" fmla="*/ 4173394 h 6857998"/>
              <a:gd name="connsiteX96" fmla="*/ 7551738 w 7705725"/>
              <a:gd name="connsiteY96" fmla="*/ 4164163 h 6857998"/>
              <a:gd name="connsiteX97" fmla="*/ 7561263 w 7705725"/>
              <a:gd name="connsiteY97" fmla="*/ 4146974 h 6857998"/>
              <a:gd name="connsiteX98" fmla="*/ 7565708 w 7705725"/>
              <a:gd name="connsiteY98" fmla="*/ 4139016 h 6857998"/>
              <a:gd name="connsiteX99" fmla="*/ 7569518 w 7705725"/>
              <a:gd name="connsiteY99" fmla="*/ 4131058 h 6857998"/>
              <a:gd name="connsiteX100" fmla="*/ 7572376 w 7705725"/>
              <a:gd name="connsiteY100" fmla="*/ 4123736 h 6857998"/>
              <a:gd name="connsiteX101" fmla="*/ 7573328 w 7705725"/>
              <a:gd name="connsiteY101" fmla="*/ 4120872 h 6857998"/>
              <a:gd name="connsiteX102" fmla="*/ 7573963 w 7705725"/>
              <a:gd name="connsiteY102" fmla="*/ 4117688 h 6857998"/>
              <a:gd name="connsiteX103" fmla="*/ 7573963 w 7705725"/>
              <a:gd name="connsiteY103" fmla="*/ 4114824 h 6857998"/>
              <a:gd name="connsiteX104" fmla="*/ 7573963 w 7705725"/>
              <a:gd name="connsiteY104" fmla="*/ 4111959 h 6857998"/>
              <a:gd name="connsiteX105" fmla="*/ 7573328 w 7705725"/>
              <a:gd name="connsiteY105" fmla="*/ 4109731 h 6857998"/>
              <a:gd name="connsiteX106" fmla="*/ 7571740 w 7705725"/>
              <a:gd name="connsiteY106" fmla="*/ 4107502 h 6857998"/>
              <a:gd name="connsiteX107" fmla="*/ 7576503 w 7705725"/>
              <a:gd name="connsiteY107" fmla="*/ 4105911 h 6857998"/>
              <a:gd name="connsiteX108" fmla="*/ 7537768 w 7705725"/>
              <a:gd name="connsiteY108" fmla="*/ 2176463 h 6857998"/>
              <a:gd name="connsiteX109" fmla="*/ 7540308 w 7705725"/>
              <a:gd name="connsiteY109" fmla="*/ 2186522 h 6857998"/>
              <a:gd name="connsiteX110" fmla="*/ 7542212 w 7705725"/>
              <a:gd name="connsiteY110" fmla="*/ 2196263 h 6857998"/>
              <a:gd name="connsiteX111" fmla="*/ 7542848 w 7705725"/>
              <a:gd name="connsiteY111" fmla="*/ 2200664 h 6857998"/>
              <a:gd name="connsiteX112" fmla="*/ 7543165 w 7705725"/>
              <a:gd name="connsiteY112" fmla="*/ 2205377 h 6857998"/>
              <a:gd name="connsiteX113" fmla="*/ 7543800 w 7705725"/>
              <a:gd name="connsiteY113" fmla="*/ 2210091 h 6857998"/>
              <a:gd name="connsiteX114" fmla="*/ 7543165 w 7705725"/>
              <a:gd name="connsiteY114" fmla="*/ 2214177 h 6857998"/>
              <a:gd name="connsiteX115" fmla="*/ 7542530 w 7705725"/>
              <a:gd name="connsiteY115" fmla="*/ 2218263 h 6857998"/>
              <a:gd name="connsiteX116" fmla="*/ 7540942 w 7705725"/>
              <a:gd name="connsiteY116" fmla="*/ 2222035 h 6857998"/>
              <a:gd name="connsiteX117" fmla="*/ 7539038 w 7705725"/>
              <a:gd name="connsiteY117" fmla="*/ 2225805 h 6857998"/>
              <a:gd name="connsiteX118" fmla="*/ 7536498 w 7705725"/>
              <a:gd name="connsiteY118" fmla="*/ 2228634 h 6857998"/>
              <a:gd name="connsiteX119" fmla="*/ 7533005 w 7705725"/>
              <a:gd name="connsiteY119" fmla="*/ 2231778 h 6857998"/>
              <a:gd name="connsiteX120" fmla="*/ 7528878 w 7705725"/>
              <a:gd name="connsiteY120" fmla="*/ 2234291 h 6857998"/>
              <a:gd name="connsiteX121" fmla="*/ 7524115 w 7705725"/>
              <a:gd name="connsiteY121" fmla="*/ 2236492 h 6857998"/>
              <a:gd name="connsiteX122" fmla="*/ 7518082 w 7705725"/>
              <a:gd name="connsiteY122" fmla="*/ 2238377 h 6857998"/>
              <a:gd name="connsiteX123" fmla="*/ 7514272 w 7705725"/>
              <a:gd name="connsiteY123" fmla="*/ 2228006 h 6857998"/>
              <a:gd name="connsiteX124" fmla="*/ 7512368 w 7705725"/>
              <a:gd name="connsiteY124" fmla="*/ 2222663 h 6857998"/>
              <a:gd name="connsiteX125" fmla="*/ 7510780 w 7705725"/>
              <a:gd name="connsiteY125" fmla="*/ 2217948 h 6857998"/>
              <a:gd name="connsiteX126" fmla="*/ 7509828 w 7705725"/>
              <a:gd name="connsiteY126" fmla="*/ 2212920 h 6857998"/>
              <a:gd name="connsiteX127" fmla="*/ 7508875 w 7705725"/>
              <a:gd name="connsiteY127" fmla="*/ 2208521 h 6857998"/>
              <a:gd name="connsiteX128" fmla="*/ 7508875 w 7705725"/>
              <a:gd name="connsiteY128" fmla="*/ 2204120 h 6857998"/>
              <a:gd name="connsiteX129" fmla="*/ 7509510 w 7705725"/>
              <a:gd name="connsiteY129" fmla="*/ 2199406 h 6857998"/>
              <a:gd name="connsiteX130" fmla="*/ 7510145 w 7705725"/>
              <a:gd name="connsiteY130" fmla="*/ 2195319 h 6857998"/>
              <a:gd name="connsiteX131" fmla="*/ 7511732 w 7705725"/>
              <a:gd name="connsiteY131" fmla="*/ 2191549 h 6857998"/>
              <a:gd name="connsiteX132" fmla="*/ 7513955 w 7705725"/>
              <a:gd name="connsiteY132" fmla="*/ 2188406 h 6857998"/>
              <a:gd name="connsiteX133" fmla="*/ 7516812 w 7705725"/>
              <a:gd name="connsiteY133" fmla="*/ 2185264 h 6857998"/>
              <a:gd name="connsiteX134" fmla="*/ 7520622 w 7705725"/>
              <a:gd name="connsiteY134" fmla="*/ 2182435 h 6857998"/>
              <a:gd name="connsiteX135" fmla="*/ 7525068 w 7705725"/>
              <a:gd name="connsiteY135" fmla="*/ 2180235 h 6857998"/>
              <a:gd name="connsiteX136" fmla="*/ 7530782 w 7705725"/>
              <a:gd name="connsiteY136" fmla="*/ 2178350 h 6857998"/>
              <a:gd name="connsiteX137" fmla="*/ 627411 w 7705725"/>
              <a:gd name="connsiteY137" fmla="*/ 1638300 h 6857998"/>
              <a:gd name="connsiteX138" fmla="*/ 628982 w 7705725"/>
              <a:gd name="connsiteY138" fmla="*/ 1640541 h 6857998"/>
              <a:gd name="connsiteX139" fmla="*/ 629610 w 7705725"/>
              <a:gd name="connsiteY139" fmla="*/ 1642461 h 6857998"/>
              <a:gd name="connsiteX140" fmla="*/ 629924 w 7705725"/>
              <a:gd name="connsiteY140" fmla="*/ 1644701 h 6857998"/>
              <a:gd name="connsiteX141" fmla="*/ 630238 w 7705725"/>
              <a:gd name="connsiteY141" fmla="*/ 1646621 h 6857998"/>
              <a:gd name="connsiteX142" fmla="*/ 629924 w 7705725"/>
              <a:gd name="connsiteY142" fmla="*/ 1648541 h 6857998"/>
              <a:gd name="connsiteX143" fmla="*/ 629610 w 7705725"/>
              <a:gd name="connsiteY143" fmla="*/ 1650781 h 6857998"/>
              <a:gd name="connsiteX144" fmla="*/ 628353 w 7705725"/>
              <a:gd name="connsiteY144" fmla="*/ 1652701 h 6857998"/>
              <a:gd name="connsiteX145" fmla="*/ 627725 w 7705725"/>
              <a:gd name="connsiteY145" fmla="*/ 1654621 h 6857998"/>
              <a:gd name="connsiteX146" fmla="*/ 624584 w 7705725"/>
              <a:gd name="connsiteY146" fmla="*/ 1658781 h 6857998"/>
              <a:gd name="connsiteX147" fmla="*/ 621129 w 7705725"/>
              <a:gd name="connsiteY147" fmla="*/ 1663261 h 6857998"/>
              <a:gd name="connsiteX148" fmla="*/ 616732 w 7705725"/>
              <a:gd name="connsiteY148" fmla="*/ 1667422 h 6857998"/>
              <a:gd name="connsiteX149" fmla="*/ 612020 w 7705725"/>
              <a:gd name="connsiteY149" fmla="*/ 1672222 h 6857998"/>
              <a:gd name="connsiteX150" fmla="*/ 602282 w 7705725"/>
              <a:gd name="connsiteY150" fmla="*/ 1681822 h 6857998"/>
              <a:gd name="connsiteX151" fmla="*/ 597571 w 7705725"/>
              <a:gd name="connsiteY151" fmla="*/ 1686942 h 6857998"/>
              <a:gd name="connsiteX152" fmla="*/ 592859 w 7705725"/>
              <a:gd name="connsiteY152" fmla="*/ 1692703 h 6857998"/>
              <a:gd name="connsiteX153" fmla="*/ 588776 w 7705725"/>
              <a:gd name="connsiteY153" fmla="*/ 1698783 h 6857998"/>
              <a:gd name="connsiteX154" fmla="*/ 585321 w 7705725"/>
              <a:gd name="connsiteY154" fmla="*/ 1705183 h 6857998"/>
              <a:gd name="connsiteX155" fmla="*/ 584064 w 7705725"/>
              <a:gd name="connsiteY155" fmla="*/ 1708063 h 6857998"/>
              <a:gd name="connsiteX156" fmla="*/ 582494 w 7705725"/>
              <a:gd name="connsiteY156" fmla="*/ 1711903 h 6857998"/>
              <a:gd name="connsiteX157" fmla="*/ 581866 w 7705725"/>
              <a:gd name="connsiteY157" fmla="*/ 1715423 h 6857998"/>
              <a:gd name="connsiteX158" fmla="*/ 580923 w 7705725"/>
              <a:gd name="connsiteY158" fmla="*/ 1719263 h 6857998"/>
              <a:gd name="connsiteX159" fmla="*/ 578096 w 7705725"/>
              <a:gd name="connsiteY159" fmla="*/ 1717024 h 6857998"/>
              <a:gd name="connsiteX160" fmla="*/ 575897 w 7705725"/>
              <a:gd name="connsiteY160" fmla="*/ 1715103 h 6857998"/>
              <a:gd name="connsiteX161" fmla="*/ 574013 w 7705725"/>
              <a:gd name="connsiteY161" fmla="*/ 1712863 h 6857998"/>
              <a:gd name="connsiteX162" fmla="*/ 572756 w 7705725"/>
              <a:gd name="connsiteY162" fmla="*/ 1709983 h 6857998"/>
              <a:gd name="connsiteX163" fmla="*/ 572128 w 7705725"/>
              <a:gd name="connsiteY163" fmla="*/ 1707743 h 6857998"/>
              <a:gd name="connsiteX164" fmla="*/ 571500 w 7705725"/>
              <a:gd name="connsiteY164" fmla="*/ 1705183 h 6857998"/>
              <a:gd name="connsiteX165" fmla="*/ 571500 w 7705725"/>
              <a:gd name="connsiteY165" fmla="*/ 1702623 h 6857998"/>
              <a:gd name="connsiteX166" fmla="*/ 571814 w 7705725"/>
              <a:gd name="connsiteY166" fmla="*/ 1699743 h 6857998"/>
              <a:gd name="connsiteX167" fmla="*/ 572443 w 7705725"/>
              <a:gd name="connsiteY167" fmla="*/ 1697183 h 6857998"/>
              <a:gd name="connsiteX168" fmla="*/ 573385 w 7705725"/>
              <a:gd name="connsiteY168" fmla="*/ 1694623 h 6857998"/>
              <a:gd name="connsiteX169" fmla="*/ 574641 w 7705725"/>
              <a:gd name="connsiteY169" fmla="*/ 1691423 h 6857998"/>
              <a:gd name="connsiteX170" fmla="*/ 576212 w 7705725"/>
              <a:gd name="connsiteY170" fmla="*/ 1688862 h 6857998"/>
              <a:gd name="connsiteX171" fmla="*/ 579981 w 7705725"/>
              <a:gd name="connsiteY171" fmla="*/ 1683102 h 6857998"/>
              <a:gd name="connsiteX172" fmla="*/ 584693 w 7705725"/>
              <a:gd name="connsiteY172" fmla="*/ 1677342 h 6857998"/>
              <a:gd name="connsiteX173" fmla="*/ 590032 w 7705725"/>
              <a:gd name="connsiteY173" fmla="*/ 1671582 h 6857998"/>
              <a:gd name="connsiteX174" fmla="*/ 595687 w 7705725"/>
              <a:gd name="connsiteY174" fmla="*/ 1666142 h 6857998"/>
              <a:gd name="connsiteX175" fmla="*/ 607622 w 7705725"/>
              <a:gd name="connsiteY175" fmla="*/ 1655261 h 6857998"/>
              <a:gd name="connsiteX176" fmla="*/ 618303 w 7705725"/>
              <a:gd name="connsiteY176" fmla="*/ 1645981 h 6857998"/>
              <a:gd name="connsiteX177" fmla="*/ 7274198 w 7705725"/>
              <a:gd name="connsiteY177" fmla="*/ 1631951 h 6857998"/>
              <a:gd name="connsiteX178" fmla="*/ 7276118 w 7705725"/>
              <a:gd name="connsiteY178" fmla="*/ 1635114 h 6857998"/>
              <a:gd name="connsiteX179" fmla="*/ 7277077 w 7705725"/>
              <a:gd name="connsiteY179" fmla="*/ 1637645 h 6857998"/>
              <a:gd name="connsiteX180" fmla="*/ 7278357 w 7705725"/>
              <a:gd name="connsiteY180" fmla="*/ 1640492 h 6857998"/>
              <a:gd name="connsiteX181" fmla="*/ 7278997 w 7705725"/>
              <a:gd name="connsiteY181" fmla="*/ 1643340 h 6857998"/>
              <a:gd name="connsiteX182" fmla="*/ 7279956 w 7705725"/>
              <a:gd name="connsiteY182" fmla="*/ 1648401 h 6857998"/>
              <a:gd name="connsiteX183" fmla="*/ 7279956 w 7705725"/>
              <a:gd name="connsiteY183" fmla="*/ 1653779 h 6857998"/>
              <a:gd name="connsiteX184" fmla="*/ 7279636 w 7705725"/>
              <a:gd name="connsiteY184" fmla="*/ 1659157 h 6857998"/>
              <a:gd name="connsiteX185" fmla="*/ 7278357 w 7705725"/>
              <a:gd name="connsiteY185" fmla="*/ 1663902 h 6857998"/>
              <a:gd name="connsiteX186" fmla="*/ 7276118 w 7705725"/>
              <a:gd name="connsiteY186" fmla="*/ 1674026 h 6857998"/>
              <a:gd name="connsiteX187" fmla="*/ 7274518 w 7705725"/>
              <a:gd name="connsiteY187" fmla="*/ 1679087 h 6857998"/>
              <a:gd name="connsiteX188" fmla="*/ 7273559 w 7705725"/>
              <a:gd name="connsiteY188" fmla="*/ 1683832 h 6857998"/>
              <a:gd name="connsiteX189" fmla="*/ 7272599 w 7705725"/>
              <a:gd name="connsiteY189" fmla="*/ 1689211 h 6857998"/>
              <a:gd name="connsiteX190" fmla="*/ 7272599 w 7705725"/>
              <a:gd name="connsiteY190" fmla="*/ 1693956 h 6857998"/>
              <a:gd name="connsiteX191" fmla="*/ 7272919 w 7705725"/>
              <a:gd name="connsiteY191" fmla="*/ 1699334 h 6857998"/>
              <a:gd name="connsiteX192" fmla="*/ 7274198 w 7705725"/>
              <a:gd name="connsiteY192" fmla="*/ 1705028 h 6857998"/>
              <a:gd name="connsiteX193" fmla="*/ 7275158 w 7705725"/>
              <a:gd name="connsiteY193" fmla="*/ 1707559 h 6857998"/>
              <a:gd name="connsiteX194" fmla="*/ 7276438 w 7705725"/>
              <a:gd name="connsiteY194" fmla="*/ 1710090 h 6857998"/>
              <a:gd name="connsiteX195" fmla="*/ 7278357 w 7705725"/>
              <a:gd name="connsiteY195" fmla="*/ 1713253 h 6857998"/>
              <a:gd name="connsiteX196" fmla="*/ 7280276 w 7705725"/>
              <a:gd name="connsiteY196" fmla="*/ 1716100 h 6857998"/>
              <a:gd name="connsiteX197" fmla="*/ 7276438 w 7705725"/>
              <a:gd name="connsiteY197" fmla="*/ 1717682 h 6857998"/>
              <a:gd name="connsiteX198" fmla="*/ 7272599 w 7705725"/>
              <a:gd name="connsiteY198" fmla="*/ 1718315 h 6857998"/>
              <a:gd name="connsiteX199" fmla="*/ 7269080 w 7705725"/>
              <a:gd name="connsiteY199" fmla="*/ 1719264 h 6857998"/>
              <a:gd name="connsiteX200" fmla="*/ 7266202 w 7705725"/>
              <a:gd name="connsiteY200" fmla="*/ 1719264 h 6857998"/>
              <a:gd name="connsiteX201" fmla="*/ 7263003 w 7705725"/>
              <a:gd name="connsiteY201" fmla="*/ 1718631 h 6857998"/>
              <a:gd name="connsiteX202" fmla="*/ 7260124 w 7705725"/>
              <a:gd name="connsiteY202" fmla="*/ 1718315 h 6857998"/>
              <a:gd name="connsiteX203" fmla="*/ 7256925 w 7705725"/>
              <a:gd name="connsiteY203" fmla="*/ 1717366 h 6857998"/>
              <a:gd name="connsiteX204" fmla="*/ 7254366 w 7705725"/>
              <a:gd name="connsiteY204" fmla="*/ 1715784 h 6857998"/>
              <a:gd name="connsiteX205" fmla="*/ 7251807 w 7705725"/>
              <a:gd name="connsiteY205" fmla="*/ 1713886 h 6857998"/>
              <a:gd name="connsiteX206" fmla="*/ 7249568 w 7705725"/>
              <a:gd name="connsiteY206" fmla="*/ 1711988 h 6857998"/>
              <a:gd name="connsiteX207" fmla="*/ 7247329 w 7705725"/>
              <a:gd name="connsiteY207" fmla="*/ 1709457 h 6857998"/>
              <a:gd name="connsiteX208" fmla="*/ 7244770 w 7705725"/>
              <a:gd name="connsiteY208" fmla="*/ 1706294 h 6857998"/>
              <a:gd name="connsiteX209" fmla="*/ 7243171 w 7705725"/>
              <a:gd name="connsiteY209" fmla="*/ 1703446 h 6857998"/>
              <a:gd name="connsiteX210" fmla="*/ 7240612 w 7705725"/>
              <a:gd name="connsiteY210" fmla="*/ 1699966 h 6857998"/>
              <a:gd name="connsiteX211" fmla="*/ 7237413 w 7705725"/>
              <a:gd name="connsiteY211" fmla="*/ 1692058 h 6857998"/>
              <a:gd name="connsiteX212" fmla="*/ 7240612 w 7705725"/>
              <a:gd name="connsiteY212" fmla="*/ 1690476 h 6857998"/>
              <a:gd name="connsiteX213" fmla="*/ 7243810 w 7705725"/>
              <a:gd name="connsiteY213" fmla="*/ 1689211 h 6857998"/>
              <a:gd name="connsiteX214" fmla="*/ 7246369 w 7705725"/>
              <a:gd name="connsiteY214" fmla="*/ 1687629 h 6857998"/>
              <a:gd name="connsiteX215" fmla="*/ 7248609 w 7705725"/>
              <a:gd name="connsiteY215" fmla="*/ 1685731 h 6857998"/>
              <a:gd name="connsiteX216" fmla="*/ 7250528 w 7705725"/>
              <a:gd name="connsiteY216" fmla="*/ 1683832 h 6857998"/>
              <a:gd name="connsiteX217" fmla="*/ 7251807 w 7705725"/>
              <a:gd name="connsiteY217" fmla="*/ 1682251 h 6857998"/>
              <a:gd name="connsiteX218" fmla="*/ 7252767 w 7705725"/>
              <a:gd name="connsiteY218" fmla="*/ 1680353 h 6857998"/>
              <a:gd name="connsiteX219" fmla="*/ 7253727 w 7705725"/>
              <a:gd name="connsiteY219" fmla="*/ 1678138 h 6857998"/>
              <a:gd name="connsiteX220" fmla="*/ 7254366 w 7705725"/>
              <a:gd name="connsiteY220" fmla="*/ 1676240 h 6857998"/>
              <a:gd name="connsiteX221" fmla="*/ 7254686 w 7705725"/>
              <a:gd name="connsiteY221" fmla="*/ 1674342 h 6857998"/>
              <a:gd name="connsiteX222" fmla="*/ 7254686 w 7705725"/>
              <a:gd name="connsiteY222" fmla="*/ 1670229 h 6857998"/>
              <a:gd name="connsiteX223" fmla="*/ 7254366 w 7705725"/>
              <a:gd name="connsiteY223" fmla="*/ 1666117 h 6857998"/>
              <a:gd name="connsiteX224" fmla="*/ 7254046 w 7705725"/>
              <a:gd name="connsiteY224" fmla="*/ 1661688 h 6857998"/>
              <a:gd name="connsiteX225" fmla="*/ 7253727 w 7705725"/>
              <a:gd name="connsiteY225" fmla="*/ 1657575 h 6857998"/>
              <a:gd name="connsiteX226" fmla="*/ 7253407 w 7705725"/>
              <a:gd name="connsiteY226" fmla="*/ 1653463 h 6857998"/>
              <a:gd name="connsiteX227" fmla="*/ 7253727 w 7705725"/>
              <a:gd name="connsiteY227" fmla="*/ 1649350 h 6857998"/>
              <a:gd name="connsiteX228" fmla="*/ 7254366 w 7705725"/>
              <a:gd name="connsiteY228" fmla="*/ 1647452 h 6857998"/>
              <a:gd name="connsiteX229" fmla="*/ 7255326 w 7705725"/>
              <a:gd name="connsiteY229" fmla="*/ 1645554 h 6857998"/>
              <a:gd name="connsiteX230" fmla="*/ 7256286 w 7705725"/>
              <a:gd name="connsiteY230" fmla="*/ 1643656 h 6857998"/>
              <a:gd name="connsiteX231" fmla="*/ 7257565 w 7705725"/>
              <a:gd name="connsiteY231" fmla="*/ 1641758 h 6857998"/>
              <a:gd name="connsiteX232" fmla="*/ 7259484 w 7705725"/>
              <a:gd name="connsiteY232" fmla="*/ 1639860 h 6857998"/>
              <a:gd name="connsiteX233" fmla="*/ 7261403 w 7705725"/>
              <a:gd name="connsiteY233" fmla="*/ 1637962 h 6857998"/>
              <a:gd name="connsiteX234" fmla="*/ 7263962 w 7705725"/>
              <a:gd name="connsiteY234" fmla="*/ 1636380 h 6857998"/>
              <a:gd name="connsiteX235" fmla="*/ 7266841 w 7705725"/>
              <a:gd name="connsiteY235" fmla="*/ 1635114 h 6857998"/>
              <a:gd name="connsiteX236" fmla="*/ 7270360 w 7705725"/>
              <a:gd name="connsiteY236" fmla="*/ 1633533 h 6857998"/>
              <a:gd name="connsiteX237" fmla="*/ 7193811 w 7705725"/>
              <a:gd name="connsiteY237" fmla="*/ 1555751 h 6857998"/>
              <a:gd name="connsiteX238" fmla="*/ 7201373 w 7705725"/>
              <a:gd name="connsiteY238" fmla="*/ 1566906 h 6857998"/>
              <a:gd name="connsiteX239" fmla="*/ 7208935 w 7705725"/>
              <a:gd name="connsiteY239" fmla="*/ 1577743 h 6857998"/>
              <a:gd name="connsiteX240" fmla="*/ 7211771 w 7705725"/>
              <a:gd name="connsiteY240" fmla="*/ 1583480 h 6857998"/>
              <a:gd name="connsiteX241" fmla="*/ 7215236 w 7705725"/>
              <a:gd name="connsiteY241" fmla="*/ 1588898 h 6857998"/>
              <a:gd name="connsiteX242" fmla="*/ 7217442 w 7705725"/>
              <a:gd name="connsiteY242" fmla="*/ 1594317 h 6857998"/>
              <a:gd name="connsiteX243" fmla="*/ 7219648 w 7705725"/>
              <a:gd name="connsiteY243" fmla="*/ 1599735 h 6857998"/>
              <a:gd name="connsiteX244" fmla="*/ 7221223 w 7705725"/>
              <a:gd name="connsiteY244" fmla="*/ 1605153 h 6857998"/>
              <a:gd name="connsiteX245" fmla="*/ 7221538 w 7705725"/>
              <a:gd name="connsiteY245" fmla="*/ 1609934 h 6857998"/>
              <a:gd name="connsiteX246" fmla="*/ 7221538 w 7705725"/>
              <a:gd name="connsiteY246" fmla="*/ 1612484 h 6857998"/>
              <a:gd name="connsiteX247" fmla="*/ 7221538 w 7705725"/>
              <a:gd name="connsiteY247" fmla="*/ 1615353 h 6857998"/>
              <a:gd name="connsiteX248" fmla="*/ 7221223 w 7705725"/>
              <a:gd name="connsiteY248" fmla="*/ 1617584 h 6857998"/>
              <a:gd name="connsiteX249" fmla="*/ 7220278 w 7705725"/>
              <a:gd name="connsiteY249" fmla="*/ 1620133 h 6857998"/>
              <a:gd name="connsiteX250" fmla="*/ 7219332 w 7705725"/>
              <a:gd name="connsiteY250" fmla="*/ 1622365 h 6857998"/>
              <a:gd name="connsiteX251" fmla="*/ 7218072 w 7705725"/>
              <a:gd name="connsiteY251" fmla="*/ 1624595 h 6857998"/>
              <a:gd name="connsiteX252" fmla="*/ 7216812 w 7705725"/>
              <a:gd name="connsiteY252" fmla="*/ 1627464 h 6857998"/>
              <a:gd name="connsiteX253" fmla="*/ 7214921 w 7705725"/>
              <a:gd name="connsiteY253" fmla="*/ 1629695 h 6857998"/>
              <a:gd name="connsiteX254" fmla="*/ 7212401 w 7705725"/>
              <a:gd name="connsiteY254" fmla="*/ 1631926 h 6857998"/>
              <a:gd name="connsiteX255" fmla="*/ 7209880 w 7705725"/>
              <a:gd name="connsiteY255" fmla="*/ 1633839 h 6857998"/>
              <a:gd name="connsiteX256" fmla="*/ 7207360 w 7705725"/>
              <a:gd name="connsiteY256" fmla="*/ 1636070 h 6857998"/>
              <a:gd name="connsiteX257" fmla="*/ 7203894 w 7705725"/>
              <a:gd name="connsiteY257" fmla="*/ 1638301 h 6857998"/>
              <a:gd name="connsiteX258" fmla="*/ 7204839 w 7705725"/>
              <a:gd name="connsiteY258" fmla="*/ 1635751 h 6857998"/>
              <a:gd name="connsiteX259" fmla="*/ 7204839 w 7705725"/>
              <a:gd name="connsiteY259" fmla="*/ 1633520 h 6857998"/>
              <a:gd name="connsiteX260" fmla="*/ 7204839 w 7705725"/>
              <a:gd name="connsiteY260" fmla="*/ 1630651 h 6857998"/>
              <a:gd name="connsiteX261" fmla="*/ 7204209 w 7705725"/>
              <a:gd name="connsiteY261" fmla="*/ 1628102 h 6857998"/>
              <a:gd name="connsiteX262" fmla="*/ 7202948 w 7705725"/>
              <a:gd name="connsiteY262" fmla="*/ 1623002 h 6857998"/>
              <a:gd name="connsiteX263" fmla="*/ 7200113 w 7705725"/>
              <a:gd name="connsiteY263" fmla="*/ 1617584 h 6857998"/>
              <a:gd name="connsiteX264" fmla="*/ 7197277 w 7705725"/>
              <a:gd name="connsiteY264" fmla="*/ 1612165 h 6857998"/>
              <a:gd name="connsiteX265" fmla="*/ 7193811 w 7705725"/>
              <a:gd name="connsiteY265" fmla="*/ 1606428 h 6857998"/>
              <a:gd name="connsiteX266" fmla="*/ 7187510 w 7705725"/>
              <a:gd name="connsiteY266" fmla="*/ 1595592 h 6857998"/>
              <a:gd name="connsiteX267" fmla="*/ 7184359 w 7705725"/>
              <a:gd name="connsiteY267" fmla="*/ 1590173 h 6857998"/>
              <a:gd name="connsiteX268" fmla="*/ 7182153 w 7705725"/>
              <a:gd name="connsiteY268" fmla="*/ 1585073 h 6857998"/>
              <a:gd name="connsiteX269" fmla="*/ 7181208 w 7705725"/>
              <a:gd name="connsiteY269" fmla="*/ 1582205 h 6857998"/>
              <a:gd name="connsiteX270" fmla="*/ 7180893 w 7705725"/>
              <a:gd name="connsiteY270" fmla="*/ 1579655 h 6857998"/>
              <a:gd name="connsiteX271" fmla="*/ 7180263 w 7705725"/>
              <a:gd name="connsiteY271" fmla="*/ 1577106 h 6857998"/>
              <a:gd name="connsiteX272" fmla="*/ 7180263 w 7705725"/>
              <a:gd name="connsiteY272" fmla="*/ 1574237 h 6857998"/>
              <a:gd name="connsiteX273" fmla="*/ 7180263 w 7705725"/>
              <a:gd name="connsiteY273" fmla="*/ 1572006 h 6857998"/>
              <a:gd name="connsiteX274" fmla="*/ 7181208 w 7705725"/>
              <a:gd name="connsiteY274" fmla="*/ 1569456 h 6857998"/>
              <a:gd name="connsiteX275" fmla="*/ 7182153 w 7705725"/>
              <a:gd name="connsiteY275" fmla="*/ 1567225 h 6857998"/>
              <a:gd name="connsiteX276" fmla="*/ 7183414 w 7705725"/>
              <a:gd name="connsiteY276" fmla="*/ 1564675 h 6857998"/>
              <a:gd name="connsiteX277" fmla="*/ 7185304 w 7705725"/>
              <a:gd name="connsiteY277" fmla="*/ 1562125 h 6857998"/>
              <a:gd name="connsiteX278" fmla="*/ 7187825 w 7705725"/>
              <a:gd name="connsiteY278" fmla="*/ 1559894 h 6857998"/>
              <a:gd name="connsiteX279" fmla="*/ 7190345 w 7705725"/>
              <a:gd name="connsiteY279" fmla="*/ 1557663 h 6857998"/>
              <a:gd name="connsiteX280" fmla="*/ 7352983 w 7705725"/>
              <a:gd name="connsiteY280" fmla="*/ 1501776 h 6857998"/>
              <a:gd name="connsiteX281" fmla="*/ 7352983 w 7705725"/>
              <a:gd name="connsiteY281" fmla="*/ 1504646 h 6857998"/>
              <a:gd name="connsiteX282" fmla="*/ 7352983 w 7705725"/>
              <a:gd name="connsiteY282" fmla="*/ 1507834 h 6857998"/>
              <a:gd name="connsiteX283" fmla="*/ 7353300 w 7705725"/>
              <a:gd name="connsiteY283" fmla="*/ 1513892 h 6857998"/>
              <a:gd name="connsiteX284" fmla="*/ 7354888 w 7705725"/>
              <a:gd name="connsiteY284" fmla="*/ 1520270 h 6857998"/>
              <a:gd name="connsiteX285" fmla="*/ 7357110 w 7705725"/>
              <a:gd name="connsiteY285" fmla="*/ 1526647 h 6857998"/>
              <a:gd name="connsiteX286" fmla="*/ 7360285 w 7705725"/>
              <a:gd name="connsiteY286" fmla="*/ 1533343 h 6857998"/>
              <a:gd name="connsiteX287" fmla="*/ 7363460 w 7705725"/>
              <a:gd name="connsiteY287" fmla="*/ 1540358 h 6857998"/>
              <a:gd name="connsiteX288" fmla="*/ 7367905 w 7705725"/>
              <a:gd name="connsiteY288" fmla="*/ 1547054 h 6857998"/>
              <a:gd name="connsiteX289" fmla="*/ 7372033 w 7705725"/>
              <a:gd name="connsiteY289" fmla="*/ 1554387 h 6857998"/>
              <a:gd name="connsiteX290" fmla="*/ 7380923 w 7705725"/>
              <a:gd name="connsiteY290" fmla="*/ 1568736 h 6857998"/>
              <a:gd name="connsiteX291" fmla="*/ 7390765 w 7705725"/>
              <a:gd name="connsiteY291" fmla="*/ 1583722 h 6857998"/>
              <a:gd name="connsiteX292" fmla="*/ 7399655 w 7705725"/>
              <a:gd name="connsiteY292" fmla="*/ 1599346 h 6857998"/>
              <a:gd name="connsiteX293" fmla="*/ 7404418 w 7705725"/>
              <a:gd name="connsiteY293" fmla="*/ 1606999 h 6857998"/>
              <a:gd name="connsiteX294" fmla="*/ 7408545 w 7705725"/>
              <a:gd name="connsiteY294" fmla="*/ 1614970 h 6857998"/>
              <a:gd name="connsiteX295" fmla="*/ 7412673 w 7705725"/>
              <a:gd name="connsiteY295" fmla="*/ 1622623 h 6857998"/>
              <a:gd name="connsiteX296" fmla="*/ 7417435 w 7705725"/>
              <a:gd name="connsiteY296" fmla="*/ 1629957 h 6857998"/>
              <a:gd name="connsiteX297" fmla="*/ 7428230 w 7705725"/>
              <a:gd name="connsiteY297" fmla="*/ 1645581 h 6857998"/>
              <a:gd name="connsiteX298" fmla="*/ 7438390 w 7705725"/>
              <a:gd name="connsiteY298" fmla="*/ 1660886 h 6857998"/>
              <a:gd name="connsiteX299" fmla="*/ 7443153 w 7705725"/>
              <a:gd name="connsiteY299" fmla="*/ 1668220 h 6857998"/>
              <a:gd name="connsiteX300" fmla="*/ 7447280 w 7705725"/>
              <a:gd name="connsiteY300" fmla="*/ 1675553 h 6857998"/>
              <a:gd name="connsiteX301" fmla="*/ 7451090 w 7705725"/>
              <a:gd name="connsiteY301" fmla="*/ 1682568 h 6857998"/>
              <a:gd name="connsiteX302" fmla="*/ 7453630 w 7705725"/>
              <a:gd name="connsiteY302" fmla="*/ 1689583 h 6857998"/>
              <a:gd name="connsiteX303" fmla="*/ 7454900 w 7705725"/>
              <a:gd name="connsiteY303" fmla="*/ 1693090 h 6857998"/>
              <a:gd name="connsiteX304" fmla="*/ 7455535 w 7705725"/>
              <a:gd name="connsiteY304" fmla="*/ 1696279 h 6857998"/>
              <a:gd name="connsiteX305" fmla="*/ 7455853 w 7705725"/>
              <a:gd name="connsiteY305" fmla="*/ 1699468 h 6857998"/>
              <a:gd name="connsiteX306" fmla="*/ 7456488 w 7705725"/>
              <a:gd name="connsiteY306" fmla="*/ 1702656 h 6857998"/>
              <a:gd name="connsiteX307" fmla="*/ 7455853 w 7705725"/>
              <a:gd name="connsiteY307" fmla="*/ 1705845 h 6857998"/>
              <a:gd name="connsiteX308" fmla="*/ 7455218 w 7705725"/>
              <a:gd name="connsiteY308" fmla="*/ 1708714 h 6857998"/>
              <a:gd name="connsiteX309" fmla="*/ 7454583 w 7705725"/>
              <a:gd name="connsiteY309" fmla="*/ 1711903 h 6857998"/>
              <a:gd name="connsiteX310" fmla="*/ 7452995 w 7705725"/>
              <a:gd name="connsiteY310" fmla="*/ 1714773 h 6857998"/>
              <a:gd name="connsiteX311" fmla="*/ 7451090 w 7705725"/>
              <a:gd name="connsiteY311" fmla="*/ 1717642 h 6857998"/>
              <a:gd name="connsiteX312" fmla="*/ 7448868 w 7705725"/>
              <a:gd name="connsiteY312" fmla="*/ 1720512 h 6857998"/>
              <a:gd name="connsiteX313" fmla="*/ 7446328 w 7705725"/>
              <a:gd name="connsiteY313" fmla="*/ 1723382 h 6857998"/>
              <a:gd name="connsiteX314" fmla="*/ 7442835 w 7705725"/>
              <a:gd name="connsiteY314" fmla="*/ 1725614 h 6857998"/>
              <a:gd name="connsiteX315" fmla="*/ 7440613 w 7705725"/>
              <a:gd name="connsiteY315" fmla="*/ 1718599 h 6857998"/>
              <a:gd name="connsiteX316" fmla="*/ 7437755 w 7705725"/>
              <a:gd name="connsiteY316" fmla="*/ 1711584 h 6857998"/>
              <a:gd name="connsiteX317" fmla="*/ 7434580 w 7705725"/>
              <a:gd name="connsiteY317" fmla="*/ 1704250 h 6857998"/>
              <a:gd name="connsiteX318" fmla="*/ 7431088 w 7705725"/>
              <a:gd name="connsiteY318" fmla="*/ 1697235 h 6857998"/>
              <a:gd name="connsiteX319" fmla="*/ 7426960 w 7705725"/>
              <a:gd name="connsiteY319" fmla="*/ 1689583 h 6857998"/>
              <a:gd name="connsiteX320" fmla="*/ 7422515 w 7705725"/>
              <a:gd name="connsiteY320" fmla="*/ 1682249 h 6857998"/>
              <a:gd name="connsiteX321" fmla="*/ 7412990 w 7705725"/>
              <a:gd name="connsiteY321" fmla="*/ 1667263 h 6857998"/>
              <a:gd name="connsiteX322" fmla="*/ 7402513 w 7705725"/>
              <a:gd name="connsiteY322" fmla="*/ 1652277 h 6857998"/>
              <a:gd name="connsiteX323" fmla="*/ 7392035 w 7705725"/>
              <a:gd name="connsiteY323" fmla="*/ 1637290 h 6857998"/>
              <a:gd name="connsiteX324" fmla="*/ 7381240 w 7705725"/>
              <a:gd name="connsiteY324" fmla="*/ 1621985 h 6857998"/>
              <a:gd name="connsiteX325" fmla="*/ 7371080 w 7705725"/>
              <a:gd name="connsiteY325" fmla="*/ 1607318 h 6857998"/>
              <a:gd name="connsiteX326" fmla="*/ 7361555 w 7705725"/>
              <a:gd name="connsiteY326" fmla="*/ 1592650 h 6857998"/>
              <a:gd name="connsiteX327" fmla="*/ 7357428 w 7705725"/>
              <a:gd name="connsiteY327" fmla="*/ 1585316 h 6857998"/>
              <a:gd name="connsiteX328" fmla="*/ 7353300 w 7705725"/>
              <a:gd name="connsiteY328" fmla="*/ 1578302 h 6857998"/>
              <a:gd name="connsiteX329" fmla="*/ 7350125 w 7705725"/>
              <a:gd name="connsiteY329" fmla="*/ 1570968 h 6857998"/>
              <a:gd name="connsiteX330" fmla="*/ 7346950 w 7705725"/>
              <a:gd name="connsiteY330" fmla="*/ 1563634 h 6857998"/>
              <a:gd name="connsiteX331" fmla="*/ 7344410 w 7705725"/>
              <a:gd name="connsiteY331" fmla="*/ 1556938 h 6857998"/>
              <a:gd name="connsiteX332" fmla="*/ 7342505 w 7705725"/>
              <a:gd name="connsiteY332" fmla="*/ 1550242 h 6857998"/>
              <a:gd name="connsiteX333" fmla="*/ 7341235 w 7705725"/>
              <a:gd name="connsiteY333" fmla="*/ 1543546 h 6857998"/>
              <a:gd name="connsiteX334" fmla="*/ 7340600 w 7705725"/>
              <a:gd name="connsiteY334" fmla="*/ 1537169 h 6857998"/>
              <a:gd name="connsiteX335" fmla="*/ 7340600 w 7705725"/>
              <a:gd name="connsiteY335" fmla="*/ 1530792 h 6857998"/>
              <a:gd name="connsiteX336" fmla="*/ 7341235 w 7705725"/>
              <a:gd name="connsiteY336" fmla="*/ 1524734 h 6857998"/>
              <a:gd name="connsiteX337" fmla="*/ 7342823 w 7705725"/>
              <a:gd name="connsiteY337" fmla="*/ 1518675 h 6857998"/>
              <a:gd name="connsiteX338" fmla="*/ 7345363 w 7705725"/>
              <a:gd name="connsiteY338" fmla="*/ 1512617 h 6857998"/>
              <a:gd name="connsiteX339" fmla="*/ 7346950 w 7705725"/>
              <a:gd name="connsiteY339" fmla="*/ 1510066 h 6857998"/>
              <a:gd name="connsiteX340" fmla="*/ 7348855 w 7705725"/>
              <a:gd name="connsiteY340" fmla="*/ 1506877 h 6857998"/>
              <a:gd name="connsiteX341" fmla="*/ 7225593 w 7705725"/>
              <a:gd name="connsiteY341" fmla="*/ 1495426 h 6857998"/>
              <a:gd name="connsiteX342" fmla="*/ 7227483 w 7705725"/>
              <a:gd name="connsiteY342" fmla="*/ 1495426 h 6857998"/>
              <a:gd name="connsiteX343" fmla="*/ 7228742 w 7705725"/>
              <a:gd name="connsiteY343" fmla="*/ 1496383 h 6857998"/>
              <a:gd name="connsiteX344" fmla="*/ 7230632 w 7705725"/>
              <a:gd name="connsiteY344" fmla="*/ 1497022 h 6857998"/>
              <a:gd name="connsiteX345" fmla="*/ 7232207 w 7705725"/>
              <a:gd name="connsiteY345" fmla="*/ 1498298 h 6857998"/>
              <a:gd name="connsiteX346" fmla="*/ 7233781 w 7705725"/>
              <a:gd name="connsiteY346" fmla="*/ 1499575 h 6857998"/>
              <a:gd name="connsiteX347" fmla="*/ 7234726 w 7705725"/>
              <a:gd name="connsiteY347" fmla="*/ 1501490 h 6857998"/>
              <a:gd name="connsiteX348" fmla="*/ 7237560 w 7705725"/>
              <a:gd name="connsiteY348" fmla="*/ 1505639 h 6857998"/>
              <a:gd name="connsiteX349" fmla="*/ 7240080 w 7705725"/>
              <a:gd name="connsiteY349" fmla="*/ 1510746 h 6857998"/>
              <a:gd name="connsiteX350" fmla="*/ 7242284 w 7705725"/>
              <a:gd name="connsiteY350" fmla="*/ 1515534 h 6857998"/>
              <a:gd name="connsiteX351" fmla="*/ 7244489 w 7705725"/>
              <a:gd name="connsiteY351" fmla="*/ 1520960 h 6857998"/>
              <a:gd name="connsiteX352" fmla="*/ 7247323 w 7705725"/>
              <a:gd name="connsiteY352" fmla="*/ 1525429 h 6857998"/>
              <a:gd name="connsiteX353" fmla="*/ 7249843 w 7705725"/>
              <a:gd name="connsiteY353" fmla="*/ 1529897 h 6857998"/>
              <a:gd name="connsiteX354" fmla="*/ 7251417 w 7705725"/>
              <a:gd name="connsiteY354" fmla="*/ 1531493 h 6857998"/>
              <a:gd name="connsiteX355" fmla="*/ 7252677 w 7705725"/>
              <a:gd name="connsiteY355" fmla="*/ 1533089 h 6857998"/>
              <a:gd name="connsiteX356" fmla="*/ 7254252 w 7705725"/>
              <a:gd name="connsiteY356" fmla="*/ 1534685 h 6857998"/>
              <a:gd name="connsiteX357" fmla="*/ 7255826 w 7705725"/>
              <a:gd name="connsiteY357" fmla="*/ 1535323 h 6857998"/>
              <a:gd name="connsiteX358" fmla="*/ 7257716 w 7705725"/>
              <a:gd name="connsiteY358" fmla="*/ 1535642 h 6857998"/>
              <a:gd name="connsiteX359" fmla="*/ 7259291 w 7705725"/>
              <a:gd name="connsiteY359" fmla="*/ 1535962 h 6857998"/>
              <a:gd name="connsiteX360" fmla="*/ 7261495 w 7705725"/>
              <a:gd name="connsiteY360" fmla="*/ 1535642 h 6857998"/>
              <a:gd name="connsiteX361" fmla="*/ 7263385 w 7705725"/>
              <a:gd name="connsiteY361" fmla="*/ 1535004 h 6857998"/>
              <a:gd name="connsiteX362" fmla="*/ 7265589 w 7705725"/>
              <a:gd name="connsiteY362" fmla="*/ 1533408 h 6857998"/>
              <a:gd name="connsiteX363" fmla="*/ 7267794 w 7705725"/>
              <a:gd name="connsiteY363" fmla="*/ 1531493 h 6857998"/>
              <a:gd name="connsiteX364" fmla="*/ 7266219 w 7705725"/>
              <a:gd name="connsiteY364" fmla="*/ 1533728 h 6857998"/>
              <a:gd name="connsiteX365" fmla="*/ 7265274 w 7705725"/>
              <a:gd name="connsiteY365" fmla="*/ 1536600 h 6857998"/>
              <a:gd name="connsiteX366" fmla="*/ 7264330 w 7705725"/>
              <a:gd name="connsiteY366" fmla="*/ 1538834 h 6857998"/>
              <a:gd name="connsiteX367" fmla="*/ 7264330 w 7705725"/>
              <a:gd name="connsiteY367" fmla="*/ 1541388 h 6857998"/>
              <a:gd name="connsiteX368" fmla="*/ 7264645 w 7705725"/>
              <a:gd name="connsiteY368" fmla="*/ 1543941 h 6857998"/>
              <a:gd name="connsiteX369" fmla="*/ 7265274 w 7705725"/>
              <a:gd name="connsiteY369" fmla="*/ 1546814 h 6857998"/>
              <a:gd name="connsiteX370" fmla="*/ 7266219 w 7705725"/>
              <a:gd name="connsiteY370" fmla="*/ 1549686 h 6857998"/>
              <a:gd name="connsiteX371" fmla="*/ 7267794 w 7705725"/>
              <a:gd name="connsiteY371" fmla="*/ 1552559 h 6857998"/>
              <a:gd name="connsiteX372" fmla="*/ 7271258 w 7705725"/>
              <a:gd name="connsiteY372" fmla="*/ 1557985 h 6857998"/>
              <a:gd name="connsiteX373" fmla="*/ 7274722 w 7705725"/>
              <a:gd name="connsiteY373" fmla="*/ 1563730 h 6857998"/>
              <a:gd name="connsiteX374" fmla="*/ 7283855 w 7705725"/>
              <a:gd name="connsiteY374" fmla="*/ 1575540 h 6857998"/>
              <a:gd name="connsiteX375" fmla="*/ 7287635 w 7705725"/>
              <a:gd name="connsiteY375" fmla="*/ 1581285 h 6857998"/>
              <a:gd name="connsiteX376" fmla="*/ 7291099 w 7705725"/>
              <a:gd name="connsiteY376" fmla="*/ 1587031 h 6857998"/>
              <a:gd name="connsiteX377" fmla="*/ 7292358 w 7705725"/>
              <a:gd name="connsiteY377" fmla="*/ 1589584 h 6857998"/>
              <a:gd name="connsiteX378" fmla="*/ 7293618 w 7705725"/>
              <a:gd name="connsiteY378" fmla="*/ 1592137 h 6857998"/>
              <a:gd name="connsiteX379" fmla="*/ 7294248 w 7705725"/>
              <a:gd name="connsiteY379" fmla="*/ 1595010 h 6857998"/>
              <a:gd name="connsiteX380" fmla="*/ 7294563 w 7705725"/>
              <a:gd name="connsiteY380" fmla="*/ 1597563 h 6857998"/>
              <a:gd name="connsiteX381" fmla="*/ 7294248 w 7705725"/>
              <a:gd name="connsiteY381" fmla="*/ 1600117 h 6857998"/>
              <a:gd name="connsiteX382" fmla="*/ 7293933 w 7705725"/>
              <a:gd name="connsiteY382" fmla="*/ 1602990 h 6857998"/>
              <a:gd name="connsiteX383" fmla="*/ 7292988 w 7705725"/>
              <a:gd name="connsiteY383" fmla="*/ 1605224 h 6857998"/>
              <a:gd name="connsiteX384" fmla="*/ 7291414 w 7705725"/>
              <a:gd name="connsiteY384" fmla="*/ 1607458 h 6857998"/>
              <a:gd name="connsiteX385" fmla="*/ 7289209 w 7705725"/>
              <a:gd name="connsiteY385" fmla="*/ 1609692 h 6857998"/>
              <a:gd name="connsiteX386" fmla="*/ 7286375 w 7705725"/>
              <a:gd name="connsiteY386" fmla="*/ 1611927 h 6857998"/>
              <a:gd name="connsiteX387" fmla="*/ 7283225 w 7705725"/>
              <a:gd name="connsiteY387" fmla="*/ 1613842 h 6857998"/>
              <a:gd name="connsiteX388" fmla="*/ 7279131 w 7705725"/>
              <a:gd name="connsiteY388" fmla="*/ 1616076 h 6857998"/>
              <a:gd name="connsiteX389" fmla="*/ 7274407 w 7705725"/>
              <a:gd name="connsiteY389" fmla="*/ 1608415 h 6857998"/>
              <a:gd name="connsiteX390" fmla="*/ 7270628 w 7705725"/>
              <a:gd name="connsiteY390" fmla="*/ 1601394 h 6857998"/>
              <a:gd name="connsiteX391" fmla="*/ 7267479 w 7705725"/>
              <a:gd name="connsiteY391" fmla="*/ 1594052 h 6857998"/>
              <a:gd name="connsiteX392" fmla="*/ 7264015 w 7705725"/>
              <a:gd name="connsiteY392" fmla="*/ 1587350 h 6857998"/>
              <a:gd name="connsiteX393" fmla="*/ 7258346 w 7705725"/>
              <a:gd name="connsiteY393" fmla="*/ 1572987 h 6857998"/>
              <a:gd name="connsiteX394" fmla="*/ 7252677 w 7705725"/>
              <a:gd name="connsiteY394" fmla="*/ 1558942 h 6857998"/>
              <a:gd name="connsiteX395" fmla="*/ 7249843 w 7705725"/>
              <a:gd name="connsiteY395" fmla="*/ 1551601 h 6857998"/>
              <a:gd name="connsiteX396" fmla="*/ 7246379 w 7705725"/>
              <a:gd name="connsiteY396" fmla="*/ 1544580 h 6857998"/>
              <a:gd name="connsiteX397" fmla="*/ 7243229 w 7705725"/>
              <a:gd name="connsiteY397" fmla="*/ 1537239 h 6857998"/>
              <a:gd name="connsiteX398" fmla="*/ 7238820 w 7705725"/>
              <a:gd name="connsiteY398" fmla="*/ 1529897 h 6857998"/>
              <a:gd name="connsiteX399" fmla="*/ 7234411 w 7705725"/>
              <a:gd name="connsiteY399" fmla="*/ 1522556 h 6857998"/>
              <a:gd name="connsiteX400" fmla="*/ 7229372 w 7705725"/>
              <a:gd name="connsiteY400" fmla="*/ 1515215 h 6857998"/>
              <a:gd name="connsiteX401" fmla="*/ 7223703 w 7705725"/>
              <a:gd name="connsiteY401" fmla="*/ 1507555 h 6857998"/>
              <a:gd name="connsiteX402" fmla="*/ 7216775 w 7705725"/>
              <a:gd name="connsiteY402" fmla="*/ 1500213 h 6857998"/>
              <a:gd name="connsiteX403" fmla="*/ 7219609 w 7705725"/>
              <a:gd name="connsiteY403" fmla="*/ 1498298 h 6857998"/>
              <a:gd name="connsiteX404" fmla="*/ 7221499 w 7705725"/>
              <a:gd name="connsiteY404" fmla="*/ 1496703 h 6857998"/>
              <a:gd name="connsiteX405" fmla="*/ 7223703 w 7705725"/>
              <a:gd name="connsiteY405" fmla="*/ 1496064 h 6857998"/>
              <a:gd name="connsiteX406" fmla="*/ 852488 w 7705725"/>
              <a:gd name="connsiteY406" fmla="*/ 1482724 h 6857998"/>
              <a:gd name="connsiteX407" fmla="*/ 857568 w 7705725"/>
              <a:gd name="connsiteY407" fmla="*/ 1488153 h 6857998"/>
              <a:gd name="connsiteX408" fmla="*/ 859473 w 7705725"/>
              <a:gd name="connsiteY408" fmla="*/ 1490388 h 6857998"/>
              <a:gd name="connsiteX409" fmla="*/ 860743 w 7705725"/>
              <a:gd name="connsiteY409" fmla="*/ 1492943 h 6857998"/>
              <a:gd name="connsiteX410" fmla="*/ 862013 w 7705725"/>
              <a:gd name="connsiteY410" fmla="*/ 1495178 h 6857998"/>
              <a:gd name="connsiteX411" fmla="*/ 862648 w 7705725"/>
              <a:gd name="connsiteY411" fmla="*/ 1497733 h 6857998"/>
              <a:gd name="connsiteX412" fmla="*/ 863283 w 7705725"/>
              <a:gd name="connsiteY412" fmla="*/ 1499329 h 6857998"/>
              <a:gd name="connsiteX413" fmla="*/ 863600 w 7705725"/>
              <a:gd name="connsiteY413" fmla="*/ 1501884 h 6857998"/>
              <a:gd name="connsiteX414" fmla="*/ 863600 w 7705725"/>
              <a:gd name="connsiteY414" fmla="*/ 1503800 h 6857998"/>
              <a:gd name="connsiteX415" fmla="*/ 863600 w 7705725"/>
              <a:gd name="connsiteY415" fmla="*/ 1505397 h 6857998"/>
              <a:gd name="connsiteX416" fmla="*/ 862648 w 7705725"/>
              <a:gd name="connsiteY416" fmla="*/ 1507313 h 6857998"/>
              <a:gd name="connsiteX417" fmla="*/ 862330 w 7705725"/>
              <a:gd name="connsiteY417" fmla="*/ 1508909 h 6857998"/>
              <a:gd name="connsiteX418" fmla="*/ 860108 w 7705725"/>
              <a:gd name="connsiteY418" fmla="*/ 1512741 h 6857998"/>
              <a:gd name="connsiteX419" fmla="*/ 857568 w 7705725"/>
              <a:gd name="connsiteY419" fmla="*/ 1515934 h 6857998"/>
              <a:gd name="connsiteX420" fmla="*/ 854393 w 7705725"/>
              <a:gd name="connsiteY420" fmla="*/ 1518808 h 6857998"/>
              <a:gd name="connsiteX421" fmla="*/ 850583 w 7705725"/>
              <a:gd name="connsiteY421" fmla="*/ 1522002 h 6857998"/>
              <a:gd name="connsiteX422" fmla="*/ 842645 w 7705725"/>
              <a:gd name="connsiteY422" fmla="*/ 1527111 h 6857998"/>
              <a:gd name="connsiteX423" fmla="*/ 834391 w 7705725"/>
              <a:gd name="connsiteY423" fmla="*/ 1532859 h 6857998"/>
              <a:gd name="connsiteX424" fmla="*/ 830580 w 7705725"/>
              <a:gd name="connsiteY424" fmla="*/ 1535413 h 6857998"/>
              <a:gd name="connsiteX425" fmla="*/ 827405 w 7705725"/>
              <a:gd name="connsiteY425" fmla="*/ 1538287 h 6857998"/>
              <a:gd name="connsiteX426" fmla="*/ 822325 w 7705725"/>
              <a:gd name="connsiteY426" fmla="*/ 1533178 h 6857998"/>
              <a:gd name="connsiteX427" fmla="*/ 820420 w 7705725"/>
              <a:gd name="connsiteY427" fmla="*/ 1530623 h 6857998"/>
              <a:gd name="connsiteX428" fmla="*/ 819150 w 7705725"/>
              <a:gd name="connsiteY428" fmla="*/ 1528388 h 6857998"/>
              <a:gd name="connsiteX429" fmla="*/ 817563 w 7705725"/>
              <a:gd name="connsiteY429" fmla="*/ 1526153 h 6857998"/>
              <a:gd name="connsiteX430" fmla="*/ 816610 w 7705725"/>
              <a:gd name="connsiteY430" fmla="*/ 1523598 h 6857998"/>
              <a:gd name="connsiteX431" fmla="*/ 816293 w 7705725"/>
              <a:gd name="connsiteY431" fmla="*/ 1522002 h 6857998"/>
              <a:gd name="connsiteX432" fmla="*/ 815975 w 7705725"/>
              <a:gd name="connsiteY432" fmla="*/ 1519447 h 6857998"/>
              <a:gd name="connsiteX433" fmla="*/ 815975 w 7705725"/>
              <a:gd name="connsiteY433" fmla="*/ 1517531 h 6857998"/>
              <a:gd name="connsiteX434" fmla="*/ 815975 w 7705725"/>
              <a:gd name="connsiteY434" fmla="*/ 1515934 h 6857998"/>
              <a:gd name="connsiteX435" fmla="*/ 816610 w 7705725"/>
              <a:gd name="connsiteY435" fmla="*/ 1514018 h 6857998"/>
              <a:gd name="connsiteX436" fmla="*/ 817245 w 7705725"/>
              <a:gd name="connsiteY436" fmla="*/ 1512102 h 6857998"/>
              <a:gd name="connsiteX437" fmla="*/ 819468 w 7705725"/>
              <a:gd name="connsiteY437" fmla="*/ 1508590 h 6857998"/>
              <a:gd name="connsiteX438" fmla="*/ 822008 w 7705725"/>
              <a:gd name="connsiteY438" fmla="*/ 1505397 h 6857998"/>
              <a:gd name="connsiteX439" fmla="*/ 825183 w 7705725"/>
              <a:gd name="connsiteY439" fmla="*/ 1502523 h 6857998"/>
              <a:gd name="connsiteX440" fmla="*/ 828993 w 7705725"/>
              <a:gd name="connsiteY440" fmla="*/ 1499329 h 6857998"/>
              <a:gd name="connsiteX441" fmla="*/ 837248 w 7705725"/>
              <a:gd name="connsiteY441" fmla="*/ 1493901 h 6857998"/>
              <a:gd name="connsiteX442" fmla="*/ 845185 w 7705725"/>
              <a:gd name="connsiteY442" fmla="*/ 1488153 h 6857998"/>
              <a:gd name="connsiteX443" fmla="*/ 849313 w 7705725"/>
              <a:gd name="connsiteY443" fmla="*/ 1485279 h 6857998"/>
              <a:gd name="connsiteX444" fmla="*/ 785886 w 7705725"/>
              <a:gd name="connsiteY444" fmla="*/ 1447799 h 6857998"/>
              <a:gd name="connsiteX445" fmla="*/ 790107 w 7705725"/>
              <a:gd name="connsiteY445" fmla="*/ 1451584 h 6857998"/>
              <a:gd name="connsiteX446" fmla="*/ 793354 w 7705725"/>
              <a:gd name="connsiteY446" fmla="*/ 1455369 h 6857998"/>
              <a:gd name="connsiteX447" fmla="*/ 795303 w 7705725"/>
              <a:gd name="connsiteY447" fmla="*/ 1459153 h 6857998"/>
              <a:gd name="connsiteX448" fmla="*/ 796277 w 7705725"/>
              <a:gd name="connsiteY448" fmla="*/ 1463254 h 6857998"/>
              <a:gd name="connsiteX449" fmla="*/ 796926 w 7705725"/>
              <a:gd name="connsiteY449" fmla="*/ 1467354 h 6857998"/>
              <a:gd name="connsiteX450" fmla="*/ 796277 w 7705725"/>
              <a:gd name="connsiteY450" fmla="*/ 1471139 h 6857998"/>
              <a:gd name="connsiteX451" fmla="*/ 795303 w 7705725"/>
              <a:gd name="connsiteY451" fmla="*/ 1474923 h 6857998"/>
              <a:gd name="connsiteX452" fmla="*/ 793354 w 7705725"/>
              <a:gd name="connsiteY452" fmla="*/ 1478708 h 6857998"/>
              <a:gd name="connsiteX453" fmla="*/ 791081 w 7705725"/>
              <a:gd name="connsiteY453" fmla="*/ 1482177 h 6857998"/>
              <a:gd name="connsiteX454" fmla="*/ 788159 w 7705725"/>
              <a:gd name="connsiteY454" fmla="*/ 1485331 h 6857998"/>
              <a:gd name="connsiteX455" fmla="*/ 784911 w 7705725"/>
              <a:gd name="connsiteY455" fmla="*/ 1488170 h 6857998"/>
              <a:gd name="connsiteX456" fmla="*/ 781340 w 7705725"/>
              <a:gd name="connsiteY456" fmla="*/ 1490693 h 6857998"/>
              <a:gd name="connsiteX457" fmla="*/ 777443 w 7705725"/>
              <a:gd name="connsiteY457" fmla="*/ 1492586 h 6857998"/>
              <a:gd name="connsiteX458" fmla="*/ 773222 w 7705725"/>
              <a:gd name="connsiteY458" fmla="*/ 1494162 h 6857998"/>
              <a:gd name="connsiteX459" fmla="*/ 769325 w 7705725"/>
              <a:gd name="connsiteY459" fmla="*/ 1495109 h 6857998"/>
              <a:gd name="connsiteX460" fmla="*/ 765104 w 7705725"/>
              <a:gd name="connsiteY460" fmla="*/ 1495424 h 6857998"/>
              <a:gd name="connsiteX461" fmla="*/ 760558 w 7705725"/>
              <a:gd name="connsiteY461" fmla="*/ 1490693 h 6857998"/>
              <a:gd name="connsiteX462" fmla="*/ 756986 w 7705725"/>
              <a:gd name="connsiteY462" fmla="*/ 1486593 h 6857998"/>
              <a:gd name="connsiteX463" fmla="*/ 755037 w 7705725"/>
              <a:gd name="connsiteY463" fmla="*/ 1482493 h 6857998"/>
              <a:gd name="connsiteX464" fmla="*/ 754063 w 7705725"/>
              <a:gd name="connsiteY464" fmla="*/ 1479024 h 6857998"/>
              <a:gd name="connsiteX465" fmla="*/ 754063 w 7705725"/>
              <a:gd name="connsiteY465" fmla="*/ 1475554 h 6857998"/>
              <a:gd name="connsiteX466" fmla="*/ 754713 w 7705725"/>
              <a:gd name="connsiteY466" fmla="*/ 1472716 h 6857998"/>
              <a:gd name="connsiteX467" fmla="*/ 756336 w 7705725"/>
              <a:gd name="connsiteY467" fmla="*/ 1470192 h 6857998"/>
              <a:gd name="connsiteX468" fmla="*/ 758284 w 7705725"/>
              <a:gd name="connsiteY468" fmla="*/ 1467669 h 6857998"/>
              <a:gd name="connsiteX469" fmla="*/ 760882 w 7705725"/>
              <a:gd name="connsiteY469" fmla="*/ 1465146 h 6857998"/>
              <a:gd name="connsiteX470" fmla="*/ 764129 w 7705725"/>
              <a:gd name="connsiteY470" fmla="*/ 1462938 h 6857998"/>
              <a:gd name="connsiteX471" fmla="*/ 771273 w 7705725"/>
              <a:gd name="connsiteY471" fmla="*/ 1458523 h 6857998"/>
              <a:gd name="connsiteX472" fmla="*/ 778742 w 7705725"/>
              <a:gd name="connsiteY472" fmla="*/ 1453476 h 6857998"/>
              <a:gd name="connsiteX473" fmla="*/ 782639 w 7705725"/>
              <a:gd name="connsiteY473" fmla="*/ 1450953 h 6857998"/>
              <a:gd name="connsiteX474" fmla="*/ 557336 w 7705725"/>
              <a:gd name="connsiteY474" fmla="*/ 1404939 h 6857998"/>
              <a:gd name="connsiteX475" fmla="*/ 563327 w 7705725"/>
              <a:gd name="connsiteY475" fmla="*/ 1410619 h 6857998"/>
              <a:gd name="connsiteX476" fmla="*/ 568371 w 7705725"/>
              <a:gd name="connsiteY476" fmla="*/ 1416300 h 6857998"/>
              <a:gd name="connsiteX477" fmla="*/ 570262 w 7705725"/>
              <a:gd name="connsiteY477" fmla="*/ 1418509 h 6857998"/>
              <a:gd name="connsiteX478" fmla="*/ 571838 w 7705725"/>
              <a:gd name="connsiteY478" fmla="*/ 1421034 h 6857998"/>
              <a:gd name="connsiteX479" fmla="*/ 572784 w 7705725"/>
              <a:gd name="connsiteY479" fmla="*/ 1423243 h 6857998"/>
              <a:gd name="connsiteX480" fmla="*/ 573730 w 7705725"/>
              <a:gd name="connsiteY480" fmla="*/ 1425768 h 6857998"/>
              <a:gd name="connsiteX481" fmla="*/ 574360 w 7705725"/>
              <a:gd name="connsiteY481" fmla="*/ 1428292 h 6857998"/>
              <a:gd name="connsiteX482" fmla="*/ 574676 w 7705725"/>
              <a:gd name="connsiteY482" fmla="*/ 1429870 h 6857998"/>
              <a:gd name="connsiteX483" fmla="*/ 574676 w 7705725"/>
              <a:gd name="connsiteY483" fmla="*/ 1432395 h 6857998"/>
              <a:gd name="connsiteX484" fmla="*/ 574676 w 7705725"/>
              <a:gd name="connsiteY484" fmla="*/ 1434289 h 6857998"/>
              <a:gd name="connsiteX485" fmla="*/ 574045 w 7705725"/>
              <a:gd name="connsiteY485" fmla="*/ 1436498 h 6857998"/>
              <a:gd name="connsiteX486" fmla="*/ 573730 w 7705725"/>
              <a:gd name="connsiteY486" fmla="*/ 1437760 h 6857998"/>
              <a:gd name="connsiteX487" fmla="*/ 571207 w 7705725"/>
              <a:gd name="connsiteY487" fmla="*/ 1441547 h 6857998"/>
              <a:gd name="connsiteX488" fmla="*/ 568686 w 7705725"/>
              <a:gd name="connsiteY488" fmla="*/ 1444703 h 6857998"/>
              <a:gd name="connsiteX489" fmla="*/ 565218 w 7705725"/>
              <a:gd name="connsiteY489" fmla="*/ 1447544 h 6857998"/>
              <a:gd name="connsiteX490" fmla="*/ 561750 w 7705725"/>
              <a:gd name="connsiteY490" fmla="*/ 1449753 h 6857998"/>
              <a:gd name="connsiteX491" fmla="*/ 557022 w 7705725"/>
              <a:gd name="connsiteY491" fmla="*/ 1452277 h 6857998"/>
              <a:gd name="connsiteX492" fmla="*/ 552608 w 7705725"/>
              <a:gd name="connsiteY492" fmla="*/ 1454171 h 6857998"/>
              <a:gd name="connsiteX493" fmla="*/ 547879 w 7705725"/>
              <a:gd name="connsiteY493" fmla="*/ 1455433 h 6857998"/>
              <a:gd name="connsiteX494" fmla="*/ 542520 w 7705725"/>
              <a:gd name="connsiteY494" fmla="*/ 1456696 h 6857998"/>
              <a:gd name="connsiteX495" fmla="*/ 537476 w 7705725"/>
              <a:gd name="connsiteY495" fmla="*/ 1457327 h 6857998"/>
              <a:gd name="connsiteX496" fmla="*/ 535269 w 7705725"/>
              <a:gd name="connsiteY496" fmla="*/ 1456380 h 6857998"/>
              <a:gd name="connsiteX497" fmla="*/ 534008 w 7705725"/>
              <a:gd name="connsiteY497" fmla="*/ 1454802 h 6857998"/>
              <a:gd name="connsiteX498" fmla="*/ 532432 w 7705725"/>
              <a:gd name="connsiteY498" fmla="*/ 1453540 h 6857998"/>
              <a:gd name="connsiteX499" fmla="*/ 531486 w 7705725"/>
              <a:gd name="connsiteY499" fmla="*/ 1452277 h 6857998"/>
              <a:gd name="connsiteX500" fmla="*/ 530855 w 7705725"/>
              <a:gd name="connsiteY500" fmla="*/ 1450699 h 6857998"/>
              <a:gd name="connsiteX501" fmla="*/ 530541 w 7705725"/>
              <a:gd name="connsiteY501" fmla="*/ 1449121 h 6857998"/>
              <a:gd name="connsiteX502" fmla="*/ 530225 w 7705725"/>
              <a:gd name="connsiteY502" fmla="*/ 1447544 h 6857998"/>
              <a:gd name="connsiteX503" fmla="*/ 530225 w 7705725"/>
              <a:gd name="connsiteY503" fmla="*/ 1446281 h 6857998"/>
              <a:gd name="connsiteX504" fmla="*/ 530855 w 7705725"/>
              <a:gd name="connsiteY504" fmla="*/ 1442810 h 6857998"/>
              <a:gd name="connsiteX505" fmla="*/ 532747 w 7705725"/>
              <a:gd name="connsiteY505" fmla="*/ 1439654 h 6857998"/>
              <a:gd name="connsiteX506" fmla="*/ 534638 w 7705725"/>
              <a:gd name="connsiteY506" fmla="*/ 1435867 h 6857998"/>
              <a:gd name="connsiteX507" fmla="*/ 537162 w 7705725"/>
              <a:gd name="connsiteY507" fmla="*/ 1432711 h 6857998"/>
              <a:gd name="connsiteX508" fmla="*/ 543467 w 7705725"/>
              <a:gd name="connsiteY508" fmla="*/ 1425452 h 6857998"/>
              <a:gd name="connsiteX509" fmla="*/ 549456 w 7705725"/>
              <a:gd name="connsiteY509" fmla="*/ 1418509 h 6857998"/>
              <a:gd name="connsiteX510" fmla="*/ 552292 w 7705725"/>
              <a:gd name="connsiteY510" fmla="*/ 1415037 h 6857998"/>
              <a:gd name="connsiteX511" fmla="*/ 554500 w 7705725"/>
              <a:gd name="connsiteY511" fmla="*/ 1411566 h 6857998"/>
              <a:gd name="connsiteX512" fmla="*/ 556391 w 7705725"/>
              <a:gd name="connsiteY512" fmla="*/ 1408410 h 6857998"/>
              <a:gd name="connsiteX513" fmla="*/ 686754 w 7705725"/>
              <a:gd name="connsiteY513" fmla="*/ 1349376 h 6857998"/>
              <a:gd name="connsiteX514" fmla="*/ 688658 w 7705725"/>
              <a:gd name="connsiteY514" fmla="*/ 1350969 h 6857998"/>
              <a:gd name="connsiteX515" fmla="*/ 690563 w 7705725"/>
              <a:gd name="connsiteY515" fmla="*/ 1352244 h 6857998"/>
              <a:gd name="connsiteX516" fmla="*/ 692151 w 7705725"/>
              <a:gd name="connsiteY516" fmla="*/ 1354156 h 6857998"/>
              <a:gd name="connsiteX517" fmla="*/ 693421 w 7705725"/>
              <a:gd name="connsiteY517" fmla="*/ 1356068 h 6857998"/>
              <a:gd name="connsiteX518" fmla="*/ 694373 w 7705725"/>
              <a:gd name="connsiteY518" fmla="*/ 1358299 h 6857998"/>
              <a:gd name="connsiteX519" fmla="*/ 694691 w 7705725"/>
              <a:gd name="connsiteY519" fmla="*/ 1360530 h 6857998"/>
              <a:gd name="connsiteX520" fmla="*/ 695643 w 7705725"/>
              <a:gd name="connsiteY520" fmla="*/ 1365629 h 6857998"/>
              <a:gd name="connsiteX521" fmla="*/ 695961 w 7705725"/>
              <a:gd name="connsiteY521" fmla="*/ 1371046 h 6857998"/>
              <a:gd name="connsiteX522" fmla="*/ 695326 w 7705725"/>
              <a:gd name="connsiteY522" fmla="*/ 1376464 h 6857998"/>
              <a:gd name="connsiteX523" fmla="*/ 693738 w 7705725"/>
              <a:gd name="connsiteY523" fmla="*/ 1387299 h 6857998"/>
              <a:gd name="connsiteX524" fmla="*/ 693421 w 7705725"/>
              <a:gd name="connsiteY524" fmla="*/ 1392398 h 6857998"/>
              <a:gd name="connsiteX525" fmla="*/ 692786 w 7705725"/>
              <a:gd name="connsiteY525" fmla="*/ 1396860 h 6857998"/>
              <a:gd name="connsiteX526" fmla="*/ 692786 w 7705725"/>
              <a:gd name="connsiteY526" fmla="*/ 1400684 h 6857998"/>
              <a:gd name="connsiteX527" fmla="*/ 693421 w 7705725"/>
              <a:gd name="connsiteY527" fmla="*/ 1402597 h 6857998"/>
              <a:gd name="connsiteX528" fmla="*/ 693738 w 7705725"/>
              <a:gd name="connsiteY528" fmla="*/ 1403872 h 6857998"/>
              <a:gd name="connsiteX529" fmla="*/ 694373 w 7705725"/>
              <a:gd name="connsiteY529" fmla="*/ 1405465 h 6857998"/>
              <a:gd name="connsiteX530" fmla="*/ 695643 w 7705725"/>
              <a:gd name="connsiteY530" fmla="*/ 1406102 h 6857998"/>
              <a:gd name="connsiteX531" fmla="*/ 696595 w 7705725"/>
              <a:gd name="connsiteY531" fmla="*/ 1406740 h 6857998"/>
              <a:gd name="connsiteX532" fmla="*/ 698183 w 7705725"/>
              <a:gd name="connsiteY532" fmla="*/ 1406740 h 6857998"/>
              <a:gd name="connsiteX533" fmla="*/ 700089 w 7705725"/>
              <a:gd name="connsiteY533" fmla="*/ 1406740 h 6857998"/>
              <a:gd name="connsiteX534" fmla="*/ 702310 w 7705725"/>
              <a:gd name="connsiteY534" fmla="*/ 1406421 h 6857998"/>
              <a:gd name="connsiteX535" fmla="*/ 704850 w 7705725"/>
              <a:gd name="connsiteY535" fmla="*/ 1405783 h 6857998"/>
              <a:gd name="connsiteX536" fmla="*/ 708025 w 7705725"/>
              <a:gd name="connsiteY536" fmla="*/ 1404509 h 6857998"/>
              <a:gd name="connsiteX537" fmla="*/ 708660 w 7705725"/>
              <a:gd name="connsiteY537" fmla="*/ 1407696 h 6857998"/>
              <a:gd name="connsiteX538" fmla="*/ 709614 w 7705725"/>
              <a:gd name="connsiteY538" fmla="*/ 1410245 h 6857998"/>
              <a:gd name="connsiteX539" fmla="*/ 709614 w 7705725"/>
              <a:gd name="connsiteY539" fmla="*/ 1412794 h 6857998"/>
              <a:gd name="connsiteX540" fmla="*/ 709614 w 7705725"/>
              <a:gd name="connsiteY540" fmla="*/ 1415663 h 6857998"/>
              <a:gd name="connsiteX541" fmla="*/ 708660 w 7705725"/>
              <a:gd name="connsiteY541" fmla="*/ 1417574 h 6857998"/>
              <a:gd name="connsiteX542" fmla="*/ 708025 w 7705725"/>
              <a:gd name="connsiteY542" fmla="*/ 1419806 h 6857998"/>
              <a:gd name="connsiteX543" fmla="*/ 706756 w 7705725"/>
              <a:gd name="connsiteY543" fmla="*/ 1421718 h 6857998"/>
              <a:gd name="connsiteX544" fmla="*/ 705803 w 7705725"/>
              <a:gd name="connsiteY544" fmla="*/ 1422993 h 6857998"/>
              <a:gd name="connsiteX545" fmla="*/ 703898 w 7705725"/>
              <a:gd name="connsiteY545" fmla="*/ 1424586 h 6857998"/>
              <a:gd name="connsiteX546" fmla="*/ 701993 w 7705725"/>
              <a:gd name="connsiteY546" fmla="*/ 1425861 h 6857998"/>
              <a:gd name="connsiteX547" fmla="*/ 700089 w 7705725"/>
              <a:gd name="connsiteY547" fmla="*/ 1426498 h 6857998"/>
              <a:gd name="connsiteX548" fmla="*/ 697866 w 7705725"/>
              <a:gd name="connsiteY548" fmla="*/ 1427454 h 6857998"/>
              <a:gd name="connsiteX549" fmla="*/ 692468 w 7705725"/>
              <a:gd name="connsiteY549" fmla="*/ 1428410 h 6857998"/>
              <a:gd name="connsiteX550" fmla="*/ 687388 w 7705725"/>
              <a:gd name="connsiteY550" fmla="*/ 1428729 h 6857998"/>
              <a:gd name="connsiteX551" fmla="*/ 681673 w 7705725"/>
              <a:gd name="connsiteY551" fmla="*/ 1428092 h 6857998"/>
              <a:gd name="connsiteX552" fmla="*/ 675641 w 7705725"/>
              <a:gd name="connsiteY552" fmla="*/ 1426498 h 6857998"/>
              <a:gd name="connsiteX553" fmla="*/ 669925 w 7705725"/>
              <a:gd name="connsiteY553" fmla="*/ 1424267 h 6857998"/>
              <a:gd name="connsiteX554" fmla="*/ 664211 w 7705725"/>
              <a:gd name="connsiteY554" fmla="*/ 1421718 h 6857998"/>
              <a:gd name="connsiteX555" fmla="*/ 661670 w 7705725"/>
              <a:gd name="connsiteY555" fmla="*/ 1419806 h 6857998"/>
              <a:gd name="connsiteX556" fmla="*/ 659449 w 7705725"/>
              <a:gd name="connsiteY556" fmla="*/ 1417574 h 6857998"/>
              <a:gd name="connsiteX557" fmla="*/ 657226 w 7705725"/>
              <a:gd name="connsiteY557" fmla="*/ 1415663 h 6857998"/>
              <a:gd name="connsiteX558" fmla="*/ 654686 w 7705725"/>
              <a:gd name="connsiteY558" fmla="*/ 1412794 h 6857998"/>
              <a:gd name="connsiteX559" fmla="*/ 653098 w 7705725"/>
              <a:gd name="connsiteY559" fmla="*/ 1410245 h 6857998"/>
              <a:gd name="connsiteX560" fmla="*/ 651193 w 7705725"/>
              <a:gd name="connsiteY560" fmla="*/ 1407696 h 6857998"/>
              <a:gd name="connsiteX561" fmla="*/ 649605 w 7705725"/>
              <a:gd name="connsiteY561" fmla="*/ 1404509 h 6857998"/>
              <a:gd name="connsiteX562" fmla="*/ 648335 w 7705725"/>
              <a:gd name="connsiteY562" fmla="*/ 1401641 h 6857998"/>
              <a:gd name="connsiteX563" fmla="*/ 649288 w 7705725"/>
              <a:gd name="connsiteY563" fmla="*/ 1404190 h 6857998"/>
              <a:gd name="connsiteX564" fmla="*/ 649288 w 7705725"/>
              <a:gd name="connsiteY564" fmla="*/ 1407377 h 6857998"/>
              <a:gd name="connsiteX565" fmla="*/ 648335 w 7705725"/>
              <a:gd name="connsiteY565" fmla="*/ 1410564 h 6857998"/>
              <a:gd name="connsiteX566" fmla="*/ 648018 w 7705725"/>
              <a:gd name="connsiteY566" fmla="*/ 1413750 h 6857998"/>
              <a:gd name="connsiteX567" fmla="*/ 646113 w 7705725"/>
              <a:gd name="connsiteY567" fmla="*/ 1420124 h 6857998"/>
              <a:gd name="connsiteX568" fmla="*/ 644526 w 7705725"/>
              <a:gd name="connsiteY568" fmla="*/ 1426180 h 6857998"/>
              <a:gd name="connsiteX569" fmla="*/ 644208 w 7705725"/>
              <a:gd name="connsiteY569" fmla="*/ 1429685 h 6857998"/>
              <a:gd name="connsiteX570" fmla="*/ 644208 w 7705725"/>
              <a:gd name="connsiteY570" fmla="*/ 1432553 h 6857998"/>
              <a:gd name="connsiteX571" fmla="*/ 644526 w 7705725"/>
              <a:gd name="connsiteY571" fmla="*/ 1435740 h 6857998"/>
              <a:gd name="connsiteX572" fmla="*/ 646113 w 7705725"/>
              <a:gd name="connsiteY572" fmla="*/ 1438289 h 6857998"/>
              <a:gd name="connsiteX573" fmla="*/ 648335 w 7705725"/>
              <a:gd name="connsiteY573" fmla="*/ 1441158 h 6857998"/>
              <a:gd name="connsiteX574" fmla="*/ 651510 w 7705725"/>
              <a:gd name="connsiteY574" fmla="*/ 1444026 h 6857998"/>
              <a:gd name="connsiteX575" fmla="*/ 655638 w 7705725"/>
              <a:gd name="connsiteY575" fmla="*/ 1446575 h 6857998"/>
              <a:gd name="connsiteX576" fmla="*/ 660718 w 7705725"/>
              <a:gd name="connsiteY576" fmla="*/ 1449125 h 6857998"/>
              <a:gd name="connsiteX577" fmla="*/ 655956 w 7705725"/>
              <a:gd name="connsiteY577" fmla="*/ 1462191 h 6857998"/>
              <a:gd name="connsiteX578" fmla="*/ 650241 w 7705725"/>
              <a:gd name="connsiteY578" fmla="*/ 1473983 h 6857998"/>
              <a:gd name="connsiteX579" fmla="*/ 644526 w 7705725"/>
              <a:gd name="connsiteY579" fmla="*/ 1484818 h 6857998"/>
              <a:gd name="connsiteX580" fmla="*/ 639128 w 7705725"/>
              <a:gd name="connsiteY580" fmla="*/ 1494697 h 6857998"/>
              <a:gd name="connsiteX581" fmla="*/ 632460 w 7705725"/>
              <a:gd name="connsiteY581" fmla="*/ 1503939 h 6857998"/>
              <a:gd name="connsiteX582" fmla="*/ 626428 w 7705725"/>
              <a:gd name="connsiteY582" fmla="*/ 1512544 h 6857998"/>
              <a:gd name="connsiteX583" fmla="*/ 620079 w 7705725"/>
              <a:gd name="connsiteY583" fmla="*/ 1520511 h 6857998"/>
              <a:gd name="connsiteX584" fmla="*/ 614046 w 7705725"/>
              <a:gd name="connsiteY584" fmla="*/ 1528160 h 6857998"/>
              <a:gd name="connsiteX585" fmla="*/ 601346 w 7705725"/>
              <a:gd name="connsiteY585" fmla="*/ 1542819 h 6857998"/>
              <a:gd name="connsiteX586" fmla="*/ 595313 w 7705725"/>
              <a:gd name="connsiteY586" fmla="*/ 1549830 h 6857998"/>
              <a:gd name="connsiteX587" fmla="*/ 589280 w 7705725"/>
              <a:gd name="connsiteY587" fmla="*/ 1557479 h 6857998"/>
              <a:gd name="connsiteX588" fmla="*/ 583566 w 7705725"/>
              <a:gd name="connsiteY588" fmla="*/ 1565128 h 6857998"/>
              <a:gd name="connsiteX589" fmla="*/ 578168 w 7705725"/>
              <a:gd name="connsiteY589" fmla="*/ 1573414 h 6857998"/>
              <a:gd name="connsiteX590" fmla="*/ 573406 w 7705725"/>
              <a:gd name="connsiteY590" fmla="*/ 1582655 h 6857998"/>
              <a:gd name="connsiteX591" fmla="*/ 568960 w 7705725"/>
              <a:gd name="connsiteY591" fmla="*/ 1591897 h 6857998"/>
              <a:gd name="connsiteX592" fmla="*/ 565786 w 7705725"/>
              <a:gd name="connsiteY592" fmla="*/ 1589029 h 6857998"/>
              <a:gd name="connsiteX593" fmla="*/ 562929 w 7705725"/>
              <a:gd name="connsiteY593" fmla="*/ 1586161 h 6857998"/>
              <a:gd name="connsiteX594" fmla="*/ 560706 w 7705725"/>
              <a:gd name="connsiteY594" fmla="*/ 1583930 h 6857998"/>
              <a:gd name="connsiteX595" fmla="*/ 557848 w 7705725"/>
              <a:gd name="connsiteY595" fmla="*/ 1582974 h 6857998"/>
              <a:gd name="connsiteX596" fmla="*/ 555943 w 7705725"/>
              <a:gd name="connsiteY596" fmla="*/ 1581699 h 6857998"/>
              <a:gd name="connsiteX597" fmla="*/ 553721 w 7705725"/>
              <a:gd name="connsiteY597" fmla="*/ 1581381 h 6857998"/>
              <a:gd name="connsiteX598" fmla="*/ 551815 w 7705725"/>
              <a:gd name="connsiteY598" fmla="*/ 1581381 h 6857998"/>
              <a:gd name="connsiteX599" fmla="*/ 550229 w 7705725"/>
              <a:gd name="connsiteY599" fmla="*/ 1581699 h 6857998"/>
              <a:gd name="connsiteX600" fmla="*/ 548323 w 7705725"/>
              <a:gd name="connsiteY600" fmla="*/ 1582018 h 6857998"/>
              <a:gd name="connsiteX601" fmla="*/ 547053 w 7705725"/>
              <a:gd name="connsiteY601" fmla="*/ 1583293 h 6857998"/>
              <a:gd name="connsiteX602" fmla="*/ 544196 w 7705725"/>
              <a:gd name="connsiteY602" fmla="*/ 1585842 h 6857998"/>
              <a:gd name="connsiteX603" fmla="*/ 541655 w 7705725"/>
              <a:gd name="connsiteY603" fmla="*/ 1589348 h 6857998"/>
              <a:gd name="connsiteX604" fmla="*/ 539115 w 7705725"/>
              <a:gd name="connsiteY604" fmla="*/ 1593172 h 6857998"/>
              <a:gd name="connsiteX605" fmla="*/ 536894 w 7705725"/>
              <a:gd name="connsiteY605" fmla="*/ 1596678 h 6857998"/>
              <a:gd name="connsiteX606" fmla="*/ 534036 w 7705725"/>
              <a:gd name="connsiteY606" fmla="*/ 1599865 h 6857998"/>
              <a:gd name="connsiteX607" fmla="*/ 531178 w 7705725"/>
              <a:gd name="connsiteY607" fmla="*/ 1602733 h 6857998"/>
              <a:gd name="connsiteX608" fmla="*/ 529591 w 7705725"/>
              <a:gd name="connsiteY608" fmla="*/ 1603689 h 6857998"/>
              <a:gd name="connsiteX609" fmla="*/ 528003 w 7705725"/>
              <a:gd name="connsiteY609" fmla="*/ 1604645 h 6857998"/>
              <a:gd name="connsiteX610" fmla="*/ 526098 w 7705725"/>
              <a:gd name="connsiteY610" fmla="*/ 1604963 h 6857998"/>
              <a:gd name="connsiteX611" fmla="*/ 524193 w 7705725"/>
              <a:gd name="connsiteY611" fmla="*/ 1604963 h 6857998"/>
              <a:gd name="connsiteX612" fmla="*/ 522605 w 7705725"/>
              <a:gd name="connsiteY612" fmla="*/ 1604645 h 6857998"/>
              <a:gd name="connsiteX613" fmla="*/ 520065 w 7705725"/>
              <a:gd name="connsiteY613" fmla="*/ 1603370 h 6857998"/>
              <a:gd name="connsiteX614" fmla="*/ 517843 w 7705725"/>
              <a:gd name="connsiteY614" fmla="*/ 1601777 h 6857998"/>
              <a:gd name="connsiteX615" fmla="*/ 515303 w 7705725"/>
              <a:gd name="connsiteY615" fmla="*/ 1599865 h 6857998"/>
              <a:gd name="connsiteX616" fmla="*/ 512763 w 7705725"/>
              <a:gd name="connsiteY616" fmla="*/ 1597634 h 6857998"/>
              <a:gd name="connsiteX617" fmla="*/ 509589 w 7705725"/>
              <a:gd name="connsiteY617" fmla="*/ 1594128 h 6857998"/>
              <a:gd name="connsiteX618" fmla="*/ 515303 w 7705725"/>
              <a:gd name="connsiteY618" fmla="*/ 1589667 h 6857998"/>
              <a:gd name="connsiteX619" fmla="*/ 520065 w 7705725"/>
              <a:gd name="connsiteY619" fmla="*/ 1585205 h 6857998"/>
              <a:gd name="connsiteX620" fmla="*/ 524828 w 7705725"/>
              <a:gd name="connsiteY620" fmla="*/ 1580106 h 6857998"/>
              <a:gd name="connsiteX621" fmla="*/ 528956 w 7705725"/>
              <a:gd name="connsiteY621" fmla="*/ 1575325 h 6857998"/>
              <a:gd name="connsiteX622" fmla="*/ 532765 w 7705725"/>
              <a:gd name="connsiteY622" fmla="*/ 1569908 h 6857998"/>
              <a:gd name="connsiteX623" fmla="*/ 536258 w 7705725"/>
              <a:gd name="connsiteY623" fmla="*/ 1565128 h 6857998"/>
              <a:gd name="connsiteX624" fmla="*/ 542926 w 7705725"/>
              <a:gd name="connsiteY624" fmla="*/ 1554611 h 6857998"/>
              <a:gd name="connsiteX625" fmla="*/ 549276 w 7705725"/>
              <a:gd name="connsiteY625" fmla="*/ 1544413 h 6857998"/>
              <a:gd name="connsiteX626" fmla="*/ 555625 w 7705725"/>
              <a:gd name="connsiteY626" fmla="*/ 1534533 h 6857998"/>
              <a:gd name="connsiteX627" fmla="*/ 559118 w 7705725"/>
              <a:gd name="connsiteY627" fmla="*/ 1529753 h 6857998"/>
              <a:gd name="connsiteX628" fmla="*/ 562293 w 7705725"/>
              <a:gd name="connsiteY628" fmla="*/ 1525610 h 6857998"/>
              <a:gd name="connsiteX629" fmla="*/ 566739 w 7705725"/>
              <a:gd name="connsiteY629" fmla="*/ 1521467 h 6857998"/>
              <a:gd name="connsiteX630" fmla="*/ 570866 w 7705725"/>
              <a:gd name="connsiteY630" fmla="*/ 1517643 h 6857998"/>
              <a:gd name="connsiteX631" fmla="*/ 571183 w 7705725"/>
              <a:gd name="connsiteY631" fmla="*/ 1517643 h 6857998"/>
              <a:gd name="connsiteX632" fmla="*/ 571818 w 7705725"/>
              <a:gd name="connsiteY632" fmla="*/ 1518280 h 6857998"/>
              <a:gd name="connsiteX633" fmla="*/ 574358 w 7705725"/>
              <a:gd name="connsiteY633" fmla="*/ 1519236 h 6857998"/>
              <a:gd name="connsiteX634" fmla="*/ 581026 w 7705725"/>
              <a:gd name="connsiteY634" fmla="*/ 1524335 h 6857998"/>
              <a:gd name="connsiteX635" fmla="*/ 587376 w 7705725"/>
              <a:gd name="connsiteY635" fmla="*/ 1529116 h 6857998"/>
              <a:gd name="connsiteX636" fmla="*/ 589915 w 7705725"/>
              <a:gd name="connsiteY636" fmla="*/ 1530709 h 6857998"/>
              <a:gd name="connsiteX637" fmla="*/ 591186 w 7705725"/>
              <a:gd name="connsiteY637" fmla="*/ 1531028 h 6857998"/>
              <a:gd name="connsiteX638" fmla="*/ 591820 w 7705725"/>
              <a:gd name="connsiteY638" fmla="*/ 1531028 h 6857998"/>
              <a:gd name="connsiteX639" fmla="*/ 594043 w 7705725"/>
              <a:gd name="connsiteY639" fmla="*/ 1530391 h 6857998"/>
              <a:gd name="connsiteX640" fmla="*/ 596265 w 7705725"/>
              <a:gd name="connsiteY640" fmla="*/ 1528797 h 6857998"/>
              <a:gd name="connsiteX641" fmla="*/ 598488 w 7705725"/>
              <a:gd name="connsiteY641" fmla="*/ 1526885 h 6857998"/>
              <a:gd name="connsiteX642" fmla="*/ 600393 w 7705725"/>
              <a:gd name="connsiteY642" fmla="*/ 1524335 h 6857998"/>
              <a:gd name="connsiteX643" fmla="*/ 601981 w 7705725"/>
              <a:gd name="connsiteY643" fmla="*/ 1520830 h 6857998"/>
              <a:gd name="connsiteX644" fmla="*/ 603568 w 7705725"/>
              <a:gd name="connsiteY644" fmla="*/ 1517324 h 6857998"/>
              <a:gd name="connsiteX645" fmla="*/ 607061 w 7705725"/>
              <a:gd name="connsiteY645" fmla="*/ 1509994 h 6857998"/>
              <a:gd name="connsiteX646" fmla="*/ 609918 w 7705725"/>
              <a:gd name="connsiteY646" fmla="*/ 1502346 h 6857998"/>
              <a:gd name="connsiteX647" fmla="*/ 613093 w 7705725"/>
              <a:gd name="connsiteY647" fmla="*/ 1495335 h 6857998"/>
              <a:gd name="connsiteX648" fmla="*/ 614998 w 7705725"/>
              <a:gd name="connsiteY648" fmla="*/ 1492467 h 6857998"/>
              <a:gd name="connsiteX649" fmla="*/ 616586 w 7705725"/>
              <a:gd name="connsiteY649" fmla="*/ 1489917 h 6857998"/>
              <a:gd name="connsiteX650" fmla="*/ 618491 w 7705725"/>
              <a:gd name="connsiteY650" fmla="*/ 1488005 h 6857998"/>
              <a:gd name="connsiteX651" fmla="*/ 621031 w 7705725"/>
              <a:gd name="connsiteY651" fmla="*/ 1486412 h 6857998"/>
              <a:gd name="connsiteX652" fmla="*/ 621031 w 7705725"/>
              <a:gd name="connsiteY652" fmla="*/ 1483225 h 6857998"/>
              <a:gd name="connsiteX653" fmla="*/ 620079 w 7705725"/>
              <a:gd name="connsiteY653" fmla="*/ 1480675 h 6857998"/>
              <a:gd name="connsiteX654" fmla="*/ 619444 w 7705725"/>
              <a:gd name="connsiteY654" fmla="*/ 1478444 h 6857998"/>
              <a:gd name="connsiteX655" fmla="*/ 617856 w 7705725"/>
              <a:gd name="connsiteY655" fmla="*/ 1476532 h 6857998"/>
              <a:gd name="connsiteX656" fmla="*/ 616268 w 7705725"/>
              <a:gd name="connsiteY656" fmla="*/ 1475257 h 6857998"/>
              <a:gd name="connsiteX657" fmla="*/ 614363 w 7705725"/>
              <a:gd name="connsiteY657" fmla="*/ 1473983 h 6857998"/>
              <a:gd name="connsiteX658" fmla="*/ 609918 w 7705725"/>
              <a:gd name="connsiteY658" fmla="*/ 1471752 h 6857998"/>
              <a:gd name="connsiteX659" fmla="*/ 604521 w 7705725"/>
              <a:gd name="connsiteY659" fmla="*/ 1468884 h 6857998"/>
              <a:gd name="connsiteX660" fmla="*/ 601663 w 7705725"/>
              <a:gd name="connsiteY660" fmla="*/ 1467290 h 6857998"/>
              <a:gd name="connsiteX661" fmla="*/ 598488 w 7705725"/>
              <a:gd name="connsiteY661" fmla="*/ 1465059 h 6857998"/>
              <a:gd name="connsiteX662" fmla="*/ 595630 w 7705725"/>
              <a:gd name="connsiteY662" fmla="*/ 1462510 h 6857998"/>
              <a:gd name="connsiteX663" fmla="*/ 592138 w 7705725"/>
              <a:gd name="connsiteY663" fmla="*/ 1459004 h 6857998"/>
              <a:gd name="connsiteX664" fmla="*/ 588963 w 7705725"/>
              <a:gd name="connsiteY664" fmla="*/ 1454861 h 6857998"/>
              <a:gd name="connsiteX665" fmla="*/ 585471 w 7705725"/>
              <a:gd name="connsiteY665" fmla="*/ 1450081 h 6857998"/>
              <a:gd name="connsiteX666" fmla="*/ 589915 w 7705725"/>
              <a:gd name="connsiteY666" fmla="*/ 1450081 h 6857998"/>
              <a:gd name="connsiteX667" fmla="*/ 593726 w 7705725"/>
              <a:gd name="connsiteY667" fmla="*/ 1449762 h 6857998"/>
              <a:gd name="connsiteX668" fmla="*/ 597536 w 7705725"/>
              <a:gd name="connsiteY668" fmla="*/ 1448806 h 6857998"/>
              <a:gd name="connsiteX669" fmla="*/ 601028 w 7705725"/>
              <a:gd name="connsiteY669" fmla="*/ 1448169 h 6857998"/>
              <a:gd name="connsiteX670" fmla="*/ 603886 w 7705725"/>
              <a:gd name="connsiteY670" fmla="*/ 1446894 h 6857998"/>
              <a:gd name="connsiteX671" fmla="*/ 606425 w 7705725"/>
              <a:gd name="connsiteY671" fmla="*/ 1445938 h 6857998"/>
              <a:gd name="connsiteX672" fmla="*/ 609283 w 7705725"/>
              <a:gd name="connsiteY672" fmla="*/ 1444345 h 6857998"/>
              <a:gd name="connsiteX673" fmla="*/ 611505 w 7705725"/>
              <a:gd name="connsiteY673" fmla="*/ 1442433 h 6857998"/>
              <a:gd name="connsiteX674" fmla="*/ 613728 w 7705725"/>
              <a:gd name="connsiteY674" fmla="*/ 1440520 h 6857998"/>
              <a:gd name="connsiteX675" fmla="*/ 615633 w 7705725"/>
              <a:gd name="connsiteY675" fmla="*/ 1438608 h 6857998"/>
              <a:gd name="connsiteX676" fmla="*/ 619126 w 7705725"/>
              <a:gd name="connsiteY676" fmla="*/ 1434147 h 6857998"/>
              <a:gd name="connsiteX677" fmla="*/ 621983 w 7705725"/>
              <a:gd name="connsiteY677" fmla="*/ 1429048 h 6857998"/>
              <a:gd name="connsiteX678" fmla="*/ 624523 w 7705725"/>
              <a:gd name="connsiteY678" fmla="*/ 1423949 h 6857998"/>
              <a:gd name="connsiteX679" fmla="*/ 630238 w 7705725"/>
              <a:gd name="connsiteY679" fmla="*/ 1412794 h 6857998"/>
              <a:gd name="connsiteX680" fmla="*/ 633731 w 7705725"/>
              <a:gd name="connsiteY680" fmla="*/ 1407377 h 6857998"/>
              <a:gd name="connsiteX681" fmla="*/ 637541 w 7705725"/>
              <a:gd name="connsiteY681" fmla="*/ 1401959 h 6857998"/>
              <a:gd name="connsiteX682" fmla="*/ 641668 w 7705725"/>
              <a:gd name="connsiteY682" fmla="*/ 1396860 h 6857998"/>
              <a:gd name="connsiteX683" fmla="*/ 644208 w 7705725"/>
              <a:gd name="connsiteY683" fmla="*/ 1394310 h 6857998"/>
              <a:gd name="connsiteX684" fmla="*/ 647383 w 7705725"/>
              <a:gd name="connsiteY684" fmla="*/ 1392080 h 6857998"/>
              <a:gd name="connsiteX685" fmla="*/ 650241 w 7705725"/>
              <a:gd name="connsiteY685" fmla="*/ 1389849 h 6857998"/>
              <a:gd name="connsiteX686" fmla="*/ 653733 w 7705725"/>
              <a:gd name="connsiteY686" fmla="*/ 1387937 h 6857998"/>
              <a:gd name="connsiteX687" fmla="*/ 657226 w 7705725"/>
              <a:gd name="connsiteY687" fmla="*/ 1385706 h 6857998"/>
              <a:gd name="connsiteX688" fmla="*/ 661353 w 7705725"/>
              <a:gd name="connsiteY688" fmla="*/ 1384113 h 6857998"/>
              <a:gd name="connsiteX689" fmla="*/ 661988 w 7705725"/>
              <a:gd name="connsiteY689" fmla="*/ 1382201 h 6857998"/>
              <a:gd name="connsiteX690" fmla="*/ 662305 w 7705725"/>
              <a:gd name="connsiteY690" fmla="*/ 1380288 h 6857998"/>
              <a:gd name="connsiteX691" fmla="*/ 662623 w 7705725"/>
              <a:gd name="connsiteY691" fmla="*/ 1378695 h 6857998"/>
              <a:gd name="connsiteX692" fmla="*/ 662305 w 7705725"/>
              <a:gd name="connsiteY692" fmla="*/ 1377739 h 6857998"/>
              <a:gd name="connsiteX693" fmla="*/ 661988 w 7705725"/>
              <a:gd name="connsiteY693" fmla="*/ 1376464 h 6857998"/>
              <a:gd name="connsiteX694" fmla="*/ 661353 w 7705725"/>
              <a:gd name="connsiteY694" fmla="*/ 1375508 h 6857998"/>
              <a:gd name="connsiteX695" fmla="*/ 660401 w 7705725"/>
              <a:gd name="connsiteY695" fmla="*/ 1375189 h 6857998"/>
              <a:gd name="connsiteX696" fmla="*/ 659449 w 7705725"/>
              <a:gd name="connsiteY696" fmla="*/ 1374233 h 6857998"/>
              <a:gd name="connsiteX697" fmla="*/ 657226 w 7705725"/>
              <a:gd name="connsiteY697" fmla="*/ 1373915 h 6857998"/>
              <a:gd name="connsiteX698" fmla="*/ 654686 w 7705725"/>
              <a:gd name="connsiteY698" fmla="*/ 1374233 h 6857998"/>
              <a:gd name="connsiteX699" fmla="*/ 653098 w 7705725"/>
              <a:gd name="connsiteY699" fmla="*/ 1375508 h 6857998"/>
              <a:gd name="connsiteX700" fmla="*/ 651193 w 7705725"/>
              <a:gd name="connsiteY700" fmla="*/ 1377101 h 6857998"/>
              <a:gd name="connsiteX701" fmla="*/ 647383 w 7705725"/>
              <a:gd name="connsiteY701" fmla="*/ 1371684 h 6857998"/>
              <a:gd name="connsiteX702" fmla="*/ 646113 w 7705725"/>
              <a:gd name="connsiteY702" fmla="*/ 1369453 h 6857998"/>
              <a:gd name="connsiteX703" fmla="*/ 645478 w 7705725"/>
              <a:gd name="connsiteY703" fmla="*/ 1367541 h 6857998"/>
              <a:gd name="connsiteX704" fmla="*/ 644526 w 7705725"/>
              <a:gd name="connsiteY704" fmla="*/ 1365629 h 6857998"/>
              <a:gd name="connsiteX705" fmla="*/ 644526 w 7705725"/>
              <a:gd name="connsiteY705" fmla="*/ 1364035 h 6857998"/>
              <a:gd name="connsiteX706" fmla="*/ 644526 w 7705725"/>
              <a:gd name="connsiteY706" fmla="*/ 1362442 h 6857998"/>
              <a:gd name="connsiteX707" fmla="*/ 645478 w 7705725"/>
              <a:gd name="connsiteY707" fmla="*/ 1361486 h 6857998"/>
              <a:gd name="connsiteX708" fmla="*/ 646113 w 7705725"/>
              <a:gd name="connsiteY708" fmla="*/ 1360211 h 6857998"/>
              <a:gd name="connsiteX709" fmla="*/ 647066 w 7705725"/>
              <a:gd name="connsiteY709" fmla="*/ 1359255 h 6857998"/>
              <a:gd name="connsiteX710" fmla="*/ 649605 w 7705725"/>
              <a:gd name="connsiteY710" fmla="*/ 1357980 h 6857998"/>
              <a:gd name="connsiteX711" fmla="*/ 653098 w 7705725"/>
              <a:gd name="connsiteY711" fmla="*/ 1357024 h 6857998"/>
              <a:gd name="connsiteX712" fmla="*/ 657226 w 7705725"/>
              <a:gd name="connsiteY712" fmla="*/ 1356068 h 6857998"/>
              <a:gd name="connsiteX713" fmla="*/ 665798 w 7705725"/>
              <a:gd name="connsiteY713" fmla="*/ 1355431 h 6857998"/>
              <a:gd name="connsiteX714" fmla="*/ 674688 w 7705725"/>
              <a:gd name="connsiteY714" fmla="*/ 1354475 h 6857998"/>
              <a:gd name="connsiteX715" fmla="*/ 678815 w 7705725"/>
              <a:gd name="connsiteY715" fmla="*/ 1353837 h 6857998"/>
              <a:gd name="connsiteX716" fmla="*/ 682308 w 7705725"/>
              <a:gd name="connsiteY716" fmla="*/ 1353200 h 6857998"/>
              <a:gd name="connsiteX717" fmla="*/ 684848 w 7705725"/>
              <a:gd name="connsiteY717" fmla="*/ 1351606 h 6857998"/>
              <a:gd name="connsiteX718" fmla="*/ 686118 w 7705725"/>
              <a:gd name="connsiteY718" fmla="*/ 1350332 h 6857998"/>
              <a:gd name="connsiteX719" fmla="*/ 755119 w 7705725"/>
              <a:gd name="connsiteY719" fmla="*/ 1309689 h 6857998"/>
              <a:gd name="connsiteX720" fmla="*/ 757642 w 7705725"/>
              <a:gd name="connsiteY720" fmla="*/ 1309689 h 6857998"/>
              <a:gd name="connsiteX721" fmla="*/ 760482 w 7705725"/>
              <a:gd name="connsiteY721" fmla="*/ 1310006 h 6857998"/>
              <a:gd name="connsiteX722" fmla="*/ 762690 w 7705725"/>
              <a:gd name="connsiteY722" fmla="*/ 1311276 h 6857998"/>
              <a:gd name="connsiteX723" fmla="*/ 765215 w 7705725"/>
              <a:gd name="connsiteY723" fmla="*/ 1312546 h 6857998"/>
              <a:gd name="connsiteX724" fmla="*/ 767424 w 7705725"/>
              <a:gd name="connsiteY724" fmla="*/ 1314452 h 6857998"/>
              <a:gd name="connsiteX725" fmla="*/ 769633 w 7705725"/>
              <a:gd name="connsiteY725" fmla="*/ 1317309 h 6857998"/>
              <a:gd name="connsiteX726" fmla="*/ 771526 w 7705725"/>
              <a:gd name="connsiteY726" fmla="*/ 1320166 h 6857998"/>
              <a:gd name="connsiteX727" fmla="*/ 761744 w 7705725"/>
              <a:gd name="connsiteY727" fmla="*/ 1329374 h 6857998"/>
              <a:gd name="connsiteX728" fmla="*/ 754803 w 7705725"/>
              <a:gd name="connsiteY728" fmla="*/ 1336677 h 6857998"/>
              <a:gd name="connsiteX729" fmla="*/ 749754 w 7705725"/>
              <a:gd name="connsiteY729" fmla="*/ 1342391 h 6857998"/>
              <a:gd name="connsiteX730" fmla="*/ 745653 w 7705725"/>
              <a:gd name="connsiteY730" fmla="*/ 1346837 h 6857998"/>
              <a:gd name="connsiteX731" fmla="*/ 741866 w 7705725"/>
              <a:gd name="connsiteY731" fmla="*/ 1351281 h 6857998"/>
              <a:gd name="connsiteX732" fmla="*/ 737764 w 7705725"/>
              <a:gd name="connsiteY732" fmla="*/ 1354774 h 6857998"/>
              <a:gd name="connsiteX733" fmla="*/ 732401 w 7705725"/>
              <a:gd name="connsiteY733" fmla="*/ 1358584 h 6857998"/>
              <a:gd name="connsiteX734" fmla="*/ 723881 w 7705725"/>
              <a:gd name="connsiteY734" fmla="*/ 1363664 h 6857998"/>
              <a:gd name="connsiteX735" fmla="*/ 722935 w 7705725"/>
              <a:gd name="connsiteY735" fmla="*/ 1362076 h 6857998"/>
              <a:gd name="connsiteX736" fmla="*/ 721672 w 7705725"/>
              <a:gd name="connsiteY736" fmla="*/ 1360489 h 6857998"/>
              <a:gd name="connsiteX737" fmla="*/ 721356 w 7705725"/>
              <a:gd name="connsiteY737" fmla="*/ 1358584 h 6857998"/>
              <a:gd name="connsiteX738" fmla="*/ 721041 w 7705725"/>
              <a:gd name="connsiteY738" fmla="*/ 1356679 h 6857998"/>
              <a:gd name="connsiteX739" fmla="*/ 720725 w 7705725"/>
              <a:gd name="connsiteY739" fmla="*/ 1354457 h 6857998"/>
              <a:gd name="connsiteX740" fmla="*/ 721041 w 7705725"/>
              <a:gd name="connsiteY740" fmla="*/ 1351916 h 6857998"/>
              <a:gd name="connsiteX741" fmla="*/ 722303 w 7705725"/>
              <a:gd name="connsiteY741" fmla="*/ 1346519 h 6857998"/>
              <a:gd name="connsiteX742" fmla="*/ 723881 w 7705725"/>
              <a:gd name="connsiteY742" fmla="*/ 1340804 h 6857998"/>
              <a:gd name="connsiteX743" fmla="*/ 726721 w 7705725"/>
              <a:gd name="connsiteY743" fmla="*/ 1334771 h 6857998"/>
              <a:gd name="connsiteX744" fmla="*/ 729876 w 7705725"/>
              <a:gd name="connsiteY744" fmla="*/ 1329374 h 6857998"/>
              <a:gd name="connsiteX745" fmla="*/ 733662 w 7705725"/>
              <a:gd name="connsiteY745" fmla="*/ 1323976 h 6857998"/>
              <a:gd name="connsiteX746" fmla="*/ 738395 w 7705725"/>
              <a:gd name="connsiteY746" fmla="*/ 1319214 h 6857998"/>
              <a:gd name="connsiteX747" fmla="*/ 742813 w 7705725"/>
              <a:gd name="connsiteY747" fmla="*/ 1315086 h 6857998"/>
              <a:gd name="connsiteX748" fmla="*/ 745337 w 7705725"/>
              <a:gd name="connsiteY748" fmla="*/ 1313181 h 6857998"/>
              <a:gd name="connsiteX749" fmla="*/ 747546 w 7705725"/>
              <a:gd name="connsiteY749" fmla="*/ 1311911 h 6857998"/>
              <a:gd name="connsiteX750" fmla="*/ 750385 w 7705725"/>
              <a:gd name="connsiteY750" fmla="*/ 1310641 h 6857998"/>
              <a:gd name="connsiteX751" fmla="*/ 752910 w 7705725"/>
              <a:gd name="connsiteY751" fmla="*/ 1310006 h 6857998"/>
              <a:gd name="connsiteX752" fmla="*/ 751017 w 7705725"/>
              <a:gd name="connsiteY752" fmla="*/ 1257300 h 6857998"/>
              <a:gd name="connsiteX753" fmla="*/ 753903 w 7705725"/>
              <a:gd name="connsiteY753" fmla="*/ 1257300 h 6857998"/>
              <a:gd name="connsiteX754" fmla="*/ 757431 w 7705725"/>
              <a:gd name="connsiteY754" fmla="*/ 1257615 h 6857998"/>
              <a:gd name="connsiteX755" fmla="*/ 759996 w 7705725"/>
              <a:gd name="connsiteY755" fmla="*/ 1258246 h 6857998"/>
              <a:gd name="connsiteX756" fmla="*/ 763204 w 7705725"/>
              <a:gd name="connsiteY756" fmla="*/ 1259508 h 6857998"/>
              <a:gd name="connsiteX757" fmla="*/ 765448 w 7705725"/>
              <a:gd name="connsiteY757" fmla="*/ 1260454 h 6857998"/>
              <a:gd name="connsiteX758" fmla="*/ 768014 w 7705725"/>
              <a:gd name="connsiteY758" fmla="*/ 1262348 h 6857998"/>
              <a:gd name="connsiteX759" fmla="*/ 769939 w 7705725"/>
              <a:gd name="connsiteY759" fmla="*/ 1264556 h 6857998"/>
              <a:gd name="connsiteX760" fmla="*/ 765128 w 7705725"/>
              <a:gd name="connsiteY760" fmla="*/ 1268657 h 6857998"/>
              <a:gd name="connsiteX761" fmla="*/ 759996 w 7705725"/>
              <a:gd name="connsiteY761" fmla="*/ 1272127 h 6857998"/>
              <a:gd name="connsiteX762" fmla="*/ 755506 w 7705725"/>
              <a:gd name="connsiteY762" fmla="*/ 1274335 h 6857998"/>
              <a:gd name="connsiteX763" fmla="*/ 751337 w 7705725"/>
              <a:gd name="connsiteY763" fmla="*/ 1276228 h 6857998"/>
              <a:gd name="connsiteX764" fmla="*/ 747168 w 7705725"/>
              <a:gd name="connsiteY764" fmla="*/ 1277490 h 6857998"/>
              <a:gd name="connsiteX765" fmla="*/ 743320 w 7705725"/>
              <a:gd name="connsiteY765" fmla="*/ 1278121 h 6857998"/>
              <a:gd name="connsiteX766" fmla="*/ 736906 w 7705725"/>
              <a:gd name="connsiteY766" fmla="*/ 1279383 h 6857998"/>
              <a:gd name="connsiteX767" fmla="*/ 733698 w 7705725"/>
              <a:gd name="connsiteY767" fmla="*/ 1280014 h 6857998"/>
              <a:gd name="connsiteX768" fmla="*/ 730813 w 7705725"/>
              <a:gd name="connsiteY768" fmla="*/ 1281275 h 6857998"/>
              <a:gd name="connsiteX769" fmla="*/ 728567 w 7705725"/>
              <a:gd name="connsiteY769" fmla="*/ 1283168 h 6857998"/>
              <a:gd name="connsiteX770" fmla="*/ 726322 w 7705725"/>
              <a:gd name="connsiteY770" fmla="*/ 1285692 h 6857998"/>
              <a:gd name="connsiteX771" fmla="*/ 723756 w 7705725"/>
              <a:gd name="connsiteY771" fmla="*/ 1289162 h 6857998"/>
              <a:gd name="connsiteX772" fmla="*/ 722474 w 7705725"/>
              <a:gd name="connsiteY772" fmla="*/ 1293579 h 6857998"/>
              <a:gd name="connsiteX773" fmla="*/ 720870 w 7705725"/>
              <a:gd name="connsiteY773" fmla="*/ 1299573 h 6857998"/>
              <a:gd name="connsiteX774" fmla="*/ 719587 w 7705725"/>
              <a:gd name="connsiteY774" fmla="*/ 1306513 h 6857998"/>
              <a:gd name="connsiteX775" fmla="*/ 716060 w 7705725"/>
              <a:gd name="connsiteY775" fmla="*/ 1304304 h 6857998"/>
              <a:gd name="connsiteX776" fmla="*/ 712852 w 7705725"/>
              <a:gd name="connsiteY776" fmla="*/ 1302096 h 6857998"/>
              <a:gd name="connsiteX777" fmla="*/ 710607 w 7705725"/>
              <a:gd name="connsiteY777" fmla="*/ 1299573 h 6857998"/>
              <a:gd name="connsiteX778" fmla="*/ 708683 w 7705725"/>
              <a:gd name="connsiteY778" fmla="*/ 1296734 h 6857998"/>
              <a:gd name="connsiteX779" fmla="*/ 707400 w 7705725"/>
              <a:gd name="connsiteY779" fmla="*/ 1294210 h 6857998"/>
              <a:gd name="connsiteX780" fmla="*/ 706759 w 7705725"/>
              <a:gd name="connsiteY780" fmla="*/ 1291686 h 6857998"/>
              <a:gd name="connsiteX781" fmla="*/ 706438 w 7705725"/>
              <a:gd name="connsiteY781" fmla="*/ 1289162 h 6857998"/>
              <a:gd name="connsiteX782" fmla="*/ 706759 w 7705725"/>
              <a:gd name="connsiteY782" fmla="*/ 1286323 h 6857998"/>
              <a:gd name="connsiteX783" fmla="*/ 707079 w 7705725"/>
              <a:gd name="connsiteY783" fmla="*/ 1283799 h 6857998"/>
              <a:gd name="connsiteX784" fmla="*/ 708363 w 7705725"/>
              <a:gd name="connsiteY784" fmla="*/ 1281275 h 6857998"/>
              <a:gd name="connsiteX785" fmla="*/ 709966 w 7705725"/>
              <a:gd name="connsiteY785" fmla="*/ 1278436 h 6857998"/>
              <a:gd name="connsiteX786" fmla="*/ 711248 w 7705725"/>
              <a:gd name="connsiteY786" fmla="*/ 1276228 h 6857998"/>
              <a:gd name="connsiteX787" fmla="*/ 713494 w 7705725"/>
              <a:gd name="connsiteY787" fmla="*/ 1273704 h 6857998"/>
              <a:gd name="connsiteX788" fmla="*/ 716060 w 7705725"/>
              <a:gd name="connsiteY788" fmla="*/ 1271496 h 6857998"/>
              <a:gd name="connsiteX789" fmla="*/ 718304 w 7705725"/>
              <a:gd name="connsiteY789" fmla="*/ 1269603 h 6857998"/>
              <a:gd name="connsiteX790" fmla="*/ 721191 w 7705725"/>
              <a:gd name="connsiteY790" fmla="*/ 1267395 h 6857998"/>
              <a:gd name="connsiteX791" fmla="*/ 727284 w 7705725"/>
              <a:gd name="connsiteY791" fmla="*/ 1263609 h 6857998"/>
              <a:gd name="connsiteX792" fmla="*/ 733698 w 7705725"/>
              <a:gd name="connsiteY792" fmla="*/ 1260454 h 6857998"/>
              <a:gd name="connsiteX793" fmla="*/ 740754 w 7705725"/>
              <a:gd name="connsiteY793" fmla="*/ 1258562 h 6857998"/>
              <a:gd name="connsiteX794" fmla="*/ 743961 w 7705725"/>
              <a:gd name="connsiteY794" fmla="*/ 1257931 h 6857998"/>
              <a:gd name="connsiteX795" fmla="*/ 747489 w 7705725"/>
              <a:gd name="connsiteY795" fmla="*/ 1257615 h 6857998"/>
              <a:gd name="connsiteX796" fmla="*/ 7000749 w 7705725"/>
              <a:gd name="connsiteY796" fmla="*/ 1230314 h 6857998"/>
              <a:gd name="connsiteX797" fmla="*/ 7004284 w 7705725"/>
              <a:gd name="connsiteY797" fmla="*/ 1233457 h 6857998"/>
              <a:gd name="connsiteX798" fmla="*/ 7007177 w 7705725"/>
              <a:gd name="connsiteY798" fmla="*/ 1236287 h 6857998"/>
              <a:gd name="connsiteX799" fmla="*/ 7010391 w 7705725"/>
              <a:gd name="connsiteY799" fmla="*/ 1239430 h 6857998"/>
              <a:gd name="connsiteX800" fmla="*/ 7012640 w 7705725"/>
              <a:gd name="connsiteY800" fmla="*/ 1242259 h 6857998"/>
              <a:gd name="connsiteX801" fmla="*/ 7016818 w 7705725"/>
              <a:gd name="connsiteY801" fmla="*/ 1248232 h 6857998"/>
              <a:gd name="connsiteX802" fmla="*/ 7020354 w 7705725"/>
              <a:gd name="connsiteY802" fmla="*/ 1254205 h 6857998"/>
              <a:gd name="connsiteX803" fmla="*/ 7022604 w 7705725"/>
              <a:gd name="connsiteY803" fmla="*/ 1260177 h 6857998"/>
              <a:gd name="connsiteX804" fmla="*/ 7024532 w 7705725"/>
              <a:gd name="connsiteY804" fmla="*/ 1266151 h 6857998"/>
              <a:gd name="connsiteX805" fmla="*/ 7025496 w 7705725"/>
              <a:gd name="connsiteY805" fmla="*/ 1272123 h 6857998"/>
              <a:gd name="connsiteX806" fmla="*/ 7026460 w 7705725"/>
              <a:gd name="connsiteY806" fmla="*/ 1278096 h 6857998"/>
              <a:gd name="connsiteX807" fmla="*/ 7027425 w 7705725"/>
              <a:gd name="connsiteY807" fmla="*/ 1290041 h 6857998"/>
              <a:gd name="connsiteX808" fmla="*/ 7028067 w 7705725"/>
              <a:gd name="connsiteY808" fmla="*/ 1296014 h 6857998"/>
              <a:gd name="connsiteX809" fmla="*/ 7029032 w 7705725"/>
              <a:gd name="connsiteY809" fmla="*/ 1301987 h 6857998"/>
              <a:gd name="connsiteX810" fmla="*/ 7029996 w 7705725"/>
              <a:gd name="connsiteY810" fmla="*/ 1307959 h 6857998"/>
              <a:gd name="connsiteX811" fmla="*/ 7031924 w 7705725"/>
              <a:gd name="connsiteY811" fmla="*/ 1313618 h 6857998"/>
              <a:gd name="connsiteX812" fmla="*/ 7034174 w 7705725"/>
              <a:gd name="connsiteY812" fmla="*/ 1319591 h 6857998"/>
              <a:gd name="connsiteX813" fmla="*/ 7037388 w 7705725"/>
              <a:gd name="connsiteY813" fmla="*/ 1325564 h 6857998"/>
              <a:gd name="connsiteX814" fmla="*/ 7033210 w 7705725"/>
              <a:gd name="connsiteY814" fmla="*/ 1322420 h 6857998"/>
              <a:gd name="connsiteX815" fmla="*/ 7029032 w 7705725"/>
              <a:gd name="connsiteY815" fmla="*/ 1318962 h 6857998"/>
              <a:gd name="connsiteX816" fmla="*/ 7023568 w 7705725"/>
              <a:gd name="connsiteY816" fmla="*/ 1314247 h 6857998"/>
              <a:gd name="connsiteX817" fmla="*/ 7017783 w 7705725"/>
              <a:gd name="connsiteY817" fmla="*/ 1309217 h 6857998"/>
              <a:gd name="connsiteX818" fmla="*/ 7011676 w 7705725"/>
              <a:gd name="connsiteY818" fmla="*/ 1302616 h 6857998"/>
              <a:gd name="connsiteX819" fmla="*/ 7005248 w 7705725"/>
              <a:gd name="connsiteY819" fmla="*/ 1296014 h 6857998"/>
              <a:gd name="connsiteX820" fmla="*/ 6999463 w 7705725"/>
              <a:gd name="connsiteY820" fmla="*/ 1288470 h 6857998"/>
              <a:gd name="connsiteX821" fmla="*/ 6994321 w 7705725"/>
              <a:gd name="connsiteY821" fmla="*/ 1280611 h 6857998"/>
              <a:gd name="connsiteX822" fmla="*/ 6992071 w 7705725"/>
              <a:gd name="connsiteY822" fmla="*/ 1277153 h 6857998"/>
              <a:gd name="connsiteX823" fmla="*/ 6989500 w 7705725"/>
              <a:gd name="connsiteY823" fmla="*/ 1272752 h 6857998"/>
              <a:gd name="connsiteX824" fmla="*/ 6988214 w 7705725"/>
              <a:gd name="connsiteY824" fmla="*/ 1269294 h 6857998"/>
              <a:gd name="connsiteX825" fmla="*/ 6986607 w 7705725"/>
              <a:gd name="connsiteY825" fmla="*/ 1265207 h 6857998"/>
              <a:gd name="connsiteX826" fmla="*/ 6985964 w 7705725"/>
              <a:gd name="connsiteY826" fmla="*/ 1261435 h 6857998"/>
              <a:gd name="connsiteX827" fmla="*/ 6985000 w 7705725"/>
              <a:gd name="connsiteY827" fmla="*/ 1257663 h 6857998"/>
              <a:gd name="connsiteX828" fmla="*/ 6985000 w 7705725"/>
              <a:gd name="connsiteY828" fmla="*/ 1253576 h 6857998"/>
              <a:gd name="connsiteX829" fmla="*/ 6985321 w 7705725"/>
              <a:gd name="connsiteY829" fmla="*/ 1249804 h 6857998"/>
              <a:gd name="connsiteX830" fmla="*/ 6986286 w 7705725"/>
              <a:gd name="connsiteY830" fmla="*/ 1246346 h 6857998"/>
              <a:gd name="connsiteX831" fmla="*/ 6987893 w 7705725"/>
              <a:gd name="connsiteY831" fmla="*/ 1242574 h 6857998"/>
              <a:gd name="connsiteX832" fmla="*/ 6990142 w 7705725"/>
              <a:gd name="connsiteY832" fmla="*/ 1239430 h 6857998"/>
              <a:gd name="connsiteX833" fmla="*/ 6993035 w 7705725"/>
              <a:gd name="connsiteY833" fmla="*/ 1236287 h 6857998"/>
              <a:gd name="connsiteX834" fmla="*/ 6996570 w 7705725"/>
              <a:gd name="connsiteY834" fmla="*/ 1233457 h 6857998"/>
              <a:gd name="connsiteX835" fmla="*/ 831533 w 7705725"/>
              <a:gd name="connsiteY835" fmla="*/ 1158874 h 6857998"/>
              <a:gd name="connsiteX836" fmla="*/ 834391 w 7705725"/>
              <a:gd name="connsiteY836" fmla="*/ 1159192 h 6857998"/>
              <a:gd name="connsiteX837" fmla="*/ 837248 w 7705725"/>
              <a:gd name="connsiteY837" fmla="*/ 1159827 h 6857998"/>
              <a:gd name="connsiteX838" fmla="*/ 840106 w 7705725"/>
              <a:gd name="connsiteY838" fmla="*/ 1160462 h 6857998"/>
              <a:gd name="connsiteX839" fmla="*/ 843281 w 7705725"/>
              <a:gd name="connsiteY839" fmla="*/ 1162049 h 6857998"/>
              <a:gd name="connsiteX840" fmla="*/ 846138 w 7705725"/>
              <a:gd name="connsiteY840" fmla="*/ 1163002 h 6857998"/>
              <a:gd name="connsiteX841" fmla="*/ 849313 w 7705725"/>
              <a:gd name="connsiteY841" fmla="*/ 1164907 h 6857998"/>
              <a:gd name="connsiteX842" fmla="*/ 852488 w 7705725"/>
              <a:gd name="connsiteY842" fmla="*/ 1167129 h 6857998"/>
              <a:gd name="connsiteX843" fmla="*/ 849313 w 7705725"/>
              <a:gd name="connsiteY843" fmla="*/ 1167764 h 6857998"/>
              <a:gd name="connsiteX844" fmla="*/ 846138 w 7705725"/>
              <a:gd name="connsiteY844" fmla="*/ 1168082 h 6857998"/>
              <a:gd name="connsiteX845" fmla="*/ 843599 w 7705725"/>
              <a:gd name="connsiteY845" fmla="*/ 1168717 h 6857998"/>
              <a:gd name="connsiteX846" fmla="*/ 840424 w 7705725"/>
              <a:gd name="connsiteY846" fmla="*/ 1169669 h 6857998"/>
              <a:gd name="connsiteX847" fmla="*/ 837883 w 7705725"/>
              <a:gd name="connsiteY847" fmla="*/ 1170622 h 6857998"/>
              <a:gd name="connsiteX848" fmla="*/ 835343 w 7705725"/>
              <a:gd name="connsiteY848" fmla="*/ 1172209 h 6857998"/>
              <a:gd name="connsiteX849" fmla="*/ 829945 w 7705725"/>
              <a:gd name="connsiteY849" fmla="*/ 1175067 h 6857998"/>
              <a:gd name="connsiteX850" fmla="*/ 825183 w 7705725"/>
              <a:gd name="connsiteY850" fmla="*/ 1179194 h 6857998"/>
              <a:gd name="connsiteX851" fmla="*/ 820421 w 7705725"/>
              <a:gd name="connsiteY851" fmla="*/ 1183957 h 6857998"/>
              <a:gd name="connsiteX852" fmla="*/ 816293 w 7705725"/>
              <a:gd name="connsiteY852" fmla="*/ 1189037 h 6857998"/>
              <a:gd name="connsiteX853" fmla="*/ 812165 w 7705725"/>
              <a:gd name="connsiteY853" fmla="*/ 1194752 h 6857998"/>
              <a:gd name="connsiteX854" fmla="*/ 808356 w 7705725"/>
              <a:gd name="connsiteY854" fmla="*/ 1200467 h 6857998"/>
              <a:gd name="connsiteX855" fmla="*/ 805180 w 7705725"/>
              <a:gd name="connsiteY855" fmla="*/ 1206499 h 6857998"/>
              <a:gd name="connsiteX856" fmla="*/ 802005 w 7705725"/>
              <a:gd name="connsiteY856" fmla="*/ 1212532 h 6857998"/>
              <a:gd name="connsiteX857" fmla="*/ 799148 w 7705725"/>
              <a:gd name="connsiteY857" fmla="*/ 1218564 h 6857998"/>
              <a:gd name="connsiteX858" fmla="*/ 794068 w 7705725"/>
              <a:gd name="connsiteY858" fmla="*/ 1230312 h 6857998"/>
              <a:gd name="connsiteX859" fmla="*/ 790258 w 7705725"/>
              <a:gd name="connsiteY859" fmla="*/ 1240472 h 6857998"/>
              <a:gd name="connsiteX860" fmla="*/ 792163 w 7705725"/>
              <a:gd name="connsiteY860" fmla="*/ 1242059 h 6857998"/>
              <a:gd name="connsiteX861" fmla="*/ 793750 w 7705725"/>
              <a:gd name="connsiteY861" fmla="*/ 1242694 h 6857998"/>
              <a:gd name="connsiteX862" fmla="*/ 795655 w 7705725"/>
              <a:gd name="connsiteY862" fmla="*/ 1243012 h 6857998"/>
              <a:gd name="connsiteX863" fmla="*/ 797244 w 7705725"/>
              <a:gd name="connsiteY863" fmla="*/ 1243012 h 6857998"/>
              <a:gd name="connsiteX864" fmla="*/ 798513 w 7705725"/>
              <a:gd name="connsiteY864" fmla="*/ 1242694 h 6857998"/>
              <a:gd name="connsiteX865" fmla="*/ 800100 w 7705725"/>
              <a:gd name="connsiteY865" fmla="*/ 1242377 h 6857998"/>
              <a:gd name="connsiteX866" fmla="*/ 802958 w 7705725"/>
              <a:gd name="connsiteY866" fmla="*/ 1240789 h 6857998"/>
              <a:gd name="connsiteX867" fmla="*/ 805498 w 7705725"/>
              <a:gd name="connsiteY867" fmla="*/ 1238884 h 6857998"/>
              <a:gd name="connsiteX868" fmla="*/ 808356 w 7705725"/>
              <a:gd name="connsiteY868" fmla="*/ 1236344 h 6857998"/>
              <a:gd name="connsiteX869" fmla="*/ 811213 w 7705725"/>
              <a:gd name="connsiteY869" fmla="*/ 1234122 h 6857998"/>
              <a:gd name="connsiteX870" fmla="*/ 813754 w 7705725"/>
              <a:gd name="connsiteY870" fmla="*/ 1232217 h 6857998"/>
              <a:gd name="connsiteX871" fmla="*/ 815658 w 7705725"/>
              <a:gd name="connsiteY871" fmla="*/ 1236344 h 6857998"/>
              <a:gd name="connsiteX872" fmla="*/ 817246 w 7705725"/>
              <a:gd name="connsiteY872" fmla="*/ 1240789 h 6857998"/>
              <a:gd name="connsiteX873" fmla="*/ 817881 w 7705725"/>
              <a:gd name="connsiteY873" fmla="*/ 1245869 h 6857998"/>
              <a:gd name="connsiteX874" fmla="*/ 817881 w 7705725"/>
              <a:gd name="connsiteY874" fmla="*/ 1250314 h 6857998"/>
              <a:gd name="connsiteX875" fmla="*/ 817563 w 7705725"/>
              <a:gd name="connsiteY875" fmla="*/ 1255077 h 6857998"/>
              <a:gd name="connsiteX876" fmla="*/ 816610 w 7705725"/>
              <a:gd name="connsiteY876" fmla="*/ 1260157 h 6857998"/>
              <a:gd name="connsiteX877" fmla="*/ 815340 w 7705725"/>
              <a:gd name="connsiteY877" fmla="*/ 1264602 h 6857998"/>
              <a:gd name="connsiteX878" fmla="*/ 813435 w 7705725"/>
              <a:gd name="connsiteY878" fmla="*/ 1268729 h 6857998"/>
              <a:gd name="connsiteX879" fmla="*/ 810579 w 7705725"/>
              <a:gd name="connsiteY879" fmla="*/ 1272857 h 6857998"/>
              <a:gd name="connsiteX880" fmla="*/ 807721 w 7705725"/>
              <a:gd name="connsiteY880" fmla="*/ 1276984 h 6857998"/>
              <a:gd name="connsiteX881" fmla="*/ 804546 w 7705725"/>
              <a:gd name="connsiteY881" fmla="*/ 1280477 h 6857998"/>
              <a:gd name="connsiteX882" fmla="*/ 801053 w 7705725"/>
              <a:gd name="connsiteY882" fmla="*/ 1283017 h 6857998"/>
              <a:gd name="connsiteX883" fmla="*/ 796925 w 7705725"/>
              <a:gd name="connsiteY883" fmla="*/ 1285557 h 6857998"/>
              <a:gd name="connsiteX884" fmla="*/ 792163 w 7705725"/>
              <a:gd name="connsiteY884" fmla="*/ 1287462 h 6857998"/>
              <a:gd name="connsiteX885" fmla="*/ 787718 w 7705725"/>
              <a:gd name="connsiteY885" fmla="*/ 1288732 h 6857998"/>
              <a:gd name="connsiteX886" fmla="*/ 782955 w 7705725"/>
              <a:gd name="connsiteY886" fmla="*/ 1289049 h 6857998"/>
              <a:gd name="connsiteX887" fmla="*/ 782955 w 7705725"/>
              <a:gd name="connsiteY887" fmla="*/ 1283969 h 6857998"/>
              <a:gd name="connsiteX888" fmla="*/ 783273 w 7705725"/>
              <a:gd name="connsiteY888" fmla="*/ 1278889 h 6857998"/>
              <a:gd name="connsiteX889" fmla="*/ 784225 w 7705725"/>
              <a:gd name="connsiteY889" fmla="*/ 1268729 h 6857998"/>
              <a:gd name="connsiteX890" fmla="*/ 785178 w 7705725"/>
              <a:gd name="connsiteY890" fmla="*/ 1258887 h 6857998"/>
              <a:gd name="connsiteX891" fmla="*/ 785495 w 7705725"/>
              <a:gd name="connsiteY891" fmla="*/ 1253489 h 6857998"/>
              <a:gd name="connsiteX892" fmla="*/ 785495 w 7705725"/>
              <a:gd name="connsiteY892" fmla="*/ 1248727 h 6857998"/>
              <a:gd name="connsiteX893" fmla="*/ 785178 w 7705725"/>
              <a:gd name="connsiteY893" fmla="*/ 1243964 h 6857998"/>
              <a:gd name="connsiteX894" fmla="*/ 784861 w 7705725"/>
              <a:gd name="connsiteY894" fmla="*/ 1238567 h 6857998"/>
              <a:gd name="connsiteX895" fmla="*/ 783590 w 7705725"/>
              <a:gd name="connsiteY895" fmla="*/ 1233804 h 6857998"/>
              <a:gd name="connsiteX896" fmla="*/ 781686 w 7705725"/>
              <a:gd name="connsiteY896" fmla="*/ 1228724 h 6857998"/>
              <a:gd name="connsiteX897" fmla="*/ 779463 w 7705725"/>
              <a:gd name="connsiteY897" fmla="*/ 1223327 h 6857998"/>
              <a:gd name="connsiteX898" fmla="*/ 776923 w 7705725"/>
              <a:gd name="connsiteY898" fmla="*/ 1218564 h 6857998"/>
              <a:gd name="connsiteX899" fmla="*/ 773113 w 7705725"/>
              <a:gd name="connsiteY899" fmla="*/ 1213802 h 6857998"/>
              <a:gd name="connsiteX900" fmla="*/ 768351 w 7705725"/>
              <a:gd name="connsiteY900" fmla="*/ 1208722 h 6857998"/>
              <a:gd name="connsiteX901" fmla="*/ 778193 w 7705725"/>
              <a:gd name="connsiteY901" fmla="*/ 1197927 h 6857998"/>
              <a:gd name="connsiteX902" fmla="*/ 787718 w 7705725"/>
              <a:gd name="connsiteY902" fmla="*/ 1187132 h 6857998"/>
              <a:gd name="connsiteX903" fmla="*/ 792480 w 7705725"/>
              <a:gd name="connsiteY903" fmla="*/ 1182052 h 6857998"/>
              <a:gd name="connsiteX904" fmla="*/ 797561 w 7705725"/>
              <a:gd name="connsiteY904" fmla="*/ 1176972 h 6857998"/>
              <a:gd name="connsiteX905" fmla="*/ 802323 w 7705725"/>
              <a:gd name="connsiteY905" fmla="*/ 1172209 h 6857998"/>
              <a:gd name="connsiteX906" fmla="*/ 807721 w 7705725"/>
              <a:gd name="connsiteY906" fmla="*/ 1168399 h 6857998"/>
              <a:gd name="connsiteX907" fmla="*/ 812483 w 7705725"/>
              <a:gd name="connsiteY907" fmla="*/ 1164589 h 6857998"/>
              <a:gd name="connsiteX908" fmla="*/ 817881 w 7705725"/>
              <a:gd name="connsiteY908" fmla="*/ 1162049 h 6857998"/>
              <a:gd name="connsiteX909" fmla="*/ 820421 w 7705725"/>
              <a:gd name="connsiteY909" fmla="*/ 1160779 h 6857998"/>
              <a:gd name="connsiteX910" fmla="*/ 823278 w 7705725"/>
              <a:gd name="connsiteY910" fmla="*/ 1160144 h 6857998"/>
              <a:gd name="connsiteX911" fmla="*/ 825818 w 7705725"/>
              <a:gd name="connsiteY911" fmla="*/ 1159827 h 6857998"/>
              <a:gd name="connsiteX912" fmla="*/ 828993 w 7705725"/>
              <a:gd name="connsiteY912" fmla="*/ 1159192 h 6857998"/>
              <a:gd name="connsiteX913" fmla="*/ 853482 w 7705725"/>
              <a:gd name="connsiteY913" fmla="*/ 1109662 h 6857998"/>
              <a:gd name="connsiteX914" fmla="*/ 854422 w 7705725"/>
              <a:gd name="connsiteY914" fmla="*/ 1116330 h 6857998"/>
              <a:gd name="connsiteX915" fmla="*/ 855990 w 7705725"/>
              <a:gd name="connsiteY915" fmla="*/ 1121092 h 6857998"/>
              <a:gd name="connsiteX916" fmla="*/ 856931 w 7705725"/>
              <a:gd name="connsiteY916" fmla="*/ 1122997 h 6857998"/>
              <a:gd name="connsiteX917" fmla="*/ 857557 w 7705725"/>
              <a:gd name="connsiteY917" fmla="*/ 1124902 h 6857998"/>
              <a:gd name="connsiteX918" fmla="*/ 858811 w 7705725"/>
              <a:gd name="connsiteY918" fmla="*/ 1126172 h 6857998"/>
              <a:gd name="connsiteX919" fmla="*/ 859752 w 7705725"/>
              <a:gd name="connsiteY919" fmla="*/ 1127125 h 6857998"/>
              <a:gd name="connsiteX920" fmla="*/ 861319 w 7705725"/>
              <a:gd name="connsiteY920" fmla="*/ 1128395 h 6857998"/>
              <a:gd name="connsiteX921" fmla="*/ 862260 w 7705725"/>
              <a:gd name="connsiteY921" fmla="*/ 1128713 h 6857998"/>
              <a:gd name="connsiteX922" fmla="*/ 865395 w 7705725"/>
              <a:gd name="connsiteY922" fmla="*/ 1129665 h 6857998"/>
              <a:gd name="connsiteX923" fmla="*/ 868216 w 7705725"/>
              <a:gd name="connsiteY923" fmla="*/ 1130300 h 6857998"/>
              <a:gd name="connsiteX924" fmla="*/ 871978 w 7705725"/>
              <a:gd name="connsiteY924" fmla="*/ 1130300 h 6857998"/>
              <a:gd name="connsiteX925" fmla="*/ 879502 w 7705725"/>
              <a:gd name="connsiteY925" fmla="*/ 1130300 h 6857998"/>
              <a:gd name="connsiteX926" fmla="*/ 883578 w 7705725"/>
              <a:gd name="connsiteY926" fmla="*/ 1130617 h 6857998"/>
              <a:gd name="connsiteX927" fmla="*/ 887967 w 7705725"/>
              <a:gd name="connsiteY927" fmla="*/ 1131252 h 6857998"/>
              <a:gd name="connsiteX928" fmla="*/ 892669 w 7705725"/>
              <a:gd name="connsiteY928" fmla="*/ 1132840 h 6857998"/>
              <a:gd name="connsiteX929" fmla="*/ 897058 w 7705725"/>
              <a:gd name="connsiteY929" fmla="*/ 1135380 h 6857998"/>
              <a:gd name="connsiteX930" fmla="*/ 899253 w 7705725"/>
              <a:gd name="connsiteY930" fmla="*/ 1136968 h 6857998"/>
              <a:gd name="connsiteX931" fmla="*/ 901447 w 7705725"/>
              <a:gd name="connsiteY931" fmla="*/ 1138873 h 6857998"/>
              <a:gd name="connsiteX932" fmla="*/ 903642 w 7705725"/>
              <a:gd name="connsiteY932" fmla="*/ 1141095 h 6857998"/>
              <a:gd name="connsiteX933" fmla="*/ 906464 w 7705725"/>
              <a:gd name="connsiteY933" fmla="*/ 1143635 h 6857998"/>
              <a:gd name="connsiteX934" fmla="*/ 902388 w 7705725"/>
              <a:gd name="connsiteY934" fmla="*/ 1147763 h 6857998"/>
              <a:gd name="connsiteX935" fmla="*/ 897999 w 7705725"/>
              <a:gd name="connsiteY935" fmla="*/ 1151255 h 6857998"/>
              <a:gd name="connsiteX936" fmla="*/ 893610 w 7705725"/>
              <a:gd name="connsiteY936" fmla="*/ 1153478 h 6857998"/>
              <a:gd name="connsiteX937" fmla="*/ 889535 w 7705725"/>
              <a:gd name="connsiteY937" fmla="*/ 1155065 h 6857998"/>
              <a:gd name="connsiteX938" fmla="*/ 885145 w 7705725"/>
              <a:gd name="connsiteY938" fmla="*/ 1155700 h 6857998"/>
              <a:gd name="connsiteX939" fmla="*/ 880130 w 7705725"/>
              <a:gd name="connsiteY939" fmla="*/ 1155700 h 6857998"/>
              <a:gd name="connsiteX940" fmla="*/ 875740 w 7705725"/>
              <a:gd name="connsiteY940" fmla="*/ 1155065 h 6857998"/>
              <a:gd name="connsiteX941" fmla="*/ 871038 w 7705725"/>
              <a:gd name="connsiteY941" fmla="*/ 1153795 h 6857998"/>
              <a:gd name="connsiteX942" fmla="*/ 866022 w 7705725"/>
              <a:gd name="connsiteY942" fmla="*/ 1152525 h 6857998"/>
              <a:gd name="connsiteX943" fmla="*/ 861319 w 7705725"/>
              <a:gd name="connsiteY943" fmla="*/ 1150303 h 6857998"/>
              <a:gd name="connsiteX944" fmla="*/ 856303 w 7705725"/>
              <a:gd name="connsiteY944" fmla="*/ 1147763 h 6857998"/>
              <a:gd name="connsiteX945" fmla="*/ 851601 w 7705725"/>
              <a:gd name="connsiteY945" fmla="*/ 1145223 h 6857998"/>
              <a:gd name="connsiteX946" fmla="*/ 841882 w 7705725"/>
              <a:gd name="connsiteY946" fmla="*/ 1139508 h 6857998"/>
              <a:gd name="connsiteX947" fmla="*/ 831850 w 7705725"/>
              <a:gd name="connsiteY947" fmla="*/ 1133475 h 6857998"/>
              <a:gd name="connsiteX948" fmla="*/ 6998652 w 7705725"/>
              <a:gd name="connsiteY948" fmla="*/ 1081089 h 6857998"/>
              <a:gd name="connsiteX949" fmla="*/ 7012305 w 7705725"/>
              <a:gd name="connsiteY949" fmla="*/ 1094983 h 6857998"/>
              <a:gd name="connsiteX950" fmla="*/ 7025322 w 7705725"/>
              <a:gd name="connsiteY950" fmla="*/ 1108879 h 6857998"/>
              <a:gd name="connsiteX951" fmla="*/ 7051675 w 7705725"/>
              <a:gd name="connsiteY951" fmla="*/ 1137616 h 6857998"/>
              <a:gd name="connsiteX952" fmla="*/ 7049770 w 7705725"/>
              <a:gd name="connsiteY952" fmla="*/ 1138564 h 6857998"/>
              <a:gd name="connsiteX953" fmla="*/ 7047865 w 7705725"/>
              <a:gd name="connsiteY953" fmla="*/ 1139195 h 6857998"/>
              <a:gd name="connsiteX954" fmla="*/ 7045642 w 7705725"/>
              <a:gd name="connsiteY954" fmla="*/ 1139511 h 6857998"/>
              <a:gd name="connsiteX955" fmla="*/ 7043102 w 7705725"/>
              <a:gd name="connsiteY955" fmla="*/ 1139827 h 6857998"/>
              <a:gd name="connsiteX956" fmla="*/ 7039928 w 7705725"/>
              <a:gd name="connsiteY956" fmla="*/ 1139827 h 6857998"/>
              <a:gd name="connsiteX957" fmla="*/ 7037388 w 7705725"/>
              <a:gd name="connsiteY957" fmla="*/ 1139511 h 6857998"/>
              <a:gd name="connsiteX958" fmla="*/ 7031038 w 7705725"/>
              <a:gd name="connsiteY958" fmla="*/ 1138248 h 6857998"/>
              <a:gd name="connsiteX959" fmla="*/ 7024370 w 7705725"/>
              <a:gd name="connsiteY959" fmla="*/ 1136353 h 6857998"/>
              <a:gd name="connsiteX960" fmla="*/ 7017385 w 7705725"/>
              <a:gd name="connsiteY960" fmla="*/ 1133195 h 6857998"/>
              <a:gd name="connsiteX961" fmla="*/ 7010718 w 7705725"/>
              <a:gd name="connsiteY961" fmla="*/ 1129406 h 6857998"/>
              <a:gd name="connsiteX962" fmla="*/ 7004685 w 7705725"/>
              <a:gd name="connsiteY962" fmla="*/ 1125300 h 6857998"/>
              <a:gd name="connsiteX963" fmla="*/ 6998970 w 7705725"/>
              <a:gd name="connsiteY963" fmla="*/ 1120879 h 6857998"/>
              <a:gd name="connsiteX964" fmla="*/ 6996430 w 7705725"/>
              <a:gd name="connsiteY964" fmla="*/ 1118353 h 6857998"/>
              <a:gd name="connsiteX965" fmla="*/ 6994208 w 7705725"/>
              <a:gd name="connsiteY965" fmla="*/ 1115510 h 6857998"/>
              <a:gd name="connsiteX966" fmla="*/ 6992302 w 7705725"/>
              <a:gd name="connsiteY966" fmla="*/ 1112984 h 6857998"/>
              <a:gd name="connsiteX967" fmla="*/ 6990715 w 7705725"/>
              <a:gd name="connsiteY967" fmla="*/ 1110458 h 6857998"/>
              <a:gd name="connsiteX968" fmla="*/ 6989445 w 7705725"/>
              <a:gd name="connsiteY968" fmla="*/ 1107300 h 6857998"/>
              <a:gd name="connsiteX969" fmla="*/ 6988492 w 7705725"/>
              <a:gd name="connsiteY969" fmla="*/ 1104773 h 6857998"/>
              <a:gd name="connsiteX970" fmla="*/ 6988175 w 7705725"/>
              <a:gd name="connsiteY970" fmla="*/ 1101616 h 6857998"/>
              <a:gd name="connsiteX971" fmla="*/ 6988175 w 7705725"/>
              <a:gd name="connsiteY971" fmla="*/ 1098773 h 6857998"/>
              <a:gd name="connsiteX972" fmla="*/ 6988492 w 7705725"/>
              <a:gd name="connsiteY972" fmla="*/ 1095615 h 6857998"/>
              <a:gd name="connsiteX973" fmla="*/ 6989128 w 7705725"/>
              <a:gd name="connsiteY973" fmla="*/ 1092773 h 6857998"/>
              <a:gd name="connsiteX974" fmla="*/ 6990715 w 7705725"/>
              <a:gd name="connsiteY974" fmla="*/ 1089931 h 6857998"/>
              <a:gd name="connsiteX975" fmla="*/ 6992938 w 7705725"/>
              <a:gd name="connsiteY975" fmla="*/ 1087089 h 6857998"/>
              <a:gd name="connsiteX976" fmla="*/ 6995160 w 7705725"/>
              <a:gd name="connsiteY976" fmla="*/ 1083931 h 6857998"/>
              <a:gd name="connsiteX977" fmla="*/ 1190308 w 7705725"/>
              <a:gd name="connsiteY977" fmla="*/ 976314 h 6857998"/>
              <a:gd name="connsiteX978" fmla="*/ 1192848 w 7705725"/>
              <a:gd name="connsiteY978" fmla="*/ 976945 h 6857998"/>
              <a:gd name="connsiteX979" fmla="*/ 1195388 w 7705725"/>
              <a:gd name="connsiteY979" fmla="*/ 977260 h 6857998"/>
              <a:gd name="connsiteX980" fmla="*/ 1198246 w 7705725"/>
              <a:gd name="connsiteY980" fmla="*/ 977576 h 6857998"/>
              <a:gd name="connsiteX981" fmla="*/ 1200786 w 7705725"/>
              <a:gd name="connsiteY981" fmla="*/ 978522 h 6857998"/>
              <a:gd name="connsiteX982" fmla="*/ 1203325 w 7705725"/>
              <a:gd name="connsiteY982" fmla="*/ 979784 h 6857998"/>
              <a:gd name="connsiteX983" fmla="*/ 1206184 w 7705725"/>
              <a:gd name="connsiteY983" fmla="*/ 981362 h 6857998"/>
              <a:gd name="connsiteX984" fmla="*/ 1208723 w 7705725"/>
              <a:gd name="connsiteY984" fmla="*/ 982940 h 6857998"/>
              <a:gd name="connsiteX985" fmla="*/ 1211263 w 7705725"/>
              <a:gd name="connsiteY985" fmla="*/ 985148 h 6857998"/>
              <a:gd name="connsiteX986" fmla="*/ 1214121 w 7705725"/>
              <a:gd name="connsiteY986" fmla="*/ 987357 h 6857998"/>
              <a:gd name="connsiteX987" fmla="*/ 1210946 w 7705725"/>
              <a:gd name="connsiteY987" fmla="*/ 990512 h 6857998"/>
              <a:gd name="connsiteX988" fmla="*/ 1208405 w 7705725"/>
              <a:gd name="connsiteY988" fmla="*/ 993037 h 6857998"/>
              <a:gd name="connsiteX989" fmla="*/ 1205230 w 7705725"/>
              <a:gd name="connsiteY989" fmla="*/ 994299 h 6857998"/>
              <a:gd name="connsiteX990" fmla="*/ 1202373 w 7705725"/>
              <a:gd name="connsiteY990" fmla="*/ 995561 h 6857998"/>
              <a:gd name="connsiteX991" fmla="*/ 1199198 w 7705725"/>
              <a:gd name="connsiteY991" fmla="*/ 996192 h 6857998"/>
              <a:gd name="connsiteX992" fmla="*/ 1196340 w 7705725"/>
              <a:gd name="connsiteY992" fmla="*/ 996192 h 6857998"/>
              <a:gd name="connsiteX993" fmla="*/ 1190626 w 7705725"/>
              <a:gd name="connsiteY993" fmla="*/ 996507 h 6857998"/>
              <a:gd name="connsiteX994" fmla="*/ 1187768 w 7705725"/>
              <a:gd name="connsiteY994" fmla="*/ 996507 h 6857998"/>
              <a:gd name="connsiteX995" fmla="*/ 1184593 w 7705725"/>
              <a:gd name="connsiteY995" fmla="*/ 997138 h 6857998"/>
              <a:gd name="connsiteX996" fmla="*/ 1181735 w 7705725"/>
              <a:gd name="connsiteY996" fmla="*/ 997770 h 6857998"/>
              <a:gd name="connsiteX997" fmla="*/ 1178561 w 7705725"/>
              <a:gd name="connsiteY997" fmla="*/ 999032 h 6857998"/>
              <a:gd name="connsiteX998" fmla="*/ 1176021 w 7705725"/>
              <a:gd name="connsiteY998" fmla="*/ 1000294 h 6857998"/>
              <a:gd name="connsiteX999" fmla="*/ 1172845 w 7705725"/>
              <a:gd name="connsiteY999" fmla="*/ 1003133 h 6857998"/>
              <a:gd name="connsiteX1000" fmla="*/ 1169988 w 7705725"/>
              <a:gd name="connsiteY1000" fmla="*/ 1006289 h 6857998"/>
              <a:gd name="connsiteX1001" fmla="*/ 1167131 w 7705725"/>
              <a:gd name="connsiteY1001" fmla="*/ 1011022 h 6857998"/>
              <a:gd name="connsiteX1002" fmla="*/ 1192214 w 7705725"/>
              <a:gd name="connsiteY1002" fmla="*/ 1038157 h 6857998"/>
              <a:gd name="connsiteX1003" fmla="*/ 1196659 w 7705725"/>
              <a:gd name="connsiteY1003" fmla="*/ 1039419 h 6857998"/>
              <a:gd name="connsiteX1004" fmla="*/ 1200786 w 7705725"/>
              <a:gd name="connsiteY1004" fmla="*/ 1039735 h 6857998"/>
              <a:gd name="connsiteX1005" fmla="*/ 1204596 w 7705725"/>
              <a:gd name="connsiteY1005" fmla="*/ 1040050 h 6857998"/>
              <a:gd name="connsiteX1006" fmla="*/ 1208405 w 7705725"/>
              <a:gd name="connsiteY1006" fmla="*/ 1040050 h 6857998"/>
              <a:gd name="connsiteX1007" fmla="*/ 1211898 w 7705725"/>
              <a:gd name="connsiteY1007" fmla="*/ 1040050 h 6857998"/>
              <a:gd name="connsiteX1008" fmla="*/ 1215073 w 7705725"/>
              <a:gd name="connsiteY1008" fmla="*/ 1039419 h 6857998"/>
              <a:gd name="connsiteX1009" fmla="*/ 1218248 w 7705725"/>
              <a:gd name="connsiteY1009" fmla="*/ 1038788 h 6857998"/>
              <a:gd name="connsiteX1010" fmla="*/ 1220788 w 7705725"/>
              <a:gd name="connsiteY1010" fmla="*/ 1037842 h 6857998"/>
              <a:gd name="connsiteX1011" fmla="*/ 1223328 w 7705725"/>
              <a:gd name="connsiteY1011" fmla="*/ 1036264 h 6857998"/>
              <a:gd name="connsiteX1012" fmla="*/ 1226185 w 7705725"/>
              <a:gd name="connsiteY1012" fmla="*/ 1035002 h 6857998"/>
              <a:gd name="connsiteX1013" fmla="*/ 1230948 w 7705725"/>
              <a:gd name="connsiteY1013" fmla="*/ 1031531 h 6857998"/>
              <a:gd name="connsiteX1014" fmla="*/ 1235393 w 7705725"/>
              <a:gd name="connsiteY1014" fmla="*/ 1027429 h 6857998"/>
              <a:gd name="connsiteX1015" fmla="*/ 1239520 w 7705725"/>
              <a:gd name="connsiteY1015" fmla="*/ 1022381 h 6857998"/>
              <a:gd name="connsiteX1016" fmla="*/ 1248410 w 7705725"/>
              <a:gd name="connsiteY1016" fmla="*/ 1011653 h 6857998"/>
              <a:gd name="connsiteX1017" fmla="*/ 1252856 w 7705725"/>
              <a:gd name="connsiteY1017" fmla="*/ 1005658 h 6857998"/>
              <a:gd name="connsiteX1018" fmla="*/ 1257618 w 7705725"/>
              <a:gd name="connsiteY1018" fmla="*/ 999978 h 6857998"/>
              <a:gd name="connsiteX1019" fmla="*/ 1263015 w 7705725"/>
              <a:gd name="connsiteY1019" fmla="*/ 993983 h 6857998"/>
              <a:gd name="connsiteX1020" fmla="*/ 1269048 w 7705725"/>
              <a:gd name="connsiteY1020" fmla="*/ 987988 h 6857998"/>
              <a:gd name="connsiteX1021" fmla="*/ 1276351 w 7705725"/>
              <a:gd name="connsiteY1021" fmla="*/ 982309 h 6857998"/>
              <a:gd name="connsiteX1022" fmla="*/ 1280161 w 7705725"/>
              <a:gd name="connsiteY1022" fmla="*/ 979469 h 6857998"/>
              <a:gd name="connsiteX1023" fmla="*/ 1284288 w 7705725"/>
              <a:gd name="connsiteY1023" fmla="*/ 976945 h 6857998"/>
              <a:gd name="connsiteX1024" fmla="*/ 1290321 w 7705725"/>
              <a:gd name="connsiteY1024" fmla="*/ 981993 h 6857998"/>
              <a:gd name="connsiteX1025" fmla="*/ 1292543 w 7705725"/>
              <a:gd name="connsiteY1025" fmla="*/ 984517 h 6857998"/>
              <a:gd name="connsiteX1026" fmla="*/ 1294765 w 7705725"/>
              <a:gd name="connsiteY1026" fmla="*/ 987042 h 6857998"/>
              <a:gd name="connsiteX1027" fmla="*/ 1296353 w 7705725"/>
              <a:gd name="connsiteY1027" fmla="*/ 988935 h 6857998"/>
              <a:gd name="connsiteX1028" fmla="*/ 1297306 w 7705725"/>
              <a:gd name="connsiteY1028" fmla="*/ 991143 h 6857998"/>
              <a:gd name="connsiteX1029" fmla="*/ 1298258 w 7705725"/>
              <a:gd name="connsiteY1029" fmla="*/ 993037 h 6857998"/>
              <a:gd name="connsiteX1030" fmla="*/ 1298575 w 7705725"/>
              <a:gd name="connsiteY1030" fmla="*/ 994930 h 6857998"/>
              <a:gd name="connsiteX1031" fmla="*/ 1298575 w 7705725"/>
              <a:gd name="connsiteY1031" fmla="*/ 996507 h 6857998"/>
              <a:gd name="connsiteX1032" fmla="*/ 1298258 w 7705725"/>
              <a:gd name="connsiteY1032" fmla="*/ 998085 h 6857998"/>
              <a:gd name="connsiteX1033" fmla="*/ 1297623 w 7705725"/>
              <a:gd name="connsiteY1033" fmla="*/ 999978 h 6857998"/>
              <a:gd name="connsiteX1034" fmla="*/ 1296988 w 7705725"/>
              <a:gd name="connsiteY1034" fmla="*/ 1001556 h 6857998"/>
              <a:gd name="connsiteX1035" fmla="*/ 1294765 w 7705725"/>
              <a:gd name="connsiteY1035" fmla="*/ 1004396 h 6857998"/>
              <a:gd name="connsiteX1036" fmla="*/ 1291591 w 7705725"/>
              <a:gd name="connsiteY1036" fmla="*/ 1007235 h 6857998"/>
              <a:gd name="connsiteX1037" fmla="*/ 1287781 w 7705725"/>
              <a:gd name="connsiteY1037" fmla="*/ 1009759 h 6857998"/>
              <a:gd name="connsiteX1038" fmla="*/ 1284288 w 7705725"/>
              <a:gd name="connsiteY1038" fmla="*/ 1011968 h 6857998"/>
              <a:gd name="connsiteX1039" fmla="*/ 1275398 w 7705725"/>
              <a:gd name="connsiteY1039" fmla="*/ 1017017 h 6857998"/>
              <a:gd name="connsiteX1040" fmla="*/ 1271588 w 7705725"/>
              <a:gd name="connsiteY1040" fmla="*/ 1019541 h 6857998"/>
              <a:gd name="connsiteX1041" fmla="*/ 1268096 w 7705725"/>
              <a:gd name="connsiteY1041" fmla="*/ 1022065 h 6857998"/>
              <a:gd name="connsiteX1042" fmla="*/ 1264603 w 7705725"/>
              <a:gd name="connsiteY1042" fmla="*/ 1024905 h 6857998"/>
              <a:gd name="connsiteX1043" fmla="*/ 1262380 w 7705725"/>
              <a:gd name="connsiteY1043" fmla="*/ 1027745 h 6857998"/>
              <a:gd name="connsiteX1044" fmla="*/ 1260793 w 7705725"/>
              <a:gd name="connsiteY1044" fmla="*/ 1030269 h 6857998"/>
              <a:gd name="connsiteX1045" fmla="*/ 1259205 w 7705725"/>
              <a:gd name="connsiteY1045" fmla="*/ 1033109 h 6857998"/>
              <a:gd name="connsiteX1046" fmla="*/ 1256666 w 7705725"/>
              <a:gd name="connsiteY1046" fmla="*/ 1039419 h 6857998"/>
              <a:gd name="connsiteX1047" fmla="*/ 1254443 w 7705725"/>
              <a:gd name="connsiteY1047" fmla="*/ 1046045 h 6857998"/>
              <a:gd name="connsiteX1048" fmla="*/ 1252221 w 7705725"/>
              <a:gd name="connsiteY1048" fmla="*/ 1053303 h 6857998"/>
              <a:gd name="connsiteX1049" fmla="*/ 1249998 w 7705725"/>
              <a:gd name="connsiteY1049" fmla="*/ 1060244 h 6857998"/>
              <a:gd name="connsiteX1050" fmla="*/ 1247140 w 7705725"/>
              <a:gd name="connsiteY1050" fmla="*/ 1066870 h 6857998"/>
              <a:gd name="connsiteX1051" fmla="*/ 1244601 w 7705725"/>
              <a:gd name="connsiteY1051" fmla="*/ 1072865 h 6857998"/>
              <a:gd name="connsiteX1052" fmla="*/ 1242695 w 7705725"/>
              <a:gd name="connsiteY1052" fmla="*/ 1075390 h 6857998"/>
              <a:gd name="connsiteX1053" fmla="*/ 1241108 w 7705725"/>
              <a:gd name="connsiteY1053" fmla="*/ 1077914 h 6857998"/>
              <a:gd name="connsiteX1054" fmla="*/ 1235075 w 7705725"/>
              <a:gd name="connsiteY1054" fmla="*/ 1085171 h 6857998"/>
              <a:gd name="connsiteX1055" fmla="*/ 1228726 w 7705725"/>
              <a:gd name="connsiteY1055" fmla="*/ 1091797 h 6857998"/>
              <a:gd name="connsiteX1056" fmla="*/ 1215391 w 7705725"/>
              <a:gd name="connsiteY1056" fmla="*/ 1105049 h 6857998"/>
              <a:gd name="connsiteX1057" fmla="*/ 1202373 w 7705725"/>
              <a:gd name="connsiteY1057" fmla="*/ 1117670 h 6857998"/>
              <a:gd name="connsiteX1058" fmla="*/ 1189039 w 7705725"/>
              <a:gd name="connsiteY1058" fmla="*/ 1129976 h 6857998"/>
              <a:gd name="connsiteX1059" fmla="*/ 1176656 w 7705725"/>
              <a:gd name="connsiteY1059" fmla="*/ 1142597 h 6857998"/>
              <a:gd name="connsiteX1060" fmla="*/ 1170941 w 7705725"/>
              <a:gd name="connsiteY1060" fmla="*/ 1148592 h 6857998"/>
              <a:gd name="connsiteX1061" fmla="*/ 1165225 w 7705725"/>
              <a:gd name="connsiteY1061" fmla="*/ 1154587 h 6857998"/>
              <a:gd name="connsiteX1062" fmla="*/ 1160463 w 7705725"/>
              <a:gd name="connsiteY1062" fmla="*/ 1160898 h 6857998"/>
              <a:gd name="connsiteX1063" fmla="*/ 1156336 w 7705725"/>
              <a:gd name="connsiteY1063" fmla="*/ 1166893 h 6857998"/>
              <a:gd name="connsiteX1064" fmla="*/ 1152525 w 7705725"/>
              <a:gd name="connsiteY1064" fmla="*/ 1173203 h 6857998"/>
              <a:gd name="connsiteX1065" fmla="*/ 1149033 w 7705725"/>
              <a:gd name="connsiteY1065" fmla="*/ 1179514 h 6857998"/>
              <a:gd name="connsiteX1066" fmla="*/ 1142683 w 7705725"/>
              <a:gd name="connsiteY1066" fmla="*/ 1178567 h 6857998"/>
              <a:gd name="connsiteX1067" fmla="*/ 1137921 w 7705725"/>
              <a:gd name="connsiteY1067" fmla="*/ 1176990 h 6857998"/>
              <a:gd name="connsiteX1068" fmla="*/ 1134428 w 7705725"/>
              <a:gd name="connsiteY1068" fmla="*/ 1175412 h 6857998"/>
              <a:gd name="connsiteX1069" fmla="*/ 1132840 w 7705725"/>
              <a:gd name="connsiteY1069" fmla="*/ 1174465 h 6857998"/>
              <a:gd name="connsiteX1070" fmla="*/ 1131888 w 7705725"/>
              <a:gd name="connsiteY1070" fmla="*/ 1173203 h 6857998"/>
              <a:gd name="connsiteX1071" fmla="*/ 1129984 w 7705725"/>
              <a:gd name="connsiteY1071" fmla="*/ 1170995 h 6857998"/>
              <a:gd name="connsiteX1072" fmla="*/ 1129030 w 7705725"/>
              <a:gd name="connsiteY1072" fmla="*/ 1167840 h 6857998"/>
              <a:gd name="connsiteX1073" fmla="*/ 1128396 w 7705725"/>
              <a:gd name="connsiteY1073" fmla="*/ 1165000 h 6857998"/>
              <a:gd name="connsiteX1074" fmla="*/ 1128396 w 7705725"/>
              <a:gd name="connsiteY1074" fmla="*/ 1161529 h 6857998"/>
              <a:gd name="connsiteX1075" fmla="*/ 1127761 w 7705725"/>
              <a:gd name="connsiteY1075" fmla="*/ 1154587 h 6857998"/>
              <a:gd name="connsiteX1076" fmla="*/ 1127126 w 7705725"/>
              <a:gd name="connsiteY1076" fmla="*/ 1150485 h 6857998"/>
              <a:gd name="connsiteX1077" fmla="*/ 1126173 w 7705725"/>
              <a:gd name="connsiteY1077" fmla="*/ 1146068 h 6857998"/>
              <a:gd name="connsiteX1078" fmla="*/ 1124268 w 7705725"/>
              <a:gd name="connsiteY1078" fmla="*/ 1141966 h 6857998"/>
              <a:gd name="connsiteX1079" fmla="*/ 1121728 w 7705725"/>
              <a:gd name="connsiteY1079" fmla="*/ 1137549 h 6857998"/>
              <a:gd name="connsiteX1080" fmla="*/ 1117918 w 7705725"/>
              <a:gd name="connsiteY1080" fmla="*/ 1133131 h 6857998"/>
              <a:gd name="connsiteX1081" fmla="*/ 1115060 w 7705725"/>
              <a:gd name="connsiteY1081" fmla="*/ 1130923 h 6857998"/>
              <a:gd name="connsiteX1082" fmla="*/ 1112520 w 7705725"/>
              <a:gd name="connsiteY1082" fmla="*/ 1128714 h 6857998"/>
              <a:gd name="connsiteX1083" fmla="*/ 1116648 w 7705725"/>
              <a:gd name="connsiteY1083" fmla="*/ 1131238 h 6857998"/>
              <a:gd name="connsiteX1084" fmla="*/ 1120776 w 7705725"/>
              <a:gd name="connsiteY1084" fmla="*/ 1133447 h 6857998"/>
              <a:gd name="connsiteX1085" fmla="*/ 1124586 w 7705725"/>
              <a:gd name="connsiteY1085" fmla="*/ 1135024 h 6857998"/>
              <a:gd name="connsiteX1086" fmla="*/ 1128713 w 7705725"/>
              <a:gd name="connsiteY1086" fmla="*/ 1135971 h 6857998"/>
              <a:gd name="connsiteX1087" fmla="*/ 1132840 w 7705725"/>
              <a:gd name="connsiteY1087" fmla="*/ 1136918 h 6857998"/>
              <a:gd name="connsiteX1088" fmla="*/ 1136650 w 7705725"/>
              <a:gd name="connsiteY1088" fmla="*/ 1137233 h 6857998"/>
              <a:gd name="connsiteX1089" fmla="*/ 1140778 w 7705725"/>
              <a:gd name="connsiteY1089" fmla="*/ 1136918 h 6857998"/>
              <a:gd name="connsiteX1090" fmla="*/ 1144905 w 7705725"/>
              <a:gd name="connsiteY1090" fmla="*/ 1136602 h 6857998"/>
              <a:gd name="connsiteX1091" fmla="*/ 1148715 w 7705725"/>
              <a:gd name="connsiteY1091" fmla="*/ 1135655 h 6857998"/>
              <a:gd name="connsiteX1092" fmla="*/ 1152844 w 7705725"/>
              <a:gd name="connsiteY1092" fmla="*/ 1134709 h 6857998"/>
              <a:gd name="connsiteX1093" fmla="*/ 1156654 w 7705725"/>
              <a:gd name="connsiteY1093" fmla="*/ 1133131 h 6857998"/>
              <a:gd name="connsiteX1094" fmla="*/ 1160463 w 7705725"/>
              <a:gd name="connsiteY1094" fmla="*/ 1131238 h 6857998"/>
              <a:gd name="connsiteX1095" fmla="*/ 1164273 w 7705725"/>
              <a:gd name="connsiteY1095" fmla="*/ 1129345 h 6857998"/>
              <a:gd name="connsiteX1096" fmla="*/ 1168083 w 7705725"/>
              <a:gd name="connsiteY1096" fmla="*/ 1127136 h 6857998"/>
              <a:gd name="connsiteX1097" fmla="*/ 1175068 w 7705725"/>
              <a:gd name="connsiteY1097" fmla="*/ 1121772 h 6857998"/>
              <a:gd name="connsiteX1098" fmla="*/ 1182370 w 7705725"/>
              <a:gd name="connsiteY1098" fmla="*/ 1115777 h 6857998"/>
              <a:gd name="connsiteX1099" fmla="*/ 1188720 w 7705725"/>
              <a:gd name="connsiteY1099" fmla="*/ 1109151 h 6857998"/>
              <a:gd name="connsiteX1100" fmla="*/ 1194753 w 7705725"/>
              <a:gd name="connsiteY1100" fmla="*/ 1101894 h 6857998"/>
              <a:gd name="connsiteX1101" fmla="*/ 1200468 w 7705725"/>
              <a:gd name="connsiteY1101" fmla="*/ 1094953 h 6857998"/>
              <a:gd name="connsiteX1102" fmla="*/ 1205230 w 7705725"/>
              <a:gd name="connsiteY1102" fmla="*/ 1087380 h 6857998"/>
              <a:gd name="connsiteX1103" fmla="*/ 1209993 w 7705725"/>
              <a:gd name="connsiteY1103" fmla="*/ 1079807 h 6857998"/>
              <a:gd name="connsiteX1104" fmla="*/ 1214121 w 7705725"/>
              <a:gd name="connsiteY1104" fmla="*/ 1072865 h 6857998"/>
              <a:gd name="connsiteX1105" fmla="*/ 1216978 w 7705725"/>
              <a:gd name="connsiteY1105" fmla="*/ 1065924 h 6857998"/>
              <a:gd name="connsiteX1106" fmla="*/ 1211263 w 7705725"/>
              <a:gd name="connsiteY1106" fmla="*/ 1062137 h 6857998"/>
              <a:gd name="connsiteX1107" fmla="*/ 1205866 w 7705725"/>
              <a:gd name="connsiteY1107" fmla="*/ 1058982 h 6857998"/>
              <a:gd name="connsiteX1108" fmla="*/ 1200468 w 7705725"/>
              <a:gd name="connsiteY1108" fmla="*/ 1056142 h 6857998"/>
              <a:gd name="connsiteX1109" fmla="*/ 1194753 w 7705725"/>
              <a:gd name="connsiteY1109" fmla="*/ 1053618 h 6857998"/>
              <a:gd name="connsiteX1110" fmla="*/ 1189039 w 7705725"/>
              <a:gd name="connsiteY1110" fmla="*/ 1051725 h 6857998"/>
              <a:gd name="connsiteX1111" fmla="*/ 1183958 w 7705725"/>
              <a:gd name="connsiteY1111" fmla="*/ 1050147 h 6857998"/>
              <a:gd name="connsiteX1112" fmla="*/ 1178243 w 7705725"/>
              <a:gd name="connsiteY1112" fmla="*/ 1049201 h 6857998"/>
              <a:gd name="connsiteX1113" fmla="*/ 1172845 w 7705725"/>
              <a:gd name="connsiteY1113" fmla="*/ 1048254 h 6857998"/>
              <a:gd name="connsiteX1114" fmla="*/ 1167766 w 7705725"/>
              <a:gd name="connsiteY1114" fmla="*/ 1048254 h 6857998"/>
              <a:gd name="connsiteX1115" fmla="*/ 1162050 w 7705725"/>
              <a:gd name="connsiteY1115" fmla="*/ 1048885 h 6857998"/>
              <a:gd name="connsiteX1116" fmla="*/ 1156654 w 7705725"/>
              <a:gd name="connsiteY1116" fmla="*/ 1049516 h 6857998"/>
              <a:gd name="connsiteX1117" fmla="*/ 1151256 w 7705725"/>
              <a:gd name="connsiteY1117" fmla="*/ 1050779 h 6857998"/>
              <a:gd name="connsiteX1118" fmla="*/ 1146175 w 7705725"/>
              <a:gd name="connsiteY1118" fmla="*/ 1052356 h 6857998"/>
              <a:gd name="connsiteX1119" fmla="*/ 1140778 w 7705725"/>
              <a:gd name="connsiteY1119" fmla="*/ 1054880 h 6857998"/>
              <a:gd name="connsiteX1120" fmla="*/ 1136015 w 7705725"/>
              <a:gd name="connsiteY1120" fmla="*/ 1057404 h 6857998"/>
              <a:gd name="connsiteX1121" fmla="*/ 1130618 w 7705725"/>
              <a:gd name="connsiteY1121" fmla="*/ 1060875 h 6857998"/>
              <a:gd name="connsiteX1122" fmla="*/ 1134111 w 7705725"/>
              <a:gd name="connsiteY1122" fmla="*/ 1065608 h 6857998"/>
              <a:gd name="connsiteX1123" fmla="*/ 1136968 w 7705725"/>
              <a:gd name="connsiteY1123" fmla="*/ 1069710 h 6857998"/>
              <a:gd name="connsiteX1124" fmla="*/ 1140461 w 7705725"/>
              <a:gd name="connsiteY1124" fmla="*/ 1073496 h 6857998"/>
              <a:gd name="connsiteX1125" fmla="*/ 1143635 w 7705725"/>
              <a:gd name="connsiteY1125" fmla="*/ 1076651 h 6857998"/>
              <a:gd name="connsiteX1126" fmla="*/ 1146811 w 7705725"/>
              <a:gd name="connsiteY1126" fmla="*/ 1079176 h 6857998"/>
              <a:gd name="connsiteX1127" fmla="*/ 1149986 w 7705725"/>
              <a:gd name="connsiteY1127" fmla="*/ 1081069 h 6857998"/>
              <a:gd name="connsiteX1128" fmla="*/ 1152844 w 7705725"/>
              <a:gd name="connsiteY1128" fmla="*/ 1082016 h 6857998"/>
              <a:gd name="connsiteX1129" fmla="*/ 1156018 w 7705725"/>
              <a:gd name="connsiteY1129" fmla="*/ 1082962 h 6857998"/>
              <a:gd name="connsiteX1130" fmla="*/ 1158558 w 7705725"/>
              <a:gd name="connsiteY1130" fmla="*/ 1082962 h 6857998"/>
              <a:gd name="connsiteX1131" fmla="*/ 1161733 w 7705725"/>
              <a:gd name="connsiteY1131" fmla="*/ 1082647 h 6857998"/>
              <a:gd name="connsiteX1132" fmla="*/ 1164591 w 7705725"/>
              <a:gd name="connsiteY1132" fmla="*/ 1081385 h 6857998"/>
              <a:gd name="connsiteX1133" fmla="*/ 1167131 w 7705725"/>
              <a:gd name="connsiteY1133" fmla="*/ 1079807 h 6857998"/>
              <a:gd name="connsiteX1134" fmla="*/ 1169988 w 7705725"/>
              <a:gd name="connsiteY1134" fmla="*/ 1077598 h 6857998"/>
              <a:gd name="connsiteX1135" fmla="*/ 1172528 w 7705725"/>
              <a:gd name="connsiteY1135" fmla="*/ 1074759 h 6857998"/>
              <a:gd name="connsiteX1136" fmla="*/ 1175068 w 7705725"/>
              <a:gd name="connsiteY1136" fmla="*/ 1071288 h 6857998"/>
              <a:gd name="connsiteX1137" fmla="*/ 1177926 w 7705725"/>
              <a:gd name="connsiteY1137" fmla="*/ 1067186 h 6857998"/>
              <a:gd name="connsiteX1138" fmla="*/ 1177291 w 7705725"/>
              <a:gd name="connsiteY1138" fmla="*/ 1071603 h 6857998"/>
              <a:gd name="connsiteX1139" fmla="*/ 1176339 w 7705725"/>
              <a:gd name="connsiteY1139" fmla="*/ 1075705 h 6857998"/>
              <a:gd name="connsiteX1140" fmla="*/ 1175068 w 7705725"/>
              <a:gd name="connsiteY1140" fmla="*/ 1079176 h 6857998"/>
              <a:gd name="connsiteX1141" fmla="*/ 1173163 w 7705725"/>
              <a:gd name="connsiteY1141" fmla="*/ 1082647 h 6857998"/>
              <a:gd name="connsiteX1142" fmla="*/ 1170941 w 7705725"/>
              <a:gd name="connsiteY1142" fmla="*/ 1085171 h 6857998"/>
              <a:gd name="connsiteX1143" fmla="*/ 1168719 w 7705725"/>
              <a:gd name="connsiteY1143" fmla="*/ 1087695 h 6857998"/>
              <a:gd name="connsiteX1144" fmla="*/ 1166179 w 7705725"/>
              <a:gd name="connsiteY1144" fmla="*/ 1089588 h 6857998"/>
              <a:gd name="connsiteX1145" fmla="*/ 1163004 w 7705725"/>
              <a:gd name="connsiteY1145" fmla="*/ 1091481 h 6857998"/>
              <a:gd name="connsiteX1146" fmla="*/ 1159828 w 7705725"/>
              <a:gd name="connsiteY1146" fmla="*/ 1093059 h 6857998"/>
              <a:gd name="connsiteX1147" fmla="*/ 1156336 w 7705725"/>
              <a:gd name="connsiteY1147" fmla="*/ 1094006 h 6857998"/>
              <a:gd name="connsiteX1148" fmla="*/ 1152525 w 7705725"/>
              <a:gd name="connsiteY1148" fmla="*/ 1095268 h 6857998"/>
              <a:gd name="connsiteX1149" fmla="*/ 1148715 w 7705725"/>
              <a:gd name="connsiteY1149" fmla="*/ 1095899 h 6857998"/>
              <a:gd name="connsiteX1150" fmla="*/ 1140461 w 7705725"/>
              <a:gd name="connsiteY1150" fmla="*/ 1097161 h 6857998"/>
              <a:gd name="connsiteX1151" fmla="*/ 1131571 w 7705725"/>
              <a:gd name="connsiteY1151" fmla="*/ 1097477 h 6857998"/>
              <a:gd name="connsiteX1152" fmla="*/ 1112838 w 7705725"/>
              <a:gd name="connsiteY1152" fmla="*/ 1097792 h 6857998"/>
              <a:gd name="connsiteX1153" fmla="*/ 1103631 w 7705725"/>
              <a:gd name="connsiteY1153" fmla="*/ 1098108 h 6857998"/>
              <a:gd name="connsiteX1154" fmla="*/ 1094424 w 7705725"/>
              <a:gd name="connsiteY1154" fmla="*/ 1098739 h 6857998"/>
              <a:gd name="connsiteX1155" fmla="*/ 1085850 w 7705725"/>
              <a:gd name="connsiteY1155" fmla="*/ 1099370 h 6857998"/>
              <a:gd name="connsiteX1156" fmla="*/ 1081723 w 7705725"/>
              <a:gd name="connsiteY1156" fmla="*/ 1100001 h 6857998"/>
              <a:gd name="connsiteX1157" fmla="*/ 1077596 w 7705725"/>
              <a:gd name="connsiteY1157" fmla="*/ 1101263 h 6857998"/>
              <a:gd name="connsiteX1158" fmla="*/ 1073468 w 7705725"/>
              <a:gd name="connsiteY1158" fmla="*/ 1102209 h 6857998"/>
              <a:gd name="connsiteX1159" fmla="*/ 1069975 w 7705725"/>
              <a:gd name="connsiteY1159" fmla="*/ 1103787 h 6857998"/>
              <a:gd name="connsiteX1160" fmla="*/ 1066165 w 7705725"/>
              <a:gd name="connsiteY1160" fmla="*/ 1105365 h 6857998"/>
              <a:gd name="connsiteX1161" fmla="*/ 1063308 w 7705725"/>
              <a:gd name="connsiteY1161" fmla="*/ 1107573 h 6857998"/>
              <a:gd name="connsiteX1162" fmla="*/ 1061720 w 7705725"/>
              <a:gd name="connsiteY1162" fmla="*/ 1105049 h 6857998"/>
              <a:gd name="connsiteX1163" fmla="*/ 1060768 w 7705725"/>
              <a:gd name="connsiteY1163" fmla="*/ 1102209 h 6857998"/>
              <a:gd name="connsiteX1164" fmla="*/ 1060451 w 7705725"/>
              <a:gd name="connsiteY1164" fmla="*/ 1099685 h 6857998"/>
              <a:gd name="connsiteX1165" fmla="*/ 1061403 w 7705725"/>
              <a:gd name="connsiteY1165" fmla="*/ 1097477 h 6857998"/>
              <a:gd name="connsiteX1166" fmla="*/ 1062038 w 7705725"/>
              <a:gd name="connsiteY1166" fmla="*/ 1095268 h 6857998"/>
              <a:gd name="connsiteX1167" fmla="*/ 1063626 w 7705725"/>
              <a:gd name="connsiteY1167" fmla="*/ 1093059 h 6857998"/>
              <a:gd name="connsiteX1168" fmla="*/ 1066484 w 7705725"/>
              <a:gd name="connsiteY1168" fmla="*/ 1088011 h 6857998"/>
              <a:gd name="connsiteX1169" fmla="*/ 1069659 w 7705725"/>
              <a:gd name="connsiteY1169" fmla="*/ 1083593 h 6857998"/>
              <a:gd name="connsiteX1170" fmla="*/ 1070611 w 7705725"/>
              <a:gd name="connsiteY1170" fmla="*/ 1081385 h 6857998"/>
              <a:gd name="connsiteX1171" fmla="*/ 1071563 w 7705725"/>
              <a:gd name="connsiteY1171" fmla="*/ 1079176 h 6857998"/>
              <a:gd name="connsiteX1172" fmla="*/ 1071880 w 7705725"/>
              <a:gd name="connsiteY1172" fmla="*/ 1076651 h 6857998"/>
              <a:gd name="connsiteX1173" fmla="*/ 1070928 w 7705725"/>
              <a:gd name="connsiteY1173" fmla="*/ 1073812 h 6857998"/>
              <a:gd name="connsiteX1174" fmla="*/ 1069975 w 7705725"/>
              <a:gd name="connsiteY1174" fmla="*/ 1071603 h 6857998"/>
              <a:gd name="connsiteX1175" fmla="*/ 1067753 w 7705725"/>
              <a:gd name="connsiteY1175" fmla="*/ 1068763 h 6857998"/>
              <a:gd name="connsiteX1176" fmla="*/ 1075690 w 7705725"/>
              <a:gd name="connsiteY1176" fmla="*/ 1061822 h 6857998"/>
              <a:gd name="connsiteX1177" fmla="*/ 1082993 w 7705725"/>
              <a:gd name="connsiteY1177" fmla="*/ 1054249 h 6857998"/>
              <a:gd name="connsiteX1178" fmla="*/ 1098550 w 7705725"/>
              <a:gd name="connsiteY1178" fmla="*/ 1039419 h 6857998"/>
              <a:gd name="connsiteX1179" fmla="*/ 1113791 w 7705725"/>
              <a:gd name="connsiteY1179" fmla="*/ 1024905 h 6857998"/>
              <a:gd name="connsiteX1180" fmla="*/ 1120776 w 7705725"/>
              <a:gd name="connsiteY1180" fmla="*/ 1018279 h 6857998"/>
              <a:gd name="connsiteX1181" fmla="*/ 1127126 w 7705725"/>
              <a:gd name="connsiteY1181" fmla="*/ 1012284 h 6857998"/>
              <a:gd name="connsiteX1182" fmla="*/ 1138238 w 7705725"/>
              <a:gd name="connsiteY1182" fmla="*/ 1004080 h 6857998"/>
              <a:gd name="connsiteX1183" fmla="*/ 1149033 w 7705725"/>
              <a:gd name="connsiteY1183" fmla="*/ 995561 h 6857998"/>
              <a:gd name="connsiteX1184" fmla="*/ 1154748 w 7705725"/>
              <a:gd name="connsiteY1184" fmla="*/ 991459 h 6857998"/>
              <a:gd name="connsiteX1185" fmla="*/ 1160145 w 7705725"/>
              <a:gd name="connsiteY1185" fmla="*/ 987673 h 6857998"/>
              <a:gd name="connsiteX1186" fmla="*/ 1165860 w 7705725"/>
              <a:gd name="connsiteY1186" fmla="*/ 984202 h 6857998"/>
              <a:gd name="connsiteX1187" fmla="*/ 1170941 w 7705725"/>
              <a:gd name="connsiteY1187" fmla="*/ 981678 h 6857998"/>
              <a:gd name="connsiteX1188" fmla="*/ 1176656 w 7705725"/>
              <a:gd name="connsiteY1188" fmla="*/ 979153 h 6857998"/>
              <a:gd name="connsiteX1189" fmla="*/ 1182053 w 7705725"/>
              <a:gd name="connsiteY1189" fmla="*/ 977576 h 6857998"/>
              <a:gd name="connsiteX1190" fmla="*/ 1187768 w 7705725"/>
              <a:gd name="connsiteY1190" fmla="*/ 976945 h 6857998"/>
              <a:gd name="connsiteX1191" fmla="*/ 1077596 w 7705725"/>
              <a:gd name="connsiteY1191" fmla="*/ 957263 h 6857998"/>
              <a:gd name="connsiteX1192" fmla="*/ 1078865 w 7705725"/>
              <a:gd name="connsiteY1192" fmla="*/ 959791 h 6857998"/>
              <a:gd name="connsiteX1193" fmla="*/ 1079183 w 7705725"/>
              <a:gd name="connsiteY1193" fmla="*/ 962003 h 6857998"/>
              <a:gd name="connsiteX1194" fmla="*/ 1079500 w 7705725"/>
              <a:gd name="connsiteY1194" fmla="*/ 964214 h 6857998"/>
              <a:gd name="connsiteX1195" fmla="*/ 1079500 w 7705725"/>
              <a:gd name="connsiteY1195" fmla="*/ 966743 h 6857998"/>
              <a:gd name="connsiteX1196" fmla="*/ 1079500 w 7705725"/>
              <a:gd name="connsiteY1196" fmla="*/ 968954 h 6857998"/>
              <a:gd name="connsiteX1197" fmla="*/ 1078865 w 7705725"/>
              <a:gd name="connsiteY1197" fmla="*/ 971166 h 6857998"/>
              <a:gd name="connsiteX1198" fmla="*/ 1078230 w 7705725"/>
              <a:gd name="connsiteY1198" fmla="*/ 973378 h 6857998"/>
              <a:gd name="connsiteX1199" fmla="*/ 1076960 w 7705725"/>
              <a:gd name="connsiteY1199" fmla="*/ 975590 h 6857998"/>
              <a:gd name="connsiteX1200" fmla="*/ 1074103 w 7705725"/>
              <a:gd name="connsiteY1200" fmla="*/ 979698 h 6857998"/>
              <a:gd name="connsiteX1201" fmla="*/ 1070293 w 7705725"/>
              <a:gd name="connsiteY1201" fmla="*/ 983806 h 6857998"/>
              <a:gd name="connsiteX1202" fmla="*/ 1066165 w 7705725"/>
              <a:gd name="connsiteY1202" fmla="*/ 987914 h 6857998"/>
              <a:gd name="connsiteX1203" fmla="*/ 1061086 w 7705725"/>
              <a:gd name="connsiteY1203" fmla="*/ 991706 h 6857998"/>
              <a:gd name="connsiteX1204" fmla="*/ 1050926 w 7705725"/>
              <a:gd name="connsiteY1204" fmla="*/ 999606 h 6857998"/>
              <a:gd name="connsiteX1205" fmla="*/ 1040765 w 7705725"/>
              <a:gd name="connsiteY1205" fmla="*/ 1007506 h 6857998"/>
              <a:gd name="connsiteX1206" fmla="*/ 1036003 w 7705725"/>
              <a:gd name="connsiteY1206" fmla="*/ 1011614 h 6857998"/>
              <a:gd name="connsiteX1207" fmla="*/ 1031875 w 7705725"/>
              <a:gd name="connsiteY1207" fmla="*/ 1015722 h 6857998"/>
              <a:gd name="connsiteX1208" fmla="*/ 1028066 w 7705725"/>
              <a:gd name="connsiteY1208" fmla="*/ 1019830 h 6857998"/>
              <a:gd name="connsiteX1209" fmla="*/ 1024891 w 7705725"/>
              <a:gd name="connsiteY1209" fmla="*/ 1023938 h 6857998"/>
              <a:gd name="connsiteX1210" fmla="*/ 1022033 w 7705725"/>
              <a:gd name="connsiteY1210" fmla="*/ 1019514 h 6857998"/>
              <a:gd name="connsiteX1211" fmla="*/ 1018858 w 7705725"/>
              <a:gd name="connsiteY1211" fmla="*/ 1015090 h 6857998"/>
              <a:gd name="connsiteX1212" fmla="*/ 1016953 w 7705725"/>
              <a:gd name="connsiteY1212" fmla="*/ 1010982 h 6857998"/>
              <a:gd name="connsiteX1213" fmla="*/ 1015048 w 7705725"/>
              <a:gd name="connsiteY1213" fmla="*/ 1007190 h 6857998"/>
              <a:gd name="connsiteX1214" fmla="*/ 1014095 w 7705725"/>
              <a:gd name="connsiteY1214" fmla="*/ 1003714 h 6857998"/>
              <a:gd name="connsiteX1215" fmla="*/ 1013143 w 7705725"/>
              <a:gd name="connsiteY1215" fmla="*/ 1000554 h 6857998"/>
              <a:gd name="connsiteX1216" fmla="*/ 1012825 w 7705725"/>
              <a:gd name="connsiteY1216" fmla="*/ 997078 h 6857998"/>
              <a:gd name="connsiteX1217" fmla="*/ 1012825 w 7705725"/>
              <a:gd name="connsiteY1217" fmla="*/ 994550 h 6857998"/>
              <a:gd name="connsiteX1218" fmla="*/ 1013778 w 7705725"/>
              <a:gd name="connsiteY1218" fmla="*/ 991706 h 6857998"/>
              <a:gd name="connsiteX1219" fmla="*/ 1014413 w 7705725"/>
              <a:gd name="connsiteY1219" fmla="*/ 989178 h 6857998"/>
              <a:gd name="connsiteX1220" fmla="*/ 1015365 w 7705725"/>
              <a:gd name="connsiteY1220" fmla="*/ 986966 h 6857998"/>
              <a:gd name="connsiteX1221" fmla="*/ 1016953 w 7705725"/>
              <a:gd name="connsiteY1221" fmla="*/ 984754 h 6857998"/>
              <a:gd name="connsiteX1222" fmla="*/ 1018858 w 7705725"/>
              <a:gd name="connsiteY1222" fmla="*/ 982858 h 6857998"/>
              <a:gd name="connsiteX1223" fmla="*/ 1020763 w 7705725"/>
              <a:gd name="connsiteY1223" fmla="*/ 980962 h 6857998"/>
              <a:gd name="connsiteX1224" fmla="*/ 1023303 w 7705725"/>
              <a:gd name="connsiteY1224" fmla="*/ 979382 h 6857998"/>
              <a:gd name="connsiteX1225" fmla="*/ 1025843 w 7705725"/>
              <a:gd name="connsiteY1225" fmla="*/ 977486 h 6857998"/>
              <a:gd name="connsiteX1226" fmla="*/ 1031241 w 7705725"/>
              <a:gd name="connsiteY1226" fmla="*/ 974958 h 6857998"/>
              <a:gd name="connsiteX1227" fmla="*/ 1037908 w 7705725"/>
              <a:gd name="connsiteY1227" fmla="*/ 972114 h 6857998"/>
              <a:gd name="connsiteX1228" fmla="*/ 1044576 w 7705725"/>
              <a:gd name="connsiteY1228" fmla="*/ 969586 h 6857998"/>
              <a:gd name="connsiteX1229" fmla="*/ 1051243 w 7705725"/>
              <a:gd name="connsiteY1229" fmla="*/ 967374 h 6857998"/>
              <a:gd name="connsiteX1230" fmla="*/ 1065213 w 7705725"/>
              <a:gd name="connsiteY1230" fmla="*/ 962951 h 6857998"/>
              <a:gd name="connsiteX1231" fmla="*/ 1071563 w 7705725"/>
              <a:gd name="connsiteY1231" fmla="*/ 960107 h 6857998"/>
              <a:gd name="connsiteX1232" fmla="*/ 1471613 w 7705725"/>
              <a:gd name="connsiteY1232" fmla="*/ 881064 h 6857998"/>
              <a:gd name="connsiteX1233" fmla="*/ 1471613 w 7705725"/>
              <a:gd name="connsiteY1233" fmla="*/ 884239 h 6857998"/>
              <a:gd name="connsiteX1234" fmla="*/ 1470974 w 7705725"/>
              <a:gd name="connsiteY1234" fmla="*/ 887096 h 6857998"/>
              <a:gd name="connsiteX1235" fmla="*/ 1470015 w 7705725"/>
              <a:gd name="connsiteY1235" fmla="*/ 890271 h 6857998"/>
              <a:gd name="connsiteX1236" fmla="*/ 1469056 w 7705725"/>
              <a:gd name="connsiteY1236" fmla="*/ 892811 h 6857998"/>
              <a:gd name="connsiteX1237" fmla="*/ 1467456 w 7705725"/>
              <a:gd name="connsiteY1237" fmla="*/ 895986 h 6857998"/>
              <a:gd name="connsiteX1238" fmla="*/ 1465537 w 7705725"/>
              <a:gd name="connsiteY1238" fmla="*/ 898526 h 6857998"/>
              <a:gd name="connsiteX1239" fmla="*/ 1461380 w 7705725"/>
              <a:gd name="connsiteY1239" fmla="*/ 903924 h 6857998"/>
              <a:gd name="connsiteX1240" fmla="*/ 1455943 w 7705725"/>
              <a:gd name="connsiteY1240" fmla="*/ 908686 h 6857998"/>
              <a:gd name="connsiteX1241" fmla="*/ 1450185 w 7705725"/>
              <a:gd name="connsiteY1241" fmla="*/ 913449 h 6857998"/>
              <a:gd name="connsiteX1242" fmla="*/ 1443789 w 7705725"/>
              <a:gd name="connsiteY1242" fmla="*/ 918211 h 6857998"/>
              <a:gd name="connsiteX1243" fmla="*/ 1437073 w 7705725"/>
              <a:gd name="connsiteY1243" fmla="*/ 922656 h 6857998"/>
              <a:gd name="connsiteX1244" fmla="*/ 1422679 w 7705725"/>
              <a:gd name="connsiteY1244" fmla="*/ 931864 h 6857998"/>
              <a:gd name="connsiteX1245" fmla="*/ 1408288 w 7705725"/>
              <a:gd name="connsiteY1245" fmla="*/ 940754 h 6857998"/>
              <a:gd name="connsiteX1246" fmla="*/ 1401252 w 7705725"/>
              <a:gd name="connsiteY1246" fmla="*/ 945199 h 6857998"/>
              <a:gd name="connsiteX1247" fmla="*/ 1394855 w 7705725"/>
              <a:gd name="connsiteY1247" fmla="*/ 950279 h 6857998"/>
              <a:gd name="connsiteX1248" fmla="*/ 1389098 w 7705725"/>
              <a:gd name="connsiteY1248" fmla="*/ 955041 h 6857998"/>
              <a:gd name="connsiteX1249" fmla="*/ 1384301 w 7705725"/>
              <a:gd name="connsiteY1249" fmla="*/ 960439 h 6857998"/>
              <a:gd name="connsiteX1250" fmla="*/ 1384301 w 7705725"/>
              <a:gd name="connsiteY1250" fmla="*/ 956946 h 6857998"/>
              <a:gd name="connsiteX1251" fmla="*/ 1384621 w 7705725"/>
              <a:gd name="connsiteY1251" fmla="*/ 954089 h 6857998"/>
              <a:gd name="connsiteX1252" fmla="*/ 1385260 w 7705725"/>
              <a:gd name="connsiteY1252" fmla="*/ 950914 h 6857998"/>
              <a:gd name="connsiteX1253" fmla="*/ 1386539 w 7705725"/>
              <a:gd name="connsiteY1253" fmla="*/ 948374 h 6857998"/>
              <a:gd name="connsiteX1254" fmla="*/ 1388139 w 7705725"/>
              <a:gd name="connsiteY1254" fmla="*/ 945199 h 6857998"/>
              <a:gd name="connsiteX1255" fmla="*/ 1389418 w 7705725"/>
              <a:gd name="connsiteY1255" fmla="*/ 942659 h 6857998"/>
              <a:gd name="connsiteX1256" fmla="*/ 1391338 w 7705725"/>
              <a:gd name="connsiteY1256" fmla="*/ 939484 h 6857998"/>
              <a:gd name="connsiteX1257" fmla="*/ 1393575 w 7705725"/>
              <a:gd name="connsiteY1257" fmla="*/ 936944 h 6857998"/>
              <a:gd name="connsiteX1258" fmla="*/ 1398693 w 7705725"/>
              <a:gd name="connsiteY1258" fmla="*/ 932181 h 6857998"/>
              <a:gd name="connsiteX1259" fmla="*/ 1404770 w 7705725"/>
              <a:gd name="connsiteY1259" fmla="*/ 927101 h 6857998"/>
              <a:gd name="connsiteX1260" fmla="*/ 1411167 w 7705725"/>
              <a:gd name="connsiteY1260" fmla="*/ 922339 h 6857998"/>
              <a:gd name="connsiteX1261" fmla="*/ 1417882 w 7705725"/>
              <a:gd name="connsiteY1261" fmla="*/ 917259 h 6857998"/>
              <a:gd name="connsiteX1262" fmla="*/ 1432595 w 7705725"/>
              <a:gd name="connsiteY1262" fmla="*/ 908369 h 6857998"/>
              <a:gd name="connsiteX1263" fmla="*/ 1446987 w 7705725"/>
              <a:gd name="connsiteY1263" fmla="*/ 899796 h 6857998"/>
              <a:gd name="connsiteX1264" fmla="*/ 1454024 w 7705725"/>
              <a:gd name="connsiteY1264" fmla="*/ 895034 h 6857998"/>
              <a:gd name="connsiteX1265" fmla="*/ 1460739 w 7705725"/>
              <a:gd name="connsiteY1265" fmla="*/ 890589 h 6857998"/>
              <a:gd name="connsiteX1266" fmla="*/ 1466817 w 7705725"/>
              <a:gd name="connsiteY1266" fmla="*/ 886144 h 6857998"/>
              <a:gd name="connsiteX1267" fmla="*/ 1387243 w 7705725"/>
              <a:gd name="connsiteY1267" fmla="*/ 849314 h 6857998"/>
              <a:gd name="connsiteX1268" fmla="*/ 1387558 w 7705725"/>
              <a:gd name="connsiteY1268" fmla="*/ 856280 h 6857998"/>
              <a:gd name="connsiteX1269" fmla="*/ 1387874 w 7705725"/>
              <a:gd name="connsiteY1269" fmla="*/ 862297 h 6857998"/>
              <a:gd name="connsiteX1270" fmla="*/ 1389137 w 7705725"/>
              <a:gd name="connsiteY1270" fmla="*/ 867364 h 6857998"/>
              <a:gd name="connsiteX1271" fmla="*/ 1390400 w 7705725"/>
              <a:gd name="connsiteY1271" fmla="*/ 872114 h 6857998"/>
              <a:gd name="connsiteX1272" fmla="*/ 1391346 w 7705725"/>
              <a:gd name="connsiteY1272" fmla="*/ 875914 h 6857998"/>
              <a:gd name="connsiteX1273" fmla="*/ 1392925 w 7705725"/>
              <a:gd name="connsiteY1273" fmla="*/ 879397 h 6857998"/>
              <a:gd name="connsiteX1274" fmla="*/ 1396397 w 7705725"/>
              <a:gd name="connsiteY1274" fmla="*/ 885414 h 6857998"/>
              <a:gd name="connsiteX1275" fmla="*/ 1399238 w 7705725"/>
              <a:gd name="connsiteY1275" fmla="*/ 891430 h 6857998"/>
              <a:gd name="connsiteX1276" fmla="*/ 1400502 w 7705725"/>
              <a:gd name="connsiteY1276" fmla="*/ 894597 h 6857998"/>
              <a:gd name="connsiteX1277" fmla="*/ 1401132 w 7705725"/>
              <a:gd name="connsiteY1277" fmla="*/ 898080 h 6857998"/>
              <a:gd name="connsiteX1278" fmla="*/ 1401764 w 7705725"/>
              <a:gd name="connsiteY1278" fmla="*/ 901564 h 6857998"/>
              <a:gd name="connsiteX1279" fmla="*/ 1401764 w 7705725"/>
              <a:gd name="connsiteY1279" fmla="*/ 906314 h 6857998"/>
              <a:gd name="connsiteX1280" fmla="*/ 1401448 w 7705725"/>
              <a:gd name="connsiteY1280" fmla="*/ 911064 h 6857998"/>
              <a:gd name="connsiteX1281" fmla="*/ 1400817 w 7705725"/>
              <a:gd name="connsiteY1281" fmla="*/ 917080 h 6857998"/>
              <a:gd name="connsiteX1282" fmla="*/ 1393556 w 7705725"/>
              <a:gd name="connsiteY1282" fmla="*/ 918347 h 6857998"/>
              <a:gd name="connsiteX1283" fmla="*/ 1388505 w 7705725"/>
              <a:gd name="connsiteY1283" fmla="*/ 918980 h 6857998"/>
              <a:gd name="connsiteX1284" fmla="*/ 1384401 w 7705725"/>
              <a:gd name="connsiteY1284" fmla="*/ 918980 h 6857998"/>
              <a:gd name="connsiteX1285" fmla="*/ 1381561 w 7705725"/>
              <a:gd name="connsiteY1285" fmla="*/ 918347 h 6857998"/>
              <a:gd name="connsiteX1286" fmla="*/ 1380614 w 7705725"/>
              <a:gd name="connsiteY1286" fmla="*/ 918030 h 6857998"/>
              <a:gd name="connsiteX1287" fmla="*/ 1379667 w 7705725"/>
              <a:gd name="connsiteY1287" fmla="*/ 917080 h 6857998"/>
              <a:gd name="connsiteX1288" fmla="*/ 1379035 w 7705725"/>
              <a:gd name="connsiteY1288" fmla="*/ 916447 h 6857998"/>
              <a:gd name="connsiteX1289" fmla="*/ 1378719 w 7705725"/>
              <a:gd name="connsiteY1289" fmla="*/ 915180 h 6857998"/>
              <a:gd name="connsiteX1290" fmla="*/ 1378403 w 7705725"/>
              <a:gd name="connsiteY1290" fmla="*/ 913280 h 6857998"/>
              <a:gd name="connsiteX1291" fmla="*/ 1378719 w 7705725"/>
              <a:gd name="connsiteY1291" fmla="*/ 910747 h 6857998"/>
              <a:gd name="connsiteX1292" fmla="*/ 1379035 w 7705725"/>
              <a:gd name="connsiteY1292" fmla="*/ 904097 h 6857998"/>
              <a:gd name="connsiteX1293" fmla="*/ 1379350 w 7705725"/>
              <a:gd name="connsiteY1293" fmla="*/ 900297 h 6857998"/>
              <a:gd name="connsiteX1294" fmla="*/ 1379035 w 7705725"/>
              <a:gd name="connsiteY1294" fmla="*/ 896180 h 6857998"/>
              <a:gd name="connsiteX1295" fmla="*/ 1378403 w 7705725"/>
              <a:gd name="connsiteY1295" fmla="*/ 892064 h 6857998"/>
              <a:gd name="connsiteX1296" fmla="*/ 1376826 w 7705725"/>
              <a:gd name="connsiteY1296" fmla="*/ 887314 h 6857998"/>
              <a:gd name="connsiteX1297" fmla="*/ 1374615 w 7705725"/>
              <a:gd name="connsiteY1297" fmla="*/ 882564 h 6857998"/>
              <a:gd name="connsiteX1298" fmla="*/ 1373038 w 7705725"/>
              <a:gd name="connsiteY1298" fmla="*/ 880031 h 6857998"/>
              <a:gd name="connsiteX1299" fmla="*/ 1371143 w 7705725"/>
              <a:gd name="connsiteY1299" fmla="*/ 877497 h 6857998"/>
              <a:gd name="connsiteX1300" fmla="*/ 1368933 w 7705725"/>
              <a:gd name="connsiteY1300" fmla="*/ 880031 h 6857998"/>
              <a:gd name="connsiteX1301" fmla="*/ 1367039 w 7705725"/>
              <a:gd name="connsiteY1301" fmla="*/ 882564 h 6857998"/>
              <a:gd name="connsiteX1302" fmla="*/ 1365461 w 7705725"/>
              <a:gd name="connsiteY1302" fmla="*/ 885097 h 6857998"/>
              <a:gd name="connsiteX1303" fmla="*/ 1364514 w 7705725"/>
              <a:gd name="connsiteY1303" fmla="*/ 887947 h 6857998"/>
              <a:gd name="connsiteX1304" fmla="*/ 1362620 w 7705725"/>
              <a:gd name="connsiteY1304" fmla="*/ 893330 h 6857998"/>
              <a:gd name="connsiteX1305" fmla="*/ 1361041 w 7705725"/>
              <a:gd name="connsiteY1305" fmla="*/ 899030 h 6857998"/>
              <a:gd name="connsiteX1306" fmla="*/ 1360409 w 7705725"/>
              <a:gd name="connsiteY1306" fmla="*/ 904730 h 6857998"/>
              <a:gd name="connsiteX1307" fmla="*/ 1359778 w 7705725"/>
              <a:gd name="connsiteY1307" fmla="*/ 910747 h 6857998"/>
              <a:gd name="connsiteX1308" fmla="*/ 1359463 w 7705725"/>
              <a:gd name="connsiteY1308" fmla="*/ 916447 h 6857998"/>
              <a:gd name="connsiteX1309" fmla="*/ 1358832 w 7705725"/>
              <a:gd name="connsiteY1309" fmla="*/ 922464 h 6857998"/>
              <a:gd name="connsiteX1310" fmla="*/ 1357885 w 7705725"/>
              <a:gd name="connsiteY1310" fmla="*/ 928164 h 6857998"/>
              <a:gd name="connsiteX1311" fmla="*/ 1356622 w 7705725"/>
              <a:gd name="connsiteY1311" fmla="*/ 933230 h 6857998"/>
              <a:gd name="connsiteX1312" fmla="*/ 1355360 w 7705725"/>
              <a:gd name="connsiteY1312" fmla="*/ 936397 h 6857998"/>
              <a:gd name="connsiteX1313" fmla="*/ 1353780 w 7705725"/>
              <a:gd name="connsiteY1313" fmla="*/ 938930 h 6857998"/>
              <a:gd name="connsiteX1314" fmla="*/ 1352518 w 7705725"/>
              <a:gd name="connsiteY1314" fmla="*/ 941464 h 6857998"/>
              <a:gd name="connsiteX1315" fmla="*/ 1350625 w 7705725"/>
              <a:gd name="connsiteY1315" fmla="*/ 943997 h 6857998"/>
              <a:gd name="connsiteX1316" fmla="*/ 1348730 w 7705725"/>
              <a:gd name="connsiteY1316" fmla="*/ 946530 h 6857998"/>
              <a:gd name="connsiteX1317" fmla="*/ 1345889 w 7705725"/>
              <a:gd name="connsiteY1317" fmla="*/ 948747 h 6857998"/>
              <a:gd name="connsiteX1318" fmla="*/ 1343363 w 7705725"/>
              <a:gd name="connsiteY1318" fmla="*/ 950964 h 6857998"/>
              <a:gd name="connsiteX1319" fmla="*/ 1339891 w 7705725"/>
              <a:gd name="connsiteY1319" fmla="*/ 953180 h 6857998"/>
              <a:gd name="connsiteX1320" fmla="*/ 1336418 w 7705725"/>
              <a:gd name="connsiteY1320" fmla="*/ 955080 h 6857998"/>
              <a:gd name="connsiteX1321" fmla="*/ 1332630 w 7705725"/>
              <a:gd name="connsiteY1321" fmla="*/ 956980 h 6857998"/>
              <a:gd name="connsiteX1322" fmla="*/ 1327895 w 7705725"/>
              <a:gd name="connsiteY1322" fmla="*/ 958880 h 6857998"/>
              <a:gd name="connsiteX1323" fmla="*/ 1322843 w 7705725"/>
              <a:gd name="connsiteY1323" fmla="*/ 960780 h 6857998"/>
              <a:gd name="connsiteX1324" fmla="*/ 1315583 w 7705725"/>
              <a:gd name="connsiteY1324" fmla="*/ 951280 h 6857998"/>
              <a:gd name="connsiteX1325" fmla="*/ 1309586 w 7705725"/>
              <a:gd name="connsiteY1325" fmla="*/ 944314 h 6857998"/>
              <a:gd name="connsiteX1326" fmla="*/ 1303903 w 7705725"/>
              <a:gd name="connsiteY1326" fmla="*/ 938930 h 6857998"/>
              <a:gd name="connsiteX1327" fmla="*/ 1301693 w 7705725"/>
              <a:gd name="connsiteY1327" fmla="*/ 937030 h 6857998"/>
              <a:gd name="connsiteX1328" fmla="*/ 1299484 w 7705725"/>
              <a:gd name="connsiteY1328" fmla="*/ 935130 h 6857998"/>
              <a:gd name="connsiteX1329" fmla="*/ 1297275 w 7705725"/>
              <a:gd name="connsiteY1329" fmla="*/ 934180 h 6857998"/>
              <a:gd name="connsiteX1330" fmla="*/ 1295380 w 7705725"/>
              <a:gd name="connsiteY1330" fmla="*/ 933230 h 6857998"/>
              <a:gd name="connsiteX1331" fmla="*/ 1293486 w 7705725"/>
              <a:gd name="connsiteY1331" fmla="*/ 932914 h 6857998"/>
              <a:gd name="connsiteX1332" fmla="*/ 1291592 w 7705725"/>
              <a:gd name="connsiteY1332" fmla="*/ 932914 h 6857998"/>
              <a:gd name="connsiteX1333" fmla="*/ 1289697 w 7705725"/>
              <a:gd name="connsiteY1333" fmla="*/ 932914 h 6857998"/>
              <a:gd name="connsiteX1334" fmla="*/ 1288121 w 7705725"/>
              <a:gd name="connsiteY1334" fmla="*/ 933547 h 6857998"/>
              <a:gd name="connsiteX1335" fmla="*/ 1286857 w 7705725"/>
              <a:gd name="connsiteY1335" fmla="*/ 934497 h 6857998"/>
              <a:gd name="connsiteX1336" fmla="*/ 1285278 w 7705725"/>
              <a:gd name="connsiteY1336" fmla="*/ 935130 h 6857998"/>
              <a:gd name="connsiteX1337" fmla="*/ 1281806 w 7705725"/>
              <a:gd name="connsiteY1337" fmla="*/ 938297 h 6857998"/>
              <a:gd name="connsiteX1338" fmla="*/ 1278965 w 7705725"/>
              <a:gd name="connsiteY1338" fmla="*/ 941464 h 6857998"/>
              <a:gd name="connsiteX1339" fmla="*/ 1272020 w 7705725"/>
              <a:gd name="connsiteY1339" fmla="*/ 950330 h 6857998"/>
              <a:gd name="connsiteX1340" fmla="*/ 1268547 w 7705725"/>
              <a:gd name="connsiteY1340" fmla="*/ 955080 h 6857998"/>
              <a:gd name="connsiteX1341" fmla="*/ 1263812 w 7705725"/>
              <a:gd name="connsiteY1341" fmla="*/ 960147 h 6857998"/>
              <a:gd name="connsiteX1342" fmla="*/ 1259077 w 7705725"/>
              <a:gd name="connsiteY1342" fmla="*/ 965214 h 6857998"/>
              <a:gd name="connsiteX1343" fmla="*/ 1253394 w 7705725"/>
              <a:gd name="connsiteY1343" fmla="*/ 969964 h 6857998"/>
              <a:gd name="connsiteX1344" fmla="*/ 1250553 w 7705725"/>
              <a:gd name="connsiteY1344" fmla="*/ 966164 h 6857998"/>
              <a:gd name="connsiteX1345" fmla="*/ 1247397 w 7705725"/>
              <a:gd name="connsiteY1345" fmla="*/ 962364 h 6857998"/>
              <a:gd name="connsiteX1346" fmla="*/ 1245187 w 7705725"/>
              <a:gd name="connsiteY1346" fmla="*/ 958564 h 6857998"/>
              <a:gd name="connsiteX1347" fmla="*/ 1243293 w 7705725"/>
              <a:gd name="connsiteY1347" fmla="*/ 955080 h 6857998"/>
              <a:gd name="connsiteX1348" fmla="*/ 1241399 w 7705725"/>
              <a:gd name="connsiteY1348" fmla="*/ 951280 h 6857998"/>
              <a:gd name="connsiteX1349" fmla="*/ 1239821 w 7705725"/>
              <a:gd name="connsiteY1349" fmla="*/ 948114 h 6857998"/>
              <a:gd name="connsiteX1350" fmla="*/ 1238874 w 7705725"/>
              <a:gd name="connsiteY1350" fmla="*/ 944314 h 6857998"/>
              <a:gd name="connsiteX1351" fmla="*/ 1237611 w 7705725"/>
              <a:gd name="connsiteY1351" fmla="*/ 940830 h 6857998"/>
              <a:gd name="connsiteX1352" fmla="*/ 1237295 w 7705725"/>
              <a:gd name="connsiteY1352" fmla="*/ 937347 h 6857998"/>
              <a:gd name="connsiteX1353" fmla="*/ 1236664 w 7705725"/>
              <a:gd name="connsiteY1353" fmla="*/ 934180 h 6857998"/>
              <a:gd name="connsiteX1354" fmla="*/ 1236664 w 7705725"/>
              <a:gd name="connsiteY1354" fmla="*/ 931014 h 6857998"/>
              <a:gd name="connsiteX1355" fmla="*/ 1236664 w 7705725"/>
              <a:gd name="connsiteY1355" fmla="*/ 927530 h 6857998"/>
              <a:gd name="connsiteX1356" fmla="*/ 1236980 w 7705725"/>
              <a:gd name="connsiteY1356" fmla="*/ 924364 h 6857998"/>
              <a:gd name="connsiteX1357" fmla="*/ 1237611 w 7705725"/>
              <a:gd name="connsiteY1357" fmla="*/ 921197 h 6857998"/>
              <a:gd name="connsiteX1358" fmla="*/ 1239189 w 7705725"/>
              <a:gd name="connsiteY1358" fmla="*/ 914864 h 6857998"/>
              <a:gd name="connsiteX1359" fmla="*/ 1241715 w 7705725"/>
              <a:gd name="connsiteY1359" fmla="*/ 908847 h 6857998"/>
              <a:gd name="connsiteX1360" fmla="*/ 1245187 w 7705725"/>
              <a:gd name="connsiteY1360" fmla="*/ 903147 h 6857998"/>
              <a:gd name="connsiteX1361" fmla="*/ 1248975 w 7705725"/>
              <a:gd name="connsiteY1361" fmla="*/ 897447 h 6857998"/>
              <a:gd name="connsiteX1362" fmla="*/ 1253711 w 7705725"/>
              <a:gd name="connsiteY1362" fmla="*/ 892064 h 6857998"/>
              <a:gd name="connsiteX1363" fmla="*/ 1258761 w 7705725"/>
              <a:gd name="connsiteY1363" fmla="*/ 886364 h 6857998"/>
              <a:gd name="connsiteX1364" fmla="*/ 1264759 w 7705725"/>
              <a:gd name="connsiteY1364" fmla="*/ 880980 h 6857998"/>
              <a:gd name="connsiteX1365" fmla="*/ 1270757 w 7705725"/>
              <a:gd name="connsiteY1365" fmla="*/ 876231 h 6857998"/>
              <a:gd name="connsiteX1366" fmla="*/ 1277071 w 7705725"/>
              <a:gd name="connsiteY1366" fmla="*/ 871164 h 6857998"/>
              <a:gd name="connsiteX1367" fmla="*/ 1279596 w 7705725"/>
              <a:gd name="connsiteY1367" fmla="*/ 874014 h 6857998"/>
              <a:gd name="connsiteX1368" fmla="*/ 1281806 w 7705725"/>
              <a:gd name="connsiteY1368" fmla="*/ 876231 h 6857998"/>
              <a:gd name="connsiteX1369" fmla="*/ 1283700 w 7705725"/>
              <a:gd name="connsiteY1369" fmla="*/ 878447 h 6857998"/>
              <a:gd name="connsiteX1370" fmla="*/ 1284962 w 7705725"/>
              <a:gd name="connsiteY1370" fmla="*/ 880980 h 6857998"/>
              <a:gd name="connsiteX1371" fmla="*/ 1285594 w 7705725"/>
              <a:gd name="connsiteY1371" fmla="*/ 882880 h 6857998"/>
              <a:gd name="connsiteX1372" fmla="*/ 1285909 w 7705725"/>
              <a:gd name="connsiteY1372" fmla="*/ 885097 h 6857998"/>
              <a:gd name="connsiteX1373" fmla="*/ 1286541 w 7705725"/>
              <a:gd name="connsiteY1373" fmla="*/ 886997 h 6857998"/>
              <a:gd name="connsiteX1374" fmla="*/ 1285909 w 7705725"/>
              <a:gd name="connsiteY1374" fmla="*/ 888897 h 6857998"/>
              <a:gd name="connsiteX1375" fmla="*/ 1285594 w 7705725"/>
              <a:gd name="connsiteY1375" fmla="*/ 890797 h 6857998"/>
              <a:gd name="connsiteX1376" fmla="*/ 1284647 w 7705725"/>
              <a:gd name="connsiteY1376" fmla="*/ 892697 h 6857998"/>
              <a:gd name="connsiteX1377" fmla="*/ 1282122 w 7705725"/>
              <a:gd name="connsiteY1377" fmla="*/ 896180 h 6857998"/>
              <a:gd name="connsiteX1378" fmla="*/ 1279596 w 7705725"/>
              <a:gd name="connsiteY1378" fmla="*/ 899347 h 6857998"/>
              <a:gd name="connsiteX1379" fmla="*/ 1276124 w 7705725"/>
              <a:gd name="connsiteY1379" fmla="*/ 902830 h 6857998"/>
              <a:gd name="connsiteX1380" fmla="*/ 1279596 w 7705725"/>
              <a:gd name="connsiteY1380" fmla="*/ 907264 h 6857998"/>
              <a:gd name="connsiteX1381" fmla="*/ 1283068 w 7705725"/>
              <a:gd name="connsiteY1381" fmla="*/ 910747 h 6857998"/>
              <a:gd name="connsiteX1382" fmla="*/ 1286541 w 7705725"/>
              <a:gd name="connsiteY1382" fmla="*/ 914230 h 6857998"/>
              <a:gd name="connsiteX1383" fmla="*/ 1289697 w 7705725"/>
              <a:gd name="connsiteY1383" fmla="*/ 916764 h 6857998"/>
              <a:gd name="connsiteX1384" fmla="*/ 1293486 w 7705725"/>
              <a:gd name="connsiteY1384" fmla="*/ 918664 h 6857998"/>
              <a:gd name="connsiteX1385" fmla="*/ 1296959 w 7705725"/>
              <a:gd name="connsiteY1385" fmla="*/ 920564 h 6857998"/>
              <a:gd name="connsiteX1386" fmla="*/ 1300116 w 7705725"/>
              <a:gd name="connsiteY1386" fmla="*/ 921514 h 6857998"/>
              <a:gd name="connsiteX1387" fmla="*/ 1303588 w 7705725"/>
              <a:gd name="connsiteY1387" fmla="*/ 922780 h 6857998"/>
              <a:gd name="connsiteX1388" fmla="*/ 1307060 w 7705725"/>
              <a:gd name="connsiteY1388" fmla="*/ 923097 h 6857998"/>
              <a:gd name="connsiteX1389" fmla="*/ 1310533 w 7705725"/>
              <a:gd name="connsiteY1389" fmla="*/ 923414 h 6857998"/>
              <a:gd name="connsiteX1390" fmla="*/ 1317162 w 7705725"/>
              <a:gd name="connsiteY1390" fmla="*/ 924047 h 6857998"/>
              <a:gd name="connsiteX1391" fmla="*/ 1331052 w 7705725"/>
              <a:gd name="connsiteY1391" fmla="*/ 923414 h 6857998"/>
              <a:gd name="connsiteX1392" fmla="*/ 1331368 w 7705725"/>
              <a:gd name="connsiteY1392" fmla="*/ 918664 h 6857998"/>
              <a:gd name="connsiteX1393" fmla="*/ 1331368 w 7705725"/>
              <a:gd name="connsiteY1393" fmla="*/ 913597 h 6857998"/>
              <a:gd name="connsiteX1394" fmla="*/ 1331052 w 7705725"/>
              <a:gd name="connsiteY1394" fmla="*/ 908530 h 6857998"/>
              <a:gd name="connsiteX1395" fmla="*/ 1329789 w 7705725"/>
              <a:gd name="connsiteY1395" fmla="*/ 903147 h 6857998"/>
              <a:gd name="connsiteX1396" fmla="*/ 1328842 w 7705725"/>
              <a:gd name="connsiteY1396" fmla="*/ 898080 h 6857998"/>
              <a:gd name="connsiteX1397" fmla="*/ 1327579 w 7705725"/>
              <a:gd name="connsiteY1397" fmla="*/ 892697 h 6857998"/>
              <a:gd name="connsiteX1398" fmla="*/ 1323791 w 7705725"/>
              <a:gd name="connsiteY1398" fmla="*/ 881930 h 6857998"/>
              <a:gd name="connsiteX1399" fmla="*/ 1327895 w 7705725"/>
              <a:gd name="connsiteY1399" fmla="*/ 880031 h 6857998"/>
              <a:gd name="connsiteX1400" fmla="*/ 1331683 w 7705725"/>
              <a:gd name="connsiteY1400" fmla="*/ 878447 h 6857998"/>
              <a:gd name="connsiteX1401" fmla="*/ 1339891 w 7705725"/>
              <a:gd name="connsiteY1401" fmla="*/ 875914 h 6857998"/>
              <a:gd name="connsiteX1402" fmla="*/ 1347466 w 7705725"/>
              <a:gd name="connsiteY1402" fmla="*/ 873380 h 6857998"/>
              <a:gd name="connsiteX1403" fmla="*/ 1355360 w 7705725"/>
              <a:gd name="connsiteY1403" fmla="*/ 870847 h 6857998"/>
              <a:gd name="connsiteX1404" fmla="*/ 1359463 w 7705725"/>
              <a:gd name="connsiteY1404" fmla="*/ 869897 h 6857998"/>
              <a:gd name="connsiteX1405" fmla="*/ 1363251 w 7705725"/>
              <a:gd name="connsiteY1405" fmla="*/ 867997 h 6857998"/>
              <a:gd name="connsiteX1406" fmla="*/ 1367355 w 7705725"/>
              <a:gd name="connsiteY1406" fmla="*/ 866097 h 6857998"/>
              <a:gd name="connsiteX1407" fmla="*/ 1371459 w 7705725"/>
              <a:gd name="connsiteY1407" fmla="*/ 863564 h 6857998"/>
              <a:gd name="connsiteX1408" fmla="*/ 1375247 w 7705725"/>
              <a:gd name="connsiteY1408" fmla="*/ 861030 h 6857998"/>
              <a:gd name="connsiteX1409" fmla="*/ 1379350 w 7705725"/>
              <a:gd name="connsiteY1409" fmla="*/ 857547 h 6857998"/>
              <a:gd name="connsiteX1410" fmla="*/ 1383454 w 7705725"/>
              <a:gd name="connsiteY1410" fmla="*/ 854064 h 6857998"/>
              <a:gd name="connsiteX1411" fmla="*/ 1123950 w 7705725"/>
              <a:gd name="connsiteY1411" fmla="*/ 793750 h 6857998"/>
              <a:gd name="connsiteX1412" fmla="*/ 1128395 w 7705725"/>
              <a:gd name="connsiteY1412" fmla="*/ 793750 h 6857998"/>
              <a:gd name="connsiteX1413" fmla="*/ 1133475 w 7705725"/>
              <a:gd name="connsiteY1413" fmla="*/ 794390 h 6857998"/>
              <a:gd name="connsiteX1414" fmla="*/ 1133158 w 7705725"/>
              <a:gd name="connsiteY1414" fmla="*/ 798872 h 6857998"/>
              <a:gd name="connsiteX1415" fmla="*/ 1132205 w 7705725"/>
              <a:gd name="connsiteY1415" fmla="*/ 803355 h 6857998"/>
              <a:gd name="connsiteX1416" fmla="*/ 1130936 w 7705725"/>
              <a:gd name="connsiteY1416" fmla="*/ 807517 h 6857998"/>
              <a:gd name="connsiteX1417" fmla="*/ 1129030 w 7705725"/>
              <a:gd name="connsiteY1417" fmla="*/ 811359 h 6857998"/>
              <a:gd name="connsiteX1418" fmla="*/ 1127125 w 7705725"/>
              <a:gd name="connsiteY1418" fmla="*/ 815201 h 6857998"/>
              <a:gd name="connsiteX1419" fmla="*/ 1124903 w 7705725"/>
              <a:gd name="connsiteY1419" fmla="*/ 819043 h 6857998"/>
              <a:gd name="connsiteX1420" fmla="*/ 1122363 w 7705725"/>
              <a:gd name="connsiteY1420" fmla="*/ 822565 h 6857998"/>
              <a:gd name="connsiteX1421" fmla="*/ 1119823 w 7705725"/>
              <a:gd name="connsiteY1421" fmla="*/ 825446 h 6857998"/>
              <a:gd name="connsiteX1422" fmla="*/ 1116648 w 7705725"/>
              <a:gd name="connsiteY1422" fmla="*/ 828968 h 6857998"/>
              <a:gd name="connsiteX1423" fmla="*/ 1113155 w 7705725"/>
              <a:gd name="connsiteY1423" fmla="*/ 831530 h 6857998"/>
              <a:gd name="connsiteX1424" fmla="*/ 1109980 w 7705725"/>
              <a:gd name="connsiteY1424" fmla="*/ 834731 h 6857998"/>
              <a:gd name="connsiteX1425" fmla="*/ 1106170 w 7705725"/>
              <a:gd name="connsiteY1425" fmla="*/ 836972 h 6857998"/>
              <a:gd name="connsiteX1426" fmla="*/ 1098233 w 7705725"/>
              <a:gd name="connsiteY1426" fmla="*/ 841775 h 6857998"/>
              <a:gd name="connsiteX1427" fmla="*/ 1090295 w 7705725"/>
              <a:gd name="connsiteY1427" fmla="*/ 845937 h 6857998"/>
              <a:gd name="connsiteX1428" fmla="*/ 1081723 w 7705725"/>
              <a:gd name="connsiteY1428" fmla="*/ 850419 h 6857998"/>
              <a:gd name="connsiteX1429" fmla="*/ 1072833 w 7705725"/>
              <a:gd name="connsiteY1429" fmla="*/ 853621 h 6857998"/>
              <a:gd name="connsiteX1430" fmla="*/ 1055688 w 7705725"/>
              <a:gd name="connsiteY1430" fmla="*/ 859704 h 6857998"/>
              <a:gd name="connsiteX1431" fmla="*/ 1039813 w 7705725"/>
              <a:gd name="connsiteY1431" fmla="*/ 865147 h 6857998"/>
              <a:gd name="connsiteX1432" fmla="*/ 1032510 w 7705725"/>
              <a:gd name="connsiteY1432" fmla="*/ 867388 h 6857998"/>
              <a:gd name="connsiteX1433" fmla="*/ 1026478 w 7705725"/>
              <a:gd name="connsiteY1433" fmla="*/ 869950 h 6857998"/>
              <a:gd name="connsiteX1434" fmla="*/ 1025843 w 7705725"/>
              <a:gd name="connsiteY1434" fmla="*/ 866748 h 6857998"/>
              <a:gd name="connsiteX1435" fmla="*/ 1025525 w 7705725"/>
              <a:gd name="connsiteY1435" fmla="*/ 863226 h 6857998"/>
              <a:gd name="connsiteX1436" fmla="*/ 1025525 w 7705725"/>
              <a:gd name="connsiteY1436" fmla="*/ 860024 h 6857998"/>
              <a:gd name="connsiteX1437" fmla="*/ 1025843 w 7705725"/>
              <a:gd name="connsiteY1437" fmla="*/ 857463 h 6857998"/>
              <a:gd name="connsiteX1438" fmla="*/ 1026478 w 7705725"/>
              <a:gd name="connsiteY1438" fmla="*/ 854902 h 6857998"/>
              <a:gd name="connsiteX1439" fmla="*/ 1027113 w 7705725"/>
              <a:gd name="connsiteY1439" fmla="*/ 852020 h 6857998"/>
              <a:gd name="connsiteX1440" fmla="*/ 1028700 w 7705725"/>
              <a:gd name="connsiteY1440" fmla="*/ 849779 h 6857998"/>
              <a:gd name="connsiteX1441" fmla="*/ 1030288 w 7705725"/>
              <a:gd name="connsiteY1441" fmla="*/ 847538 h 6857998"/>
              <a:gd name="connsiteX1442" fmla="*/ 1031875 w 7705725"/>
              <a:gd name="connsiteY1442" fmla="*/ 845297 h 6857998"/>
              <a:gd name="connsiteX1443" fmla="*/ 1034098 w 7705725"/>
              <a:gd name="connsiteY1443" fmla="*/ 843376 h 6857998"/>
              <a:gd name="connsiteX1444" fmla="*/ 1038543 w 7705725"/>
              <a:gd name="connsiteY1444" fmla="*/ 839854 h 6857998"/>
              <a:gd name="connsiteX1445" fmla="*/ 1043623 w 7705725"/>
              <a:gd name="connsiteY1445" fmla="*/ 836972 h 6857998"/>
              <a:gd name="connsiteX1446" fmla="*/ 1049020 w 7705725"/>
              <a:gd name="connsiteY1446" fmla="*/ 834731 h 6857998"/>
              <a:gd name="connsiteX1447" fmla="*/ 1055053 w 7705725"/>
              <a:gd name="connsiteY1447" fmla="*/ 832490 h 6857998"/>
              <a:gd name="connsiteX1448" fmla="*/ 1061720 w 7705725"/>
              <a:gd name="connsiteY1448" fmla="*/ 830889 h 6857998"/>
              <a:gd name="connsiteX1449" fmla="*/ 1067753 w 7705725"/>
              <a:gd name="connsiteY1449" fmla="*/ 829609 h 6857998"/>
              <a:gd name="connsiteX1450" fmla="*/ 1073785 w 7705725"/>
              <a:gd name="connsiteY1450" fmla="*/ 828968 h 6857998"/>
              <a:gd name="connsiteX1451" fmla="*/ 1079183 w 7705725"/>
              <a:gd name="connsiteY1451" fmla="*/ 828648 h 6857998"/>
              <a:gd name="connsiteX1452" fmla="*/ 1084263 w 7705725"/>
              <a:gd name="connsiteY1452" fmla="*/ 828648 h 6857998"/>
              <a:gd name="connsiteX1453" fmla="*/ 1088708 w 7705725"/>
              <a:gd name="connsiteY1453" fmla="*/ 828968 h 6857998"/>
              <a:gd name="connsiteX1454" fmla="*/ 1092518 w 7705725"/>
              <a:gd name="connsiteY1454" fmla="*/ 829288 h 6857998"/>
              <a:gd name="connsiteX1455" fmla="*/ 1096010 w 7705725"/>
              <a:gd name="connsiteY1455" fmla="*/ 826087 h 6857998"/>
              <a:gd name="connsiteX1456" fmla="*/ 1098550 w 7705725"/>
              <a:gd name="connsiteY1456" fmla="*/ 822565 h 6857998"/>
              <a:gd name="connsiteX1457" fmla="*/ 1100773 w 7705725"/>
              <a:gd name="connsiteY1457" fmla="*/ 819043 h 6857998"/>
              <a:gd name="connsiteX1458" fmla="*/ 1102678 w 7705725"/>
              <a:gd name="connsiteY1458" fmla="*/ 815521 h 6857998"/>
              <a:gd name="connsiteX1459" fmla="*/ 1106170 w 7705725"/>
              <a:gd name="connsiteY1459" fmla="*/ 808798 h 6857998"/>
              <a:gd name="connsiteX1460" fmla="*/ 1108710 w 7705725"/>
              <a:gd name="connsiteY1460" fmla="*/ 803035 h 6857998"/>
              <a:gd name="connsiteX1461" fmla="*/ 1110615 w 7705725"/>
              <a:gd name="connsiteY1461" fmla="*/ 800473 h 6857998"/>
              <a:gd name="connsiteX1462" fmla="*/ 1112203 w 7705725"/>
              <a:gd name="connsiteY1462" fmla="*/ 798552 h 6857998"/>
              <a:gd name="connsiteX1463" fmla="*/ 1114426 w 7705725"/>
              <a:gd name="connsiteY1463" fmla="*/ 796631 h 6857998"/>
              <a:gd name="connsiteX1464" fmla="*/ 1116965 w 7705725"/>
              <a:gd name="connsiteY1464" fmla="*/ 795030 h 6857998"/>
              <a:gd name="connsiteX1465" fmla="*/ 1120140 w 7705725"/>
              <a:gd name="connsiteY1465" fmla="*/ 794070 h 6857998"/>
              <a:gd name="connsiteX1466" fmla="*/ 1223038 w 7705725"/>
              <a:gd name="connsiteY1466" fmla="*/ 784225 h 6857998"/>
              <a:gd name="connsiteX1467" fmla="*/ 1225916 w 7705725"/>
              <a:gd name="connsiteY1467" fmla="*/ 784860 h 6857998"/>
              <a:gd name="connsiteX1468" fmla="*/ 1229113 w 7705725"/>
              <a:gd name="connsiteY1468" fmla="*/ 786447 h 6857998"/>
              <a:gd name="connsiteX1469" fmla="*/ 1233271 w 7705725"/>
              <a:gd name="connsiteY1469" fmla="*/ 788352 h 6857998"/>
              <a:gd name="connsiteX1470" fmla="*/ 1241905 w 7705725"/>
              <a:gd name="connsiteY1470" fmla="*/ 792480 h 6857998"/>
              <a:gd name="connsiteX1471" fmla="*/ 1246382 w 7705725"/>
              <a:gd name="connsiteY1471" fmla="*/ 794067 h 6857998"/>
              <a:gd name="connsiteX1472" fmla="*/ 1250539 w 7705725"/>
              <a:gd name="connsiteY1472" fmla="*/ 795020 h 6857998"/>
              <a:gd name="connsiteX1473" fmla="*/ 1252777 w 7705725"/>
              <a:gd name="connsiteY1473" fmla="*/ 795020 h 6857998"/>
              <a:gd name="connsiteX1474" fmla="*/ 1254696 w 7705725"/>
              <a:gd name="connsiteY1474" fmla="*/ 795020 h 6857998"/>
              <a:gd name="connsiteX1475" fmla="*/ 1256615 w 7705725"/>
              <a:gd name="connsiteY1475" fmla="*/ 794702 h 6857998"/>
              <a:gd name="connsiteX1476" fmla="*/ 1258214 w 7705725"/>
              <a:gd name="connsiteY1476" fmla="*/ 794067 h 6857998"/>
              <a:gd name="connsiteX1477" fmla="*/ 1260133 w 7705725"/>
              <a:gd name="connsiteY1477" fmla="*/ 792797 h 6857998"/>
              <a:gd name="connsiteX1478" fmla="*/ 1261092 w 7705725"/>
              <a:gd name="connsiteY1478" fmla="*/ 791527 h 6857998"/>
              <a:gd name="connsiteX1479" fmla="*/ 1262691 w 7705725"/>
              <a:gd name="connsiteY1479" fmla="*/ 789622 h 6857998"/>
              <a:gd name="connsiteX1480" fmla="*/ 1263650 w 7705725"/>
              <a:gd name="connsiteY1480" fmla="*/ 786765 h 6857998"/>
              <a:gd name="connsiteX1481" fmla="*/ 1263331 w 7705725"/>
              <a:gd name="connsiteY1481" fmla="*/ 800100 h 6857998"/>
              <a:gd name="connsiteX1482" fmla="*/ 1262371 w 7705725"/>
              <a:gd name="connsiteY1482" fmla="*/ 814387 h 6857998"/>
              <a:gd name="connsiteX1483" fmla="*/ 1261092 w 7705725"/>
              <a:gd name="connsiteY1483" fmla="*/ 822007 h 6857998"/>
              <a:gd name="connsiteX1484" fmla="*/ 1260133 w 7705725"/>
              <a:gd name="connsiteY1484" fmla="*/ 828992 h 6857998"/>
              <a:gd name="connsiteX1485" fmla="*/ 1258534 w 7705725"/>
              <a:gd name="connsiteY1485" fmla="*/ 836612 h 6857998"/>
              <a:gd name="connsiteX1486" fmla="*/ 1256615 w 7705725"/>
              <a:gd name="connsiteY1486" fmla="*/ 843915 h 6857998"/>
              <a:gd name="connsiteX1487" fmla="*/ 1254696 w 7705725"/>
              <a:gd name="connsiteY1487" fmla="*/ 850265 h 6857998"/>
              <a:gd name="connsiteX1488" fmla="*/ 1252138 w 7705725"/>
              <a:gd name="connsiteY1488" fmla="*/ 856615 h 6857998"/>
              <a:gd name="connsiteX1489" fmla="*/ 1248941 w 7705725"/>
              <a:gd name="connsiteY1489" fmla="*/ 862330 h 6857998"/>
              <a:gd name="connsiteX1490" fmla="*/ 1246062 w 7705725"/>
              <a:gd name="connsiteY1490" fmla="*/ 866775 h 6857998"/>
              <a:gd name="connsiteX1491" fmla="*/ 1244144 w 7705725"/>
              <a:gd name="connsiteY1491" fmla="*/ 868997 h 6857998"/>
              <a:gd name="connsiteX1492" fmla="*/ 1242225 w 7705725"/>
              <a:gd name="connsiteY1492" fmla="*/ 870902 h 6857998"/>
              <a:gd name="connsiteX1493" fmla="*/ 1240306 w 7705725"/>
              <a:gd name="connsiteY1493" fmla="*/ 872490 h 6857998"/>
              <a:gd name="connsiteX1494" fmla="*/ 1238067 w 7705725"/>
              <a:gd name="connsiteY1494" fmla="*/ 874077 h 6857998"/>
              <a:gd name="connsiteX1495" fmla="*/ 1235829 w 7705725"/>
              <a:gd name="connsiteY1495" fmla="*/ 875030 h 6857998"/>
              <a:gd name="connsiteX1496" fmla="*/ 1233271 w 7705725"/>
              <a:gd name="connsiteY1496" fmla="*/ 875982 h 6857998"/>
              <a:gd name="connsiteX1497" fmla="*/ 1230713 w 7705725"/>
              <a:gd name="connsiteY1497" fmla="*/ 876300 h 6857998"/>
              <a:gd name="connsiteX1498" fmla="*/ 1228154 w 7705725"/>
              <a:gd name="connsiteY1498" fmla="*/ 876300 h 6857998"/>
              <a:gd name="connsiteX1499" fmla="*/ 1228154 w 7705725"/>
              <a:gd name="connsiteY1499" fmla="*/ 871855 h 6857998"/>
              <a:gd name="connsiteX1500" fmla="*/ 1228474 w 7705725"/>
              <a:gd name="connsiteY1500" fmla="*/ 867727 h 6857998"/>
              <a:gd name="connsiteX1501" fmla="*/ 1229753 w 7705725"/>
              <a:gd name="connsiteY1501" fmla="*/ 862965 h 6857998"/>
              <a:gd name="connsiteX1502" fmla="*/ 1231033 w 7705725"/>
              <a:gd name="connsiteY1502" fmla="*/ 858837 h 6857998"/>
              <a:gd name="connsiteX1503" fmla="*/ 1232951 w 7705725"/>
              <a:gd name="connsiteY1503" fmla="*/ 854710 h 6857998"/>
              <a:gd name="connsiteX1504" fmla="*/ 1234870 w 7705725"/>
              <a:gd name="connsiteY1504" fmla="*/ 850582 h 6857998"/>
              <a:gd name="connsiteX1505" fmla="*/ 1239987 w 7705725"/>
              <a:gd name="connsiteY1505" fmla="*/ 842645 h 6857998"/>
              <a:gd name="connsiteX1506" fmla="*/ 1244783 w 7705725"/>
              <a:gd name="connsiteY1506" fmla="*/ 834707 h 6857998"/>
              <a:gd name="connsiteX1507" fmla="*/ 1249260 w 7705725"/>
              <a:gd name="connsiteY1507" fmla="*/ 826452 h 6857998"/>
              <a:gd name="connsiteX1508" fmla="*/ 1251179 w 7705725"/>
              <a:gd name="connsiteY1508" fmla="*/ 822325 h 6857998"/>
              <a:gd name="connsiteX1509" fmla="*/ 1252777 w 7705725"/>
              <a:gd name="connsiteY1509" fmla="*/ 818197 h 6857998"/>
              <a:gd name="connsiteX1510" fmla="*/ 1254057 w 7705725"/>
              <a:gd name="connsiteY1510" fmla="*/ 813752 h 6857998"/>
              <a:gd name="connsiteX1511" fmla="*/ 1254696 w 7705725"/>
              <a:gd name="connsiteY1511" fmla="*/ 809625 h 6857998"/>
              <a:gd name="connsiteX1512" fmla="*/ 1246702 w 7705725"/>
              <a:gd name="connsiteY1512" fmla="*/ 804862 h 6857998"/>
              <a:gd name="connsiteX1513" fmla="*/ 1242544 w 7705725"/>
              <a:gd name="connsiteY1513" fmla="*/ 802957 h 6857998"/>
              <a:gd name="connsiteX1514" fmla="*/ 1238707 w 7705725"/>
              <a:gd name="connsiteY1514" fmla="*/ 802005 h 6857998"/>
              <a:gd name="connsiteX1515" fmla="*/ 1234550 w 7705725"/>
              <a:gd name="connsiteY1515" fmla="*/ 800735 h 6857998"/>
              <a:gd name="connsiteX1516" fmla="*/ 1230393 w 7705725"/>
              <a:gd name="connsiteY1516" fmla="*/ 800417 h 6857998"/>
              <a:gd name="connsiteX1517" fmla="*/ 1226555 w 7705725"/>
              <a:gd name="connsiteY1517" fmla="*/ 801052 h 6857998"/>
              <a:gd name="connsiteX1518" fmla="*/ 1224317 w 7705725"/>
              <a:gd name="connsiteY1518" fmla="*/ 801687 h 6857998"/>
              <a:gd name="connsiteX1519" fmla="*/ 1222398 w 7705725"/>
              <a:gd name="connsiteY1519" fmla="*/ 802640 h 6857998"/>
              <a:gd name="connsiteX1520" fmla="*/ 1220159 w 7705725"/>
              <a:gd name="connsiteY1520" fmla="*/ 795020 h 6857998"/>
              <a:gd name="connsiteX1521" fmla="*/ 1219200 w 7705725"/>
              <a:gd name="connsiteY1521" fmla="*/ 789940 h 6857998"/>
              <a:gd name="connsiteX1522" fmla="*/ 1219200 w 7705725"/>
              <a:gd name="connsiteY1522" fmla="*/ 788035 h 6857998"/>
              <a:gd name="connsiteX1523" fmla="*/ 1219840 w 7705725"/>
              <a:gd name="connsiteY1523" fmla="*/ 786447 h 6857998"/>
              <a:gd name="connsiteX1524" fmla="*/ 1220159 w 7705725"/>
              <a:gd name="connsiteY1524" fmla="*/ 785495 h 6857998"/>
              <a:gd name="connsiteX1525" fmla="*/ 1220800 w 7705725"/>
              <a:gd name="connsiteY1525" fmla="*/ 784860 h 6857998"/>
              <a:gd name="connsiteX1526" fmla="*/ 1222078 w 7705725"/>
              <a:gd name="connsiteY1526" fmla="*/ 784542 h 6857998"/>
              <a:gd name="connsiteX1527" fmla="*/ 1445579 w 7705725"/>
              <a:gd name="connsiteY1527" fmla="*/ 703264 h 6857998"/>
              <a:gd name="connsiteX1528" fmla="*/ 1449071 w 7705725"/>
              <a:gd name="connsiteY1528" fmla="*/ 708661 h 6857998"/>
              <a:gd name="connsiteX1529" fmla="*/ 1450342 w 7705725"/>
              <a:gd name="connsiteY1529" fmla="*/ 711519 h 6857998"/>
              <a:gd name="connsiteX1530" fmla="*/ 1451294 w 7705725"/>
              <a:gd name="connsiteY1530" fmla="*/ 714059 h 6857998"/>
              <a:gd name="connsiteX1531" fmla="*/ 1452246 w 7705725"/>
              <a:gd name="connsiteY1531" fmla="*/ 716599 h 6857998"/>
              <a:gd name="connsiteX1532" fmla="*/ 1452564 w 7705725"/>
              <a:gd name="connsiteY1532" fmla="*/ 719456 h 6857998"/>
              <a:gd name="connsiteX1533" fmla="*/ 1452564 w 7705725"/>
              <a:gd name="connsiteY1533" fmla="*/ 721679 h 6857998"/>
              <a:gd name="connsiteX1534" fmla="*/ 1452564 w 7705725"/>
              <a:gd name="connsiteY1534" fmla="*/ 723901 h 6857998"/>
              <a:gd name="connsiteX1535" fmla="*/ 1451611 w 7705725"/>
              <a:gd name="connsiteY1535" fmla="*/ 728346 h 6857998"/>
              <a:gd name="connsiteX1536" fmla="*/ 1450342 w 7705725"/>
              <a:gd name="connsiteY1536" fmla="*/ 732474 h 6857998"/>
              <a:gd name="connsiteX1537" fmla="*/ 1448119 w 7705725"/>
              <a:gd name="connsiteY1537" fmla="*/ 736284 h 6857998"/>
              <a:gd name="connsiteX1538" fmla="*/ 1445262 w 7705725"/>
              <a:gd name="connsiteY1538" fmla="*/ 740094 h 6857998"/>
              <a:gd name="connsiteX1539" fmla="*/ 1442404 w 7705725"/>
              <a:gd name="connsiteY1539" fmla="*/ 743904 h 6857998"/>
              <a:gd name="connsiteX1540" fmla="*/ 1438594 w 7705725"/>
              <a:gd name="connsiteY1540" fmla="*/ 747714 h 6857998"/>
              <a:gd name="connsiteX1541" fmla="*/ 1430973 w 7705725"/>
              <a:gd name="connsiteY1541" fmla="*/ 754382 h 6857998"/>
              <a:gd name="connsiteX1542" fmla="*/ 1423035 w 7705725"/>
              <a:gd name="connsiteY1542" fmla="*/ 761367 h 6857998"/>
              <a:gd name="connsiteX1543" fmla="*/ 1419225 w 7705725"/>
              <a:gd name="connsiteY1543" fmla="*/ 764542 h 6857998"/>
              <a:gd name="connsiteX1544" fmla="*/ 1416051 w 7705725"/>
              <a:gd name="connsiteY1544" fmla="*/ 768352 h 6857998"/>
              <a:gd name="connsiteX1545" fmla="*/ 1417003 w 7705725"/>
              <a:gd name="connsiteY1545" fmla="*/ 763907 h 6857998"/>
              <a:gd name="connsiteX1546" fmla="*/ 1417321 w 7705725"/>
              <a:gd name="connsiteY1546" fmla="*/ 759779 h 6857998"/>
              <a:gd name="connsiteX1547" fmla="*/ 1418591 w 7705725"/>
              <a:gd name="connsiteY1547" fmla="*/ 750572 h 6857998"/>
              <a:gd name="connsiteX1548" fmla="*/ 1419544 w 7705725"/>
              <a:gd name="connsiteY1548" fmla="*/ 741999 h 6857998"/>
              <a:gd name="connsiteX1549" fmla="*/ 1420178 w 7705725"/>
              <a:gd name="connsiteY1549" fmla="*/ 737554 h 6857998"/>
              <a:gd name="connsiteX1550" fmla="*/ 1421131 w 7705725"/>
              <a:gd name="connsiteY1550" fmla="*/ 732791 h 6857998"/>
              <a:gd name="connsiteX1551" fmla="*/ 1422400 w 7705725"/>
              <a:gd name="connsiteY1551" fmla="*/ 728664 h 6857998"/>
              <a:gd name="connsiteX1552" fmla="*/ 1423671 w 7705725"/>
              <a:gd name="connsiteY1552" fmla="*/ 724536 h 6857998"/>
              <a:gd name="connsiteX1553" fmla="*/ 1426211 w 7705725"/>
              <a:gd name="connsiteY1553" fmla="*/ 720409 h 6857998"/>
              <a:gd name="connsiteX1554" fmla="*/ 1428752 w 7705725"/>
              <a:gd name="connsiteY1554" fmla="*/ 716599 h 6857998"/>
              <a:gd name="connsiteX1555" fmla="*/ 1431608 w 7705725"/>
              <a:gd name="connsiteY1555" fmla="*/ 712789 h 6857998"/>
              <a:gd name="connsiteX1556" fmla="*/ 1435736 w 7705725"/>
              <a:gd name="connsiteY1556" fmla="*/ 709614 h 6857998"/>
              <a:gd name="connsiteX1557" fmla="*/ 1440499 w 7705725"/>
              <a:gd name="connsiteY1557" fmla="*/ 706121 h 6857998"/>
              <a:gd name="connsiteX1558" fmla="*/ 1245442 w 7705725"/>
              <a:gd name="connsiteY1558" fmla="*/ 655637 h 6857998"/>
              <a:gd name="connsiteX1559" fmla="*/ 1249906 w 7705725"/>
              <a:gd name="connsiteY1559" fmla="*/ 655962 h 6857998"/>
              <a:gd name="connsiteX1560" fmla="*/ 1254689 w 7705725"/>
              <a:gd name="connsiteY1560" fmla="*/ 657262 h 6857998"/>
              <a:gd name="connsiteX1561" fmla="*/ 1256921 w 7705725"/>
              <a:gd name="connsiteY1561" fmla="*/ 658237 h 6857998"/>
              <a:gd name="connsiteX1562" fmla="*/ 1259153 w 7705725"/>
              <a:gd name="connsiteY1562" fmla="*/ 659537 h 6857998"/>
              <a:gd name="connsiteX1563" fmla="*/ 1261066 w 7705725"/>
              <a:gd name="connsiteY1563" fmla="*/ 660837 h 6857998"/>
              <a:gd name="connsiteX1564" fmla="*/ 1263298 w 7705725"/>
              <a:gd name="connsiteY1564" fmla="*/ 662462 h 6857998"/>
              <a:gd name="connsiteX1565" fmla="*/ 1267443 w 7705725"/>
              <a:gd name="connsiteY1565" fmla="*/ 667012 h 6857998"/>
              <a:gd name="connsiteX1566" fmla="*/ 1271588 w 7705725"/>
              <a:gd name="connsiteY1566" fmla="*/ 672212 h 6857998"/>
              <a:gd name="connsiteX1567" fmla="*/ 1269675 w 7705725"/>
              <a:gd name="connsiteY1567" fmla="*/ 670587 h 6857998"/>
              <a:gd name="connsiteX1568" fmla="*/ 1267443 w 7705725"/>
              <a:gd name="connsiteY1568" fmla="*/ 669937 h 6857998"/>
              <a:gd name="connsiteX1569" fmla="*/ 1265211 w 7705725"/>
              <a:gd name="connsiteY1569" fmla="*/ 669287 h 6857998"/>
              <a:gd name="connsiteX1570" fmla="*/ 1262980 w 7705725"/>
              <a:gd name="connsiteY1570" fmla="*/ 669287 h 6857998"/>
              <a:gd name="connsiteX1571" fmla="*/ 1260747 w 7705725"/>
              <a:gd name="connsiteY1571" fmla="*/ 669612 h 6857998"/>
              <a:gd name="connsiteX1572" fmla="*/ 1257878 w 7705725"/>
              <a:gd name="connsiteY1572" fmla="*/ 670262 h 6857998"/>
              <a:gd name="connsiteX1573" fmla="*/ 1255645 w 7705725"/>
              <a:gd name="connsiteY1573" fmla="*/ 671237 h 6857998"/>
              <a:gd name="connsiteX1574" fmla="*/ 1253413 w 7705725"/>
              <a:gd name="connsiteY1574" fmla="*/ 672212 h 6857998"/>
              <a:gd name="connsiteX1575" fmla="*/ 1248630 w 7705725"/>
              <a:gd name="connsiteY1575" fmla="*/ 675462 h 6857998"/>
              <a:gd name="connsiteX1576" fmla="*/ 1243529 w 7705725"/>
              <a:gd name="connsiteY1576" fmla="*/ 679362 h 6857998"/>
              <a:gd name="connsiteX1577" fmla="*/ 1233644 w 7705725"/>
              <a:gd name="connsiteY1577" fmla="*/ 687487 h 6857998"/>
              <a:gd name="connsiteX1578" fmla="*/ 1228861 w 7705725"/>
              <a:gd name="connsiteY1578" fmla="*/ 691062 h 6857998"/>
              <a:gd name="connsiteX1579" fmla="*/ 1223759 w 7705725"/>
              <a:gd name="connsiteY1579" fmla="*/ 694312 h 6857998"/>
              <a:gd name="connsiteX1580" fmla="*/ 1221527 w 7705725"/>
              <a:gd name="connsiteY1580" fmla="*/ 695287 h 6857998"/>
              <a:gd name="connsiteX1581" fmla="*/ 1219296 w 7705725"/>
              <a:gd name="connsiteY1581" fmla="*/ 696262 h 6857998"/>
              <a:gd name="connsiteX1582" fmla="*/ 1217063 w 7705725"/>
              <a:gd name="connsiteY1582" fmla="*/ 696912 h 6857998"/>
              <a:gd name="connsiteX1583" fmla="*/ 1214513 w 7705725"/>
              <a:gd name="connsiteY1583" fmla="*/ 696912 h 6857998"/>
              <a:gd name="connsiteX1584" fmla="*/ 1212280 w 7705725"/>
              <a:gd name="connsiteY1584" fmla="*/ 696912 h 6857998"/>
              <a:gd name="connsiteX1585" fmla="*/ 1209730 w 7705725"/>
              <a:gd name="connsiteY1585" fmla="*/ 696587 h 6857998"/>
              <a:gd name="connsiteX1586" fmla="*/ 1207497 w 7705725"/>
              <a:gd name="connsiteY1586" fmla="*/ 695287 h 6857998"/>
              <a:gd name="connsiteX1587" fmla="*/ 1205584 w 7705725"/>
              <a:gd name="connsiteY1587" fmla="*/ 693987 h 6857998"/>
              <a:gd name="connsiteX1588" fmla="*/ 1203353 w 7705725"/>
              <a:gd name="connsiteY1588" fmla="*/ 691712 h 6857998"/>
              <a:gd name="connsiteX1589" fmla="*/ 1201120 w 7705725"/>
              <a:gd name="connsiteY1589" fmla="*/ 689112 h 6857998"/>
              <a:gd name="connsiteX1590" fmla="*/ 1199207 w 7705725"/>
              <a:gd name="connsiteY1590" fmla="*/ 685862 h 6857998"/>
              <a:gd name="connsiteX1591" fmla="*/ 1196975 w 7705725"/>
              <a:gd name="connsiteY1591" fmla="*/ 681962 h 6857998"/>
              <a:gd name="connsiteX1592" fmla="*/ 1206860 w 7705725"/>
              <a:gd name="connsiteY1592" fmla="*/ 674162 h 6857998"/>
              <a:gd name="connsiteX1593" fmla="*/ 1216744 w 7705725"/>
              <a:gd name="connsiteY1593" fmla="*/ 667337 h 6857998"/>
              <a:gd name="connsiteX1594" fmla="*/ 1221527 w 7705725"/>
              <a:gd name="connsiteY1594" fmla="*/ 664087 h 6857998"/>
              <a:gd name="connsiteX1595" fmla="*/ 1226629 w 7705725"/>
              <a:gd name="connsiteY1595" fmla="*/ 661487 h 6857998"/>
              <a:gd name="connsiteX1596" fmla="*/ 1231412 w 7705725"/>
              <a:gd name="connsiteY1596" fmla="*/ 659212 h 6857998"/>
              <a:gd name="connsiteX1597" fmla="*/ 1235877 w 7705725"/>
              <a:gd name="connsiteY1597" fmla="*/ 657262 h 6857998"/>
              <a:gd name="connsiteX1598" fmla="*/ 1240978 w 7705725"/>
              <a:gd name="connsiteY1598" fmla="*/ 655962 h 6857998"/>
              <a:gd name="connsiteX1599" fmla="*/ 1341369 w 7705725"/>
              <a:gd name="connsiteY1599" fmla="*/ 623888 h 6857998"/>
              <a:gd name="connsiteX1600" fmla="*/ 1346461 w 7705725"/>
              <a:gd name="connsiteY1600" fmla="*/ 628341 h 6857998"/>
              <a:gd name="connsiteX1601" fmla="*/ 1349645 w 7705725"/>
              <a:gd name="connsiteY1601" fmla="*/ 632477 h 6857998"/>
              <a:gd name="connsiteX1602" fmla="*/ 1350918 w 7705725"/>
              <a:gd name="connsiteY1602" fmla="*/ 634386 h 6857998"/>
              <a:gd name="connsiteX1603" fmla="*/ 1352192 w 7705725"/>
              <a:gd name="connsiteY1603" fmla="*/ 636295 h 6857998"/>
              <a:gd name="connsiteX1604" fmla="*/ 1352510 w 7705725"/>
              <a:gd name="connsiteY1604" fmla="*/ 637886 h 6857998"/>
              <a:gd name="connsiteX1605" fmla="*/ 1352828 w 7705725"/>
              <a:gd name="connsiteY1605" fmla="*/ 639795 h 6857998"/>
              <a:gd name="connsiteX1606" fmla="*/ 1352828 w 7705725"/>
              <a:gd name="connsiteY1606" fmla="*/ 641385 h 6857998"/>
              <a:gd name="connsiteX1607" fmla="*/ 1352828 w 7705725"/>
              <a:gd name="connsiteY1607" fmla="*/ 642658 h 6857998"/>
              <a:gd name="connsiteX1608" fmla="*/ 1351555 w 7705725"/>
              <a:gd name="connsiteY1608" fmla="*/ 645839 h 6857998"/>
              <a:gd name="connsiteX1609" fmla="*/ 1349645 w 7705725"/>
              <a:gd name="connsiteY1609" fmla="*/ 648385 h 6857998"/>
              <a:gd name="connsiteX1610" fmla="*/ 1347416 w 7705725"/>
              <a:gd name="connsiteY1610" fmla="*/ 650612 h 6857998"/>
              <a:gd name="connsiteX1611" fmla="*/ 1344552 w 7705725"/>
              <a:gd name="connsiteY1611" fmla="*/ 652839 h 6857998"/>
              <a:gd name="connsiteX1612" fmla="*/ 1341050 w 7705725"/>
              <a:gd name="connsiteY1612" fmla="*/ 655384 h 6857998"/>
              <a:gd name="connsiteX1613" fmla="*/ 1334047 w 7705725"/>
              <a:gd name="connsiteY1613" fmla="*/ 659520 h 6857998"/>
              <a:gd name="connsiteX1614" fmla="*/ 1326407 w 7705725"/>
              <a:gd name="connsiteY1614" fmla="*/ 663974 h 6857998"/>
              <a:gd name="connsiteX1615" fmla="*/ 1323224 w 7705725"/>
              <a:gd name="connsiteY1615" fmla="*/ 666201 h 6857998"/>
              <a:gd name="connsiteX1616" fmla="*/ 1320359 w 7705725"/>
              <a:gd name="connsiteY1616" fmla="*/ 668428 h 6857998"/>
              <a:gd name="connsiteX1617" fmla="*/ 1324815 w 7705725"/>
              <a:gd name="connsiteY1617" fmla="*/ 673836 h 6857998"/>
              <a:gd name="connsiteX1618" fmla="*/ 1328635 w 7705725"/>
              <a:gd name="connsiteY1618" fmla="*/ 678926 h 6857998"/>
              <a:gd name="connsiteX1619" fmla="*/ 1331182 w 7705725"/>
              <a:gd name="connsiteY1619" fmla="*/ 684335 h 6857998"/>
              <a:gd name="connsiteX1620" fmla="*/ 1333411 w 7705725"/>
              <a:gd name="connsiteY1620" fmla="*/ 689107 h 6857998"/>
              <a:gd name="connsiteX1621" fmla="*/ 1335321 w 7705725"/>
              <a:gd name="connsiteY1621" fmla="*/ 693879 h 6857998"/>
              <a:gd name="connsiteX1622" fmla="*/ 1336912 w 7705725"/>
              <a:gd name="connsiteY1622" fmla="*/ 698333 h 6857998"/>
              <a:gd name="connsiteX1623" fmla="*/ 1339140 w 7705725"/>
              <a:gd name="connsiteY1623" fmla="*/ 705969 h 6857998"/>
              <a:gd name="connsiteX1624" fmla="*/ 1340732 w 7705725"/>
              <a:gd name="connsiteY1624" fmla="*/ 708832 h 6857998"/>
              <a:gd name="connsiteX1625" fmla="*/ 1342324 w 7705725"/>
              <a:gd name="connsiteY1625" fmla="*/ 711695 h 6857998"/>
              <a:gd name="connsiteX1626" fmla="*/ 1344234 w 7705725"/>
              <a:gd name="connsiteY1626" fmla="*/ 713286 h 6857998"/>
              <a:gd name="connsiteX1627" fmla="*/ 1346780 w 7705725"/>
              <a:gd name="connsiteY1627" fmla="*/ 714877 h 6857998"/>
              <a:gd name="connsiteX1628" fmla="*/ 1349645 w 7705725"/>
              <a:gd name="connsiteY1628" fmla="*/ 715831 h 6857998"/>
              <a:gd name="connsiteX1629" fmla="*/ 1354102 w 7705725"/>
              <a:gd name="connsiteY1629" fmla="*/ 715831 h 6857998"/>
              <a:gd name="connsiteX1630" fmla="*/ 1358876 w 7705725"/>
              <a:gd name="connsiteY1630" fmla="*/ 714877 h 6857998"/>
              <a:gd name="connsiteX1631" fmla="*/ 1364925 w 7705725"/>
              <a:gd name="connsiteY1631" fmla="*/ 713286 h 6857998"/>
              <a:gd name="connsiteX1632" fmla="*/ 1367153 w 7705725"/>
              <a:gd name="connsiteY1632" fmla="*/ 720603 h 6857998"/>
              <a:gd name="connsiteX1633" fmla="*/ 1367789 w 7705725"/>
              <a:gd name="connsiteY1633" fmla="*/ 726012 h 6857998"/>
              <a:gd name="connsiteX1634" fmla="*/ 1368427 w 7705725"/>
              <a:gd name="connsiteY1634" fmla="*/ 727920 h 6857998"/>
              <a:gd name="connsiteX1635" fmla="*/ 1367789 w 7705725"/>
              <a:gd name="connsiteY1635" fmla="*/ 729829 h 6857998"/>
              <a:gd name="connsiteX1636" fmla="*/ 1367472 w 7705725"/>
              <a:gd name="connsiteY1636" fmla="*/ 731102 h 6857998"/>
              <a:gd name="connsiteX1637" fmla="*/ 1367153 w 7705725"/>
              <a:gd name="connsiteY1637" fmla="*/ 732056 h 6857998"/>
              <a:gd name="connsiteX1638" fmla="*/ 1366516 w 7705725"/>
              <a:gd name="connsiteY1638" fmla="*/ 732693 h 6857998"/>
              <a:gd name="connsiteX1639" fmla="*/ 1365243 w 7705725"/>
              <a:gd name="connsiteY1639" fmla="*/ 733011 h 6857998"/>
              <a:gd name="connsiteX1640" fmla="*/ 1364606 w 7705725"/>
              <a:gd name="connsiteY1640" fmla="*/ 733329 h 6857998"/>
              <a:gd name="connsiteX1641" fmla="*/ 1363015 w 7705725"/>
              <a:gd name="connsiteY1641" fmla="*/ 733329 h 6857998"/>
              <a:gd name="connsiteX1642" fmla="*/ 1360469 w 7705725"/>
              <a:gd name="connsiteY1642" fmla="*/ 732693 h 6857998"/>
              <a:gd name="connsiteX1643" fmla="*/ 1356966 w 7705725"/>
              <a:gd name="connsiteY1643" fmla="*/ 731738 h 6857998"/>
              <a:gd name="connsiteX1644" fmla="*/ 1349645 w 7705725"/>
              <a:gd name="connsiteY1644" fmla="*/ 727920 h 6857998"/>
              <a:gd name="connsiteX1645" fmla="*/ 1342642 w 7705725"/>
              <a:gd name="connsiteY1645" fmla="*/ 723785 h 6857998"/>
              <a:gd name="connsiteX1646" fmla="*/ 1339140 w 7705725"/>
              <a:gd name="connsiteY1646" fmla="*/ 722194 h 6857998"/>
              <a:gd name="connsiteX1647" fmla="*/ 1336275 w 7705725"/>
              <a:gd name="connsiteY1647" fmla="*/ 720921 h 6857998"/>
              <a:gd name="connsiteX1648" fmla="*/ 1333411 w 7705725"/>
              <a:gd name="connsiteY1648" fmla="*/ 720603 h 6857998"/>
              <a:gd name="connsiteX1649" fmla="*/ 1332456 w 7705725"/>
              <a:gd name="connsiteY1649" fmla="*/ 720603 h 6857998"/>
              <a:gd name="connsiteX1650" fmla="*/ 1331500 w 7705725"/>
              <a:gd name="connsiteY1650" fmla="*/ 720921 h 6857998"/>
              <a:gd name="connsiteX1651" fmla="*/ 1329908 w 7705725"/>
              <a:gd name="connsiteY1651" fmla="*/ 722512 h 6857998"/>
              <a:gd name="connsiteX1652" fmla="*/ 1328635 w 7705725"/>
              <a:gd name="connsiteY1652" fmla="*/ 724103 h 6857998"/>
              <a:gd name="connsiteX1653" fmla="*/ 1327999 w 7705725"/>
              <a:gd name="connsiteY1653" fmla="*/ 725694 h 6857998"/>
              <a:gd name="connsiteX1654" fmla="*/ 1327999 w 7705725"/>
              <a:gd name="connsiteY1654" fmla="*/ 726966 h 6857998"/>
              <a:gd name="connsiteX1655" fmla="*/ 1328317 w 7705725"/>
              <a:gd name="connsiteY1655" fmla="*/ 728557 h 6857998"/>
              <a:gd name="connsiteX1656" fmla="*/ 1328953 w 7705725"/>
              <a:gd name="connsiteY1656" fmla="*/ 730466 h 6857998"/>
              <a:gd name="connsiteX1657" fmla="*/ 1331182 w 7705725"/>
              <a:gd name="connsiteY1657" fmla="*/ 733965 h 6857998"/>
              <a:gd name="connsiteX1658" fmla="*/ 1334047 w 7705725"/>
              <a:gd name="connsiteY1658" fmla="*/ 737147 h 6857998"/>
              <a:gd name="connsiteX1659" fmla="*/ 1336593 w 7705725"/>
              <a:gd name="connsiteY1659" fmla="*/ 740646 h 6857998"/>
              <a:gd name="connsiteX1660" fmla="*/ 1337230 w 7705725"/>
              <a:gd name="connsiteY1660" fmla="*/ 742555 h 6857998"/>
              <a:gd name="connsiteX1661" fmla="*/ 1338185 w 7705725"/>
              <a:gd name="connsiteY1661" fmla="*/ 744146 h 6857998"/>
              <a:gd name="connsiteX1662" fmla="*/ 1338185 w 7705725"/>
              <a:gd name="connsiteY1662" fmla="*/ 745418 h 6857998"/>
              <a:gd name="connsiteX1663" fmla="*/ 1337548 w 7705725"/>
              <a:gd name="connsiteY1663" fmla="*/ 747009 h 6857998"/>
              <a:gd name="connsiteX1664" fmla="*/ 1336912 w 7705725"/>
              <a:gd name="connsiteY1664" fmla="*/ 748600 h 6857998"/>
              <a:gd name="connsiteX1665" fmla="*/ 1335957 w 7705725"/>
              <a:gd name="connsiteY1665" fmla="*/ 749872 h 6857998"/>
              <a:gd name="connsiteX1666" fmla="*/ 1334683 w 7705725"/>
              <a:gd name="connsiteY1666" fmla="*/ 750827 h 6857998"/>
              <a:gd name="connsiteX1667" fmla="*/ 1333092 w 7705725"/>
              <a:gd name="connsiteY1667" fmla="*/ 752099 h 6857998"/>
              <a:gd name="connsiteX1668" fmla="*/ 1330227 w 7705725"/>
              <a:gd name="connsiteY1668" fmla="*/ 753372 h 6857998"/>
              <a:gd name="connsiteX1669" fmla="*/ 1326407 w 7705725"/>
              <a:gd name="connsiteY1669" fmla="*/ 754963 h 6857998"/>
              <a:gd name="connsiteX1670" fmla="*/ 1321950 w 7705725"/>
              <a:gd name="connsiteY1670" fmla="*/ 755917 h 6857998"/>
              <a:gd name="connsiteX1671" fmla="*/ 1317176 w 7705725"/>
              <a:gd name="connsiteY1671" fmla="*/ 756872 h 6857998"/>
              <a:gd name="connsiteX1672" fmla="*/ 1306989 w 7705725"/>
              <a:gd name="connsiteY1672" fmla="*/ 758462 h 6857998"/>
              <a:gd name="connsiteX1673" fmla="*/ 1302214 w 7705725"/>
              <a:gd name="connsiteY1673" fmla="*/ 759417 h 6857998"/>
              <a:gd name="connsiteX1674" fmla="*/ 1296802 w 7705725"/>
              <a:gd name="connsiteY1674" fmla="*/ 760689 h 6857998"/>
              <a:gd name="connsiteX1675" fmla="*/ 1291709 w 7705725"/>
              <a:gd name="connsiteY1675" fmla="*/ 762598 h 6857998"/>
              <a:gd name="connsiteX1676" fmla="*/ 1286934 w 7705725"/>
              <a:gd name="connsiteY1676" fmla="*/ 764825 h 6857998"/>
              <a:gd name="connsiteX1677" fmla="*/ 1282478 w 7705725"/>
              <a:gd name="connsiteY1677" fmla="*/ 767370 h 6857998"/>
              <a:gd name="connsiteX1678" fmla="*/ 1280249 w 7705725"/>
              <a:gd name="connsiteY1678" fmla="*/ 769279 h 6857998"/>
              <a:gd name="connsiteX1679" fmla="*/ 1278340 w 7705725"/>
              <a:gd name="connsiteY1679" fmla="*/ 771188 h 6857998"/>
              <a:gd name="connsiteX1680" fmla="*/ 1276429 w 7705725"/>
              <a:gd name="connsiteY1680" fmla="*/ 773415 h 6857998"/>
              <a:gd name="connsiteX1681" fmla="*/ 1274519 w 7705725"/>
              <a:gd name="connsiteY1681" fmla="*/ 775960 h 6857998"/>
              <a:gd name="connsiteX1682" fmla="*/ 1272928 w 7705725"/>
              <a:gd name="connsiteY1682" fmla="*/ 778505 h 6857998"/>
              <a:gd name="connsiteX1683" fmla="*/ 1271654 w 7705725"/>
              <a:gd name="connsiteY1683" fmla="*/ 781050 h 6857998"/>
              <a:gd name="connsiteX1684" fmla="*/ 1268789 w 7705725"/>
              <a:gd name="connsiteY1684" fmla="*/ 776915 h 6857998"/>
              <a:gd name="connsiteX1685" fmla="*/ 1265925 w 7705725"/>
              <a:gd name="connsiteY1685" fmla="*/ 773415 h 6857998"/>
              <a:gd name="connsiteX1686" fmla="*/ 1262741 w 7705725"/>
              <a:gd name="connsiteY1686" fmla="*/ 770552 h 6857998"/>
              <a:gd name="connsiteX1687" fmla="*/ 1260195 w 7705725"/>
              <a:gd name="connsiteY1687" fmla="*/ 768643 h 6857998"/>
              <a:gd name="connsiteX1688" fmla="*/ 1257012 w 7705725"/>
              <a:gd name="connsiteY1688" fmla="*/ 767370 h 6857998"/>
              <a:gd name="connsiteX1689" fmla="*/ 1254147 w 7705725"/>
              <a:gd name="connsiteY1689" fmla="*/ 766734 h 6857998"/>
              <a:gd name="connsiteX1690" fmla="*/ 1250963 w 7705725"/>
              <a:gd name="connsiteY1690" fmla="*/ 767052 h 6857998"/>
              <a:gd name="connsiteX1691" fmla="*/ 1248099 w 7705725"/>
              <a:gd name="connsiteY1691" fmla="*/ 768007 h 6857998"/>
              <a:gd name="connsiteX1692" fmla="*/ 1246506 w 7705725"/>
              <a:gd name="connsiteY1692" fmla="*/ 762916 h 6857998"/>
              <a:gd name="connsiteX1693" fmla="*/ 1246189 w 7705725"/>
              <a:gd name="connsiteY1693" fmla="*/ 758780 h 6857998"/>
              <a:gd name="connsiteX1694" fmla="*/ 1246825 w 7705725"/>
              <a:gd name="connsiteY1694" fmla="*/ 755281 h 6857998"/>
              <a:gd name="connsiteX1695" fmla="*/ 1248099 w 7705725"/>
              <a:gd name="connsiteY1695" fmla="*/ 752418 h 6857998"/>
              <a:gd name="connsiteX1696" fmla="*/ 1250008 w 7705725"/>
              <a:gd name="connsiteY1696" fmla="*/ 749872 h 6857998"/>
              <a:gd name="connsiteX1697" fmla="*/ 1252237 w 7705725"/>
              <a:gd name="connsiteY1697" fmla="*/ 747327 h 6857998"/>
              <a:gd name="connsiteX1698" fmla="*/ 1255420 w 7705725"/>
              <a:gd name="connsiteY1698" fmla="*/ 745100 h 6857998"/>
              <a:gd name="connsiteX1699" fmla="*/ 1258285 w 7705725"/>
              <a:gd name="connsiteY1699" fmla="*/ 743191 h 6857998"/>
              <a:gd name="connsiteX1700" fmla="*/ 1264970 w 7705725"/>
              <a:gd name="connsiteY1700" fmla="*/ 740010 h 6857998"/>
              <a:gd name="connsiteX1701" fmla="*/ 1272292 w 7705725"/>
              <a:gd name="connsiteY1701" fmla="*/ 736510 h 6857998"/>
              <a:gd name="connsiteX1702" fmla="*/ 1275156 w 7705725"/>
              <a:gd name="connsiteY1702" fmla="*/ 734283 h 6857998"/>
              <a:gd name="connsiteX1703" fmla="*/ 1278340 w 7705725"/>
              <a:gd name="connsiteY1703" fmla="*/ 732056 h 6857998"/>
              <a:gd name="connsiteX1704" fmla="*/ 1280886 w 7705725"/>
              <a:gd name="connsiteY1704" fmla="*/ 728875 h 6857998"/>
              <a:gd name="connsiteX1705" fmla="*/ 1282796 w 7705725"/>
              <a:gd name="connsiteY1705" fmla="*/ 726012 h 6857998"/>
              <a:gd name="connsiteX1706" fmla="*/ 1283115 w 7705725"/>
              <a:gd name="connsiteY1706" fmla="*/ 724421 h 6857998"/>
              <a:gd name="connsiteX1707" fmla="*/ 1283751 w 7705725"/>
              <a:gd name="connsiteY1707" fmla="*/ 722830 h 6857998"/>
              <a:gd name="connsiteX1708" fmla="*/ 1283115 w 7705725"/>
              <a:gd name="connsiteY1708" fmla="*/ 719012 h 6857998"/>
              <a:gd name="connsiteX1709" fmla="*/ 1282160 w 7705725"/>
              <a:gd name="connsiteY1709" fmla="*/ 714877 h 6857998"/>
              <a:gd name="connsiteX1710" fmla="*/ 1280568 w 7705725"/>
              <a:gd name="connsiteY1710" fmla="*/ 710741 h 6857998"/>
              <a:gd name="connsiteX1711" fmla="*/ 1277703 w 7705725"/>
              <a:gd name="connsiteY1711" fmla="*/ 703105 h 6857998"/>
              <a:gd name="connsiteX1712" fmla="*/ 1276429 w 7705725"/>
              <a:gd name="connsiteY1712" fmla="*/ 700560 h 6857998"/>
              <a:gd name="connsiteX1713" fmla="*/ 1276429 w 7705725"/>
              <a:gd name="connsiteY1713" fmla="*/ 699924 h 6857998"/>
              <a:gd name="connsiteX1714" fmla="*/ 1276429 w 7705725"/>
              <a:gd name="connsiteY1714" fmla="*/ 699606 h 6857998"/>
              <a:gd name="connsiteX1715" fmla="*/ 1278658 w 7705725"/>
              <a:gd name="connsiteY1715" fmla="*/ 696742 h 6857998"/>
              <a:gd name="connsiteX1716" fmla="*/ 1280568 w 7705725"/>
              <a:gd name="connsiteY1716" fmla="*/ 694834 h 6857998"/>
              <a:gd name="connsiteX1717" fmla="*/ 1282478 w 7705725"/>
              <a:gd name="connsiteY1717" fmla="*/ 693879 h 6857998"/>
              <a:gd name="connsiteX1718" fmla="*/ 1284706 w 7705725"/>
              <a:gd name="connsiteY1718" fmla="*/ 692925 h 6857998"/>
              <a:gd name="connsiteX1719" fmla="*/ 1286934 w 7705725"/>
              <a:gd name="connsiteY1719" fmla="*/ 692607 h 6857998"/>
              <a:gd name="connsiteX1720" fmla="*/ 1289163 w 7705725"/>
              <a:gd name="connsiteY1720" fmla="*/ 692288 h 6857998"/>
              <a:gd name="connsiteX1721" fmla="*/ 1293301 w 7705725"/>
              <a:gd name="connsiteY1721" fmla="*/ 692925 h 6857998"/>
              <a:gd name="connsiteX1722" fmla="*/ 1298076 w 7705725"/>
              <a:gd name="connsiteY1722" fmla="*/ 693879 h 6857998"/>
              <a:gd name="connsiteX1723" fmla="*/ 1302214 w 7705725"/>
              <a:gd name="connsiteY1723" fmla="*/ 693879 h 6857998"/>
              <a:gd name="connsiteX1724" fmla="*/ 1304442 w 7705725"/>
              <a:gd name="connsiteY1724" fmla="*/ 693879 h 6857998"/>
              <a:gd name="connsiteX1725" fmla="*/ 1306353 w 7705725"/>
              <a:gd name="connsiteY1725" fmla="*/ 692925 h 6857998"/>
              <a:gd name="connsiteX1726" fmla="*/ 1308263 w 7705725"/>
              <a:gd name="connsiteY1726" fmla="*/ 692288 h 6857998"/>
              <a:gd name="connsiteX1727" fmla="*/ 1310172 w 7705725"/>
              <a:gd name="connsiteY1727" fmla="*/ 690698 h 6857998"/>
              <a:gd name="connsiteX1728" fmla="*/ 1310809 w 7705725"/>
              <a:gd name="connsiteY1728" fmla="*/ 688789 h 6857998"/>
              <a:gd name="connsiteX1729" fmla="*/ 1311764 w 7705725"/>
              <a:gd name="connsiteY1729" fmla="*/ 685926 h 6857998"/>
              <a:gd name="connsiteX1730" fmla="*/ 1312082 w 7705725"/>
              <a:gd name="connsiteY1730" fmla="*/ 682426 h 6857998"/>
              <a:gd name="connsiteX1731" fmla="*/ 1312400 w 7705725"/>
              <a:gd name="connsiteY1731" fmla="*/ 678290 h 6857998"/>
              <a:gd name="connsiteX1732" fmla="*/ 1313037 w 7705725"/>
              <a:gd name="connsiteY1732" fmla="*/ 668428 h 6857998"/>
              <a:gd name="connsiteX1733" fmla="*/ 1313356 w 7705725"/>
              <a:gd name="connsiteY1733" fmla="*/ 663019 h 6857998"/>
              <a:gd name="connsiteX1734" fmla="*/ 1314311 w 7705725"/>
              <a:gd name="connsiteY1734" fmla="*/ 657611 h 6857998"/>
              <a:gd name="connsiteX1735" fmla="*/ 1315266 w 7705725"/>
              <a:gd name="connsiteY1735" fmla="*/ 651884 h 6857998"/>
              <a:gd name="connsiteX1736" fmla="*/ 1316857 w 7705725"/>
              <a:gd name="connsiteY1736" fmla="*/ 646476 h 6857998"/>
              <a:gd name="connsiteX1737" fmla="*/ 1319086 w 7705725"/>
              <a:gd name="connsiteY1737" fmla="*/ 641385 h 6857998"/>
              <a:gd name="connsiteX1738" fmla="*/ 1321950 w 7705725"/>
              <a:gd name="connsiteY1738" fmla="*/ 636613 h 6857998"/>
              <a:gd name="connsiteX1739" fmla="*/ 1323860 w 7705725"/>
              <a:gd name="connsiteY1739" fmla="*/ 634386 h 6857998"/>
              <a:gd name="connsiteX1740" fmla="*/ 1325134 w 7705725"/>
              <a:gd name="connsiteY1740" fmla="*/ 632477 h 6857998"/>
              <a:gd name="connsiteX1741" fmla="*/ 1327362 w 7705725"/>
              <a:gd name="connsiteY1741" fmla="*/ 630569 h 6857998"/>
              <a:gd name="connsiteX1742" fmla="*/ 1329908 w 7705725"/>
              <a:gd name="connsiteY1742" fmla="*/ 628660 h 6857998"/>
              <a:gd name="connsiteX1743" fmla="*/ 1332456 w 7705725"/>
              <a:gd name="connsiteY1743" fmla="*/ 627387 h 6857998"/>
              <a:gd name="connsiteX1744" fmla="*/ 1335002 w 7705725"/>
              <a:gd name="connsiteY1744" fmla="*/ 626115 h 6857998"/>
              <a:gd name="connsiteX1745" fmla="*/ 1338185 w 7705725"/>
              <a:gd name="connsiteY1745" fmla="*/ 624842 h 6857998"/>
              <a:gd name="connsiteX1746" fmla="*/ 1665881 w 7705725"/>
              <a:gd name="connsiteY1746" fmla="*/ 573089 h 6857998"/>
              <a:gd name="connsiteX1747" fmla="*/ 1667172 w 7705725"/>
              <a:gd name="connsiteY1747" fmla="*/ 577131 h 6857998"/>
              <a:gd name="connsiteX1748" fmla="*/ 1668141 w 7705725"/>
              <a:gd name="connsiteY1748" fmla="*/ 581484 h 6857998"/>
              <a:gd name="connsiteX1749" fmla="*/ 1668464 w 7705725"/>
              <a:gd name="connsiteY1749" fmla="*/ 584905 h 6857998"/>
              <a:gd name="connsiteX1750" fmla="*/ 1668141 w 7705725"/>
              <a:gd name="connsiteY1750" fmla="*/ 588326 h 6857998"/>
              <a:gd name="connsiteX1751" fmla="*/ 1667495 w 7705725"/>
              <a:gd name="connsiteY1751" fmla="*/ 591746 h 6857998"/>
              <a:gd name="connsiteX1752" fmla="*/ 1666849 w 7705725"/>
              <a:gd name="connsiteY1752" fmla="*/ 594855 h 6857998"/>
              <a:gd name="connsiteX1753" fmla="*/ 1664589 w 7705725"/>
              <a:gd name="connsiteY1753" fmla="*/ 601386 h 6857998"/>
              <a:gd name="connsiteX1754" fmla="*/ 1662330 w 7705725"/>
              <a:gd name="connsiteY1754" fmla="*/ 607605 h 6857998"/>
              <a:gd name="connsiteX1755" fmla="*/ 1661361 w 7705725"/>
              <a:gd name="connsiteY1755" fmla="*/ 611025 h 6857998"/>
              <a:gd name="connsiteX1756" fmla="*/ 1660715 w 7705725"/>
              <a:gd name="connsiteY1756" fmla="*/ 614135 h 6857998"/>
              <a:gd name="connsiteX1757" fmla="*/ 1660715 w 7705725"/>
              <a:gd name="connsiteY1757" fmla="*/ 617555 h 6857998"/>
              <a:gd name="connsiteX1758" fmla="*/ 1661038 w 7705725"/>
              <a:gd name="connsiteY1758" fmla="*/ 621287 h 6857998"/>
              <a:gd name="connsiteX1759" fmla="*/ 1662006 w 7705725"/>
              <a:gd name="connsiteY1759" fmla="*/ 625329 h 6857998"/>
              <a:gd name="connsiteX1760" fmla="*/ 1663299 w 7705725"/>
              <a:gd name="connsiteY1760" fmla="*/ 629371 h 6857998"/>
              <a:gd name="connsiteX1761" fmla="*/ 1655225 w 7705725"/>
              <a:gd name="connsiteY1761" fmla="*/ 628127 h 6857998"/>
              <a:gd name="connsiteX1762" fmla="*/ 1651674 w 7705725"/>
              <a:gd name="connsiteY1762" fmla="*/ 627817 h 6857998"/>
              <a:gd name="connsiteX1763" fmla="*/ 1647153 w 7705725"/>
              <a:gd name="connsiteY1763" fmla="*/ 627817 h 6857998"/>
              <a:gd name="connsiteX1764" fmla="*/ 1643602 w 7705725"/>
              <a:gd name="connsiteY1764" fmla="*/ 628749 h 6857998"/>
              <a:gd name="connsiteX1765" fmla="*/ 1639405 w 7705725"/>
              <a:gd name="connsiteY1765" fmla="*/ 629371 h 6857998"/>
              <a:gd name="connsiteX1766" fmla="*/ 1634884 w 7705725"/>
              <a:gd name="connsiteY1766" fmla="*/ 631237 h 6857998"/>
              <a:gd name="connsiteX1767" fmla="*/ 1630363 w 7705725"/>
              <a:gd name="connsiteY1767" fmla="*/ 633414 h 6857998"/>
              <a:gd name="connsiteX1768" fmla="*/ 1631655 w 7705725"/>
              <a:gd name="connsiteY1768" fmla="*/ 629371 h 6857998"/>
              <a:gd name="connsiteX1769" fmla="*/ 1632624 w 7705725"/>
              <a:gd name="connsiteY1769" fmla="*/ 625018 h 6857998"/>
              <a:gd name="connsiteX1770" fmla="*/ 1634238 w 7705725"/>
              <a:gd name="connsiteY1770" fmla="*/ 616311 h 6857998"/>
              <a:gd name="connsiteX1771" fmla="*/ 1636176 w 7705725"/>
              <a:gd name="connsiteY1771" fmla="*/ 607605 h 6857998"/>
              <a:gd name="connsiteX1772" fmla="*/ 1636821 w 7705725"/>
              <a:gd name="connsiteY1772" fmla="*/ 603562 h 6857998"/>
              <a:gd name="connsiteX1773" fmla="*/ 1638436 w 7705725"/>
              <a:gd name="connsiteY1773" fmla="*/ 599520 h 6857998"/>
              <a:gd name="connsiteX1774" fmla="*/ 1640051 w 7705725"/>
              <a:gd name="connsiteY1774" fmla="*/ 595478 h 6857998"/>
              <a:gd name="connsiteX1775" fmla="*/ 1641987 w 7705725"/>
              <a:gd name="connsiteY1775" fmla="*/ 591435 h 6857998"/>
              <a:gd name="connsiteX1776" fmla="*/ 1644248 w 7705725"/>
              <a:gd name="connsiteY1776" fmla="*/ 587703 h 6857998"/>
              <a:gd name="connsiteX1777" fmla="*/ 1647153 w 7705725"/>
              <a:gd name="connsiteY1777" fmla="*/ 584283 h 6857998"/>
              <a:gd name="connsiteX1778" fmla="*/ 1650706 w 7705725"/>
              <a:gd name="connsiteY1778" fmla="*/ 580863 h 6857998"/>
              <a:gd name="connsiteX1779" fmla="*/ 1654902 w 7705725"/>
              <a:gd name="connsiteY1779" fmla="*/ 578064 h 6857998"/>
              <a:gd name="connsiteX1780" fmla="*/ 1660069 w 7705725"/>
              <a:gd name="connsiteY1780" fmla="*/ 575266 h 6857998"/>
              <a:gd name="connsiteX1781" fmla="*/ 6215036 w 7705725"/>
              <a:gd name="connsiteY1781" fmla="*/ 534989 h 6857998"/>
              <a:gd name="connsiteX1782" fmla="*/ 6218202 w 7705725"/>
              <a:gd name="connsiteY1782" fmla="*/ 534989 h 6857998"/>
              <a:gd name="connsiteX1783" fmla="*/ 6221368 w 7705725"/>
              <a:gd name="connsiteY1783" fmla="*/ 534989 h 6857998"/>
              <a:gd name="connsiteX1784" fmla="*/ 6224851 w 7705725"/>
              <a:gd name="connsiteY1784" fmla="*/ 535628 h 6857998"/>
              <a:gd name="connsiteX1785" fmla="*/ 6228017 w 7705725"/>
              <a:gd name="connsiteY1785" fmla="*/ 535947 h 6857998"/>
              <a:gd name="connsiteX1786" fmla="*/ 6231500 w 7705725"/>
              <a:gd name="connsiteY1786" fmla="*/ 537224 h 6857998"/>
              <a:gd name="connsiteX1787" fmla="*/ 6238465 w 7705725"/>
              <a:gd name="connsiteY1787" fmla="*/ 539780 h 6857998"/>
              <a:gd name="connsiteX1788" fmla="*/ 6245747 w 7705725"/>
              <a:gd name="connsiteY1788" fmla="*/ 543292 h 6857998"/>
              <a:gd name="connsiteX1789" fmla="*/ 6253029 w 7705725"/>
              <a:gd name="connsiteY1789" fmla="*/ 547444 h 6857998"/>
              <a:gd name="connsiteX1790" fmla="*/ 6259995 w 7705725"/>
              <a:gd name="connsiteY1790" fmla="*/ 551916 h 6857998"/>
              <a:gd name="connsiteX1791" fmla="*/ 6275192 w 7705725"/>
              <a:gd name="connsiteY1791" fmla="*/ 562136 h 6857998"/>
              <a:gd name="connsiteX1792" fmla="*/ 6289756 w 7705725"/>
              <a:gd name="connsiteY1792" fmla="*/ 572037 h 6857998"/>
              <a:gd name="connsiteX1793" fmla="*/ 6297038 w 7705725"/>
              <a:gd name="connsiteY1793" fmla="*/ 576508 h 6857998"/>
              <a:gd name="connsiteX1794" fmla="*/ 6304004 w 7705725"/>
              <a:gd name="connsiteY1794" fmla="*/ 580340 h 6857998"/>
              <a:gd name="connsiteX1795" fmla="*/ 6311286 w 7705725"/>
              <a:gd name="connsiteY1795" fmla="*/ 583854 h 6857998"/>
              <a:gd name="connsiteX1796" fmla="*/ 6318251 w 7705725"/>
              <a:gd name="connsiteY1796" fmla="*/ 586409 h 6857998"/>
              <a:gd name="connsiteX1797" fmla="*/ 6315402 w 7705725"/>
              <a:gd name="connsiteY1797" fmla="*/ 587686 h 6857998"/>
              <a:gd name="connsiteX1798" fmla="*/ 6311919 w 7705725"/>
              <a:gd name="connsiteY1798" fmla="*/ 588644 h 6857998"/>
              <a:gd name="connsiteX1799" fmla="*/ 6309069 w 7705725"/>
              <a:gd name="connsiteY1799" fmla="*/ 588964 h 6857998"/>
              <a:gd name="connsiteX1800" fmla="*/ 6305587 w 7705725"/>
              <a:gd name="connsiteY1800" fmla="*/ 588964 h 6857998"/>
              <a:gd name="connsiteX1801" fmla="*/ 6302421 w 7705725"/>
              <a:gd name="connsiteY1801" fmla="*/ 588964 h 6857998"/>
              <a:gd name="connsiteX1802" fmla="*/ 6299254 w 7705725"/>
              <a:gd name="connsiteY1802" fmla="*/ 588325 h 6857998"/>
              <a:gd name="connsiteX1803" fmla="*/ 6295772 w 7705725"/>
              <a:gd name="connsiteY1803" fmla="*/ 587686 h 6857998"/>
              <a:gd name="connsiteX1804" fmla="*/ 6292289 w 7705725"/>
              <a:gd name="connsiteY1804" fmla="*/ 586728 h 6857998"/>
              <a:gd name="connsiteX1805" fmla="*/ 6285324 w 7705725"/>
              <a:gd name="connsiteY1805" fmla="*/ 583854 h 6857998"/>
              <a:gd name="connsiteX1806" fmla="*/ 6278042 w 7705725"/>
              <a:gd name="connsiteY1806" fmla="*/ 580340 h 6857998"/>
              <a:gd name="connsiteX1807" fmla="*/ 6271076 w 7705725"/>
              <a:gd name="connsiteY1807" fmla="*/ 576189 h 6857998"/>
              <a:gd name="connsiteX1808" fmla="*/ 6263794 w 7705725"/>
              <a:gd name="connsiteY1808" fmla="*/ 571717 h 6857998"/>
              <a:gd name="connsiteX1809" fmla="*/ 6249230 w 7705725"/>
              <a:gd name="connsiteY1809" fmla="*/ 561816 h 6857998"/>
              <a:gd name="connsiteX1810" fmla="*/ 6234033 w 7705725"/>
              <a:gd name="connsiteY1810" fmla="*/ 551916 h 6857998"/>
              <a:gd name="connsiteX1811" fmla="*/ 6227067 w 7705725"/>
              <a:gd name="connsiteY1811" fmla="*/ 547444 h 6857998"/>
              <a:gd name="connsiteX1812" fmla="*/ 6219785 w 7705725"/>
              <a:gd name="connsiteY1812" fmla="*/ 543612 h 6857998"/>
              <a:gd name="connsiteX1813" fmla="*/ 6212820 w 7705725"/>
              <a:gd name="connsiteY1813" fmla="*/ 540099 h 6857998"/>
              <a:gd name="connsiteX1814" fmla="*/ 6205538 w 7705725"/>
              <a:gd name="connsiteY1814" fmla="*/ 537544 h 6857998"/>
              <a:gd name="connsiteX1815" fmla="*/ 6208387 w 7705725"/>
              <a:gd name="connsiteY1815" fmla="*/ 536266 h 6857998"/>
              <a:gd name="connsiteX1816" fmla="*/ 6211870 w 7705725"/>
              <a:gd name="connsiteY1816" fmla="*/ 535628 h 6857998"/>
              <a:gd name="connsiteX1817" fmla="*/ 1737018 w 7705725"/>
              <a:gd name="connsiteY1817" fmla="*/ 395289 h 6857998"/>
              <a:gd name="connsiteX1818" fmla="*/ 1739569 w 7705725"/>
              <a:gd name="connsiteY1818" fmla="*/ 399111 h 6857998"/>
              <a:gd name="connsiteX1819" fmla="*/ 1741482 w 7705725"/>
              <a:gd name="connsiteY1819" fmla="*/ 402614 h 6857998"/>
              <a:gd name="connsiteX1820" fmla="*/ 1742757 w 7705725"/>
              <a:gd name="connsiteY1820" fmla="*/ 406117 h 6857998"/>
              <a:gd name="connsiteX1821" fmla="*/ 1743077 w 7705725"/>
              <a:gd name="connsiteY1821" fmla="*/ 408984 h 6857998"/>
              <a:gd name="connsiteX1822" fmla="*/ 1743077 w 7705725"/>
              <a:gd name="connsiteY1822" fmla="*/ 411532 h 6857998"/>
              <a:gd name="connsiteX1823" fmla="*/ 1742757 w 7705725"/>
              <a:gd name="connsiteY1823" fmla="*/ 414079 h 6857998"/>
              <a:gd name="connsiteX1824" fmla="*/ 1741482 w 7705725"/>
              <a:gd name="connsiteY1824" fmla="*/ 416309 h 6857998"/>
              <a:gd name="connsiteX1825" fmla="*/ 1739887 w 7705725"/>
              <a:gd name="connsiteY1825" fmla="*/ 418220 h 6857998"/>
              <a:gd name="connsiteX1826" fmla="*/ 1737974 w 7705725"/>
              <a:gd name="connsiteY1826" fmla="*/ 420131 h 6857998"/>
              <a:gd name="connsiteX1827" fmla="*/ 1735742 w 7705725"/>
              <a:gd name="connsiteY1827" fmla="*/ 422041 h 6857998"/>
              <a:gd name="connsiteX1828" fmla="*/ 1730958 w 7705725"/>
              <a:gd name="connsiteY1828" fmla="*/ 425226 h 6857998"/>
              <a:gd name="connsiteX1829" fmla="*/ 1725537 w 7705725"/>
              <a:gd name="connsiteY1829" fmla="*/ 428411 h 6857998"/>
              <a:gd name="connsiteX1830" fmla="*/ 1719795 w 7705725"/>
              <a:gd name="connsiteY1830" fmla="*/ 431277 h 6857998"/>
              <a:gd name="connsiteX1831" fmla="*/ 1719158 w 7705725"/>
              <a:gd name="connsiteY1831" fmla="*/ 442106 h 6857998"/>
              <a:gd name="connsiteX1832" fmla="*/ 1717245 w 7705725"/>
              <a:gd name="connsiteY1832" fmla="*/ 452297 h 6857998"/>
              <a:gd name="connsiteX1833" fmla="*/ 1715330 w 7705725"/>
              <a:gd name="connsiteY1833" fmla="*/ 462488 h 6857998"/>
              <a:gd name="connsiteX1834" fmla="*/ 1712780 w 7705725"/>
              <a:gd name="connsiteY1834" fmla="*/ 471724 h 6857998"/>
              <a:gd name="connsiteX1835" fmla="*/ 1709272 w 7705725"/>
              <a:gd name="connsiteY1835" fmla="*/ 481279 h 6857998"/>
              <a:gd name="connsiteX1836" fmla="*/ 1705125 w 7705725"/>
              <a:gd name="connsiteY1836" fmla="*/ 490515 h 6857998"/>
              <a:gd name="connsiteX1837" fmla="*/ 1700661 w 7705725"/>
              <a:gd name="connsiteY1837" fmla="*/ 499432 h 6857998"/>
              <a:gd name="connsiteX1838" fmla="*/ 1695239 w 7705725"/>
              <a:gd name="connsiteY1838" fmla="*/ 507713 h 6857998"/>
              <a:gd name="connsiteX1839" fmla="*/ 1689499 w 7705725"/>
              <a:gd name="connsiteY1839" fmla="*/ 515993 h 6857998"/>
              <a:gd name="connsiteX1840" fmla="*/ 1682802 w 7705725"/>
              <a:gd name="connsiteY1840" fmla="*/ 523955 h 6857998"/>
              <a:gd name="connsiteX1841" fmla="*/ 1675147 w 7705725"/>
              <a:gd name="connsiteY1841" fmla="*/ 531598 h 6857998"/>
              <a:gd name="connsiteX1842" fmla="*/ 1667174 w 7705725"/>
              <a:gd name="connsiteY1842" fmla="*/ 539242 h 6857998"/>
              <a:gd name="connsiteX1843" fmla="*/ 1658245 w 7705725"/>
              <a:gd name="connsiteY1843" fmla="*/ 545930 h 6857998"/>
              <a:gd name="connsiteX1844" fmla="*/ 1648677 w 7705725"/>
              <a:gd name="connsiteY1844" fmla="*/ 552936 h 6857998"/>
              <a:gd name="connsiteX1845" fmla="*/ 1638154 w 7705725"/>
              <a:gd name="connsiteY1845" fmla="*/ 558987 h 6857998"/>
              <a:gd name="connsiteX1846" fmla="*/ 1626672 w 7705725"/>
              <a:gd name="connsiteY1846" fmla="*/ 565039 h 6857998"/>
              <a:gd name="connsiteX1847" fmla="*/ 1626353 w 7705725"/>
              <a:gd name="connsiteY1847" fmla="*/ 556121 h 6857998"/>
              <a:gd name="connsiteX1848" fmla="*/ 1626033 w 7705725"/>
              <a:gd name="connsiteY1848" fmla="*/ 551981 h 6857998"/>
              <a:gd name="connsiteX1849" fmla="*/ 1625077 w 7705725"/>
              <a:gd name="connsiteY1849" fmla="*/ 547522 h 6857998"/>
              <a:gd name="connsiteX1850" fmla="*/ 1624120 w 7705725"/>
              <a:gd name="connsiteY1850" fmla="*/ 543063 h 6857998"/>
              <a:gd name="connsiteX1851" fmla="*/ 1622525 w 7705725"/>
              <a:gd name="connsiteY1851" fmla="*/ 537968 h 6857998"/>
              <a:gd name="connsiteX1852" fmla="*/ 1620293 w 7705725"/>
              <a:gd name="connsiteY1852" fmla="*/ 532872 h 6857998"/>
              <a:gd name="connsiteX1853" fmla="*/ 1617104 w 7705725"/>
              <a:gd name="connsiteY1853" fmla="*/ 527458 h 6857998"/>
              <a:gd name="connsiteX1854" fmla="*/ 1615828 w 7705725"/>
              <a:gd name="connsiteY1854" fmla="*/ 531916 h 6857998"/>
              <a:gd name="connsiteX1855" fmla="*/ 1614553 w 7705725"/>
              <a:gd name="connsiteY1855" fmla="*/ 537012 h 6857998"/>
              <a:gd name="connsiteX1856" fmla="*/ 1614234 w 7705725"/>
              <a:gd name="connsiteY1856" fmla="*/ 542108 h 6857998"/>
              <a:gd name="connsiteX1857" fmla="*/ 1614234 w 7705725"/>
              <a:gd name="connsiteY1857" fmla="*/ 547522 h 6857998"/>
              <a:gd name="connsiteX1858" fmla="*/ 1614553 w 7705725"/>
              <a:gd name="connsiteY1858" fmla="*/ 558032 h 6857998"/>
              <a:gd name="connsiteX1859" fmla="*/ 1614553 w 7705725"/>
              <a:gd name="connsiteY1859" fmla="*/ 563446 h 6857998"/>
              <a:gd name="connsiteX1860" fmla="*/ 1614553 w 7705725"/>
              <a:gd name="connsiteY1860" fmla="*/ 568542 h 6857998"/>
              <a:gd name="connsiteX1861" fmla="*/ 1614234 w 7705725"/>
              <a:gd name="connsiteY1861" fmla="*/ 573956 h 6857998"/>
              <a:gd name="connsiteX1862" fmla="*/ 1612958 w 7705725"/>
              <a:gd name="connsiteY1862" fmla="*/ 579052 h 6857998"/>
              <a:gd name="connsiteX1863" fmla="*/ 1611683 w 7705725"/>
              <a:gd name="connsiteY1863" fmla="*/ 583511 h 6857998"/>
              <a:gd name="connsiteX1864" fmla="*/ 1610407 w 7705725"/>
              <a:gd name="connsiteY1864" fmla="*/ 585740 h 6857998"/>
              <a:gd name="connsiteX1865" fmla="*/ 1608812 w 7705725"/>
              <a:gd name="connsiteY1865" fmla="*/ 587969 h 6857998"/>
              <a:gd name="connsiteX1866" fmla="*/ 1607537 w 7705725"/>
              <a:gd name="connsiteY1866" fmla="*/ 589880 h 6857998"/>
              <a:gd name="connsiteX1867" fmla="*/ 1605943 w 7705725"/>
              <a:gd name="connsiteY1867" fmla="*/ 592109 h 6857998"/>
              <a:gd name="connsiteX1868" fmla="*/ 1603710 w 7705725"/>
              <a:gd name="connsiteY1868" fmla="*/ 594020 h 6857998"/>
              <a:gd name="connsiteX1869" fmla="*/ 1601477 w 7705725"/>
              <a:gd name="connsiteY1869" fmla="*/ 595613 h 6857998"/>
              <a:gd name="connsiteX1870" fmla="*/ 1598288 w 7705725"/>
              <a:gd name="connsiteY1870" fmla="*/ 597524 h 6857998"/>
              <a:gd name="connsiteX1871" fmla="*/ 1595418 w 7705725"/>
              <a:gd name="connsiteY1871" fmla="*/ 599116 h 6857998"/>
              <a:gd name="connsiteX1872" fmla="*/ 1591910 w 7705725"/>
              <a:gd name="connsiteY1872" fmla="*/ 600071 h 6857998"/>
              <a:gd name="connsiteX1873" fmla="*/ 1588082 w 7705725"/>
              <a:gd name="connsiteY1873" fmla="*/ 601664 h 6857998"/>
              <a:gd name="connsiteX1874" fmla="*/ 1585531 w 7705725"/>
              <a:gd name="connsiteY1874" fmla="*/ 596250 h 6857998"/>
              <a:gd name="connsiteX1875" fmla="*/ 1582661 w 7705725"/>
              <a:gd name="connsiteY1875" fmla="*/ 591154 h 6857998"/>
              <a:gd name="connsiteX1876" fmla="*/ 1580109 w 7705725"/>
              <a:gd name="connsiteY1876" fmla="*/ 586377 h 6857998"/>
              <a:gd name="connsiteX1877" fmla="*/ 1577239 w 7705725"/>
              <a:gd name="connsiteY1877" fmla="*/ 582237 h 6857998"/>
              <a:gd name="connsiteX1878" fmla="*/ 1574369 w 7705725"/>
              <a:gd name="connsiteY1878" fmla="*/ 578415 h 6857998"/>
              <a:gd name="connsiteX1879" fmla="*/ 1571499 w 7705725"/>
              <a:gd name="connsiteY1879" fmla="*/ 575548 h 6857998"/>
              <a:gd name="connsiteX1880" fmla="*/ 1568311 w 7705725"/>
              <a:gd name="connsiteY1880" fmla="*/ 572364 h 6857998"/>
              <a:gd name="connsiteX1881" fmla="*/ 1565121 w 7705725"/>
              <a:gd name="connsiteY1881" fmla="*/ 570134 h 6857998"/>
              <a:gd name="connsiteX1882" fmla="*/ 1561931 w 7705725"/>
              <a:gd name="connsiteY1882" fmla="*/ 568542 h 6857998"/>
              <a:gd name="connsiteX1883" fmla="*/ 1558423 w 7705725"/>
              <a:gd name="connsiteY1883" fmla="*/ 567587 h 6857998"/>
              <a:gd name="connsiteX1884" fmla="*/ 1554596 w 7705725"/>
              <a:gd name="connsiteY1884" fmla="*/ 567268 h 6857998"/>
              <a:gd name="connsiteX1885" fmla="*/ 1551407 w 7705725"/>
              <a:gd name="connsiteY1885" fmla="*/ 567268 h 6857998"/>
              <a:gd name="connsiteX1886" fmla="*/ 1547580 w 7705725"/>
              <a:gd name="connsiteY1886" fmla="*/ 567905 h 6857998"/>
              <a:gd name="connsiteX1887" fmla="*/ 1543754 w 7705725"/>
              <a:gd name="connsiteY1887" fmla="*/ 569497 h 6857998"/>
              <a:gd name="connsiteX1888" fmla="*/ 1539926 w 7705725"/>
              <a:gd name="connsiteY1888" fmla="*/ 571727 h 6857998"/>
              <a:gd name="connsiteX1889" fmla="*/ 1535780 w 7705725"/>
              <a:gd name="connsiteY1889" fmla="*/ 574275 h 6857998"/>
              <a:gd name="connsiteX1890" fmla="*/ 1533548 w 7705725"/>
              <a:gd name="connsiteY1890" fmla="*/ 568223 h 6857998"/>
              <a:gd name="connsiteX1891" fmla="*/ 1531634 w 7705725"/>
              <a:gd name="connsiteY1891" fmla="*/ 562491 h 6857998"/>
              <a:gd name="connsiteX1892" fmla="*/ 1530039 w 7705725"/>
              <a:gd name="connsiteY1892" fmla="*/ 557077 h 6857998"/>
              <a:gd name="connsiteX1893" fmla="*/ 1529402 w 7705725"/>
              <a:gd name="connsiteY1893" fmla="*/ 551662 h 6857998"/>
              <a:gd name="connsiteX1894" fmla="*/ 1528764 w 7705725"/>
              <a:gd name="connsiteY1894" fmla="*/ 547204 h 6857998"/>
              <a:gd name="connsiteX1895" fmla="*/ 1528764 w 7705725"/>
              <a:gd name="connsiteY1895" fmla="*/ 542108 h 6857998"/>
              <a:gd name="connsiteX1896" fmla="*/ 1529083 w 7705725"/>
              <a:gd name="connsiteY1896" fmla="*/ 537968 h 6857998"/>
              <a:gd name="connsiteX1897" fmla="*/ 1529402 w 7705725"/>
              <a:gd name="connsiteY1897" fmla="*/ 533828 h 6857998"/>
              <a:gd name="connsiteX1898" fmla="*/ 1530358 w 7705725"/>
              <a:gd name="connsiteY1898" fmla="*/ 530006 h 6857998"/>
              <a:gd name="connsiteX1899" fmla="*/ 1531634 w 7705725"/>
              <a:gd name="connsiteY1899" fmla="*/ 526184 h 6857998"/>
              <a:gd name="connsiteX1900" fmla="*/ 1533548 w 7705725"/>
              <a:gd name="connsiteY1900" fmla="*/ 522999 h 6857998"/>
              <a:gd name="connsiteX1901" fmla="*/ 1535461 w 7705725"/>
              <a:gd name="connsiteY1901" fmla="*/ 519815 h 6857998"/>
              <a:gd name="connsiteX1902" fmla="*/ 1537374 w 7705725"/>
              <a:gd name="connsiteY1902" fmla="*/ 516630 h 6857998"/>
              <a:gd name="connsiteX1903" fmla="*/ 1539926 w 7705725"/>
              <a:gd name="connsiteY1903" fmla="*/ 513764 h 6857998"/>
              <a:gd name="connsiteX1904" fmla="*/ 1545347 w 7705725"/>
              <a:gd name="connsiteY1904" fmla="*/ 508031 h 6857998"/>
              <a:gd name="connsiteX1905" fmla="*/ 1551407 w 7705725"/>
              <a:gd name="connsiteY1905" fmla="*/ 503254 h 6857998"/>
              <a:gd name="connsiteX1906" fmla="*/ 1557785 w 7705725"/>
              <a:gd name="connsiteY1906" fmla="*/ 498477 h 6857998"/>
              <a:gd name="connsiteX1907" fmla="*/ 1571499 w 7705725"/>
              <a:gd name="connsiteY1907" fmla="*/ 489241 h 6857998"/>
              <a:gd name="connsiteX1908" fmla="*/ 1578197 w 7705725"/>
              <a:gd name="connsiteY1908" fmla="*/ 484463 h 6857998"/>
              <a:gd name="connsiteX1909" fmla="*/ 1584574 w 7705725"/>
              <a:gd name="connsiteY1909" fmla="*/ 479368 h 6857998"/>
              <a:gd name="connsiteX1910" fmla="*/ 1590635 w 7705725"/>
              <a:gd name="connsiteY1910" fmla="*/ 473954 h 6857998"/>
              <a:gd name="connsiteX1911" fmla="*/ 1593823 w 7705725"/>
              <a:gd name="connsiteY1911" fmla="*/ 471087 h 6857998"/>
              <a:gd name="connsiteX1912" fmla="*/ 1596056 w 7705725"/>
              <a:gd name="connsiteY1912" fmla="*/ 467902 h 6857998"/>
              <a:gd name="connsiteX1913" fmla="*/ 1598926 w 7705725"/>
              <a:gd name="connsiteY1913" fmla="*/ 473317 h 6857998"/>
              <a:gd name="connsiteX1914" fmla="*/ 1600840 w 7705725"/>
              <a:gd name="connsiteY1914" fmla="*/ 477775 h 6857998"/>
              <a:gd name="connsiteX1915" fmla="*/ 1602434 w 7705725"/>
              <a:gd name="connsiteY1915" fmla="*/ 481916 h 6857998"/>
              <a:gd name="connsiteX1916" fmla="*/ 1603710 w 7705725"/>
              <a:gd name="connsiteY1916" fmla="*/ 485419 h 6857998"/>
              <a:gd name="connsiteX1917" fmla="*/ 1604029 w 7705725"/>
              <a:gd name="connsiteY1917" fmla="*/ 488604 h 6857998"/>
              <a:gd name="connsiteX1918" fmla="*/ 1604348 w 7705725"/>
              <a:gd name="connsiteY1918" fmla="*/ 491152 h 6857998"/>
              <a:gd name="connsiteX1919" fmla="*/ 1604348 w 7705725"/>
              <a:gd name="connsiteY1919" fmla="*/ 495610 h 6857998"/>
              <a:gd name="connsiteX1920" fmla="*/ 1604667 w 7705725"/>
              <a:gd name="connsiteY1920" fmla="*/ 497840 h 6857998"/>
              <a:gd name="connsiteX1921" fmla="*/ 1604985 w 7705725"/>
              <a:gd name="connsiteY1921" fmla="*/ 499751 h 6857998"/>
              <a:gd name="connsiteX1922" fmla="*/ 1606261 w 7705725"/>
              <a:gd name="connsiteY1922" fmla="*/ 501343 h 6857998"/>
              <a:gd name="connsiteX1923" fmla="*/ 1607537 w 7705725"/>
              <a:gd name="connsiteY1923" fmla="*/ 503254 h 6857998"/>
              <a:gd name="connsiteX1924" fmla="*/ 1609770 w 7705725"/>
              <a:gd name="connsiteY1924" fmla="*/ 505165 h 6857998"/>
              <a:gd name="connsiteX1925" fmla="*/ 1612320 w 7705725"/>
              <a:gd name="connsiteY1925" fmla="*/ 507075 h 6857998"/>
              <a:gd name="connsiteX1926" fmla="*/ 1615828 w 7705725"/>
              <a:gd name="connsiteY1926" fmla="*/ 509305 h 6857998"/>
              <a:gd name="connsiteX1927" fmla="*/ 1620612 w 7705725"/>
              <a:gd name="connsiteY1927" fmla="*/ 511853 h 6857998"/>
              <a:gd name="connsiteX1928" fmla="*/ 1622207 w 7705725"/>
              <a:gd name="connsiteY1928" fmla="*/ 509305 h 6857998"/>
              <a:gd name="connsiteX1929" fmla="*/ 1623163 w 7705725"/>
              <a:gd name="connsiteY1929" fmla="*/ 506757 h 6857998"/>
              <a:gd name="connsiteX1930" fmla="*/ 1624120 w 7705725"/>
              <a:gd name="connsiteY1930" fmla="*/ 503572 h 6857998"/>
              <a:gd name="connsiteX1931" fmla="*/ 1624441 w 7705725"/>
              <a:gd name="connsiteY1931" fmla="*/ 500706 h 6857998"/>
              <a:gd name="connsiteX1932" fmla="*/ 1624120 w 7705725"/>
              <a:gd name="connsiteY1932" fmla="*/ 494018 h 6857998"/>
              <a:gd name="connsiteX1933" fmla="*/ 1624120 w 7705725"/>
              <a:gd name="connsiteY1933" fmla="*/ 487330 h 6857998"/>
              <a:gd name="connsiteX1934" fmla="*/ 1624120 w 7705725"/>
              <a:gd name="connsiteY1934" fmla="*/ 484463 h 6857998"/>
              <a:gd name="connsiteX1935" fmla="*/ 1624758 w 7705725"/>
              <a:gd name="connsiteY1935" fmla="*/ 481279 h 6857998"/>
              <a:gd name="connsiteX1936" fmla="*/ 1626033 w 7705725"/>
              <a:gd name="connsiteY1936" fmla="*/ 478731 h 6857998"/>
              <a:gd name="connsiteX1937" fmla="*/ 1627947 w 7705725"/>
              <a:gd name="connsiteY1937" fmla="*/ 476501 h 6857998"/>
              <a:gd name="connsiteX1938" fmla="*/ 1630817 w 7705725"/>
              <a:gd name="connsiteY1938" fmla="*/ 473954 h 6857998"/>
              <a:gd name="connsiteX1939" fmla="*/ 1634645 w 7705725"/>
              <a:gd name="connsiteY1939" fmla="*/ 472680 h 6857998"/>
              <a:gd name="connsiteX1940" fmla="*/ 1639747 w 7705725"/>
              <a:gd name="connsiteY1940" fmla="*/ 471087 h 6857998"/>
              <a:gd name="connsiteX1941" fmla="*/ 1645807 w 7705725"/>
              <a:gd name="connsiteY1941" fmla="*/ 470450 h 6857998"/>
              <a:gd name="connsiteX1942" fmla="*/ 1646126 w 7705725"/>
              <a:gd name="connsiteY1942" fmla="*/ 472680 h 6857998"/>
              <a:gd name="connsiteX1943" fmla="*/ 1646126 w 7705725"/>
              <a:gd name="connsiteY1943" fmla="*/ 474909 h 6857998"/>
              <a:gd name="connsiteX1944" fmla="*/ 1645807 w 7705725"/>
              <a:gd name="connsiteY1944" fmla="*/ 476820 h 6857998"/>
              <a:gd name="connsiteX1945" fmla="*/ 1645169 w 7705725"/>
              <a:gd name="connsiteY1945" fmla="*/ 478731 h 6857998"/>
              <a:gd name="connsiteX1946" fmla="*/ 1642937 w 7705725"/>
              <a:gd name="connsiteY1946" fmla="*/ 482553 h 6857998"/>
              <a:gd name="connsiteX1947" fmla="*/ 1640704 w 7705725"/>
              <a:gd name="connsiteY1947" fmla="*/ 485737 h 6857998"/>
              <a:gd name="connsiteX1948" fmla="*/ 1638471 w 7705725"/>
              <a:gd name="connsiteY1948" fmla="*/ 489241 h 6857998"/>
              <a:gd name="connsiteX1949" fmla="*/ 1637834 w 7705725"/>
              <a:gd name="connsiteY1949" fmla="*/ 490833 h 6857998"/>
              <a:gd name="connsiteX1950" fmla="*/ 1637196 w 7705725"/>
              <a:gd name="connsiteY1950" fmla="*/ 492744 h 6857998"/>
              <a:gd name="connsiteX1951" fmla="*/ 1636877 w 7705725"/>
              <a:gd name="connsiteY1951" fmla="*/ 494973 h 6857998"/>
              <a:gd name="connsiteX1952" fmla="*/ 1636877 w 7705725"/>
              <a:gd name="connsiteY1952" fmla="*/ 497203 h 6857998"/>
              <a:gd name="connsiteX1953" fmla="*/ 1637834 w 7705725"/>
              <a:gd name="connsiteY1953" fmla="*/ 499432 h 6857998"/>
              <a:gd name="connsiteX1954" fmla="*/ 1638791 w 7705725"/>
              <a:gd name="connsiteY1954" fmla="*/ 501980 h 6857998"/>
              <a:gd name="connsiteX1955" fmla="*/ 1640385 w 7705725"/>
              <a:gd name="connsiteY1955" fmla="*/ 503891 h 6857998"/>
              <a:gd name="connsiteX1956" fmla="*/ 1641980 w 7705725"/>
              <a:gd name="connsiteY1956" fmla="*/ 505802 h 6857998"/>
              <a:gd name="connsiteX1957" fmla="*/ 1643255 w 7705725"/>
              <a:gd name="connsiteY1957" fmla="*/ 507075 h 6857998"/>
              <a:gd name="connsiteX1958" fmla="*/ 1644850 w 7705725"/>
              <a:gd name="connsiteY1958" fmla="*/ 508031 h 6857998"/>
              <a:gd name="connsiteX1959" fmla="*/ 1646445 w 7705725"/>
              <a:gd name="connsiteY1959" fmla="*/ 508986 h 6857998"/>
              <a:gd name="connsiteX1960" fmla="*/ 1648358 w 7705725"/>
              <a:gd name="connsiteY1960" fmla="*/ 509305 h 6857998"/>
              <a:gd name="connsiteX1961" fmla="*/ 1649953 w 7705725"/>
              <a:gd name="connsiteY1961" fmla="*/ 509305 h 6857998"/>
              <a:gd name="connsiteX1962" fmla="*/ 1651867 w 7705725"/>
              <a:gd name="connsiteY1962" fmla="*/ 509305 h 6857998"/>
              <a:gd name="connsiteX1963" fmla="*/ 1655375 w 7705725"/>
              <a:gd name="connsiteY1963" fmla="*/ 508668 h 6857998"/>
              <a:gd name="connsiteX1964" fmla="*/ 1659201 w 7705725"/>
              <a:gd name="connsiteY1964" fmla="*/ 507394 h 6857998"/>
              <a:gd name="connsiteX1965" fmla="*/ 1663347 w 7705725"/>
              <a:gd name="connsiteY1965" fmla="*/ 505165 h 6857998"/>
              <a:gd name="connsiteX1966" fmla="*/ 1667494 w 7705725"/>
              <a:gd name="connsiteY1966" fmla="*/ 502617 h 6857998"/>
              <a:gd name="connsiteX1967" fmla="*/ 1676105 w 7705725"/>
              <a:gd name="connsiteY1967" fmla="*/ 496884 h 6857998"/>
              <a:gd name="connsiteX1968" fmla="*/ 1684396 w 7705725"/>
              <a:gd name="connsiteY1968" fmla="*/ 491152 h 6857998"/>
              <a:gd name="connsiteX1969" fmla="*/ 1688542 w 7705725"/>
              <a:gd name="connsiteY1969" fmla="*/ 488604 h 6857998"/>
              <a:gd name="connsiteX1970" fmla="*/ 1692369 w 7705725"/>
              <a:gd name="connsiteY1970" fmla="*/ 486693 h 6857998"/>
              <a:gd name="connsiteX1971" fmla="*/ 1696515 w 7705725"/>
              <a:gd name="connsiteY1971" fmla="*/ 485100 h 6857998"/>
              <a:gd name="connsiteX1972" fmla="*/ 1700342 w 7705725"/>
              <a:gd name="connsiteY1972" fmla="*/ 483826 h 6857998"/>
              <a:gd name="connsiteX1973" fmla="*/ 1699067 w 7705725"/>
              <a:gd name="connsiteY1973" fmla="*/ 482553 h 6857998"/>
              <a:gd name="connsiteX1974" fmla="*/ 1697471 w 7705725"/>
              <a:gd name="connsiteY1974" fmla="*/ 480960 h 6857998"/>
              <a:gd name="connsiteX1975" fmla="*/ 1696515 w 7705725"/>
              <a:gd name="connsiteY1975" fmla="*/ 479686 h 6857998"/>
              <a:gd name="connsiteX1976" fmla="*/ 1694920 w 7705725"/>
              <a:gd name="connsiteY1976" fmla="*/ 479368 h 6857998"/>
              <a:gd name="connsiteX1977" fmla="*/ 1693326 w 7705725"/>
              <a:gd name="connsiteY1977" fmla="*/ 478731 h 6857998"/>
              <a:gd name="connsiteX1978" fmla="*/ 1691731 w 7705725"/>
              <a:gd name="connsiteY1978" fmla="*/ 478731 h 6857998"/>
              <a:gd name="connsiteX1979" fmla="*/ 1688861 w 7705725"/>
              <a:gd name="connsiteY1979" fmla="*/ 479049 h 6857998"/>
              <a:gd name="connsiteX1980" fmla="*/ 1685671 w 7705725"/>
              <a:gd name="connsiteY1980" fmla="*/ 479686 h 6857998"/>
              <a:gd name="connsiteX1981" fmla="*/ 1682482 w 7705725"/>
              <a:gd name="connsiteY1981" fmla="*/ 480960 h 6857998"/>
              <a:gd name="connsiteX1982" fmla="*/ 1678974 w 7705725"/>
              <a:gd name="connsiteY1982" fmla="*/ 481916 h 6857998"/>
              <a:gd name="connsiteX1983" fmla="*/ 1676105 w 7705725"/>
              <a:gd name="connsiteY1983" fmla="*/ 482871 h 6857998"/>
              <a:gd name="connsiteX1984" fmla="*/ 1671958 w 7705725"/>
              <a:gd name="connsiteY1984" fmla="*/ 476820 h 6857998"/>
              <a:gd name="connsiteX1985" fmla="*/ 1669087 w 7705725"/>
              <a:gd name="connsiteY1985" fmla="*/ 470769 h 6857998"/>
              <a:gd name="connsiteX1986" fmla="*/ 1666856 w 7705725"/>
              <a:gd name="connsiteY1986" fmla="*/ 465036 h 6857998"/>
              <a:gd name="connsiteX1987" fmla="*/ 1665261 w 7705725"/>
              <a:gd name="connsiteY1987" fmla="*/ 459622 h 6857998"/>
              <a:gd name="connsiteX1988" fmla="*/ 1663347 w 7705725"/>
              <a:gd name="connsiteY1988" fmla="*/ 450386 h 6857998"/>
              <a:gd name="connsiteX1989" fmla="*/ 1662390 w 7705725"/>
              <a:gd name="connsiteY1989" fmla="*/ 446564 h 6857998"/>
              <a:gd name="connsiteX1990" fmla="*/ 1661434 w 7705725"/>
              <a:gd name="connsiteY1990" fmla="*/ 443061 h 6857998"/>
              <a:gd name="connsiteX1991" fmla="*/ 1660796 w 7705725"/>
              <a:gd name="connsiteY1991" fmla="*/ 440195 h 6857998"/>
              <a:gd name="connsiteX1992" fmla="*/ 1659201 w 7705725"/>
              <a:gd name="connsiteY1992" fmla="*/ 438602 h 6857998"/>
              <a:gd name="connsiteX1993" fmla="*/ 1658245 w 7705725"/>
              <a:gd name="connsiteY1993" fmla="*/ 437647 h 6857998"/>
              <a:gd name="connsiteX1994" fmla="*/ 1657288 w 7705725"/>
              <a:gd name="connsiteY1994" fmla="*/ 437328 h 6857998"/>
              <a:gd name="connsiteX1995" fmla="*/ 1656012 w 7705725"/>
              <a:gd name="connsiteY1995" fmla="*/ 437010 h 6857998"/>
              <a:gd name="connsiteX1996" fmla="*/ 1654737 w 7705725"/>
              <a:gd name="connsiteY1996" fmla="*/ 437328 h 6857998"/>
              <a:gd name="connsiteX1997" fmla="*/ 1650909 w 7705725"/>
              <a:gd name="connsiteY1997" fmla="*/ 438284 h 6857998"/>
              <a:gd name="connsiteX1998" fmla="*/ 1646445 w 7705725"/>
              <a:gd name="connsiteY1998" fmla="*/ 440513 h 6857998"/>
              <a:gd name="connsiteX1999" fmla="*/ 1640704 w 7705725"/>
              <a:gd name="connsiteY1999" fmla="*/ 443698 h 6857998"/>
              <a:gd name="connsiteX2000" fmla="*/ 1633688 w 7705725"/>
              <a:gd name="connsiteY2000" fmla="*/ 448475 h 6857998"/>
              <a:gd name="connsiteX2001" fmla="*/ 1634645 w 7705725"/>
              <a:gd name="connsiteY2001" fmla="*/ 441469 h 6857998"/>
              <a:gd name="connsiteX2002" fmla="*/ 1635921 w 7705725"/>
              <a:gd name="connsiteY2002" fmla="*/ 435418 h 6857998"/>
              <a:gd name="connsiteX2003" fmla="*/ 1637196 w 7705725"/>
              <a:gd name="connsiteY2003" fmla="*/ 430640 h 6857998"/>
              <a:gd name="connsiteX2004" fmla="*/ 1639110 w 7705725"/>
              <a:gd name="connsiteY2004" fmla="*/ 426500 h 6857998"/>
              <a:gd name="connsiteX2005" fmla="*/ 1641024 w 7705725"/>
              <a:gd name="connsiteY2005" fmla="*/ 422997 h 6857998"/>
              <a:gd name="connsiteX2006" fmla="*/ 1643255 w 7705725"/>
              <a:gd name="connsiteY2006" fmla="*/ 420131 h 6857998"/>
              <a:gd name="connsiteX2007" fmla="*/ 1646126 w 7705725"/>
              <a:gd name="connsiteY2007" fmla="*/ 417583 h 6857998"/>
              <a:gd name="connsiteX2008" fmla="*/ 1648677 w 7705725"/>
              <a:gd name="connsiteY2008" fmla="*/ 416309 h 6857998"/>
              <a:gd name="connsiteX2009" fmla="*/ 1651867 w 7705725"/>
              <a:gd name="connsiteY2009" fmla="*/ 414716 h 6857998"/>
              <a:gd name="connsiteX2010" fmla="*/ 1655375 w 7705725"/>
              <a:gd name="connsiteY2010" fmla="*/ 413442 h 6857998"/>
              <a:gd name="connsiteX2011" fmla="*/ 1663347 w 7705725"/>
              <a:gd name="connsiteY2011" fmla="*/ 412169 h 6857998"/>
              <a:gd name="connsiteX2012" fmla="*/ 1672915 w 7705725"/>
              <a:gd name="connsiteY2012" fmla="*/ 410258 h 6857998"/>
              <a:gd name="connsiteX2013" fmla="*/ 1684396 w 7705725"/>
              <a:gd name="connsiteY2013" fmla="*/ 408028 h 6857998"/>
              <a:gd name="connsiteX2014" fmla="*/ 1685352 w 7705725"/>
              <a:gd name="connsiteY2014" fmla="*/ 408028 h 6857998"/>
              <a:gd name="connsiteX2015" fmla="*/ 1686310 w 7705725"/>
              <a:gd name="connsiteY2015" fmla="*/ 408347 h 6857998"/>
              <a:gd name="connsiteX2016" fmla="*/ 1686310 w 7705725"/>
              <a:gd name="connsiteY2016" fmla="*/ 409302 h 6857998"/>
              <a:gd name="connsiteX2017" fmla="*/ 1685671 w 7705725"/>
              <a:gd name="connsiteY2017" fmla="*/ 410895 h 6857998"/>
              <a:gd name="connsiteX2018" fmla="*/ 1684077 w 7705725"/>
              <a:gd name="connsiteY2018" fmla="*/ 414716 h 6857998"/>
              <a:gd name="connsiteX2019" fmla="*/ 1680888 w 7705725"/>
              <a:gd name="connsiteY2019" fmla="*/ 419175 h 6857998"/>
              <a:gd name="connsiteX2020" fmla="*/ 1678017 w 7705725"/>
              <a:gd name="connsiteY2020" fmla="*/ 423315 h 6857998"/>
              <a:gd name="connsiteX2021" fmla="*/ 1674828 w 7705725"/>
              <a:gd name="connsiteY2021" fmla="*/ 427137 h 6857998"/>
              <a:gd name="connsiteX2022" fmla="*/ 1672277 w 7705725"/>
              <a:gd name="connsiteY2022" fmla="*/ 429048 h 6857998"/>
              <a:gd name="connsiteX2023" fmla="*/ 1671320 w 7705725"/>
              <a:gd name="connsiteY2023" fmla="*/ 429048 h 6857998"/>
              <a:gd name="connsiteX2024" fmla="*/ 1671002 w 7705725"/>
              <a:gd name="connsiteY2024" fmla="*/ 428729 h 6857998"/>
              <a:gd name="connsiteX2025" fmla="*/ 1671320 w 7705725"/>
              <a:gd name="connsiteY2025" fmla="*/ 429685 h 6857998"/>
              <a:gd name="connsiteX2026" fmla="*/ 1672277 w 7705725"/>
              <a:gd name="connsiteY2026" fmla="*/ 430640 h 6857998"/>
              <a:gd name="connsiteX2027" fmla="*/ 1672915 w 7705725"/>
              <a:gd name="connsiteY2027" fmla="*/ 430959 h 6857998"/>
              <a:gd name="connsiteX2028" fmla="*/ 1674190 w 7705725"/>
              <a:gd name="connsiteY2028" fmla="*/ 430959 h 6857998"/>
              <a:gd name="connsiteX2029" fmla="*/ 1676742 w 7705725"/>
              <a:gd name="connsiteY2029" fmla="*/ 430640 h 6857998"/>
              <a:gd name="connsiteX2030" fmla="*/ 1680250 w 7705725"/>
              <a:gd name="connsiteY2030" fmla="*/ 429048 h 6857998"/>
              <a:gd name="connsiteX2031" fmla="*/ 1684396 w 7705725"/>
              <a:gd name="connsiteY2031" fmla="*/ 426819 h 6857998"/>
              <a:gd name="connsiteX2032" fmla="*/ 1689180 w 7705725"/>
              <a:gd name="connsiteY2032" fmla="*/ 423634 h 6857998"/>
              <a:gd name="connsiteX2033" fmla="*/ 1699385 w 7705725"/>
              <a:gd name="connsiteY2033" fmla="*/ 416946 h 6857998"/>
              <a:gd name="connsiteX2034" fmla="*/ 1710547 w 7705725"/>
              <a:gd name="connsiteY2034" fmla="*/ 409939 h 6857998"/>
              <a:gd name="connsiteX2035" fmla="*/ 1721072 w 7705725"/>
              <a:gd name="connsiteY2035" fmla="*/ 402614 h 6857998"/>
              <a:gd name="connsiteX2036" fmla="*/ 1725537 w 7705725"/>
              <a:gd name="connsiteY2036" fmla="*/ 400066 h 6857998"/>
              <a:gd name="connsiteX2037" fmla="*/ 1730001 w 7705725"/>
              <a:gd name="connsiteY2037" fmla="*/ 397837 h 6857998"/>
              <a:gd name="connsiteX2038" fmla="*/ 1733829 w 7705725"/>
              <a:gd name="connsiteY2038" fmla="*/ 396244 h 6857998"/>
              <a:gd name="connsiteX2039" fmla="*/ 1841445 w 7705725"/>
              <a:gd name="connsiteY2039" fmla="*/ 374651 h 6857998"/>
              <a:gd name="connsiteX2040" fmla="*/ 1843025 w 7705725"/>
              <a:gd name="connsiteY2040" fmla="*/ 379091 h 6857998"/>
              <a:gd name="connsiteX2041" fmla="*/ 1844606 w 7705725"/>
              <a:gd name="connsiteY2041" fmla="*/ 382897 h 6857998"/>
              <a:gd name="connsiteX2042" fmla="*/ 1845871 w 7705725"/>
              <a:gd name="connsiteY2042" fmla="*/ 385751 h 6857998"/>
              <a:gd name="connsiteX2043" fmla="*/ 1848401 w 7705725"/>
              <a:gd name="connsiteY2043" fmla="*/ 388288 h 6857998"/>
              <a:gd name="connsiteX2044" fmla="*/ 1850298 w 7705725"/>
              <a:gd name="connsiteY2044" fmla="*/ 389556 h 6857998"/>
              <a:gd name="connsiteX2045" fmla="*/ 1852512 w 7705725"/>
              <a:gd name="connsiteY2045" fmla="*/ 390825 h 6857998"/>
              <a:gd name="connsiteX2046" fmla="*/ 1855040 w 7705725"/>
              <a:gd name="connsiteY2046" fmla="*/ 391459 h 6857998"/>
              <a:gd name="connsiteX2047" fmla="*/ 1857254 w 7705725"/>
              <a:gd name="connsiteY2047" fmla="*/ 391459 h 6857998"/>
              <a:gd name="connsiteX2048" fmla="*/ 1859783 w 7705725"/>
              <a:gd name="connsiteY2048" fmla="*/ 391142 h 6857998"/>
              <a:gd name="connsiteX2049" fmla="*/ 1862629 w 7705725"/>
              <a:gd name="connsiteY2049" fmla="*/ 390825 h 6857998"/>
              <a:gd name="connsiteX2050" fmla="*/ 1868320 w 7705725"/>
              <a:gd name="connsiteY2050" fmla="*/ 389239 h 6857998"/>
              <a:gd name="connsiteX2051" fmla="*/ 1879703 w 7705725"/>
              <a:gd name="connsiteY2051" fmla="*/ 384799 h 6857998"/>
              <a:gd name="connsiteX2052" fmla="*/ 1879386 w 7705725"/>
              <a:gd name="connsiteY2052" fmla="*/ 390190 h 6857998"/>
              <a:gd name="connsiteX2053" fmla="*/ 1879069 w 7705725"/>
              <a:gd name="connsiteY2053" fmla="*/ 395264 h 6857998"/>
              <a:gd name="connsiteX2054" fmla="*/ 1877805 w 7705725"/>
              <a:gd name="connsiteY2054" fmla="*/ 400656 h 6857998"/>
              <a:gd name="connsiteX2055" fmla="*/ 1876856 w 7705725"/>
              <a:gd name="connsiteY2055" fmla="*/ 405413 h 6857998"/>
              <a:gd name="connsiteX2056" fmla="*/ 1875592 w 7705725"/>
              <a:gd name="connsiteY2056" fmla="*/ 410170 h 6857998"/>
              <a:gd name="connsiteX2057" fmla="*/ 1873695 w 7705725"/>
              <a:gd name="connsiteY2057" fmla="*/ 414609 h 6857998"/>
              <a:gd name="connsiteX2058" fmla="*/ 1871798 w 7705725"/>
              <a:gd name="connsiteY2058" fmla="*/ 418732 h 6857998"/>
              <a:gd name="connsiteX2059" fmla="*/ 1870217 w 7705725"/>
              <a:gd name="connsiteY2059" fmla="*/ 422538 h 6857998"/>
              <a:gd name="connsiteX2060" fmla="*/ 1867371 w 7705725"/>
              <a:gd name="connsiteY2060" fmla="*/ 426343 h 6857998"/>
              <a:gd name="connsiteX2061" fmla="*/ 1865158 w 7705725"/>
              <a:gd name="connsiteY2061" fmla="*/ 429832 h 6857998"/>
              <a:gd name="connsiteX2062" fmla="*/ 1862312 w 7705725"/>
              <a:gd name="connsiteY2062" fmla="*/ 433320 h 6857998"/>
              <a:gd name="connsiteX2063" fmla="*/ 1859150 w 7705725"/>
              <a:gd name="connsiteY2063" fmla="*/ 436491 h 6857998"/>
              <a:gd name="connsiteX2064" fmla="*/ 1856306 w 7705725"/>
              <a:gd name="connsiteY2064" fmla="*/ 439028 h 6857998"/>
              <a:gd name="connsiteX2065" fmla="*/ 1852827 w 7705725"/>
              <a:gd name="connsiteY2065" fmla="*/ 441565 h 6857998"/>
              <a:gd name="connsiteX2066" fmla="*/ 1849350 w 7705725"/>
              <a:gd name="connsiteY2066" fmla="*/ 444420 h 6857998"/>
              <a:gd name="connsiteX2067" fmla="*/ 1845555 w 7705725"/>
              <a:gd name="connsiteY2067" fmla="*/ 446322 h 6857998"/>
              <a:gd name="connsiteX2068" fmla="*/ 1841761 w 7705725"/>
              <a:gd name="connsiteY2068" fmla="*/ 448225 h 6857998"/>
              <a:gd name="connsiteX2069" fmla="*/ 1837651 w 7705725"/>
              <a:gd name="connsiteY2069" fmla="*/ 449811 h 6857998"/>
              <a:gd name="connsiteX2070" fmla="*/ 1833541 w 7705725"/>
              <a:gd name="connsiteY2070" fmla="*/ 451396 h 6857998"/>
              <a:gd name="connsiteX2071" fmla="*/ 1829429 w 7705725"/>
              <a:gd name="connsiteY2071" fmla="*/ 452665 h 6857998"/>
              <a:gd name="connsiteX2072" fmla="*/ 1825320 w 7705725"/>
              <a:gd name="connsiteY2072" fmla="*/ 453299 h 6857998"/>
              <a:gd name="connsiteX2073" fmla="*/ 1820893 w 7705725"/>
              <a:gd name="connsiteY2073" fmla="*/ 454251 h 6857998"/>
              <a:gd name="connsiteX2074" fmla="*/ 1816467 w 7705725"/>
              <a:gd name="connsiteY2074" fmla="*/ 454568 h 6857998"/>
              <a:gd name="connsiteX2075" fmla="*/ 1811724 w 7705725"/>
              <a:gd name="connsiteY2075" fmla="*/ 454885 h 6857998"/>
              <a:gd name="connsiteX2076" fmla="*/ 1806981 w 7705725"/>
              <a:gd name="connsiteY2076" fmla="*/ 454885 h 6857998"/>
              <a:gd name="connsiteX2077" fmla="*/ 1802555 w 7705725"/>
              <a:gd name="connsiteY2077" fmla="*/ 454568 h 6857998"/>
              <a:gd name="connsiteX2078" fmla="*/ 1797497 w 7705725"/>
              <a:gd name="connsiteY2078" fmla="*/ 453616 h 6857998"/>
              <a:gd name="connsiteX2079" fmla="*/ 1793070 w 7705725"/>
              <a:gd name="connsiteY2079" fmla="*/ 452982 h 6857998"/>
              <a:gd name="connsiteX2080" fmla="*/ 1788327 w 7705725"/>
              <a:gd name="connsiteY2080" fmla="*/ 451714 h 6857998"/>
              <a:gd name="connsiteX2081" fmla="*/ 1783269 w 7705725"/>
              <a:gd name="connsiteY2081" fmla="*/ 450762 h 6857998"/>
              <a:gd name="connsiteX2082" fmla="*/ 1778525 w 7705725"/>
              <a:gd name="connsiteY2082" fmla="*/ 448859 h 6857998"/>
              <a:gd name="connsiteX2083" fmla="*/ 1773467 w 7705725"/>
              <a:gd name="connsiteY2083" fmla="*/ 446957 h 6857998"/>
              <a:gd name="connsiteX2084" fmla="*/ 1776313 w 7705725"/>
              <a:gd name="connsiteY2084" fmla="*/ 451714 h 6857998"/>
              <a:gd name="connsiteX2085" fmla="*/ 1779158 w 7705725"/>
              <a:gd name="connsiteY2085" fmla="*/ 455836 h 6857998"/>
              <a:gd name="connsiteX2086" fmla="*/ 1782319 w 7705725"/>
              <a:gd name="connsiteY2086" fmla="*/ 459642 h 6857998"/>
              <a:gd name="connsiteX2087" fmla="*/ 1784849 w 7705725"/>
              <a:gd name="connsiteY2087" fmla="*/ 463130 h 6857998"/>
              <a:gd name="connsiteX2088" fmla="*/ 1790540 w 7705725"/>
              <a:gd name="connsiteY2088" fmla="*/ 468839 h 6857998"/>
              <a:gd name="connsiteX2089" fmla="*/ 1794967 w 7705725"/>
              <a:gd name="connsiteY2089" fmla="*/ 473913 h 6857998"/>
              <a:gd name="connsiteX2090" fmla="*/ 1797180 w 7705725"/>
              <a:gd name="connsiteY2090" fmla="*/ 476767 h 6857998"/>
              <a:gd name="connsiteX2091" fmla="*/ 1799078 w 7705725"/>
              <a:gd name="connsiteY2091" fmla="*/ 479621 h 6857998"/>
              <a:gd name="connsiteX2092" fmla="*/ 1800342 w 7705725"/>
              <a:gd name="connsiteY2092" fmla="*/ 482475 h 6857998"/>
              <a:gd name="connsiteX2093" fmla="*/ 1801291 w 7705725"/>
              <a:gd name="connsiteY2093" fmla="*/ 485646 h 6857998"/>
              <a:gd name="connsiteX2094" fmla="*/ 1802239 w 7705725"/>
              <a:gd name="connsiteY2094" fmla="*/ 489135 h 6857998"/>
              <a:gd name="connsiteX2095" fmla="*/ 1802239 w 7705725"/>
              <a:gd name="connsiteY2095" fmla="*/ 493257 h 6857998"/>
              <a:gd name="connsiteX2096" fmla="*/ 1801607 w 7705725"/>
              <a:gd name="connsiteY2096" fmla="*/ 497697 h 6857998"/>
              <a:gd name="connsiteX2097" fmla="*/ 1800659 w 7705725"/>
              <a:gd name="connsiteY2097" fmla="*/ 502771 h 6857998"/>
              <a:gd name="connsiteX2098" fmla="*/ 1808247 w 7705725"/>
              <a:gd name="connsiteY2098" fmla="*/ 497380 h 6857998"/>
              <a:gd name="connsiteX2099" fmla="*/ 1817099 w 7705725"/>
              <a:gd name="connsiteY2099" fmla="*/ 492306 h 6857998"/>
              <a:gd name="connsiteX2100" fmla="*/ 1827216 w 7705725"/>
              <a:gd name="connsiteY2100" fmla="*/ 486598 h 6857998"/>
              <a:gd name="connsiteX2101" fmla="*/ 1838283 w 7705725"/>
              <a:gd name="connsiteY2101" fmla="*/ 480890 h 6857998"/>
              <a:gd name="connsiteX2102" fmla="*/ 1850298 w 7705725"/>
              <a:gd name="connsiteY2102" fmla="*/ 475498 h 6857998"/>
              <a:gd name="connsiteX2103" fmla="*/ 1862945 w 7705725"/>
              <a:gd name="connsiteY2103" fmla="*/ 470741 h 6857998"/>
              <a:gd name="connsiteX2104" fmla="*/ 1876224 w 7705725"/>
              <a:gd name="connsiteY2104" fmla="*/ 466302 h 6857998"/>
              <a:gd name="connsiteX2105" fmla="*/ 1882865 w 7705725"/>
              <a:gd name="connsiteY2105" fmla="*/ 464399 h 6857998"/>
              <a:gd name="connsiteX2106" fmla="*/ 1889187 w 7705725"/>
              <a:gd name="connsiteY2106" fmla="*/ 462813 h 6857998"/>
              <a:gd name="connsiteX2107" fmla="*/ 1895828 w 7705725"/>
              <a:gd name="connsiteY2107" fmla="*/ 461545 h 6857998"/>
              <a:gd name="connsiteX2108" fmla="*/ 1902783 w 7705725"/>
              <a:gd name="connsiteY2108" fmla="*/ 460593 h 6857998"/>
              <a:gd name="connsiteX2109" fmla="*/ 1909423 w 7705725"/>
              <a:gd name="connsiteY2109" fmla="*/ 459642 h 6857998"/>
              <a:gd name="connsiteX2110" fmla="*/ 1915747 w 7705725"/>
              <a:gd name="connsiteY2110" fmla="*/ 459325 h 6857998"/>
              <a:gd name="connsiteX2111" fmla="*/ 1922386 w 7705725"/>
              <a:gd name="connsiteY2111" fmla="*/ 459325 h 6857998"/>
              <a:gd name="connsiteX2112" fmla="*/ 1928709 w 7705725"/>
              <a:gd name="connsiteY2112" fmla="*/ 459642 h 6857998"/>
              <a:gd name="connsiteX2113" fmla="*/ 1935033 w 7705725"/>
              <a:gd name="connsiteY2113" fmla="*/ 460593 h 6857998"/>
              <a:gd name="connsiteX2114" fmla="*/ 1941040 w 7705725"/>
              <a:gd name="connsiteY2114" fmla="*/ 461545 h 6857998"/>
              <a:gd name="connsiteX2115" fmla="*/ 1946732 w 7705725"/>
              <a:gd name="connsiteY2115" fmla="*/ 463447 h 6857998"/>
              <a:gd name="connsiteX2116" fmla="*/ 1952422 w 7705725"/>
              <a:gd name="connsiteY2116" fmla="*/ 465667 h 6857998"/>
              <a:gd name="connsiteX2117" fmla="*/ 1957481 w 7705725"/>
              <a:gd name="connsiteY2117" fmla="*/ 468521 h 6857998"/>
              <a:gd name="connsiteX2118" fmla="*/ 1962856 w 7705725"/>
              <a:gd name="connsiteY2118" fmla="*/ 471376 h 6857998"/>
              <a:gd name="connsiteX2119" fmla="*/ 1967599 w 7705725"/>
              <a:gd name="connsiteY2119" fmla="*/ 475181 h 6857998"/>
              <a:gd name="connsiteX2120" fmla="*/ 1971709 w 7705725"/>
              <a:gd name="connsiteY2120" fmla="*/ 479621 h 6857998"/>
              <a:gd name="connsiteX2121" fmla="*/ 1975819 w 7705725"/>
              <a:gd name="connsiteY2121" fmla="*/ 484695 h 6857998"/>
              <a:gd name="connsiteX2122" fmla="*/ 1979613 w 7705725"/>
              <a:gd name="connsiteY2122" fmla="*/ 490403 h 6857998"/>
              <a:gd name="connsiteX2123" fmla="*/ 1972974 w 7705725"/>
              <a:gd name="connsiteY2123" fmla="*/ 492306 h 6857998"/>
              <a:gd name="connsiteX2124" fmla="*/ 1965701 w 7705725"/>
              <a:gd name="connsiteY2124" fmla="*/ 493575 h 6857998"/>
              <a:gd name="connsiteX2125" fmla="*/ 1959062 w 7705725"/>
              <a:gd name="connsiteY2125" fmla="*/ 494526 h 6857998"/>
              <a:gd name="connsiteX2126" fmla="*/ 1952738 w 7705725"/>
              <a:gd name="connsiteY2126" fmla="*/ 494843 h 6857998"/>
              <a:gd name="connsiteX2127" fmla="*/ 1946416 w 7705725"/>
              <a:gd name="connsiteY2127" fmla="*/ 494843 h 6857998"/>
              <a:gd name="connsiteX2128" fmla="*/ 1939775 w 7705725"/>
              <a:gd name="connsiteY2128" fmla="*/ 494526 h 6857998"/>
              <a:gd name="connsiteX2129" fmla="*/ 1927129 w 7705725"/>
              <a:gd name="connsiteY2129" fmla="*/ 493257 h 6857998"/>
              <a:gd name="connsiteX2130" fmla="*/ 1914798 w 7705725"/>
              <a:gd name="connsiteY2130" fmla="*/ 491672 h 6857998"/>
              <a:gd name="connsiteX2131" fmla="*/ 1908474 w 7705725"/>
              <a:gd name="connsiteY2131" fmla="*/ 491355 h 6857998"/>
              <a:gd name="connsiteX2132" fmla="*/ 1901834 w 7705725"/>
              <a:gd name="connsiteY2132" fmla="*/ 491355 h 6857998"/>
              <a:gd name="connsiteX2133" fmla="*/ 1895512 w 7705725"/>
              <a:gd name="connsiteY2133" fmla="*/ 491672 h 6857998"/>
              <a:gd name="connsiteX2134" fmla="*/ 1888871 w 7705725"/>
              <a:gd name="connsiteY2134" fmla="*/ 492623 h 6857998"/>
              <a:gd name="connsiteX2135" fmla="*/ 1882232 w 7705725"/>
              <a:gd name="connsiteY2135" fmla="*/ 493892 h 6857998"/>
              <a:gd name="connsiteX2136" fmla="*/ 1874959 w 7705725"/>
              <a:gd name="connsiteY2136" fmla="*/ 495795 h 6857998"/>
              <a:gd name="connsiteX2137" fmla="*/ 1873695 w 7705725"/>
              <a:gd name="connsiteY2137" fmla="*/ 496429 h 6857998"/>
              <a:gd name="connsiteX2138" fmla="*/ 1872746 w 7705725"/>
              <a:gd name="connsiteY2138" fmla="*/ 496746 h 6857998"/>
              <a:gd name="connsiteX2139" fmla="*/ 1870533 w 7705725"/>
              <a:gd name="connsiteY2139" fmla="*/ 498649 h 6857998"/>
              <a:gd name="connsiteX2140" fmla="*/ 1868952 w 7705725"/>
              <a:gd name="connsiteY2140" fmla="*/ 500869 h 6857998"/>
              <a:gd name="connsiteX2141" fmla="*/ 1867371 w 7705725"/>
              <a:gd name="connsiteY2141" fmla="*/ 503723 h 6857998"/>
              <a:gd name="connsiteX2142" fmla="*/ 1866423 w 7705725"/>
              <a:gd name="connsiteY2142" fmla="*/ 507211 h 6857998"/>
              <a:gd name="connsiteX2143" fmla="*/ 1865475 w 7705725"/>
              <a:gd name="connsiteY2143" fmla="*/ 511017 h 6857998"/>
              <a:gd name="connsiteX2144" fmla="*/ 1865158 w 7705725"/>
              <a:gd name="connsiteY2144" fmla="*/ 515139 h 6857998"/>
              <a:gd name="connsiteX2145" fmla="*/ 1864842 w 7705725"/>
              <a:gd name="connsiteY2145" fmla="*/ 518945 h 6857998"/>
              <a:gd name="connsiteX2146" fmla="*/ 1865158 w 7705725"/>
              <a:gd name="connsiteY2146" fmla="*/ 522751 h 6857998"/>
              <a:gd name="connsiteX2147" fmla="*/ 1866423 w 7705725"/>
              <a:gd name="connsiteY2147" fmla="*/ 525922 h 6857998"/>
              <a:gd name="connsiteX2148" fmla="*/ 1867371 w 7705725"/>
              <a:gd name="connsiteY2148" fmla="*/ 529410 h 6857998"/>
              <a:gd name="connsiteX2149" fmla="*/ 1869269 w 7705725"/>
              <a:gd name="connsiteY2149" fmla="*/ 531947 h 6857998"/>
              <a:gd name="connsiteX2150" fmla="*/ 1870217 w 7705725"/>
              <a:gd name="connsiteY2150" fmla="*/ 532898 h 6857998"/>
              <a:gd name="connsiteX2151" fmla="*/ 1871482 w 7705725"/>
              <a:gd name="connsiteY2151" fmla="*/ 533850 h 6857998"/>
              <a:gd name="connsiteX2152" fmla="*/ 1872746 w 7705725"/>
              <a:gd name="connsiteY2152" fmla="*/ 534484 h 6857998"/>
              <a:gd name="connsiteX2153" fmla="*/ 1874327 w 7705725"/>
              <a:gd name="connsiteY2153" fmla="*/ 534801 h 6857998"/>
              <a:gd name="connsiteX2154" fmla="*/ 1875592 w 7705725"/>
              <a:gd name="connsiteY2154" fmla="*/ 535119 h 6857998"/>
              <a:gd name="connsiteX2155" fmla="*/ 1877489 w 7705725"/>
              <a:gd name="connsiteY2155" fmla="*/ 535119 h 6857998"/>
              <a:gd name="connsiteX2156" fmla="*/ 1879386 w 7705725"/>
              <a:gd name="connsiteY2156" fmla="*/ 534801 h 6857998"/>
              <a:gd name="connsiteX2157" fmla="*/ 1881283 w 7705725"/>
              <a:gd name="connsiteY2157" fmla="*/ 533850 h 6857998"/>
              <a:gd name="connsiteX2158" fmla="*/ 1877489 w 7705725"/>
              <a:gd name="connsiteY2158" fmla="*/ 539241 h 6857998"/>
              <a:gd name="connsiteX2159" fmla="*/ 1873063 w 7705725"/>
              <a:gd name="connsiteY2159" fmla="*/ 544632 h 6857998"/>
              <a:gd name="connsiteX2160" fmla="*/ 1868320 w 7705725"/>
              <a:gd name="connsiteY2160" fmla="*/ 549389 h 6857998"/>
              <a:gd name="connsiteX2161" fmla="*/ 1862945 w 7705725"/>
              <a:gd name="connsiteY2161" fmla="*/ 553829 h 6857998"/>
              <a:gd name="connsiteX2162" fmla="*/ 1857569 w 7705725"/>
              <a:gd name="connsiteY2162" fmla="*/ 558586 h 6857998"/>
              <a:gd name="connsiteX2163" fmla="*/ 1851562 w 7705725"/>
              <a:gd name="connsiteY2163" fmla="*/ 562709 h 6857998"/>
              <a:gd name="connsiteX2164" fmla="*/ 1845239 w 7705725"/>
              <a:gd name="connsiteY2164" fmla="*/ 566514 h 6857998"/>
              <a:gd name="connsiteX2165" fmla="*/ 1838915 w 7705725"/>
              <a:gd name="connsiteY2165" fmla="*/ 570002 h 6857998"/>
              <a:gd name="connsiteX2166" fmla="*/ 1832276 w 7705725"/>
              <a:gd name="connsiteY2166" fmla="*/ 573491 h 6857998"/>
              <a:gd name="connsiteX2167" fmla="*/ 1825320 w 7705725"/>
              <a:gd name="connsiteY2167" fmla="*/ 576979 h 6857998"/>
              <a:gd name="connsiteX2168" fmla="*/ 1811092 w 7705725"/>
              <a:gd name="connsiteY2168" fmla="*/ 583005 h 6857998"/>
              <a:gd name="connsiteX2169" fmla="*/ 1796548 w 7705725"/>
              <a:gd name="connsiteY2169" fmla="*/ 589030 h 6857998"/>
              <a:gd name="connsiteX2170" fmla="*/ 1781371 w 7705725"/>
              <a:gd name="connsiteY2170" fmla="*/ 594105 h 6857998"/>
              <a:gd name="connsiteX2171" fmla="*/ 1752284 w 7705725"/>
              <a:gd name="connsiteY2171" fmla="*/ 605204 h 6857998"/>
              <a:gd name="connsiteX2172" fmla="*/ 1737739 w 7705725"/>
              <a:gd name="connsiteY2172" fmla="*/ 610912 h 6857998"/>
              <a:gd name="connsiteX2173" fmla="*/ 1724776 w 7705725"/>
              <a:gd name="connsiteY2173" fmla="*/ 616621 h 6857998"/>
              <a:gd name="connsiteX2174" fmla="*/ 1718769 w 7705725"/>
              <a:gd name="connsiteY2174" fmla="*/ 619792 h 6857998"/>
              <a:gd name="connsiteX2175" fmla="*/ 1712761 w 7705725"/>
              <a:gd name="connsiteY2175" fmla="*/ 622963 h 6857998"/>
              <a:gd name="connsiteX2176" fmla="*/ 1707070 w 7705725"/>
              <a:gd name="connsiteY2176" fmla="*/ 626135 h 6857998"/>
              <a:gd name="connsiteX2177" fmla="*/ 1701695 w 7705725"/>
              <a:gd name="connsiteY2177" fmla="*/ 629940 h 6857998"/>
              <a:gd name="connsiteX2178" fmla="*/ 1696952 w 7705725"/>
              <a:gd name="connsiteY2178" fmla="*/ 633746 h 6857998"/>
              <a:gd name="connsiteX2179" fmla="*/ 1692526 w 7705725"/>
              <a:gd name="connsiteY2179" fmla="*/ 637551 h 6857998"/>
              <a:gd name="connsiteX2180" fmla="*/ 1688416 w 7705725"/>
              <a:gd name="connsiteY2180" fmla="*/ 641991 h 6857998"/>
              <a:gd name="connsiteX2181" fmla="*/ 1684621 w 7705725"/>
              <a:gd name="connsiteY2181" fmla="*/ 646114 h 6857998"/>
              <a:gd name="connsiteX2182" fmla="*/ 1684306 w 7705725"/>
              <a:gd name="connsiteY2182" fmla="*/ 641991 h 6857998"/>
              <a:gd name="connsiteX2183" fmla="*/ 1684306 w 7705725"/>
              <a:gd name="connsiteY2183" fmla="*/ 637551 h 6857998"/>
              <a:gd name="connsiteX2184" fmla="*/ 1684306 w 7705725"/>
              <a:gd name="connsiteY2184" fmla="*/ 633429 h 6857998"/>
              <a:gd name="connsiteX2185" fmla="*/ 1684621 w 7705725"/>
              <a:gd name="connsiteY2185" fmla="*/ 629623 h 6857998"/>
              <a:gd name="connsiteX2186" fmla="*/ 1685253 w 7705725"/>
              <a:gd name="connsiteY2186" fmla="*/ 625817 h 6857998"/>
              <a:gd name="connsiteX2187" fmla="*/ 1685886 w 7705725"/>
              <a:gd name="connsiteY2187" fmla="*/ 622012 h 6857998"/>
              <a:gd name="connsiteX2188" fmla="*/ 1687151 w 7705725"/>
              <a:gd name="connsiteY2188" fmla="*/ 618841 h 6857998"/>
              <a:gd name="connsiteX2189" fmla="*/ 1688732 w 7705725"/>
              <a:gd name="connsiteY2189" fmla="*/ 615352 h 6857998"/>
              <a:gd name="connsiteX2190" fmla="*/ 1690313 w 7705725"/>
              <a:gd name="connsiteY2190" fmla="*/ 612181 h 6857998"/>
              <a:gd name="connsiteX2191" fmla="*/ 1691893 w 7705725"/>
              <a:gd name="connsiteY2191" fmla="*/ 609327 h 6857998"/>
              <a:gd name="connsiteX2192" fmla="*/ 1695687 w 7705725"/>
              <a:gd name="connsiteY2192" fmla="*/ 603618 h 6857998"/>
              <a:gd name="connsiteX2193" fmla="*/ 1700431 w 7705725"/>
              <a:gd name="connsiteY2193" fmla="*/ 597910 h 6857998"/>
              <a:gd name="connsiteX2194" fmla="*/ 1705173 w 7705725"/>
              <a:gd name="connsiteY2194" fmla="*/ 593153 h 6857998"/>
              <a:gd name="connsiteX2195" fmla="*/ 1709915 w 7705725"/>
              <a:gd name="connsiteY2195" fmla="*/ 588713 h 6857998"/>
              <a:gd name="connsiteX2196" fmla="*/ 1715290 w 7705725"/>
              <a:gd name="connsiteY2196" fmla="*/ 584591 h 6857998"/>
              <a:gd name="connsiteX2197" fmla="*/ 1725408 w 7705725"/>
              <a:gd name="connsiteY2197" fmla="*/ 576028 h 6857998"/>
              <a:gd name="connsiteX2198" fmla="*/ 1729835 w 7705725"/>
              <a:gd name="connsiteY2198" fmla="*/ 572540 h 6857998"/>
              <a:gd name="connsiteX2199" fmla="*/ 1734261 w 7705725"/>
              <a:gd name="connsiteY2199" fmla="*/ 568734 h 6857998"/>
              <a:gd name="connsiteX2200" fmla="*/ 1737423 w 7705725"/>
              <a:gd name="connsiteY2200" fmla="*/ 564929 h 6857998"/>
              <a:gd name="connsiteX2201" fmla="*/ 1740268 w 7705725"/>
              <a:gd name="connsiteY2201" fmla="*/ 561123 h 6857998"/>
              <a:gd name="connsiteX2202" fmla="*/ 1739636 w 7705725"/>
              <a:gd name="connsiteY2202" fmla="*/ 558586 h 6857998"/>
              <a:gd name="connsiteX2203" fmla="*/ 1738688 w 7705725"/>
              <a:gd name="connsiteY2203" fmla="*/ 556049 h 6857998"/>
              <a:gd name="connsiteX2204" fmla="*/ 1737423 w 7705725"/>
              <a:gd name="connsiteY2204" fmla="*/ 553829 h 6857998"/>
              <a:gd name="connsiteX2205" fmla="*/ 1735842 w 7705725"/>
              <a:gd name="connsiteY2205" fmla="*/ 551926 h 6857998"/>
              <a:gd name="connsiteX2206" fmla="*/ 1734578 w 7705725"/>
              <a:gd name="connsiteY2206" fmla="*/ 550023 h 6857998"/>
              <a:gd name="connsiteX2207" fmla="*/ 1732996 w 7705725"/>
              <a:gd name="connsiteY2207" fmla="*/ 548438 h 6857998"/>
              <a:gd name="connsiteX2208" fmla="*/ 1729202 w 7705725"/>
              <a:gd name="connsiteY2208" fmla="*/ 545267 h 6857998"/>
              <a:gd name="connsiteX2209" fmla="*/ 1724776 w 7705725"/>
              <a:gd name="connsiteY2209" fmla="*/ 543047 h 6857998"/>
              <a:gd name="connsiteX2210" fmla="*/ 1720350 w 7705725"/>
              <a:gd name="connsiteY2210" fmla="*/ 541144 h 6857998"/>
              <a:gd name="connsiteX2211" fmla="*/ 1715290 w 7705725"/>
              <a:gd name="connsiteY2211" fmla="*/ 539875 h 6857998"/>
              <a:gd name="connsiteX2212" fmla="*/ 1710864 w 7705725"/>
              <a:gd name="connsiteY2212" fmla="*/ 539558 h 6857998"/>
              <a:gd name="connsiteX2213" fmla="*/ 1706437 w 7705725"/>
              <a:gd name="connsiteY2213" fmla="*/ 539875 h 6857998"/>
              <a:gd name="connsiteX2214" fmla="*/ 1702328 w 7705725"/>
              <a:gd name="connsiteY2214" fmla="*/ 540827 h 6857998"/>
              <a:gd name="connsiteX2215" fmla="*/ 1698533 w 7705725"/>
              <a:gd name="connsiteY2215" fmla="*/ 541778 h 6857998"/>
              <a:gd name="connsiteX2216" fmla="*/ 1696952 w 7705725"/>
              <a:gd name="connsiteY2216" fmla="*/ 543047 h 6857998"/>
              <a:gd name="connsiteX2217" fmla="*/ 1695371 w 7705725"/>
              <a:gd name="connsiteY2217" fmla="*/ 543998 h 6857998"/>
              <a:gd name="connsiteX2218" fmla="*/ 1694423 w 7705725"/>
              <a:gd name="connsiteY2218" fmla="*/ 545267 h 6857998"/>
              <a:gd name="connsiteX2219" fmla="*/ 1693158 w 7705725"/>
              <a:gd name="connsiteY2219" fmla="*/ 546535 h 6857998"/>
              <a:gd name="connsiteX2220" fmla="*/ 1692526 w 7705725"/>
              <a:gd name="connsiteY2220" fmla="*/ 547803 h 6857998"/>
              <a:gd name="connsiteX2221" fmla="*/ 1691893 w 7705725"/>
              <a:gd name="connsiteY2221" fmla="*/ 549706 h 6857998"/>
              <a:gd name="connsiteX2222" fmla="*/ 1691577 w 7705725"/>
              <a:gd name="connsiteY2222" fmla="*/ 551609 h 6857998"/>
              <a:gd name="connsiteX2223" fmla="*/ 1691893 w 7705725"/>
              <a:gd name="connsiteY2223" fmla="*/ 553512 h 6857998"/>
              <a:gd name="connsiteX2224" fmla="*/ 1692526 w 7705725"/>
              <a:gd name="connsiteY2224" fmla="*/ 555415 h 6857998"/>
              <a:gd name="connsiteX2225" fmla="*/ 1693158 w 7705725"/>
              <a:gd name="connsiteY2225" fmla="*/ 557635 h 6857998"/>
              <a:gd name="connsiteX2226" fmla="*/ 1689048 w 7705725"/>
              <a:gd name="connsiteY2226" fmla="*/ 557000 h 6857998"/>
              <a:gd name="connsiteX2227" fmla="*/ 1685253 w 7705725"/>
              <a:gd name="connsiteY2227" fmla="*/ 555732 h 6857998"/>
              <a:gd name="connsiteX2228" fmla="*/ 1682408 w 7705725"/>
              <a:gd name="connsiteY2228" fmla="*/ 554781 h 6857998"/>
              <a:gd name="connsiteX2229" fmla="*/ 1679879 w 7705725"/>
              <a:gd name="connsiteY2229" fmla="*/ 553195 h 6857998"/>
              <a:gd name="connsiteX2230" fmla="*/ 1678614 w 7705725"/>
              <a:gd name="connsiteY2230" fmla="*/ 551609 h 6857998"/>
              <a:gd name="connsiteX2231" fmla="*/ 1677349 w 7705725"/>
              <a:gd name="connsiteY2231" fmla="*/ 550023 h 6857998"/>
              <a:gd name="connsiteX2232" fmla="*/ 1676717 w 7705725"/>
              <a:gd name="connsiteY2232" fmla="*/ 548755 h 6857998"/>
              <a:gd name="connsiteX2233" fmla="*/ 1676401 w 7705725"/>
              <a:gd name="connsiteY2233" fmla="*/ 547169 h 6857998"/>
              <a:gd name="connsiteX2234" fmla="*/ 1676717 w 7705725"/>
              <a:gd name="connsiteY2234" fmla="*/ 545267 h 6857998"/>
              <a:gd name="connsiteX2235" fmla="*/ 1677349 w 7705725"/>
              <a:gd name="connsiteY2235" fmla="*/ 543681 h 6857998"/>
              <a:gd name="connsiteX2236" fmla="*/ 1678614 w 7705725"/>
              <a:gd name="connsiteY2236" fmla="*/ 541778 h 6857998"/>
              <a:gd name="connsiteX2237" fmla="*/ 1679563 w 7705725"/>
              <a:gd name="connsiteY2237" fmla="*/ 539875 h 6857998"/>
              <a:gd name="connsiteX2238" fmla="*/ 1683674 w 7705725"/>
              <a:gd name="connsiteY2238" fmla="*/ 536387 h 6857998"/>
              <a:gd name="connsiteX2239" fmla="*/ 1688416 w 7705725"/>
              <a:gd name="connsiteY2239" fmla="*/ 532581 h 6857998"/>
              <a:gd name="connsiteX2240" fmla="*/ 1693791 w 7705725"/>
              <a:gd name="connsiteY2240" fmla="*/ 528776 h 6857998"/>
              <a:gd name="connsiteX2241" fmla="*/ 1700431 w 7705725"/>
              <a:gd name="connsiteY2241" fmla="*/ 524970 h 6857998"/>
              <a:gd name="connsiteX2242" fmla="*/ 1706754 w 7705725"/>
              <a:gd name="connsiteY2242" fmla="*/ 521165 h 6857998"/>
              <a:gd name="connsiteX2243" fmla="*/ 1713393 w 7705725"/>
              <a:gd name="connsiteY2243" fmla="*/ 517677 h 6857998"/>
              <a:gd name="connsiteX2244" fmla="*/ 1725725 w 7705725"/>
              <a:gd name="connsiteY2244" fmla="*/ 511968 h 6857998"/>
              <a:gd name="connsiteX2245" fmla="*/ 1735210 w 7705725"/>
              <a:gd name="connsiteY2245" fmla="*/ 507528 h 6857998"/>
              <a:gd name="connsiteX2246" fmla="*/ 1740268 w 7705725"/>
              <a:gd name="connsiteY2246" fmla="*/ 509748 h 6857998"/>
              <a:gd name="connsiteX2247" fmla="*/ 1743430 w 7705725"/>
              <a:gd name="connsiteY2247" fmla="*/ 511968 h 6857998"/>
              <a:gd name="connsiteX2248" fmla="*/ 1746592 w 7705725"/>
              <a:gd name="connsiteY2248" fmla="*/ 515139 h 6857998"/>
              <a:gd name="connsiteX2249" fmla="*/ 1748805 w 7705725"/>
              <a:gd name="connsiteY2249" fmla="*/ 517994 h 6857998"/>
              <a:gd name="connsiteX2250" fmla="*/ 1750386 w 7705725"/>
              <a:gd name="connsiteY2250" fmla="*/ 521165 h 6857998"/>
              <a:gd name="connsiteX2251" fmla="*/ 1751335 w 7705725"/>
              <a:gd name="connsiteY2251" fmla="*/ 524653 h 6857998"/>
              <a:gd name="connsiteX2252" fmla="*/ 1752284 w 7705725"/>
              <a:gd name="connsiteY2252" fmla="*/ 528459 h 6857998"/>
              <a:gd name="connsiteX2253" fmla="*/ 1752600 w 7705725"/>
              <a:gd name="connsiteY2253" fmla="*/ 531947 h 6857998"/>
              <a:gd name="connsiteX2254" fmla="*/ 1752916 w 7705725"/>
              <a:gd name="connsiteY2254" fmla="*/ 540510 h 6857998"/>
              <a:gd name="connsiteX2255" fmla="*/ 1752600 w 7705725"/>
              <a:gd name="connsiteY2255" fmla="*/ 549072 h 6857998"/>
              <a:gd name="connsiteX2256" fmla="*/ 1752916 w 7705725"/>
              <a:gd name="connsiteY2256" fmla="*/ 553512 h 6857998"/>
              <a:gd name="connsiteX2257" fmla="*/ 1753231 w 7705725"/>
              <a:gd name="connsiteY2257" fmla="*/ 557952 h 6857998"/>
              <a:gd name="connsiteX2258" fmla="*/ 1753548 w 7705725"/>
              <a:gd name="connsiteY2258" fmla="*/ 562709 h 6857998"/>
              <a:gd name="connsiteX2259" fmla="*/ 1754813 w 7705725"/>
              <a:gd name="connsiteY2259" fmla="*/ 567466 h 6857998"/>
              <a:gd name="connsiteX2260" fmla="*/ 1760819 w 7705725"/>
              <a:gd name="connsiteY2260" fmla="*/ 563026 h 6857998"/>
              <a:gd name="connsiteX2261" fmla="*/ 1766512 w 7705725"/>
              <a:gd name="connsiteY2261" fmla="*/ 559220 h 6857998"/>
              <a:gd name="connsiteX2262" fmla="*/ 1771886 w 7705725"/>
              <a:gd name="connsiteY2262" fmla="*/ 556049 h 6857998"/>
              <a:gd name="connsiteX2263" fmla="*/ 1777261 w 7705725"/>
              <a:gd name="connsiteY2263" fmla="*/ 553512 h 6857998"/>
              <a:gd name="connsiteX2264" fmla="*/ 1782637 w 7705725"/>
              <a:gd name="connsiteY2264" fmla="*/ 551609 h 6857998"/>
              <a:gd name="connsiteX2265" fmla="*/ 1787695 w 7705725"/>
              <a:gd name="connsiteY2265" fmla="*/ 550023 h 6857998"/>
              <a:gd name="connsiteX2266" fmla="*/ 1793070 w 7705725"/>
              <a:gd name="connsiteY2266" fmla="*/ 549072 h 6857998"/>
              <a:gd name="connsiteX2267" fmla="*/ 1798445 w 7705725"/>
              <a:gd name="connsiteY2267" fmla="*/ 548438 h 6857998"/>
              <a:gd name="connsiteX2268" fmla="*/ 1808562 w 7705725"/>
              <a:gd name="connsiteY2268" fmla="*/ 546852 h 6857998"/>
              <a:gd name="connsiteX2269" fmla="*/ 1818997 w 7705725"/>
              <a:gd name="connsiteY2269" fmla="*/ 545267 h 6857998"/>
              <a:gd name="connsiteX2270" fmla="*/ 1824371 w 7705725"/>
              <a:gd name="connsiteY2270" fmla="*/ 543998 h 6857998"/>
              <a:gd name="connsiteX2271" fmla="*/ 1829429 w 7705725"/>
              <a:gd name="connsiteY2271" fmla="*/ 543047 h 6857998"/>
              <a:gd name="connsiteX2272" fmla="*/ 1834805 w 7705725"/>
              <a:gd name="connsiteY2272" fmla="*/ 541144 h 6857998"/>
              <a:gd name="connsiteX2273" fmla="*/ 1840496 w 7705725"/>
              <a:gd name="connsiteY2273" fmla="*/ 539241 h 6857998"/>
              <a:gd name="connsiteX2274" fmla="*/ 1839231 w 7705725"/>
              <a:gd name="connsiteY2274" fmla="*/ 535119 h 6857998"/>
              <a:gd name="connsiteX2275" fmla="*/ 1837651 w 7705725"/>
              <a:gd name="connsiteY2275" fmla="*/ 531313 h 6857998"/>
              <a:gd name="connsiteX2276" fmla="*/ 1836386 w 7705725"/>
              <a:gd name="connsiteY2276" fmla="*/ 527824 h 6857998"/>
              <a:gd name="connsiteX2277" fmla="*/ 1834805 w 7705725"/>
              <a:gd name="connsiteY2277" fmla="*/ 525288 h 6857998"/>
              <a:gd name="connsiteX2278" fmla="*/ 1833224 w 7705725"/>
              <a:gd name="connsiteY2278" fmla="*/ 522751 h 6857998"/>
              <a:gd name="connsiteX2279" fmla="*/ 1831644 w 7705725"/>
              <a:gd name="connsiteY2279" fmla="*/ 520848 h 6857998"/>
              <a:gd name="connsiteX2280" fmla="*/ 1829746 w 7705725"/>
              <a:gd name="connsiteY2280" fmla="*/ 518945 h 6857998"/>
              <a:gd name="connsiteX2281" fmla="*/ 1827849 w 7705725"/>
              <a:gd name="connsiteY2281" fmla="*/ 517359 h 6857998"/>
              <a:gd name="connsiteX2282" fmla="*/ 1826585 w 7705725"/>
              <a:gd name="connsiteY2282" fmla="*/ 516408 h 6857998"/>
              <a:gd name="connsiteX2283" fmla="*/ 1824687 w 7705725"/>
              <a:gd name="connsiteY2283" fmla="*/ 515457 h 6857998"/>
              <a:gd name="connsiteX2284" fmla="*/ 1822790 w 7705725"/>
              <a:gd name="connsiteY2284" fmla="*/ 514822 h 6857998"/>
              <a:gd name="connsiteX2285" fmla="*/ 1820893 w 7705725"/>
              <a:gd name="connsiteY2285" fmla="*/ 514822 h 6857998"/>
              <a:gd name="connsiteX2286" fmla="*/ 1817099 w 7705725"/>
              <a:gd name="connsiteY2286" fmla="*/ 514505 h 6857998"/>
              <a:gd name="connsiteX2287" fmla="*/ 1813305 w 7705725"/>
              <a:gd name="connsiteY2287" fmla="*/ 515139 h 6857998"/>
              <a:gd name="connsiteX2288" fmla="*/ 1809511 w 7705725"/>
              <a:gd name="connsiteY2288" fmla="*/ 516408 h 6857998"/>
              <a:gd name="connsiteX2289" fmla="*/ 1805716 w 7705725"/>
              <a:gd name="connsiteY2289" fmla="*/ 517359 h 6857998"/>
              <a:gd name="connsiteX2290" fmla="*/ 1799078 w 7705725"/>
              <a:gd name="connsiteY2290" fmla="*/ 520531 h 6857998"/>
              <a:gd name="connsiteX2291" fmla="*/ 1795599 w 7705725"/>
              <a:gd name="connsiteY2291" fmla="*/ 521799 h 6857998"/>
              <a:gd name="connsiteX2292" fmla="*/ 1793070 w 7705725"/>
              <a:gd name="connsiteY2292" fmla="*/ 522751 h 6857998"/>
              <a:gd name="connsiteX2293" fmla="*/ 1790540 w 7705725"/>
              <a:gd name="connsiteY2293" fmla="*/ 522751 h 6857998"/>
              <a:gd name="connsiteX2294" fmla="*/ 1789276 w 7705725"/>
              <a:gd name="connsiteY2294" fmla="*/ 522751 h 6857998"/>
              <a:gd name="connsiteX2295" fmla="*/ 1788327 w 7705725"/>
              <a:gd name="connsiteY2295" fmla="*/ 522433 h 6857998"/>
              <a:gd name="connsiteX2296" fmla="*/ 1787379 w 7705725"/>
              <a:gd name="connsiteY2296" fmla="*/ 521799 h 6857998"/>
              <a:gd name="connsiteX2297" fmla="*/ 1787063 w 7705725"/>
              <a:gd name="connsiteY2297" fmla="*/ 520848 h 6857998"/>
              <a:gd name="connsiteX2298" fmla="*/ 1787063 w 7705725"/>
              <a:gd name="connsiteY2298" fmla="*/ 517677 h 6857998"/>
              <a:gd name="connsiteX2299" fmla="*/ 1787379 w 7705725"/>
              <a:gd name="connsiteY2299" fmla="*/ 513554 h 6857998"/>
              <a:gd name="connsiteX2300" fmla="*/ 1788327 w 7705725"/>
              <a:gd name="connsiteY2300" fmla="*/ 509431 h 6857998"/>
              <a:gd name="connsiteX2301" fmla="*/ 1788643 w 7705725"/>
              <a:gd name="connsiteY2301" fmla="*/ 504991 h 6857998"/>
              <a:gd name="connsiteX2302" fmla="*/ 1788959 w 7705725"/>
              <a:gd name="connsiteY2302" fmla="*/ 500869 h 6857998"/>
              <a:gd name="connsiteX2303" fmla="*/ 1788643 w 7705725"/>
              <a:gd name="connsiteY2303" fmla="*/ 498966 h 6857998"/>
              <a:gd name="connsiteX2304" fmla="*/ 1788327 w 7705725"/>
              <a:gd name="connsiteY2304" fmla="*/ 497697 h 6857998"/>
              <a:gd name="connsiteX2305" fmla="*/ 1787379 w 7705725"/>
              <a:gd name="connsiteY2305" fmla="*/ 496746 h 6857998"/>
              <a:gd name="connsiteX2306" fmla="*/ 1786430 w 7705725"/>
              <a:gd name="connsiteY2306" fmla="*/ 495795 h 6857998"/>
              <a:gd name="connsiteX2307" fmla="*/ 1783901 w 7705725"/>
              <a:gd name="connsiteY2307" fmla="*/ 495477 h 6857998"/>
              <a:gd name="connsiteX2308" fmla="*/ 1781688 w 7705725"/>
              <a:gd name="connsiteY2308" fmla="*/ 495477 h 6857998"/>
              <a:gd name="connsiteX2309" fmla="*/ 1779474 w 7705725"/>
              <a:gd name="connsiteY2309" fmla="*/ 495795 h 6857998"/>
              <a:gd name="connsiteX2310" fmla="*/ 1776629 w 7705725"/>
              <a:gd name="connsiteY2310" fmla="*/ 496746 h 6857998"/>
              <a:gd name="connsiteX2311" fmla="*/ 1770938 w 7705725"/>
              <a:gd name="connsiteY2311" fmla="*/ 498332 h 6857998"/>
              <a:gd name="connsiteX2312" fmla="*/ 1767776 w 7705725"/>
              <a:gd name="connsiteY2312" fmla="*/ 498966 h 6857998"/>
              <a:gd name="connsiteX2313" fmla="*/ 1764930 w 7705725"/>
              <a:gd name="connsiteY2313" fmla="*/ 499283 h 6857998"/>
              <a:gd name="connsiteX2314" fmla="*/ 1761454 w 7705725"/>
              <a:gd name="connsiteY2314" fmla="*/ 499283 h 6857998"/>
              <a:gd name="connsiteX2315" fmla="*/ 1758606 w 7705725"/>
              <a:gd name="connsiteY2315" fmla="*/ 498649 h 6857998"/>
              <a:gd name="connsiteX2316" fmla="*/ 1755445 w 7705725"/>
              <a:gd name="connsiteY2316" fmla="*/ 497380 h 6857998"/>
              <a:gd name="connsiteX2317" fmla="*/ 1752600 w 7705725"/>
              <a:gd name="connsiteY2317" fmla="*/ 495160 h 6857998"/>
              <a:gd name="connsiteX2318" fmla="*/ 1749438 w 7705725"/>
              <a:gd name="connsiteY2318" fmla="*/ 492306 h 6857998"/>
              <a:gd name="connsiteX2319" fmla="*/ 1746908 w 7705725"/>
              <a:gd name="connsiteY2319" fmla="*/ 487866 h 6857998"/>
              <a:gd name="connsiteX2320" fmla="*/ 1744695 w 7705725"/>
              <a:gd name="connsiteY2320" fmla="*/ 482792 h 6857998"/>
              <a:gd name="connsiteX2321" fmla="*/ 1742482 w 7705725"/>
              <a:gd name="connsiteY2321" fmla="*/ 475815 h 6857998"/>
              <a:gd name="connsiteX2322" fmla="*/ 1743430 w 7705725"/>
              <a:gd name="connsiteY2322" fmla="*/ 474864 h 6857998"/>
              <a:gd name="connsiteX2323" fmla="*/ 1744695 w 7705725"/>
              <a:gd name="connsiteY2323" fmla="*/ 473596 h 6857998"/>
              <a:gd name="connsiteX2324" fmla="*/ 1745329 w 7705725"/>
              <a:gd name="connsiteY2324" fmla="*/ 472644 h 6857998"/>
              <a:gd name="connsiteX2325" fmla="*/ 1745643 w 7705725"/>
              <a:gd name="connsiteY2325" fmla="*/ 471058 h 6857998"/>
              <a:gd name="connsiteX2326" fmla="*/ 1746276 w 7705725"/>
              <a:gd name="connsiteY2326" fmla="*/ 469473 h 6857998"/>
              <a:gd name="connsiteX2327" fmla="*/ 1746276 w 7705725"/>
              <a:gd name="connsiteY2327" fmla="*/ 467887 h 6857998"/>
              <a:gd name="connsiteX2328" fmla="*/ 1745329 w 7705725"/>
              <a:gd name="connsiteY2328" fmla="*/ 464399 h 6857998"/>
              <a:gd name="connsiteX2329" fmla="*/ 1744379 w 7705725"/>
              <a:gd name="connsiteY2329" fmla="*/ 460593 h 6857998"/>
              <a:gd name="connsiteX2330" fmla="*/ 1742798 w 7705725"/>
              <a:gd name="connsiteY2330" fmla="*/ 456788 h 6857998"/>
              <a:gd name="connsiteX2331" fmla="*/ 1741217 w 7705725"/>
              <a:gd name="connsiteY2331" fmla="*/ 452982 h 6857998"/>
              <a:gd name="connsiteX2332" fmla="*/ 1740268 w 7705725"/>
              <a:gd name="connsiteY2332" fmla="*/ 449176 h 6857998"/>
              <a:gd name="connsiteX2333" fmla="*/ 1744695 w 7705725"/>
              <a:gd name="connsiteY2333" fmla="*/ 447274 h 6857998"/>
              <a:gd name="connsiteX2334" fmla="*/ 1748490 w 7705725"/>
              <a:gd name="connsiteY2334" fmla="*/ 445371 h 6857998"/>
              <a:gd name="connsiteX2335" fmla="*/ 1752284 w 7705725"/>
              <a:gd name="connsiteY2335" fmla="*/ 443151 h 6857998"/>
              <a:gd name="connsiteX2336" fmla="*/ 1755445 w 7705725"/>
              <a:gd name="connsiteY2336" fmla="*/ 440931 h 6857998"/>
              <a:gd name="connsiteX2337" fmla="*/ 1761768 w 7705725"/>
              <a:gd name="connsiteY2337" fmla="*/ 436491 h 6857998"/>
              <a:gd name="connsiteX2338" fmla="*/ 1767144 w 7705725"/>
              <a:gd name="connsiteY2338" fmla="*/ 431100 h 6857998"/>
              <a:gd name="connsiteX2339" fmla="*/ 1771886 w 7705725"/>
              <a:gd name="connsiteY2339" fmla="*/ 425709 h 6857998"/>
              <a:gd name="connsiteX2340" fmla="*/ 1776629 w 7705725"/>
              <a:gd name="connsiteY2340" fmla="*/ 420318 h 6857998"/>
              <a:gd name="connsiteX2341" fmla="*/ 1784849 w 7705725"/>
              <a:gd name="connsiteY2341" fmla="*/ 408901 h 6857998"/>
              <a:gd name="connsiteX2342" fmla="*/ 1789276 w 7705725"/>
              <a:gd name="connsiteY2342" fmla="*/ 403510 h 6857998"/>
              <a:gd name="connsiteX2343" fmla="*/ 1794335 w 7705725"/>
              <a:gd name="connsiteY2343" fmla="*/ 398119 h 6857998"/>
              <a:gd name="connsiteX2344" fmla="*/ 1799394 w 7705725"/>
              <a:gd name="connsiteY2344" fmla="*/ 393045 h 6857998"/>
              <a:gd name="connsiteX2345" fmla="*/ 1805401 w 7705725"/>
              <a:gd name="connsiteY2345" fmla="*/ 388288 h 6857998"/>
              <a:gd name="connsiteX2346" fmla="*/ 1808878 w 7705725"/>
              <a:gd name="connsiteY2346" fmla="*/ 385751 h 6857998"/>
              <a:gd name="connsiteX2347" fmla="*/ 1812672 w 7705725"/>
              <a:gd name="connsiteY2347" fmla="*/ 384165 h 6857998"/>
              <a:gd name="connsiteX2348" fmla="*/ 1816784 w 7705725"/>
              <a:gd name="connsiteY2348" fmla="*/ 382262 h 6857998"/>
              <a:gd name="connsiteX2349" fmla="*/ 1820893 w 7705725"/>
              <a:gd name="connsiteY2349" fmla="*/ 380359 h 6857998"/>
              <a:gd name="connsiteX2350" fmla="*/ 1825320 w 7705725"/>
              <a:gd name="connsiteY2350" fmla="*/ 378774 h 6857998"/>
              <a:gd name="connsiteX2351" fmla="*/ 1830378 w 7705725"/>
              <a:gd name="connsiteY2351" fmla="*/ 377188 h 6857998"/>
              <a:gd name="connsiteX2352" fmla="*/ 1835754 w 7705725"/>
              <a:gd name="connsiteY2352" fmla="*/ 375602 h 6857998"/>
              <a:gd name="connsiteX2353" fmla="*/ 1979588 w 7705725"/>
              <a:gd name="connsiteY2353" fmla="*/ 277814 h 6857998"/>
              <a:gd name="connsiteX2354" fmla="*/ 1981171 w 7705725"/>
              <a:gd name="connsiteY2354" fmla="*/ 282861 h 6857998"/>
              <a:gd name="connsiteX2355" fmla="*/ 1982437 w 7705725"/>
              <a:gd name="connsiteY2355" fmla="*/ 287278 h 6857998"/>
              <a:gd name="connsiteX2356" fmla="*/ 1984336 w 7705725"/>
              <a:gd name="connsiteY2356" fmla="*/ 291064 h 6857998"/>
              <a:gd name="connsiteX2357" fmla="*/ 1986235 w 7705725"/>
              <a:gd name="connsiteY2357" fmla="*/ 293903 h 6857998"/>
              <a:gd name="connsiteX2358" fmla="*/ 1987817 w 7705725"/>
              <a:gd name="connsiteY2358" fmla="*/ 297058 h 6857998"/>
              <a:gd name="connsiteX2359" fmla="*/ 1989716 w 7705725"/>
              <a:gd name="connsiteY2359" fmla="*/ 299266 h 6857998"/>
              <a:gd name="connsiteX2360" fmla="*/ 1991932 w 7705725"/>
              <a:gd name="connsiteY2360" fmla="*/ 301159 h 6857998"/>
              <a:gd name="connsiteX2361" fmla="*/ 1993831 w 7705725"/>
              <a:gd name="connsiteY2361" fmla="*/ 302736 h 6857998"/>
              <a:gd name="connsiteX2362" fmla="*/ 1996047 w 7705725"/>
              <a:gd name="connsiteY2362" fmla="*/ 303367 h 6857998"/>
              <a:gd name="connsiteX2363" fmla="*/ 1997946 w 7705725"/>
              <a:gd name="connsiteY2363" fmla="*/ 303998 h 6857998"/>
              <a:gd name="connsiteX2364" fmla="*/ 2000161 w 7705725"/>
              <a:gd name="connsiteY2364" fmla="*/ 304944 h 6857998"/>
              <a:gd name="connsiteX2365" fmla="*/ 2002377 w 7705725"/>
              <a:gd name="connsiteY2365" fmla="*/ 304944 h 6857998"/>
              <a:gd name="connsiteX2366" fmla="*/ 2007124 w 7705725"/>
              <a:gd name="connsiteY2366" fmla="*/ 304944 h 6857998"/>
              <a:gd name="connsiteX2367" fmla="*/ 2011872 w 7705725"/>
              <a:gd name="connsiteY2367" fmla="*/ 303998 h 6857998"/>
              <a:gd name="connsiteX2368" fmla="*/ 2022317 w 7705725"/>
              <a:gd name="connsiteY2368" fmla="*/ 302105 h 6857998"/>
              <a:gd name="connsiteX2369" fmla="*/ 2028014 w 7705725"/>
              <a:gd name="connsiteY2369" fmla="*/ 301474 h 6857998"/>
              <a:gd name="connsiteX2370" fmla="*/ 2034029 w 7705725"/>
              <a:gd name="connsiteY2370" fmla="*/ 301474 h 6857998"/>
              <a:gd name="connsiteX2371" fmla="*/ 2036876 w 7705725"/>
              <a:gd name="connsiteY2371" fmla="*/ 301789 h 6857998"/>
              <a:gd name="connsiteX2372" fmla="*/ 2039725 w 7705725"/>
              <a:gd name="connsiteY2372" fmla="*/ 302105 h 6857998"/>
              <a:gd name="connsiteX2373" fmla="*/ 2043207 w 7705725"/>
              <a:gd name="connsiteY2373" fmla="*/ 303051 h 6857998"/>
              <a:gd name="connsiteX2374" fmla="*/ 2046055 w 7705725"/>
              <a:gd name="connsiteY2374" fmla="*/ 303998 h 6857998"/>
              <a:gd name="connsiteX2375" fmla="*/ 2049220 w 7705725"/>
              <a:gd name="connsiteY2375" fmla="*/ 305891 h 6857998"/>
              <a:gd name="connsiteX2376" fmla="*/ 2052386 w 7705725"/>
              <a:gd name="connsiteY2376" fmla="*/ 307783 h 6857998"/>
              <a:gd name="connsiteX2377" fmla="*/ 2055867 w 7705725"/>
              <a:gd name="connsiteY2377" fmla="*/ 309992 h 6857998"/>
              <a:gd name="connsiteX2378" fmla="*/ 2059349 w 7705725"/>
              <a:gd name="connsiteY2378" fmla="*/ 313146 h 6857998"/>
              <a:gd name="connsiteX2379" fmla="*/ 2057133 w 7705725"/>
              <a:gd name="connsiteY2379" fmla="*/ 318825 h 6857998"/>
              <a:gd name="connsiteX2380" fmla="*/ 2054285 w 7705725"/>
              <a:gd name="connsiteY2380" fmla="*/ 325765 h 6857998"/>
              <a:gd name="connsiteX2381" fmla="*/ 2051753 w 7705725"/>
              <a:gd name="connsiteY2381" fmla="*/ 333652 h 6857998"/>
              <a:gd name="connsiteX2382" fmla="*/ 2050486 w 7705725"/>
              <a:gd name="connsiteY2382" fmla="*/ 337437 h 6857998"/>
              <a:gd name="connsiteX2383" fmla="*/ 2049853 w 7705725"/>
              <a:gd name="connsiteY2383" fmla="*/ 341223 h 6857998"/>
              <a:gd name="connsiteX2384" fmla="*/ 2049853 w 7705725"/>
              <a:gd name="connsiteY2384" fmla="*/ 344693 h 6857998"/>
              <a:gd name="connsiteX2385" fmla="*/ 2050171 w 7705725"/>
              <a:gd name="connsiteY2385" fmla="*/ 347216 h 6857998"/>
              <a:gd name="connsiteX2386" fmla="*/ 2050486 w 7705725"/>
              <a:gd name="connsiteY2386" fmla="*/ 348794 h 6857998"/>
              <a:gd name="connsiteX2387" fmla="*/ 2051436 w 7705725"/>
              <a:gd name="connsiteY2387" fmla="*/ 349740 h 6857998"/>
              <a:gd name="connsiteX2388" fmla="*/ 2052386 w 7705725"/>
              <a:gd name="connsiteY2388" fmla="*/ 350687 h 6857998"/>
              <a:gd name="connsiteX2389" fmla="*/ 2053652 w 7705725"/>
              <a:gd name="connsiteY2389" fmla="*/ 351318 h 6857998"/>
              <a:gd name="connsiteX2390" fmla="*/ 2054918 w 7705725"/>
              <a:gd name="connsiteY2390" fmla="*/ 351633 h 6857998"/>
              <a:gd name="connsiteX2391" fmla="*/ 2056185 w 7705725"/>
              <a:gd name="connsiteY2391" fmla="*/ 351949 h 6857998"/>
              <a:gd name="connsiteX2392" fmla="*/ 2058083 w 7705725"/>
              <a:gd name="connsiteY2392" fmla="*/ 351949 h 6857998"/>
              <a:gd name="connsiteX2393" fmla="*/ 2060298 w 7705725"/>
              <a:gd name="connsiteY2393" fmla="*/ 351633 h 6857998"/>
              <a:gd name="connsiteX2394" fmla="*/ 2065679 w 7705725"/>
              <a:gd name="connsiteY2394" fmla="*/ 350056 h 6857998"/>
              <a:gd name="connsiteX2395" fmla="*/ 2072327 w 7705725"/>
              <a:gd name="connsiteY2395" fmla="*/ 347532 h 6857998"/>
              <a:gd name="connsiteX2396" fmla="*/ 2072959 w 7705725"/>
              <a:gd name="connsiteY2396" fmla="*/ 351949 h 6857998"/>
              <a:gd name="connsiteX2397" fmla="*/ 2073275 w 7705725"/>
              <a:gd name="connsiteY2397" fmla="*/ 356050 h 6857998"/>
              <a:gd name="connsiteX2398" fmla="*/ 2073275 w 7705725"/>
              <a:gd name="connsiteY2398" fmla="*/ 359520 h 6857998"/>
              <a:gd name="connsiteX2399" fmla="*/ 2072959 w 7705725"/>
              <a:gd name="connsiteY2399" fmla="*/ 362990 h 6857998"/>
              <a:gd name="connsiteX2400" fmla="*/ 2072009 w 7705725"/>
              <a:gd name="connsiteY2400" fmla="*/ 365829 h 6857998"/>
              <a:gd name="connsiteX2401" fmla="*/ 2071376 w 7705725"/>
              <a:gd name="connsiteY2401" fmla="*/ 368668 h 6857998"/>
              <a:gd name="connsiteX2402" fmla="*/ 2070110 w 7705725"/>
              <a:gd name="connsiteY2402" fmla="*/ 370877 h 6857998"/>
              <a:gd name="connsiteX2403" fmla="*/ 2068845 w 7705725"/>
              <a:gd name="connsiteY2403" fmla="*/ 372769 h 6857998"/>
              <a:gd name="connsiteX2404" fmla="*/ 2067262 w 7705725"/>
              <a:gd name="connsiteY2404" fmla="*/ 374662 h 6857998"/>
              <a:gd name="connsiteX2405" fmla="*/ 2065362 w 7705725"/>
              <a:gd name="connsiteY2405" fmla="*/ 375924 h 6857998"/>
              <a:gd name="connsiteX2406" fmla="*/ 2063147 w 7705725"/>
              <a:gd name="connsiteY2406" fmla="*/ 377501 h 6857998"/>
              <a:gd name="connsiteX2407" fmla="*/ 2060931 w 7705725"/>
              <a:gd name="connsiteY2407" fmla="*/ 378763 h 6857998"/>
              <a:gd name="connsiteX2408" fmla="*/ 2055867 w 7705725"/>
              <a:gd name="connsiteY2408" fmla="*/ 380025 h 6857998"/>
              <a:gd name="connsiteX2409" fmla="*/ 2050486 w 7705725"/>
              <a:gd name="connsiteY2409" fmla="*/ 381602 h 6857998"/>
              <a:gd name="connsiteX2410" fmla="*/ 2044473 w 7705725"/>
              <a:gd name="connsiteY2410" fmla="*/ 382549 h 6857998"/>
              <a:gd name="connsiteX2411" fmla="*/ 2038459 w 7705725"/>
              <a:gd name="connsiteY2411" fmla="*/ 382864 h 6857998"/>
              <a:gd name="connsiteX2412" fmla="*/ 2025799 w 7705725"/>
              <a:gd name="connsiteY2412" fmla="*/ 383495 h 6857998"/>
              <a:gd name="connsiteX2413" fmla="*/ 2019468 w 7705725"/>
              <a:gd name="connsiteY2413" fmla="*/ 383811 h 6857998"/>
              <a:gd name="connsiteX2414" fmla="*/ 2013455 w 7705725"/>
              <a:gd name="connsiteY2414" fmla="*/ 385072 h 6857998"/>
              <a:gd name="connsiteX2415" fmla="*/ 2007441 w 7705725"/>
              <a:gd name="connsiteY2415" fmla="*/ 386019 h 6857998"/>
              <a:gd name="connsiteX2416" fmla="*/ 2002060 w 7705725"/>
              <a:gd name="connsiteY2416" fmla="*/ 388543 h 6857998"/>
              <a:gd name="connsiteX2417" fmla="*/ 2002060 w 7705725"/>
              <a:gd name="connsiteY2417" fmla="*/ 385703 h 6857998"/>
              <a:gd name="connsiteX2418" fmla="*/ 2002060 w 7705725"/>
              <a:gd name="connsiteY2418" fmla="*/ 383180 h 6857998"/>
              <a:gd name="connsiteX2419" fmla="*/ 2002060 w 7705725"/>
              <a:gd name="connsiteY2419" fmla="*/ 380971 h 6857998"/>
              <a:gd name="connsiteX2420" fmla="*/ 2003010 w 7705725"/>
              <a:gd name="connsiteY2420" fmla="*/ 378763 h 6857998"/>
              <a:gd name="connsiteX2421" fmla="*/ 2003643 w 7705725"/>
              <a:gd name="connsiteY2421" fmla="*/ 376870 h 6857998"/>
              <a:gd name="connsiteX2422" fmla="*/ 2004277 w 7705725"/>
              <a:gd name="connsiteY2422" fmla="*/ 374662 h 6857998"/>
              <a:gd name="connsiteX2423" fmla="*/ 2007124 w 7705725"/>
              <a:gd name="connsiteY2423" fmla="*/ 371192 h 6857998"/>
              <a:gd name="connsiteX2424" fmla="*/ 2009657 w 7705725"/>
              <a:gd name="connsiteY2424" fmla="*/ 367722 h 6857998"/>
              <a:gd name="connsiteX2425" fmla="*/ 2013138 w 7705725"/>
              <a:gd name="connsiteY2425" fmla="*/ 364567 h 6857998"/>
              <a:gd name="connsiteX2426" fmla="*/ 2019468 w 7705725"/>
              <a:gd name="connsiteY2426" fmla="*/ 357942 h 6857998"/>
              <a:gd name="connsiteX2427" fmla="*/ 2022000 w 7705725"/>
              <a:gd name="connsiteY2427" fmla="*/ 354788 h 6857998"/>
              <a:gd name="connsiteX2428" fmla="*/ 2024849 w 7705725"/>
              <a:gd name="connsiteY2428" fmla="*/ 351002 h 6857998"/>
              <a:gd name="connsiteX2429" fmla="*/ 2025482 w 7705725"/>
              <a:gd name="connsiteY2429" fmla="*/ 348794 h 6857998"/>
              <a:gd name="connsiteX2430" fmla="*/ 2026115 w 7705725"/>
              <a:gd name="connsiteY2430" fmla="*/ 346901 h 6857998"/>
              <a:gd name="connsiteX2431" fmla="*/ 2026433 w 7705725"/>
              <a:gd name="connsiteY2431" fmla="*/ 344693 h 6857998"/>
              <a:gd name="connsiteX2432" fmla="*/ 2027065 w 7705725"/>
              <a:gd name="connsiteY2432" fmla="*/ 341854 h 6857998"/>
              <a:gd name="connsiteX2433" fmla="*/ 2027065 w 7705725"/>
              <a:gd name="connsiteY2433" fmla="*/ 339645 h 6857998"/>
              <a:gd name="connsiteX2434" fmla="*/ 2026433 w 7705725"/>
              <a:gd name="connsiteY2434" fmla="*/ 336806 h 6857998"/>
              <a:gd name="connsiteX2435" fmla="*/ 2025799 w 7705725"/>
              <a:gd name="connsiteY2435" fmla="*/ 333967 h 6857998"/>
              <a:gd name="connsiteX2436" fmla="*/ 2024849 w 7705725"/>
              <a:gd name="connsiteY2436" fmla="*/ 330812 h 6857998"/>
              <a:gd name="connsiteX2437" fmla="*/ 2023583 w 7705725"/>
              <a:gd name="connsiteY2437" fmla="*/ 327658 h 6857998"/>
              <a:gd name="connsiteX2438" fmla="*/ 2021684 w 7705725"/>
              <a:gd name="connsiteY2438" fmla="*/ 323872 h 6857998"/>
              <a:gd name="connsiteX2439" fmla="*/ 2019468 w 7705725"/>
              <a:gd name="connsiteY2439" fmla="*/ 320087 h 6857998"/>
              <a:gd name="connsiteX2440" fmla="*/ 2016936 w 7705725"/>
              <a:gd name="connsiteY2440" fmla="*/ 315985 h 6857998"/>
              <a:gd name="connsiteX2441" fmla="*/ 2015355 w 7705725"/>
              <a:gd name="connsiteY2441" fmla="*/ 317247 h 6857998"/>
              <a:gd name="connsiteX2442" fmla="*/ 2014088 w 7705725"/>
              <a:gd name="connsiteY2442" fmla="*/ 317878 h 6857998"/>
              <a:gd name="connsiteX2443" fmla="*/ 2013455 w 7705725"/>
              <a:gd name="connsiteY2443" fmla="*/ 319456 h 6857998"/>
              <a:gd name="connsiteX2444" fmla="*/ 2012823 w 7705725"/>
              <a:gd name="connsiteY2444" fmla="*/ 320717 h 6857998"/>
              <a:gd name="connsiteX2445" fmla="*/ 2012189 w 7705725"/>
              <a:gd name="connsiteY2445" fmla="*/ 321979 h 6857998"/>
              <a:gd name="connsiteX2446" fmla="*/ 2012189 w 7705725"/>
              <a:gd name="connsiteY2446" fmla="*/ 323872 h 6857998"/>
              <a:gd name="connsiteX2447" fmla="*/ 2012823 w 7705725"/>
              <a:gd name="connsiteY2447" fmla="*/ 327342 h 6857998"/>
              <a:gd name="connsiteX2448" fmla="*/ 2013455 w 7705725"/>
              <a:gd name="connsiteY2448" fmla="*/ 331443 h 6857998"/>
              <a:gd name="connsiteX2449" fmla="*/ 2014404 w 7705725"/>
              <a:gd name="connsiteY2449" fmla="*/ 335229 h 6857998"/>
              <a:gd name="connsiteX2450" fmla="*/ 2015670 w 7705725"/>
              <a:gd name="connsiteY2450" fmla="*/ 339330 h 6857998"/>
              <a:gd name="connsiteX2451" fmla="*/ 2016303 w 7705725"/>
              <a:gd name="connsiteY2451" fmla="*/ 343116 h 6857998"/>
              <a:gd name="connsiteX2452" fmla="*/ 1950787 w 7705725"/>
              <a:gd name="connsiteY2452" fmla="*/ 368984 h 6857998"/>
              <a:gd name="connsiteX2453" fmla="*/ 1949520 w 7705725"/>
              <a:gd name="connsiteY2453" fmla="*/ 369615 h 6857998"/>
              <a:gd name="connsiteX2454" fmla="*/ 1948887 w 7705725"/>
              <a:gd name="connsiteY2454" fmla="*/ 370877 h 6857998"/>
              <a:gd name="connsiteX2455" fmla="*/ 1948254 w 7705725"/>
              <a:gd name="connsiteY2455" fmla="*/ 371823 h 6857998"/>
              <a:gd name="connsiteX2456" fmla="*/ 1947938 w 7705725"/>
              <a:gd name="connsiteY2456" fmla="*/ 373085 h 6857998"/>
              <a:gd name="connsiteX2457" fmla="*/ 1948887 w 7705725"/>
              <a:gd name="connsiteY2457" fmla="*/ 376555 h 6857998"/>
              <a:gd name="connsiteX2458" fmla="*/ 1949837 w 7705725"/>
              <a:gd name="connsiteY2458" fmla="*/ 379709 h 6857998"/>
              <a:gd name="connsiteX2459" fmla="*/ 1951735 w 7705725"/>
              <a:gd name="connsiteY2459" fmla="*/ 383811 h 6857998"/>
              <a:gd name="connsiteX2460" fmla="*/ 1953951 w 7705725"/>
              <a:gd name="connsiteY2460" fmla="*/ 387912 h 6857998"/>
              <a:gd name="connsiteX2461" fmla="*/ 1958383 w 7705725"/>
              <a:gd name="connsiteY2461" fmla="*/ 397060 h 6857998"/>
              <a:gd name="connsiteX2462" fmla="*/ 1960281 w 7705725"/>
              <a:gd name="connsiteY2462" fmla="*/ 401477 h 6857998"/>
              <a:gd name="connsiteX2463" fmla="*/ 1961547 w 7705725"/>
              <a:gd name="connsiteY2463" fmla="*/ 405893 h 6857998"/>
              <a:gd name="connsiteX2464" fmla="*/ 1961863 w 7705725"/>
              <a:gd name="connsiteY2464" fmla="*/ 408417 h 6857998"/>
              <a:gd name="connsiteX2465" fmla="*/ 1961863 w 7705725"/>
              <a:gd name="connsiteY2465" fmla="*/ 410310 h 6857998"/>
              <a:gd name="connsiteX2466" fmla="*/ 1961547 w 7705725"/>
              <a:gd name="connsiteY2466" fmla="*/ 412518 h 6857998"/>
              <a:gd name="connsiteX2467" fmla="*/ 1961230 w 7705725"/>
              <a:gd name="connsiteY2467" fmla="*/ 414411 h 6857998"/>
              <a:gd name="connsiteX2468" fmla="*/ 1959964 w 7705725"/>
              <a:gd name="connsiteY2468" fmla="*/ 416304 h 6857998"/>
              <a:gd name="connsiteX2469" fmla="*/ 1959015 w 7705725"/>
              <a:gd name="connsiteY2469" fmla="*/ 417565 h 6857998"/>
              <a:gd name="connsiteX2470" fmla="*/ 1957432 w 7705725"/>
              <a:gd name="connsiteY2470" fmla="*/ 419458 h 6857998"/>
              <a:gd name="connsiteX2471" fmla="*/ 1955217 w 7705725"/>
              <a:gd name="connsiteY2471" fmla="*/ 421036 h 6857998"/>
              <a:gd name="connsiteX2472" fmla="*/ 1953001 w 7705725"/>
              <a:gd name="connsiteY2472" fmla="*/ 422298 h 6857998"/>
              <a:gd name="connsiteX2473" fmla="*/ 1949837 w 7705725"/>
              <a:gd name="connsiteY2473" fmla="*/ 423559 h 6857998"/>
              <a:gd name="connsiteX2474" fmla="*/ 1946039 w 7705725"/>
              <a:gd name="connsiteY2474" fmla="*/ 424506 h 6857998"/>
              <a:gd name="connsiteX2475" fmla="*/ 1941925 w 7705725"/>
              <a:gd name="connsiteY2475" fmla="*/ 425452 h 6857998"/>
              <a:gd name="connsiteX2476" fmla="*/ 1939075 w 7705725"/>
              <a:gd name="connsiteY2476" fmla="*/ 422928 h 6857998"/>
              <a:gd name="connsiteX2477" fmla="*/ 1936859 w 7705725"/>
              <a:gd name="connsiteY2477" fmla="*/ 419774 h 6857998"/>
              <a:gd name="connsiteX2478" fmla="*/ 1934327 w 7705725"/>
              <a:gd name="connsiteY2478" fmla="*/ 416935 h 6857998"/>
              <a:gd name="connsiteX2479" fmla="*/ 1932112 w 7705725"/>
              <a:gd name="connsiteY2479" fmla="*/ 413464 h 6857998"/>
              <a:gd name="connsiteX2480" fmla="*/ 1930846 w 7705725"/>
              <a:gd name="connsiteY2480" fmla="*/ 410310 h 6857998"/>
              <a:gd name="connsiteX2481" fmla="*/ 1929264 w 7705725"/>
              <a:gd name="connsiteY2481" fmla="*/ 406840 h 6857998"/>
              <a:gd name="connsiteX2482" fmla="*/ 1927048 w 7705725"/>
              <a:gd name="connsiteY2482" fmla="*/ 399269 h 6857998"/>
              <a:gd name="connsiteX2483" fmla="*/ 1925465 w 7705725"/>
              <a:gd name="connsiteY2483" fmla="*/ 391697 h 6857998"/>
              <a:gd name="connsiteX2484" fmla="*/ 1923883 w 7705725"/>
              <a:gd name="connsiteY2484" fmla="*/ 384441 h 6857998"/>
              <a:gd name="connsiteX2485" fmla="*/ 1922300 w 7705725"/>
              <a:gd name="connsiteY2485" fmla="*/ 376870 h 6857998"/>
              <a:gd name="connsiteX2486" fmla="*/ 1921034 w 7705725"/>
              <a:gd name="connsiteY2486" fmla="*/ 370561 h 6857998"/>
              <a:gd name="connsiteX2487" fmla="*/ 1919135 w 7705725"/>
              <a:gd name="connsiteY2487" fmla="*/ 364567 h 6857998"/>
              <a:gd name="connsiteX2488" fmla="*/ 1917552 w 7705725"/>
              <a:gd name="connsiteY2488" fmla="*/ 361728 h 6857998"/>
              <a:gd name="connsiteX2489" fmla="*/ 1915970 w 7705725"/>
              <a:gd name="connsiteY2489" fmla="*/ 359204 h 6857998"/>
              <a:gd name="connsiteX2490" fmla="*/ 1914387 w 7705725"/>
              <a:gd name="connsiteY2490" fmla="*/ 357311 h 6857998"/>
              <a:gd name="connsiteX2491" fmla="*/ 1912805 w 7705725"/>
              <a:gd name="connsiteY2491" fmla="*/ 355419 h 6857998"/>
              <a:gd name="connsiteX2492" fmla="*/ 1909956 w 7705725"/>
              <a:gd name="connsiteY2492" fmla="*/ 353841 h 6857998"/>
              <a:gd name="connsiteX2493" fmla="*/ 1907424 w 7705725"/>
              <a:gd name="connsiteY2493" fmla="*/ 353211 h 6857998"/>
              <a:gd name="connsiteX2494" fmla="*/ 1904260 w 7705725"/>
              <a:gd name="connsiteY2494" fmla="*/ 352579 h 6857998"/>
              <a:gd name="connsiteX2495" fmla="*/ 1901094 w 7705725"/>
              <a:gd name="connsiteY2495" fmla="*/ 352579 h 6857998"/>
              <a:gd name="connsiteX2496" fmla="*/ 1897295 w 7705725"/>
              <a:gd name="connsiteY2496" fmla="*/ 352895 h 6857998"/>
              <a:gd name="connsiteX2497" fmla="*/ 1892864 w 7705725"/>
              <a:gd name="connsiteY2497" fmla="*/ 353526 h 6857998"/>
              <a:gd name="connsiteX2498" fmla="*/ 1888117 w 7705725"/>
              <a:gd name="connsiteY2498" fmla="*/ 354788 h 6857998"/>
              <a:gd name="connsiteX2499" fmla="*/ 1882737 w 7705725"/>
              <a:gd name="connsiteY2499" fmla="*/ 356680 h 6857998"/>
              <a:gd name="connsiteX2500" fmla="*/ 1876722 w 7705725"/>
              <a:gd name="connsiteY2500" fmla="*/ 359204 h 6857998"/>
              <a:gd name="connsiteX2501" fmla="*/ 1870076 w 7705725"/>
              <a:gd name="connsiteY2501" fmla="*/ 362043 h 6857998"/>
              <a:gd name="connsiteX2502" fmla="*/ 1871658 w 7705725"/>
              <a:gd name="connsiteY2502" fmla="*/ 356680 h 6857998"/>
              <a:gd name="connsiteX2503" fmla="*/ 1873241 w 7705725"/>
              <a:gd name="connsiteY2503" fmla="*/ 351318 h 6857998"/>
              <a:gd name="connsiteX2504" fmla="*/ 1875140 w 7705725"/>
              <a:gd name="connsiteY2504" fmla="*/ 346901 h 6857998"/>
              <a:gd name="connsiteX2505" fmla="*/ 1877355 w 7705725"/>
              <a:gd name="connsiteY2505" fmla="*/ 343116 h 6857998"/>
              <a:gd name="connsiteX2506" fmla="*/ 1879254 w 7705725"/>
              <a:gd name="connsiteY2506" fmla="*/ 339961 h 6857998"/>
              <a:gd name="connsiteX2507" fmla="*/ 1881470 w 7705725"/>
              <a:gd name="connsiteY2507" fmla="*/ 337437 h 6857998"/>
              <a:gd name="connsiteX2508" fmla="*/ 1884002 w 7705725"/>
              <a:gd name="connsiteY2508" fmla="*/ 335544 h 6857998"/>
              <a:gd name="connsiteX2509" fmla="*/ 1886218 w 7705725"/>
              <a:gd name="connsiteY2509" fmla="*/ 333652 h 6857998"/>
              <a:gd name="connsiteX2510" fmla="*/ 1889383 w 7705725"/>
              <a:gd name="connsiteY2510" fmla="*/ 333021 h 6857998"/>
              <a:gd name="connsiteX2511" fmla="*/ 1891915 w 7705725"/>
              <a:gd name="connsiteY2511" fmla="*/ 332074 h 6857998"/>
              <a:gd name="connsiteX2512" fmla="*/ 1895080 w 7705725"/>
              <a:gd name="connsiteY2512" fmla="*/ 331759 h 6857998"/>
              <a:gd name="connsiteX2513" fmla="*/ 1897929 w 7705725"/>
              <a:gd name="connsiteY2513" fmla="*/ 331759 h 6857998"/>
              <a:gd name="connsiteX2514" fmla="*/ 1901094 w 7705725"/>
              <a:gd name="connsiteY2514" fmla="*/ 332074 h 6857998"/>
              <a:gd name="connsiteX2515" fmla="*/ 1904260 w 7705725"/>
              <a:gd name="connsiteY2515" fmla="*/ 332705 h 6857998"/>
              <a:gd name="connsiteX2516" fmla="*/ 1911223 w 7705725"/>
              <a:gd name="connsiteY2516" fmla="*/ 333967 h 6857998"/>
              <a:gd name="connsiteX2517" fmla="*/ 1926099 w 7705725"/>
              <a:gd name="connsiteY2517" fmla="*/ 338068 h 6857998"/>
              <a:gd name="connsiteX2518" fmla="*/ 1934327 w 7705725"/>
              <a:gd name="connsiteY2518" fmla="*/ 339645 h 6857998"/>
              <a:gd name="connsiteX2519" fmla="*/ 1938759 w 7705725"/>
              <a:gd name="connsiteY2519" fmla="*/ 340592 h 6857998"/>
              <a:gd name="connsiteX2520" fmla="*/ 1942874 w 7705725"/>
              <a:gd name="connsiteY2520" fmla="*/ 340907 h 6857998"/>
              <a:gd name="connsiteX2521" fmla="*/ 1946988 w 7705725"/>
              <a:gd name="connsiteY2521" fmla="*/ 340907 h 6857998"/>
              <a:gd name="connsiteX2522" fmla="*/ 1951419 w 7705725"/>
              <a:gd name="connsiteY2522" fmla="*/ 340907 h 6857998"/>
              <a:gd name="connsiteX2523" fmla="*/ 1955851 w 7705725"/>
              <a:gd name="connsiteY2523" fmla="*/ 339961 h 6857998"/>
              <a:gd name="connsiteX2524" fmla="*/ 1960281 w 7705725"/>
              <a:gd name="connsiteY2524" fmla="*/ 339330 h 6857998"/>
              <a:gd name="connsiteX2525" fmla="*/ 1965029 w 7705725"/>
              <a:gd name="connsiteY2525" fmla="*/ 338068 h 6857998"/>
              <a:gd name="connsiteX2526" fmla="*/ 1969461 w 7705725"/>
              <a:gd name="connsiteY2526" fmla="*/ 336175 h 6857998"/>
              <a:gd name="connsiteX2527" fmla="*/ 1974207 w 7705725"/>
              <a:gd name="connsiteY2527" fmla="*/ 333967 h 6857998"/>
              <a:gd name="connsiteX2528" fmla="*/ 1978955 w 7705725"/>
              <a:gd name="connsiteY2528" fmla="*/ 331128 h 6857998"/>
              <a:gd name="connsiteX2529" fmla="*/ 1971042 w 7705725"/>
              <a:gd name="connsiteY2529" fmla="*/ 331128 h 6857998"/>
              <a:gd name="connsiteX2530" fmla="*/ 1963762 w 7705725"/>
              <a:gd name="connsiteY2530" fmla="*/ 329866 h 6857998"/>
              <a:gd name="connsiteX2531" fmla="*/ 1960914 w 7705725"/>
              <a:gd name="connsiteY2531" fmla="*/ 329550 h 6857998"/>
              <a:gd name="connsiteX2532" fmla="*/ 1958065 w 7705725"/>
              <a:gd name="connsiteY2532" fmla="*/ 328604 h 6857998"/>
              <a:gd name="connsiteX2533" fmla="*/ 1955851 w 7705725"/>
              <a:gd name="connsiteY2533" fmla="*/ 327658 h 6857998"/>
              <a:gd name="connsiteX2534" fmla="*/ 1953951 w 7705725"/>
              <a:gd name="connsiteY2534" fmla="*/ 326711 h 6857998"/>
              <a:gd name="connsiteX2535" fmla="*/ 1952052 w 7705725"/>
              <a:gd name="connsiteY2535" fmla="*/ 325134 h 6857998"/>
              <a:gd name="connsiteX2536" fmla="*/ 1950787 w 7705725"/>
              <a:gd name="connsiteY2536" fmla="*/ 323556 h 6857998"/>
              <a:gd name="connsiteX2537" fmla="*/ 1949520 w 7705725"/>
              <a:gd name="connsiteY2537" fmla="*/ 321979 h 6857998"/>
              <a:gd name="connsiteX2538" fmla="*/ 1948887 w 7705725"/>
              <a:gd name="connsiteY2538" fmla="*/ 320717 h 6857998"/>
              <a:gd name="connsiteX2539" fmla="*/ 1947938 w 7705725"/>
              <a:gd name="connsiteY2539" fmla="*/ 318825 h 6857998"/>
              <a:gd name="connsiteX2540" fmla="*/ 1947938 w 7705725"/>
              <a:gd name="connsiteY2540" fmla="*/ 316932 h 6857998"/>
              <a:gd name="connsiteX2541" fmla="*/ 1947622 w 7705725"/>
              <a:gd name="connsiteY2541" fmla="*/ 315039 h 6857998"/>
              <a:gd name="connsiteX2542" fmla="*/ 1947938 w 7705725"/>
              <a:gd name="connsiteY2542" fmla="*/ 313146 h 6857998"/>
              <a:gd name="connsiteX2543" fmla="*/ 1949203 w 7705725"/>
              <a:gd name="connsiteY2543" fmla="*/ 309045 h 6857998"/>
              <a:gd name="connsiteX2544" fmla="*/ 1951103 w 7705725"/>
              <a:gd name="connsiteY2544" fmla="*/ 304629 h 6857998"/>
              <a:gd name="connsiteX2545" fmla="*/ 1953951 w 7705725"/>
              <a:gd name="connsiteY2545" fmla="*/ 299897 h 6857998"/>
              <a:gd name="connsiteX2546" fmla="*/ 1957432 w 7705725"/>
              <a:gd name="connsiteY2546" fmla="*/ 295165 h 6857998"/>
              <a:gd name="connsiteX2547" fmla="*/ 1961863 w 7705725"/>
              <a:gd name="connsiteY2547" fmla="*/ 290748 h 6857998"/>
              <a:gd name="connsiteX2548" fmla="*/ 1967244 w 7705725"/>
              <a:gd name="connsiteY2548" fmla="*/ 286016 h 6857998"/>
              <a:gd name="connsiteX2549" fmla="*/ 1973258 w 7705725"/>
              <a:gd name="connsiteY2549" fmla="*/ 281915 h 6857998"/>
              <a:gd name="connsiteX2550" fmla="*/ 1445897 w 7705725"/>
              <a:gd name="connsiteY2550" fmla="*/ 266701 h 6857998"/>
              <a:gd name="connsiteX2551" fmla="*/ 1449389 w 7705725"/>
              <a:gd name="connsiteY2551" fmla="*/ 268288 h 6857998"/>
              <a:gd name="connsiteX2552" fmla="*/ 1452883 w 7705725"/>
              <a:gd name="connsiteY2552" fmla="*/ 269241 h 6857998"/>
              <a:gd name="connsiteX2553" fmla="*/ 1456374 w 7705725"/>
              <a:gd name="connsiteY2553" fmla="*/ 269876 h 6857998"/>
              <a:gd name="connsiteX2554" fmla="*/ 1460185 w 7705725"/>
              <a:gd name="connsiteY2554" fmla="*/ 270194 h 6857998"/>
              <a:gd name="connsiteX2555" fmla="*/ 1467804 w 7705725"/>
              <a:gd name="connsiteY2555" fmla="*/ 270194 h 6857998"/>
              <a:gd name="connsiteX2556" fmla="*/ 1475424 w 7705725"/>
              <a:gd name="connsiteY2556" fmla="*/ 270194 h 6857998"/>
              <a:gd name="connsiteX2557" fmla="*/ 1483044 w 7705725"/>
              <a:gd name="connsiteY2557" fmla="*/ 270194 h 6857998"/>
              <a:gd name="connsiteX2558" fmla="*/ 1486537 w 7705725"/>
              <a:gd name="connsiteY2558" fmla="*/ 270511 h 6857998"/>
              <a:gd name="connsiteX2559" fmla="*/ 1490347 w 7705725"/>
              <a:gd name="connsiteY2559" fmla="*/ 270828 h 6857998"/>
              <a:gd name="connsiteX2560" fmla="*/ 1493839 w 7705725"/>
              <a:gd name="connsiteY2560" fmla="*/ 272098 h 6857998"/>
              <a:gd name="connsiteX2561" fmla="*/ 1497332 w 7705725"/>
              <a:gd name="connsiteY2561" fmla="*/ 273368 h 6857998"/>
              <a:gd name="connsiteX2562" fmla="*/ 1500507 w 7705725"/>
              <a:gd name="connsiteY2562" fmla="*/ 275273 h 6857998"/>
              <a:gd name="connsiteX2563" fmla="*/ 1503682 w 7705725"/>
              <a:gd name="connsiteY2563" fmla="*/ 278131 h 6857998"/>
              <a:gd name="connsiteX2564" fmla="*/ 1506223 w 7705725"/>
              <a:gd name="connsiteY2564" fmla="*/ 282258 h 6857998"/>
              <a:gd name="connsiteX2565" fmla="*/ 1508127 w 7705725"/>
              <a:gd name="connsiteY2565" fmla="*/ 286386 h 6857998"/>
              <a:gd name="connsiteX2566" fmla="*/ 1509714 w 7705725"/>
              <a:gd name="connsiteY2566" fmla="*/ 290514 h 6857998"/>
              <a:gd name="connsiteX2567" fmla="*/ 1510666 w 7705725"/>
              <a:gd name="connsiteY2567" fmla="*/ 294324 h 6857998"/>
              <a:gd name="connsiteX2568" fmla="*/ 1511619 w 7705725"/>
              <a:gd name="connsiteY2568" fmla="*/ 298133 h 6857998"/>
              <a:gd name="connsiteX2569" fmla="*/ 1511619 w 7705725"/>
              <a:gd name="connsiteY2569" fmla="*/ 301308 h 6857998"/>
              <a:gd name="connsiteX2570" fmla="*/ 1511619 w 7705725"/>
              <a:gd name="connsiteY2570" fmla="*/ 304801 h 6857998"/>
              <a:gd name="connsiteX2571" fmla="*/ 1511302 w 7705725"/>
              <a:gd name="connsiteY2571" fmla="*/ 307976 h 6857998"/>
              <a:gd name="connsiteX2572" fmla="*/ 1510349 w 7705725"/>
              <a:gd name="connsiteY2572" fmla="*/ 310834 h 6857998"/>
              <a:gd name="connsiteX2573" fmla="*/ 1509714 w 7705725"/>
              <a:gd name="connsiteY2573" fmla="*/ 314008 h 6857998"/>
              <a:gd name="connsiteX2574" fmla="*/ 1507492 w 7705725"/>
              <a:gd name="connsiteY2574" fmla="*/ 319089 h 6857998"/>
              <a:gd name="connsiteX2575" fmla="*/ 1504317 w 7705725"/>
              <a:gd name="connsiteY2575" fmla="*/ 324486 h 6857998"/>
              <a:gd name="connsiteX2576" fmla="*/ 1501777 w 7705725"/>
              <a:gd name="connsiteY2576" fmla="*/ 329248 h 6857998"/>
              <a:gd name="connsiteX2577" fmla="*/ 1499237 w 7705725"/>
              <a:gd name="connsiteY2577" fmla="*/ 334328 h 6857998"/>
              <a:gd name="connsiteX2578" fmla="*/ 1497332 w 7705725"/>
              <a:gd name="connsiteY2578" fmla="*/ 338774 h 6857998"/>
              <a:gd name="connsiteX2579" fmla="*/ 1497015 w 7705725"/>
              <a:gd name="connsiteY2579" fmla="*/ 340996 h 6857998"/>
              <a:gd name="connsiteX2580" fmla="*/ 1496379 w 7705725"/>
              <a:gd name="connsiteY2580" fmla="*/ 343536 h 6857998"/>
              <a:gd name="connsiteX2581" fmla="*/ 1496062 w 7705725"/>
              <a:gd name="connsiteY2581" fmla="*/ 346076 h 6857998"/>
              <a:gd name="connsiteX2582" fmla="*/ 1496379 w 7705725"/>
              <a:gd name="connsiteY2582" fmla="*/ 348299 h 6857998"/>
              <a:gd name="connsiteX2583" fmla="*/ 1497332 w 7705725"/>
              <a:gd name="connsiteY2583" fmla="*/ 350521 h 6857998"/>
              <a:gd name="connsiteX2584" fmla="*/ 1498284 w 7705725"/>
              <a:gd name="connsiteY2584" fmla="*/ 353061 h 6857998"/>
              <a:gd name="connsiteX2585" fmla="*/ 1499872 w 7705725"/>
              <a:gd name="connsiteY2585" fmla="*/ 355601 h 6857998"/>
              <a:gd name="connsiteX2586" fmla="*/ 1502095 w 7705725"/>
              <a:gd name="connsiteY2586" fmla="*/ 358458 h 6857998"/>
              <a:gd name="connsiteX2587" fmla="*/ 1504634 w 7705725"/>
              <a:gd name="connsiteY2587" fmla="*/ 360999 h 6857998"/>
              <a:gd name="connsiteX2588" fmla="*/ 1508127 w 7705725"/>
              <a:gd name="connsiteY2588" fmla="*/ 363539 h 6857998"/>
              <a:gd name="connsiteX2589" fmla="*/ 1511937 w 7705725"/>
              <a:gd name="connsiteY2589" fmla="*/ 366714 h 6857998"/>
              <a:gd name="connsiteX2590" fmla="*/ 1516382 w 7705725"/>
              <a:gd name="connsiteY2590" fmla="*/ 369571 h 6857998"/>
              <a:gd name="connsiteX2591" fmla="*/ 1511937 w 7705725"/>
              <a:gd name="connsiteY2591" fmla="*/ 375603 h 6857998"/>
              <a:gd name="connsiteX2592" fmla="*/ 1507809 w 7705725"/>
              <a:gd name="connsiteY2592" fmla="*/ 380683 h 6857998"/>
              <a:gd name="connsiteX2593" fmla="*/ 1503364 w 7705725"/>
              <a:gd name="connsiteY2593" fmla="*/ 384811 h 6857998"/>
              <a:gd name="connsiteX2594" fmla="*/ 1498602 w 7705725"/>
              <a:gd name="connsiteY2594" fmla="*/ 388303 h 6857998"/>
              <a:gd name="connsiteX2595" fmla="*/ 1494474 w 7705725"/>
              <a:gd name="connsiteY2595" fmla="*/ 390843 h 6857998"/>
              <a:gd name="connsiteX2596" fmla="*/ 1490030 w 7705725"/>
              <a:gd name="connsiteY2596" fmla="*/ 393066 h 6857998"/>
              <a:gd name="connsiteX2597" fmla="*/ 1481457 w 7705725"/>
              <a:gd name="connsiteY2597" fmla="*/ 396876 h 6857998"/>
              <a:gd name="connsiteX2598" fmla="*/ 1473201 w 7705725"/>
              <a:gd name="connsiteY2598" fmla="*/ 400686 h 6857998"/>
              <a:gd name="connsiteX2599" fmla="*/ 1468439 w 7705725"/>
              <a:gd name="connsiteY2599" fmla="*/ 403226 h 6857998"/>
              <a:gd name="connsiteX2600" fmla="*/ 1464312 w 7705725"/>
              <a:gd name="connsiteY2600" fmla="*/ 405766 h 6857998"/>
              <a:gd name="connsiteX2601" fmla="*/ 1459867 w 7705725"/>
              <a:gd name="connsiteY2601" fmla="*/ 409258 h 6857998"/>
              <a:gd name="connsiteX2602" fmla="*/ 1455739 w 7705725"/>
              <a:gd name="connsiteY2602" fmla="*/ 413386 h 6857998"/>
              <a:gd name="connsiteX2603" fmla="*/ 1451294 w 7705725"/>
              <a:gd name="connsiteY2603" fmla="*/ 418783 h 6857998"/>
              <a:gd name="connsiteX2604" fmla="*/ 1446848 w 7705725"/>
              <a:gd name="connsiteY2604" fmla="*/ 424816 h 6857998"/>
              <a:gd name="connsiteX2605" fmla="*/ 1449389 w 7705725"/>
              <a:gd name="connsiteY2605" fmla="*/ 428943 h 6857998"/>
              <a:gd name="connsiteX2606" fmla="*/ 1452247 w 7705725"/>
              <a:gd name="connsiteY2606" fmla="*/ 432436 h 6857998"/>
              <a:gd name="connsiteX2607" fmla="*/ 1455105 w 7705725"/>
              <a:gd name="connsiteY2607" fmla="*/ 435293 h 6857998"/>
              <a:gd name="connsiteX2608" fmla="*/ 1457962 w 7705725"/>
              <a:gd name="connsiteY2608" fmla="*/ 437516 h 6857998"/>
              <a:gd name="connsiteX2609" fmla="*/ 1461137 w 7705725"/>
              <a:gd name="connsiteY2609" fmla="*/ 439739 h 6857998"/>
              <a:gd name="connsiteX2610" fmla="*/ 1463994 w 7705725"/>
              <a:gd name="connsiteY2610" fmla="*/ 441326 h 6857998"/>
              <a:gd name="connsiteX2611" fmla="*/ 1467487 w 7705725"/>
              <a:gd name="connsiteY2611" fmla="*/ 442596 h 6857998"/>
              <a:gd name="connsiteX2612" fmla="*/ 1470344 w 7705725"/>
              <a:gd name="connsiteY2612" fmla="*/ 442913 h 6857998"/>
              <a:gd name="connsiteX2613" fmla="*/ 1473837 w 7705725"/>
              <a:gd name="connsiteY2613" fmla="*/ 443231 h 6857998"/>
              <a:gd name="connsiteX2614" fmla="*/ 1477329 w 7705725"/>
              <a:gd name="connsiteY2614" fmla="*/ 443231 h 6857998"/>
              <a:gd name="connsiteX2615" fmla="*/ 1480504 w 7705725"/>
              <a:gd name="connsiteY2615" fmla="*/ 442913 h 6857998"/>
              <a:gd name="connsiteX2616" fmla="*/ 1484314 w 7705725"/>
              <a:gd name="connsiteY2616" fmla="*/ 442278 h 6857998"/>
              <a:gd name="connsiteX2617" fmla="*/ 1487807 w 7705725"/>
              <a:gd name="connsiteY2617" fmla="*/ 441326 h 6857998"/>
              <a:gd name="connsiteX2618" fmla="*/ 1491617 w 7705725"/>
              <a:gd name="connsiteY2618" fmla="*/ 440373 h 6857998"/>
              <a:gd name="connsiteX2619" fmla="*/ 1498602 w 7705725"/>
              <a:gd name="connsiteY2619" fmla="*/ 436881 h 6857998"/>
              <a:gd name="connsiteX2620" fmla="*/ 1506223 w 7705725"/>
              <a:gd name="connsiteY2620" fmla="*/ 433071 h 6857998"/>
              <a:gd name="connsiteX2621" fmla="*/ 1513842 w 7705725"/>
              <a:gd name="connsiteY2621" fmla="*/ 428943 h 6857998"/>
              <a:gd name="connsiteX2622" fmla="*/ 1529399 w 7705725"/>
              <a:gd name="connsiteY2622" fmla="*/ 419418 h 6857998"/>
              <a:gd name="connsiteX2623" fmla="*/ 1536702 w 7705725"/>
              <a:gd name="connsiteY2623" fmla="*/ 414656 h 6857998"/>
              <a:gd name="connsiteX2624" fmla="*/ 1544639 w 7705725"/>
              <a:gd name="connsiteY2624" fmla="*/ 410528 h 6857998"/>
              <a:gd name="connsiteX2625" fmla="*/ 1552259 w 7705725"/>
              <a:gd name="connsiteY2625" fmla="*/ 406401 h 6857998"/>
              <a:gd name="connsiteX2626" fmla="*/ 1560197 w 7705725"/>
              <a:gd name="connsiteY2626" fmla="*/ 402908 h 6857998"/>
              <a:gd name="connsiteX2627" fmla="*/ 1562102 w 7705725"/>
              <a:gd name="connsiteY2627" fmla="*/ 406401 h 6857998"/>
              <a:gd name="connsiteX2628" fmla="*/ 1563689 w 7705725"/>
              <a:gd name="connsiteY2628" fmla="*/ 409576 h 6857998"/>
              <a:gd name="connsiteX2629" fmla="*/ 1564642 w 7705725"/>
              <a:gd name="connsiteY2629" fmla="*/ 412751 h 6857998"/>
              <a:gd name="connsiteX2630" fmla="*/ 1565594 w 7705725"/>
              <a:gd name="connsiteY2630" fmla="*/ 415608 h 6857998"/>
              <a:gd name="connsiteX2631" fmla="*/ 1566229 w 7705725"/>
              <a:gd name="connsiteY2631" fmla="*/ 421324 h 6857998"/>
              <a:gd name="connsiteX2632" fmla="*/ 1566865 w 7705725"/>
              <a:gd name="connsiteY2632" fmla="*/ 427038 h 6857998"/>
              <a:gd name="connsiteX2633" fmla="*/ 1567499 w 7705725"/>
              <a:gd name="connsiteY2633" fmla="*/ 432753 h 6857998"/>
              <a:gd name="connsiteX2634" fmla="*/ 1567817 w 7705725"/>
              <a:gd name="connsiteY2634" fmla="*/ 435293 h 6857998"/>
              <a:gd name="connsiteX2635" fmla="*/ 1568452 w 7705725"/>
              <a:gd name="connsiteY2635" fmla="*/ 438468 h 6857998"/>
              <a:gd name="connsiteX2636" fmla="*/ 1569404 w 7705725"/>
              <a:gd name="connsiteY2636" fmla="*/ 441326 h 6857998"/>
              <a:gd name="connsiteX2637" fmla="*/ 1570674 w 7705725"/>
              <a:gd name="connsiteY2637" fmla="*/ 444501 h 6857998"/>
              <a:gd name="connsiteX2638" fmla="*/ 1572579 w 7705725"/>
              <a:gd name="connsiteY2638" fmla="*/ 447676 h 6857998"/>
              <a:gd name="connsiteX2639" fmla="*/ 1574802 w 7705725"/>
              <a:gd name="connsiteY2639" fmla="*/ 451486 h 6857998"/>
              <a:gd name="connsiteX2640" fmla="*/ 1568134 w 7705725"/>
              <a:gd name="connsiteY2640" fmla="*/ 450533 h 6857998"/>
              <a:gd name="connsiteX2641" fmla="*/ 1561784 w 7705725"/>
              <a:gd name="connsiteY2641" fmla="*/ 449581 h 6857998"/>
              <a:gd name="connsiteX2642" fmla="*/ 1555752 w 7705725"/>
              <a:gd name="connsiteY2642" fmla="*/ 449263 h 6857998"/>
              <a:gd name="connsiteX2643" fmla="*/ 1549719 w 7705725"/>
              <a:gd name="connsiteY2643" fmla="*/ 449581 h 6857998"/>
              <a:gd name="connsiteX2644" fmla="*/ 1543687 w 7705725"/>
              <a:gd name="connsiteY2644" fmla="*/ 450533 h 6857998"/>
              <a:gd name="connsiteX2645" fmla="*/ 1537654 w 7705725"/>
              <a:gd name="connsiteY2645" fmla="*/ 451486 h 6857998"/>
              <a:gd name="connsiteX2646" fmla="*/ 1531939 w 7705725"/>
              <a:gd name="connsiteY2646" fmla="*/ 452756 h 6857998"/>
              <a:gd name="connsiteX2647" fmla="*/ 1526225 w 7705725"/>
              <a:gd name="connsiteY2647" fmla="*/ 454661 h 6857998"/>
              <a:gd name="connsiteX2648" fmla="*/ 1520510 w 7705725"/>
              <a:gd name="connsiteY2648" fmla="*/ 456883 h 6857998"/>
              <a:gd name="connsiteX2649" fmla="*/ 1515429 w 7705725"/>
              <a:gd name="connsiteY2649" fmla="*/ 459106 h 6857998"/>
              <a:gd name="connsiteX2650" fmla="*/ 1509714 w 7705725"/>
              <a:gd name="connsiteY2650" fmla="*/ 461646 h 6857998"/>
              <a:gd name="connsiteX2651" fmla="*/ 1504317 w 7705725"/>
              <a:gd name="connsiteY2651" fmla="*/ 464821 h 6857998"/>
              <a:gd name="connsiteX2652" fmla="*/ 1493839 w 7705725"/>
              <a:gd name="connsiteY2652" fmla="*/ 471488 h 6857998"/>
              <a:gd name="connsiteX2653" fmla="*/ 1483362 w 7705725"/>
              <a:gd name="connsiteY2653" fmla="*/ 479108 h 6857998"/>
              <a:gd name="connsiteX2654" fmla="*/ 1472884 w 7705725"/>
              <a:gd name="connsiteY2654" fmla="*/ 487046 h 6857998"/>
              <a:gd name="connsiteX2655" fmla="*/ 1462089 w 7705725"/>
              <a:gd name="connsiteY2655" fmla="*/ 495301 h 6857998"/>
              <a:gd name="connsiteX2656" fmla="*/ 1440816 w 7705725"/>
              <a:gd name="connsiteY2656" fmla="*/ 512763 h 6857998"/>
              <a:gd name="connsiteX2657" fmla="*/ 1429386 w 7705725"/>
              <a:gd name="connsiteY2657" fmla="*/ 521336 h 6857998"/>
              <a:gd name="connsiteX2658" fmla="*/ 1417639 w 7705725"/>
              <a:gd name="connsiteY2658" fmla="*/ 529591 h 6857998"/>
              <a:gd name="connsiteX2659" fmla="*/ 1405574 w 7705725"/>
              <a:gd name="connsiteY2659" fmla="*/ 537528 h 6857998"/>
              <a:gd name="connsiteX2660" fmla="*/ 1399224 w 7705725"/>
              <a:gd name="connsiteY2660" fmla="*/ 541021 h 6857998"/>
              <a:gd name="connsiteX2661" fmla="*/ 1392874 w 7705725"/>
              <a:gd name="connsiteY2661" fmla="*/ 544831 h 6857998"/>
              <a:gd name="connsiteX2662" fmla="*/ 1389699 w 7705725"/>
              <a:gd name="connsiteY2662" fmla="*/ 541021 h 6857998"/>
              <a:gd name="connsiteX2663" fmla="*/ 1387476 w 7705725"/>
              <a:gd name="connsiteY2663" fmla="*/ 537528 h 6857998"/>
              <a:gd name="connsiteX2664" fmla="*/ 1385889 w 7705725"/>
              <a:gd name="connsiteY2664" fmla="*/ 534671 h 6857998"/>
              <a:gd name="connsiteX2665" fmla="*/ 1385254 w 7705725"/>
              <a:gd name="connsiteY2665" fmla="*/ 531496 h 6857998"/>
              <a:gd name="connsiteX2666" fmla="*/ 1385254 w 7705725"/>
              <a:gd name="connsiteY2666" fmla="*/ 528956 h 6857998"/>
              <a:gd name="connsiteX2667" fmla="*/ 1385572 w 7705725"/>
              <a:gd name="connsiteY2667" fmla="*/ 526733 h 6857998"/>
              <a:gd name="connsiteX2668" fmla="*/ 1386524 w 7705725"/>
              <a:gd name="connsiteY2668" fmla="*/ 523876 h 6857998"/>
              <a:gd name="connsiteX2669" fmla="*/ 1387794 w 7705725"/>
              <a:gd name="connsiteY2669" fmla="*/ 521653 h 6857998"/>
              <a:gd name="connsiteX2670" fmla="*/ 1389382 w 7705725"/>
              <a:gd name="connsiteY2670" fmla="*/ 519748 h 6857998"/>
              <a:gd name="connsiteX2671" fmla="*/ 1391604 w 7705725"/>
              <a:gd name="connsiteY2671" fmla="*/ 517526 h 6857998"/>
              <a:gd name="connsiteX2672" fmla="*/ 1396684 w 7705725"/>
              <a:gd name="connsiteY2672" fmla="*/ 513716 h 6857998"/>
              <a:gd name="connsiteX2673" fmla="*/ 1407161 w 7705725"/>
              <a:gd name="connsiteY2673" fmla="*/ 506731 h 6857998"/>
              <a:gd name="connsiteX2674" fmla="*/ 1410019 w 7705725"/>
              <a:gd name="connsiteY2674" fmla="*/ 502921 h 6857998"/>
              <a:gd name="connsiteX2675" fmla="*/ 1412242 w 7705725"/>
              <a:gd name="connsiteY2675" fmla="*/ 498793 h 6857998"/>
              <a:gd name="connsiteX2676" fmla="*/ 1413828 w 7705725"/>
              <a:gd name="connsiteY2676" fmla="*/ 494666 h 6857998"/>
              <a:gd name="connsiteX2677" fmla="*/ 1415417 w 7705725"/>
              <a:gd name="connsiteY2677" fmla="*/ 489903 h 6857998"/>
              <a:gd name="connsiteX2678" fmla="*/ 1416051 w 7705725"/>
              <a:gd name="connsiteY2678" fmla="*/ 485458 h 6857998"/>
              <a:gd name="connsiteX2679" fmla="*/ 1417004 w 7705725"/>
              <a:gd name="connsiteY2679" fmla="*/ 481013 h 6857998"/>
              <a:gd name="connsiteX2680" fmla="*/ 1417004 w 7705725"/>
              <a:gd name="connsiteY2680" fmla="*/ 475933 h 6857998"/>
              <a:gd name="connsiteX2681" fmla="*/ 1417004 w 7705725"/>
              <a:gd name="connsiteY2681" fmla="*/ 471171 h 6857998"/>
              <a:gd name="connsiteX2682" fmla="*/ 1416051 w 7705725"/>
              <a:gd name="connsiteY2682" fmla="*/ 461328 h 6857998"/>
              <a:gd name="connsiteX2683" fmla="*/ 1415099 w 7705725"/>
              <a:gd name="connsiteY2683" fmla="*/ 451486 h 6857998"/>
              <a:gd name="connsiteX2684" fmla="*/ 1411924 w 7705725"/>
              <a:gd name="connsiteY2684" fmla="*/ 431166 h 6857998"/>
              <a:gd name="connsiteX2685" fmla="*/ 1403034 w 7705725"/>
              <a:gd name="connsiteY2685" fmla="*/ 429578 h 6857998"/>
              <a:gd name="connsiteX2686" fmla="*/ 1395415 w 7705725"/>
              <a:gd name="connsiteY2686" fmla="*/ 429261 h 6857998"/>
              <a:gd name="connsiteX2687" fmla="*/ 1392557 w 7705725"/>
              <a:gd name="connsiteY2687" fmla="*/ 429261 h 6857998"/>
              <a:gd name="connsiteX2688" fmla="*/ 1389699 w 7705725"/>
              <a:gd name="connsiteY2688" fmla="*/ 429578 h 6857998"/>
              <a:gd name="connsiteX2689" fmla="*/ 1387476 w 7705725"/>
              <a:gd name="connsiteY2689" fmla="*/ 430531 h 6857998"/>
              <a:gd name="connsiteX2690" fmla="*/ 1385254 w 7705725"/>
              <a:gd name="connsiteY2690" fmla="*/ 431166 h 6857998"/>
              <a:gd name="connsiteX2691" fmla="*/ 1383666 w 7705725"/>
              <a:gd name="connsiteY2691" fmla="*/ 432436 h 6857998"/>
              <a:gd name="connsiteX2692" fmla="*/ 1382079 w 7705725"/>
              <a:gd name="connsiteY2692" fmla="*/ 433388 h 6857998"/>
              <a:gd name="connsiteX2693" fmla="*/ 1381127 w 7705725"/>
              <a:gd name="connsiteY2693" fmla="*/ 434658 h 6857998"/>
              <a:gd name="connsiteX2694" fmla="*/ 1379856 w 7705725"/>
              <a:gd name="connsiteY2694" fmla="*/ 436246 h 6857998"/>
              <a:gd name="connsiteX2695" fmla="*/ 1379221 w 7705725"/>
              <a:gd name="connsiteY2695" fmla="*/ 437516 h 6857998"/>
              <a:gd name="connsiteX2696" fmla="*/ 1378904 w 7705725"/>
              <a:gd name="connsiteY2696" fmla="*/ 439421 h 6857998"/>
              <a:gd name="connsiteX2697" fmla="*/ 1377952 w 7705725"/>
              <a:gd name="connsiteY2697" fmla="*/ 443231 h 6857998"/>
              <a:gd name="connsiteX2698" fmla="*/ 1377952 w 7705725"/>
              <a:gd name="connsiteY2698" fmla="*/ 447358 h 6857998"/>
              <a:gd name="connsiteX2699" fmla="*/ 1378587 w 7705725"/>
              <a:gd name="connsiteY2699" fmla="*/ 451803 h 6857998"/>
              <a:gd name="connsiteX2700" fmla="*/ 1379539 w 7705725"/>
              <a:gd name="connsiteY2700" fmla="*/ 461646 h 6857998"/>
              <a:gd name="connsiteX2701" fmla="*/ 1379856 w 7705725"/>
              <a:gd name="connsiteY2701" fmla="*/ 466726 h 6857998"/>
              <a:gd name="connsiteX2702" fmla="*/ 1379856 w 7705725"/>
              <a:gd name="connsiteY2702" fmla="*/ 471488 h 6857998"/>
              <a:gd name="connsiteX2703" fmla="*/ 1379221 w 7705725"/>
              <a:gd name="connsiteY2703" fmla="*/ 475933 h 6857998"/>
              <a:gd name="connsiteX2704" fmla="*/ 1377952 w 7705725"/>
              <a:gd name="connsiteY2704" fmla="*/ 480696 h 6857998"/>
              <a:gd name="connsiteX2705" fmla="*/ 1363665 w 7705725"/>
              <a:gd name="connsiteY2705" fmla="*/ 488951 h 6857998"/>
              <a:gd name="connsiteX2706" fmla="*/ 1349377 w 7705725"/>
              <a:gd name="connsiteY2706" fmla="*/ 495936 h 6857998"/>
              <a:gd name="connsiteX2707" fmla="*/ 1335089 w 7705725"/>
              <a:gd name="connsiteY2707" fmla="*/ 503238 h 6857998"/>
              <a:gd name="connsiteX2708" fmla="*/ 1320802 w 7705725"/>
              <a:gd name="connsiteY2708" fmla="*/ 509588 h 6857998"/>
              <a:gd name="connsiteX2709" fmla="*/ 1292544 w 7705725"/>
              <a:gd name="connsiteY2709" fmla="*/ 522606 h 6857998"/>
              <a:gd name="connsiteX2710" fmla="*/ 1278892 w 7705725"/>
              <a:gd name="connsiteY2710" fmla="*/ 528956 h 6857998"/>
              <a:gd name="connsiteX2711" fmla="*/ 1265239 w 7705725"/>
              <a:gd name="connsiteY2711" fmla="*/ 535306 h 6857998"/>
              <a:gd name="connsiteX2712" fmla="*/ 1252539 w 7705725"/>
              <a:gd name="connsiteY2712" fmla="*/ 541973 h 6857998"/>
              <a:gd name="connsiteX2713" fmla="*/ 1240474 w 7705725"/>
              <a:gd name="connsiteY2713" fmla="*/ 549593 h 6857998"/>
              <a:gd name="connsiteX2714" fmla="*/ 1234442 w 7705725"/>
              <a:gd name="connsiteY2714" fmla="*/ 553403 h 6857998"/>
              <a:gd name="connsiteX2715" fmla="*/ 1228727 w 7705725"/>
              <a:gd name="connsiteY2715" fmla="*/ 557531 h 6857998"/>
              <a:gd name="connsiteX2716" fmla="*/ 1223329 w 7705725"/>
              <a:gd name="connsiteY2716" fmla="*/ 561658 h 6857998"/>
              <a:gd name="connsiteX2717" fmla="*/ 1218249 w 7705725"/>
              <a:gd name="connsiteY2717" fmla="*/ 566103 h 6857998"/>
              <a:gd name="connsiteX2718" fmla="*/ 1213169 w 7705725"/>
              <a:gd name="connsiteY2718" fmla="*/ 571183 h 6857998"/>
              <a:gd name="connsiteX2719" fmla="*/ 1208407 w 7705725"/>
              <a:gd name="connsiteY2719" fmla="*/ 575946 h 6857998"/>
              <a:gd name="connsiteX2720" fmla="*/ 1203961 w 7705725"/>
              <a:gd name="connsiteY2720" fmla="*/ 581343 h 6857998"/>
              <a:gd name="connsiteX2721" fmla="*/ 1199834 w 7705725"/>
              <a:gd name="connsiteY2721" fmla="*/ 586741 h 6857998"/>
              <a:gd name="connsiteX2722" fmla="*/ 1196024 w 7705725"/>
              <a:gd name="connsiteY2722" fmla="*/ 592773 h 6857998"/>
              <a:gd name="connsiteX2723" fmla="*/ 1192214 w 7705725"/>
              <a:gd name="connsiteY2723" fmla="*/ 598806 h 6857998"/>
              <a:gd name="connsiteX2724" fmla="*/ 1188722 w 7705725"/>
              <a:gd name="connsiteY2724" fmla="*/ 605156 h 6857998"/>
              <a:gd name="connsiteX2725" fmla="*/ 1185864 w 7705725"/>
              <a:gd name="connsiteY2725" fmla="*/ 611823 h 6857998"/>
              <a:gd name="connsiteX2726" fmla="*/ 1182689 w 7705725"/>
              <a:gd name="connsiteY2726" fmla="*/ 610236 h 6857998"/>
              <a:gd name="connsiteX2727" fmla="*/ 1179831 w 7705725"/>
              <a:gd name="connsiteY2727" fmla="*/ 609283 h 6857998"/>
              <a:gd name="connsiteX2728" fmla="*/ 1176656 w 7705725"/>
              <a:gd name="connsiteY2728" fmla="*/ 608013 h 6857998"/>
              <a:gd name="connsiteX2729" fmla="*/ 1173799 w 7705725"/>
              <a:gd name="connsiteY2729" fmla="*/ 607696 h 6857998"/>
              <a:gd name="connsiteX2730" fmla="*/ 1170624 w 7705725"/>
              <a:gd name="connsiteY2730" fmla="*/ 607378 h 6857998"/>
              <a:gd name="connsiteX2731" fmla="*/ 1167766 w 7705725"/>
              <a:gd name="connsiteY2731" fmla="*/ 607378 h 6857998"/>
              <a:gd name="connsiteX2732" fmla="*/ 1164274 w 7705725"/>
              <a:gd name="connsiteY2732" fmla="*/ 607378 h 6857998"/>
              <a:gd name="connsiteX2733" fmla="*/ 1161100 w 7705725"/>
              <a:gd name="connsiteY2733" fmla="*/ 607696 h 6857998"/>
              <a:gd name="connsiteX2734" fmla="*/ 1154749 w 7705725"/>
              <a:gd name="connsiteY2734" fmla="*/ 609601 h 6857998"/>
              <a:gd name="connsiteX2735" fmla="*/ 1148399 w 7705725"/>
              <a:gd name="connsiteY2735" fmla="*/ 611823 h 6857998"/>
              <a:gd name="connsiteX2736" fmla="*/ 1141732 w 7705725"/>
              <a:gd name="connsiteY2736" fmla="*/ 615316 h 6857998"/>
              <a:gd name="connsiteX2737" fmla="*/ 1135063 w 7705725"/>
              <a:gd name="connsiteY2737" fmla="*/ 619126 h 6857998"/>
              <a:gd name="connsiteX2738" fmla="*/ 1140779 w 7705725"/>
              <a:gd name="connsiteY2738" fmla="*/ 612458 h 6857998"/>
              <a:gd name="connsiteX2739" fmla="*/ 1146176 w 7705725"/>
              <a:gd name="connsiteY2739" fmla="*/ 605791 h 6857998"/>
              <a:gd name="connsiteX2740" fmla="*/ 1150621 w 7705725"/>
              <a:gd name="connsiteY2740" fmla="*/ 598171 h 6857998"/>
              <a:gd name="connsiteX2741" fmla="*/ 1155067 w 7705725"/>
              <a:gd name="connsiteY2741" fmla="*/ 590868 h 6857998"/>
              <a:gd name="connsiteX2742" fmla="*/ 1158876 w 7705725"/>
              <a:gd name="connsiteY2742" fmla="*/ 582931 h 6857998"/>
              <a:gd name="connsiteX2743" fmla="*/ 1162686 w 7705725"/>
              <a:gd name="connsiteY2743" fmla="*/ 574993 h 6857998"/>
              <a:gd name="connsiteX2744" fmla="*/ 1169354 w 7705725"/>
              <a:gd name="connsiteY2744" fmla="*/ 557848 h 6857998"/>
              <a:gd name="connsiteX2745" fmla="*/ 1176339 w 7705725"/>
              <a:gd name="connsiteY2745" fmla="*/ 541338 h 6857998"/>
              <a:gd name="connsiteX2746" fmla="*/ 1183006 w 7705725"/>
              <a:gd name="connsiteY2746" fmla="*/ 524828 h 6857998"/>
              <a:gd name="connsiteX2747" fmla="*/ 1186499 w 7705725"/>
              <a:gd name="connsiteY2747" fmla="*/ 516891 h 6857998"/>
              <a:gd name="connsiteX2748" fmla="*/ 1190309 w 7705725"/>
              <a:gd name="connsiteY2748" fmla="*/ 509271 h 6857998"/>
              <a:gd name="connsiteX2749" fmla="*/ 1194437 w 7705725"/>
              <a:gd name="connsiteY2749" fmla="*/ 501968 h 6857998"/>
              <a:gd name="connsiteX2750" fmla="*/ 1198882 w 7705725"/>
              <a:gd name="connsiteY2750" fmla="*/ 495301 h 6857998"/>
              <a:gd name="connsiteX2751" fmla="*/ 1202374 w 7705725"/>
              <a:gd name="connsiteY2751" fmla="*/ 491173 h 6857998"/>
              <a:gd name="connsiteX2752" fmla="*/ 1205231 w 7705725"/>
              <a:gd name="connsiteY2752" fmla="*/ 487998 h 6857998"/>
              <a:gd name="connsiteX2753" fmla="*/ 1208088 w 7705725"/>
              <a:gd name="connsiteY2753" fmla="*/ 486411 h 6857998"/>
              <a:gd name="connsiteX2754" fmla="*/ 1210630 w 7705725"/>
              <a:gd name="connsiteY2754" fmla="*/ 485141 h 6857998"/>
              <a:gd name="connsiteX2755" fmla="*/ 1213169 w 7705725"/>
              <a:gd name="connsiteY2755" fmla="*/ 484823 h 6857998"/>
              <a:gd name="connsiteX2756" fmla="*/ 1215391 w 7705725"/>
              <a:gd name="connsiteY2756" fmla="*/ 484823 h 6857998"/>
              <a:gd name="connsiteX2757" fmla="*/ 1219519 w 7705725"/>
              <a:gd name="connsiteY2757" fmla="*/ 485458 h 6857998"/>
              <a:gd name="connsiteX2758" fmla="*/ 1222058 w 7705725"/>
              <a:gd name="connsiteY2758" fmla="*/ 485776 h 6857998"/>
              <a:gd name="connsiteX2759" fmla="*/ 1223964 w 7705725"/>
              <a:gd name="connsiteY2759" fmla="*/ 485776 h 6857998"/>
              <a:gd name="connsiteX2760" fmla="*/ 1225552 w 7705725"/>
              <a:gd name="connsiteY2760" fmla="*/ 485458 h 6857998"/>
              <a:gd name="connsiteX2761" fmla="*/ 1228091 w 7705725"/>
              <a:gd name="connsiteY2761" fmla="*/ 484506 h 6857998"/>
              <a:gd name="connsiteX2762" fmla="*/ 1229996 w 7705725"/>
              <a:gd name="connsiteY2762" fmla="*/ 482601 h 6857998"/>
              <a:gd name="connsiteX2763" fmla="*/ 1232219 w 7705725"/>
              <a:gd name="connsiteY2763" fmla="*/ 479426 h 6857998"/>
              <a:gd name="connsiteX2764" fmla="*/ 1234442 w 7705725"/>
              <a:gd name="connsiteY2764" fmla="*/ 475298 h 6857998"/>
              <a:gd name="connsiteX2765" fmla="*/ 1236664 w 7705725"/>
              <a:gd name="connsiteY2765" fmla="*/ 469583 h 6857998"/>
              <a:gd name="connsiteX2766" fmla="*/ 1238887 w 7705725"/>
              <a:gd name="connsiteY2766" fmla="*/ 463233 h 6857998"/>
              <a:gd name="connsiteX2767" fmla="*/ 1242062 w 7705725"/>
              <a:gd name="connsiteY2767" fmla="*/ 456883 h 6857998"/>
              <a:gd name="connsiteX2768" fmla="*/ 1244918 w 7705725"/>
              <a:gd name="connsiteY2768" fmla="*/ 450851 h 6857998"/>
              <a:gd name="connsiteX2769" fmla="*/ 1248412 w 7705725"/>
              <a:gd name="connsiteY2769" fmla="*/ 444501 h 6857998"/>
              <a:gd name="connsiteX2770" fmla="*/ 1252222 w 7705725"/>
              <a:gd name="connsiteY2770" fmla="*/ 437833 h 6857998"/>
              <a:gd name="connsiteX2771" fmla="*/ 1256349 w 7705725"/>
              <a:gd name="connsiteY2771" fmla="*/ 431801 h 6857998"/>
              <a:gd name="connsiteX2772" fmla="*/ 1260477 w 7705725"/>
              <a:gd name="connsiteY2772" fmla="*/ 425451 h 6857998"/>
              <a:gd name="connsiteX2773" fmla="*/ 1265239 w 7705725"/>
              <a:gd name="connsiteY2773" fmla="*/ 419418 h 6857998"/>
              <a:gd name="connsiteX2774" fmla="*/ 1275082 w 7705725"/>
              <a:gd name="connsiteY2774" fmla="*/ 407036 h 6857998"/>
              <a:gd name="connsiteX2775" fmla="*/ 1286511 w 7705725"/>
              <a:gd name="connsiteY2775" fmla="*/ 394654 h 6857998"/>
              <a:gd name="connsiteX2776" fmla="*/ 1298577 w 7705725"/>
              <a:gd name="connsiteY2776" fmla="*/ 382588 h 6857998"/>
              <a:gd name="connsiteX2777" fmla="*/ 1311594 w 7705725"/>
              <a:gd name="connsiteY2777" fmla="*/ 370206 h 6857998"/>
              <a:gd name="connsiteX2778" fmla="*/ 1325881 w 7705725"/>
              <a:gd name="connsiteY2778" fmla="*/ 357506 h 6857998"/>
              <a:gd name="connsiteX2779" fmla="*/ 1340804 w 7705725"/>
              <a:gd name="connsiteY2779" fmla="*/ 344806 h 6857998"/>
              <a:gd name="connsiteX2780" fmla="*/ 1356679 w 7705725"/>
              <a:gd name="connsiteY2780" fmla="*/ 332423 h 6857998"/>
              <a:gd name="connsiteX2781" fmla="*/ 1373189 w 7705725"/>
              <a:gd name="connsiteY2781" fmla="*/ 319406 h 6857998"/>
              <a:gd name="connsiteX2782" fmla="*/ 1390651 w 7705725"/>
              <a:gd name="connsiteY2782" fmla="*/ 306706 h 6857998"/>
              <a:gd name="connsiteX2783" fmla="*/ 1408114 w 7705725"/>
              <a:gd name="connsiteY2783" fmla="*/ 293371 h 6857998"/>
              <a:gd name="connsiteX2784" fmla="*/ 2367915 w 7705725"/>
              <a:gd name="connsiteY2784" fmla="*/ 150814 h 6857998"/>
              <a:gd name="connsiteX2785" fmla="*/ 2369185 w 7705725"/>
              <a:gd name="connsiteY2785" fmla="*/ 161590 h 6857998"/>
              <a:gd name="connsiteX2786" fmla="*/ 2369820 w 7705725"/>
              <a:gd name="connsiteY2786" fmla="*/ 166661 h 6857998"/>
              <a:gd name="connsiteX2787" fmla="*/ 2370773 w 7705725"/>
              <a:gd name="connsiteY2787" fmla="*/ 171098 h 6857998"/>
              <a:gd name="connsiteX2788" fmla="*/ 2371725 w 7705725"/>
              <a:gd name="connsiteY2788" fmla="*/ 175219 h 6857998"/>
              <a:gd name="connsiteX2789" fmla="*/ 2373313 w 7705725"/>
              <a:gd name="connsiteY2789" fmla="*/ 179022 h 6857998"/>
              <a:gd name="connsiteX2790" fmla="*/ 2374900 w 7705725"/>
              <a:gd name="connsiteY2790" fmla="*/ 182508 h 6857998"/>
              <a:gd name="connsiteX2791" fmla="*/ 2376489 w 7705725"/>
              <a:gd name="connsiteY2791" fmla="*/ 185361 h 6857998"/>
              <a:gd name="connsiteX2792" fmla="*/ 2377758 w 7705725"/>
              <a:gd name="connsiteY2792" fmla="*/ 188213 h 6857998"/>
              <a:gd name="connsiteX2793" fmla="*/ 2379663 w 7705725"/>
              <a:gd name="connsiteY2793" fmla="*/ 190749 h 6857998"/>
              <a:gd name="connsiteX2794" fmla="*/ 2381569 w 7705725"/>
              <a:gd name="connsiteY2794" fmla="*/ 192968 h 6857998"/>
              <a:gd name="connsiteX2795" fmla="*/ 2383790 w 7705725"/>
              <a:gd name="connsiteY2795" fmla="*/ 194869 h 6857998"/>
              <a:gd name="connsiteX2796" fmla="*/ 2385695 w 7705725"/>
              <a:gd name="connsiteY2796" fmla="*/ 196771 h 6857998"/>
              <a:gd name="connsiteX2797" fmla="*/ 2387918 w 7705725"/>
              <a:gd name="connsiteY2797" fmla="*/ 198356 h 6857998"/>
              <a:gd name="connsiteX2798" fmla="*/ 2392998 w 7705725"/>
              <a:gd name="connsiteY2798" fmla="*/ 200891 h 6857998"/>
              <a:gd name="connsiteX2799" fmla="*/ 2397760 w 7705725"/>
              <a:gd name="connsiteY2799" fmla="*/ 202793 h 6857998"/>
              <a:gd name="connsiteX2800" fmla="*/ 2403158 w 7705725"/>
              <a:gd name="connsiteY2800" fmla="*/ 204377 h 6857998"/>
              <a:gd name="connsiteX2801" fmla="*/ 2408555 w 7705725"/>
              <a:gd name="connsiteY2801" fmla="*/ 205011 h 6857998"/>
              <a:gd name="connsiteX2802" fmla="*/ 2413635 w 7705725"/>
              <a:gd name="connsiteY2802" fmla="*/ 206279 h 6857998"/>
              <a:gd name="connsiteX2803" fmla="*/ 2424748 w 7705725"/>
              <a:gd name="connsiteY2803" fmla="*/ 207547 h 6857998"/>
              <a:gd name="connsiteX2804" fmla="*/ 2430145 w 7705725"/>
              <a:gd name="connsiteY2804" fmla="*/ 208815 h 6857998"/>
              <a:gd name="connsiteX2805" fmla="*/ 2435225 w 7705725"/>
              <a:gd name="connsiteY2805" fmla="*/ 210399 h 6857998"/>
              <a:gd name="connsiteX2806" fmla="*/ 2434591 w 7705725"/>
              <a:gd name="connsiteY2806" fmla="*/ 216104 h 6857998"/>
              <a:gd name="connsiteX2807" fmla="*/ 2433003 w 7705725"/>
              <a:gd name="connsiteY2807" fmla="*/ 220859 h 6857998"/>
              <a:gd name="connsiteX2808" fmla="*/ 2431415 w 7705725"/>
              <a:gd name="connsiteY2808" fmla="*/ 225296 h 6857998"/>
              <a:gd name="connsiteX2809" fmla="*/ 2429193 w 7705725"/>
              <a:gd name="connsiteY2809" fmla="*/ 229099 h 6857998"/>
              <a:gd name="connsiteX2810" fmla="*/ 2426971 w 7705725"/>
              <a:gd name="connsiteY2810" fmla="*/ 232586 h 6857998"/>
              <a:gd name="connsiteX2811" fmla="*/ 2424114 w 7705725"/>
              <a:gd name="connsiteY2811" fmla="*/ 235438 h 6857998"/>
              <a:gd name="connsiteX2812" fmla="*/ 2421255 w 7705725"/>
              <a:gd name="connsiteY2812" fmla="*/ 237657 h 6857998"/>
              <a:gd name="connsiteX2813" fmla="*/ 2418080 w 7705725"/>
              <a:gd name="connsiteY2813" fmla="*/ 240192 h 6857998"/>
              <a:gd name="connsiteX2814" fmla="*/ 2414905 w 7705725"/>
              <a:gd name="connsiteY2814" fmla="*/ 241460 h 6857998"/>
              <a:gd name="connsiteX2815" fmla="*/ 2411095 w 7705725"/>
              <a:gd name="connsiteY2815" fmla="*/ 242728 h 6857998"/>
              <a:gd name="connsiteX2816" fmla="*/ 2407285 w 7705725"/>
              <a:gd name="connsiteY2816" fmla="*/ 243679 h 6857998"/>
              <a:gd name="connsiteX2817" fmla="*/ 2403158 w 7705725"/>
              <a:gd name="connsiteY2817" fmla="*/ 244312 h 6857998"/>
              <a:gd name="connsiteX2818" fmla="*/ 2399030 w 7705725"/>
              <a:gd name="connsiteY2818" fmla="*/ 244312 h 6857998"/>
              <a:gd name="connsiteX2819" fmla="*/ 2394903 w 7705725"/>
              <a:gd name="connsiteY2819" fmla="*/ 244312 h 6857998"/>
              <a:gd name="connsiteX2820" fmla="*/ 2390458 w 7705725"/>
              <a:gd name="connsiteY2820" fmla="*/ 243679 h 6857998"/>
              <a:gd name="connsiteX2821" fmla="*/ 2386013 w 7705725"/>
              <a:gd name="connsiteY2821" fmla="*/ 243045 h 6857998"/>
              <a:gd name="connsiteX2822" fmla="*/ 2377123 w 7705725"/>
              <a:gd name="connsiteY2822" fmla="*/ 241143 h 6857998"/>
              <a:gd name="connsiteX2823" fmla="*/ 2367915 w 7705725"/>
              <a:gd name="connsiteY2823" fmla="*/ 238607 h 6857998"/>
              <a:gd name="connsiteX2824" fmla="*/ 2359025 w 7705725"/>
              <a:gd name="connsiteY2824" fmla="*/ 234804 h 6857998"/>
              <a:gd name="connsiteX2825" fmla="*/ 2350770 w 7705725"/>
              <a:gd name="connsiteY2825" fmla="*/ 231001 h 6857998"/>
              <a:gd name="connsiteX2826" fmla="*/ 2342515 w 7705725"/>
              <a:gd name="connsiteY2826" fmla="*/ 226880 h 6857998"/>
              <a:gd name="connsiteX2827" fmla="*/ 2335213 w 7705725"/>
              <a:gd name="connsiteY2827" fmla="*/ 222760 h 6857998"/>
              <a:gd name="connsiteX2828" fmla="*/ 2328864 w 7705725"/>
              <a:gd name="connsiteY2828" fmla="*/ 218957 h 6857998"/>
              <a:gd name="connsiteX2829" fmla="*/ 2323148 w 7705725"/>
              <a:gd name="connsiteY2829" fmla="*/ 214837 h 6857998"/>
              <a:gd name="connsiteX2830" fmla="*/ 2324418 w 7705725"/>
              <a:gd name="connsiteY2830" fmla="*/ 223711 h 6857998"/>
              <a:gd name="connsiteX2831" fmla="*/ 2324418 w 7705725"/>
              <a:gd name="connsiteY2831" fmla="*/ 232902 h 6857998"/>
              <a:gd name="connsiteX2832" fmla="*/ 2323465 w 7705725"/>
              <a:gd name="connsiteY2832" fmla="*/ 242094 h 6857998"/>
              <a:gd name="connsiteX2833" fmla="*/ 2322195 w 7705725"/>
              <a:gd name="connsiteY2833" fmla="*/ 250968 h 6857998"/>
              <a:gd name="connsiteX2834" fmla="*/ 2320290 w 7705725"/>
              <a:gd name="connsiteY2834" fmla="*/ 259526 h 6857998"/>
              <a:gd name="connsiteX2835" fmla="*/ 2317433 w 7705725"/>
              <a:gd name="connsiteY2835" fmla="*/ 267766 h 6857998"/>
              <a:gd name="connsiteX2836" fmla="*/ 2314258 w 7705725"/>
              <a:gd name="connsiteY2836" fmla="*/ 275690 h 6857998"/>
              <a:gd name="connsiteX2837" fmla="*/ 2310765 w 7705725"/>
              <a:gd name="connsiteY2837" fmla="*/ 282980 h 6857998"/>
              <a:gd name="connsiteX2838" fmla="*/ 2306638 w 7705725"/>
              <a:gd name="connsiteY2838" fmla="*/ 289636 h 6857998"/>
              <a:gd name="connsiteX2839" fmla="*/ 2302193 w 7705725"/>
              <a:gd name="connsiteY2839" fmla="*/ 295657 h 6857998"/>
              <a:gd name="connsiteX2840" fmla="*/ 2299336 w 7705725"/>
              <a:gd name="connsiteY2840" fmla="*/ 298510 h 6857998"/>
              <a:gd name="connsiteX2841" fmla="*/ 2297113 w 7705725"/>
              <a:gd name="connsiteY2841" fmla="*/ 300729 h 6857998"/>
              <a:gd name="connsiteX2842" fmla="*/ 2294573 w 7705725"/>
              <a:gd name="connsiteY2842" fmla="*/ 302947 h 6857998"/>
              <a:gd name="connsiteX2843" fmla="*/ 2292033 w 7705725"/>
              <a:gd name="connsiteY2843" fmla="*/ 304532 h 6857998"/>
              <a:gd name="connsiteX2844" fmla="*/ 2289175 w 7705725"/>
              <a:gd name="connsiteY2844" fmla="*/ 306433 h 6857998"/>
              <a:gd name="connsiteX2845" fmla="*/ 2286319 w 7705725"/>
              <a:gd name="connsiteY2845" fmla="*/ 307384 h 6857998"/>
              <a:gd name="connsiteX2846" fmla="*/ 2283460 w 7705725"/>
              <a:gd name="connsiteY2846" fmla="*/ 308335 h 6857998"/>
              <a:gd name="connsiteX2847" fmla="*/ 2280603 w 7705725"/>
              <a:gd name="connsiteY2847" fmla="*/ 308969 h 6857998"/>
              <a:gd name="connsiteX2848" fmla="*/ 2277428 w 7705725"/>
              <a:gd name="connsiteY2848" fmla="*/ 309286 h 6857998"/>
              <a:gd name="connsiteX2849" fmla="*/ 2274888 w 7705725"/>
              <a:gd name="connsiteY2849" fmla="*/ 308969 h 6857998"/>
              <a:gd name="connsiteX2850" fmla="*/ 2272031 w 7705725"/>
              <a:gd name="connsiteY2850" fmla="*/ 308652 h 6857998"/>
              <a:gd name="connsiteX2851" fmla="*/ 2268855 w 7705725"/>
              <a:gd name="connsiteY2851" fmla="*/ 307701 h 6857998"/>
              <a:gd name="connsiteX2852" fmla="*/ 2267585 w 7705725"/>
              <a:gd name="connsiteY2852" fmla="*/ 304849 h 6857998"/>
              <a:gd name="connsiteX2853" fmla="*/ 2266633 w 7705725"/>
              <a:gd name="connsiteY2853" fmla="*/ 302313 h 6857998"/>
              <a:gd name="connsiteX2854" fmla="*/ 2266315 w 7705725"/>
              <a:gd name="connsiteY2854" fmla="*/ 299778 h 6857998"/>
              <a:gd name="connsiteX2855" fmla="*/ 2265998 w 7705725"/>
              <a:gd name="connsiteY2855" fmla="*/ 297559 h 6857998"/>
              <a:gd name="connsiteX2856" fmla="*/ 2265998 w 7705725"/>
              <a:gd name="connsiteY2856" fmla="*/ 295657 h 6857998"/>
              <a:gd name="connsiteX2857" fmla="*/ 2266315 w 7705725"/>
              <a:gd name="connsiteY2857" fmla="*/ 293756 h 6857998"/>
              <a:gd name="connsiteX2858" fmla="*/ 2266951 w 7705725"/>
              <a:gd name="connsiteY2858" fmla="*/ 292488 h 6857998"/>
              <a:gd name="connsiteX2859" fmla="*/ 2267585 w 7705725"/>
              <a:gd name="connsiteY2859" fmla="*/ 290903 h 6857998"/>
              <a:gd name="connsiteX2860" fmla="*/ 2269491 w 7705725"/>
              <a:gd name="connsiteY2860" fmla="*/ 288368 h 6857998"/>
              <a:gd name="connsiteX2861" fmla="*/ 2272348 w 7705725"/>
              <a:gd name="connsiteY2861" fmla="*/ 285832 h 6857998"/>
              <a:gd name="connsiteX2862" fmla="*/ 2275205 w 7705725"/>
              <a:gd name="connsiteY2862" fmla="*/ 284247 h 6857998"/>
              <a:gd name="connsiteX2863" fmla="*/ 2278699 w 7705725"/>
              <a:gd name="connsiteY2863" fmla="*/ 282346 h 6857998"/>
              <a:gd name="connsiteX2864" fmla="*/ 2285365 w 7705725"/>
              <a:gd name="connsiteY2864" fmla="*/ 278859 h 6857998"/>
              <a:gd name="connsiteX2865" fmla="*/ 2288540 w 7705725"/>
              <a:gd name="connsiteY2865" fmla="*/ 276958 h 6857998"/>
              <a:gd name="connsiteX2866" fmla="*/ 2291399 w 7705725"/>
              <a:gd name="connsiteY2866" fmla="*/ 274739 h 6857998"/>
              <a:gd name="connsiteX2867" fmla="*/ 2293620 w 7705725"/>
              <a:gd name="connsiteY2867" fmla="*/ 272520 h 6857998"/>
              <a:gd name="connsiteX2868" fmla="*/ 2294573 w 7705725"/>
              <a:gd name="connsiteY2868" fmla="*/ 270936 h 6857998"/>
              <a:gd name="connsiteX2869" fmla="*/ 2295208 w 7705725"/>
              <a:gd name="connsiteY2869" fmla="*/ 269351 h 6857998"/>
              <a:gd name="connsiteX2870" fmla="*/ 2295525 w 7705725"/>
              <a:gd name="connsiteY2870" fmla="*/ 267449 h 6857998"/>
              <a:gd name="connsiteX2871" fmla="*/ 2296160 w 7705725"/>
              <a:gd name="connsiteY2871" fmla="*/ 265548 h 6857998"/>
              <a:gd name="connsiteX2872" fmla="*/ 2296160 w 7705725"/>
              <a:gd name="connsiteY2872" fmla="*/ 263646 h 6857998"/>
              <a:gd name="connsiteX2873" fmla="*/ 2295525 w 7705725"/>
              <a:gd name="connsiteY2873" fmla="*/ 261427 h 6857998"/>
              <a:gd name="connsiteX2874" fmla="*/ 2292033 w 7705725"/>
              <a:gd name="connsiteY2874" fmla="*/ 255722 h 6857998"/>
              <a:gd name="connsiteX2875" fmla="*/ 2290128 w 7705725"/>
              <a:gd name="connsiteY2875" fmla="*/ 254138 h 6857998"/>
              <a:gd name="connsiteX2876" fmla="*/ 2288540 w 7705725"/>
              <a:gd name="connsiteY2876" fmla="*/ 252553 h 6857998"/>
              <a:gd name="connsiteX2877" fmla="*/ 2286953 w 7705725"/>
              <a:gd name="connsiteY2877" fmla="*/ 250968 h 6857998"/>
              <a:gd name="connsiteX2878" fmla="*/ 2285048 w 7705725"/>
              <a:gd name="connsiteY2878" fmla="*/ 250334 h 6857998"/>
              <a:gd name="connsiteX2879" fmla="*/ 2283460 w 7705725"/>
              <a:gd name="connsiteY2879" fmla="*/ 249700 h 6857998"/>
              <a:gd name="connsiteX2880" fmla="*/ 2282190 w 7705725"/>
              <a:gd name="connsiteY2880" fmla="*/ 249384 h 6857998"/>
              <a:gd name="connsiteX2881" fmla="*/ 2280920 w 7705725"/>
              <a:gd name="connsiteY2881" fmla="*/ 249700 h 6857998"/>
              <a:gd name="connsiteX2882" fmla="*/ 2279333 w 7705725"/>
              <a:gd name="connsiteY2882" fmla="*/ 250334 h 6857998"/>
              <a:gd name="connsiteX2883" fmla="*/ 2278063 w 7705725"/>
              <a:gd name="connsiteY2883" fmla="*/ 250651 h 6857998"/>
              <a:gd name="connsiteX2884" fmla="*/ 2276793 w 7705725"/>
              <a:gd name="connsiteY2884" fmla="*/ 251602 h 6857998"/>
              <a:gd name="connsiteX2885" fmla="*/ 2274570 w 7705725"/>
              <a:gd name="connsiteY2885" fmla="*/ 254138 h 6857998"/>
              <a:gd name="connsiteX2886" fmla="*/ 2272348 w 7705725"/>
              <a:gd name="connsiteY2886" fmla="*/ 256990 h 6857998"/>
              <a:gd name="connsiteX2887" fmla="*/ 2270443 w 7705725"/>
              <a:gd name="connsiteY2887" fmla="*/ 260477 h 6857998"/>
              <a:gd name="connsiteX2888" fmla="*/ 2268538 w 7705725"/>
              <a:gd name="connsiteY2888" fmla="*/ 264597 h 6857998"/>
              <a:gd name="connsiteX2889" fmla="*/ 2265363 w 7705725"/>
              <a:gd name="connsiteY2889" fmla="*/ 272520 h 6857998"/>
              <a:gd name="connsiteX2890" fmla="*/ 2262823 w 7705725"/>
              <a:gd name="connsiteY2890" fmla="*/ 279176 h 6857998"/>
              <a:gd name="connsiteX2891" fmla="*/ 2261235 w 7705725"/>
              <a:gd name="connsiteY2891" fmla="*/ 284247 h 6857998"/>
              <a:gd name="connsiteX2892" fmla="*/ 2260283 w 7705725"/>
              <a:gd name="connsiteY2892" fmla="*/ 283297 h 6857998"/>
              <a:gd name="connsiteX2893" fmla="*/ 2258695 w 7705725"/>
              <a:gd name="connsiteY2893" fmla="*/ 282980 h 6857998"/>
              <a:gd name="connsiteX2894" fmla="*/ 2257108 w 7705725"/>
              <a:gd name="connsiteY2894" fmla="*/ 282663 h 6857998"/>
              <a:gd name="connsiteX2895" fmla="*/ 2255520 w 7705725"/>
              <a:gd name="connsiteY2895" fmla="*/ 282663 h 6857998"/>
              <a:gd name="connsiteX2896" fmla="*/ 2252663 w 7705725"/>
              <a:gd name="connsiteY2896" fmla="*/ 283297 h 6857998"/>
              <a:gd name="connsiteX2897" fmla="*/ 2249170 w 7705725"/>
              <a:gd name="connsiteY2897" fmla="*/ 284564 h 6857998"/>
              <a:gd name="connsiteX2898" fmla="*/ 2245995 w 7705725"/>
              <a:gd name="connsiteY2898" fmla="*/ 286466 h 6857998"/>
              <a:gd name="connsiteX2899" fmla="*/ 2242185 w 7705725"/>
              <a:gd name="connsiteY2899" fmla="*/ 289002 h 6857998"/>
              <a:gd name="connsiteX2900" fmla="*/ 2234565 w 7705725"/>
              <a:gd name="connsiteY2900" fmla="*/ 293756 h 6857998"/>
              <a:gd name="connsiteX2901" fmla="*/ 2226628 w 7705725"/>
              <a:gd name="connsiteY2901" fmla="*/ 299144 h 6857998"/>
              <a:gd name="connsiteX2902" fmla="*/ 2222500 w 7705725"/>
              <a:gd name="connsiteY2902" fmla="*/ 301362 h 6857998"/>
              <a:gd name="connsiteX2903" fmla="*/ 2218690 w 7705725"/>
              <a:gd name="connsiteY2903" fmla="*/ 302947 h 6857998"/>
              <a:gd name="connsiteX2904" fmla="*/ 2214880 w 7705725"/>
              <a:gd name="connsiteY2904" fmla="*/ 304215 h 6857998"/>
              <a:gd name="connsiteX2905" fmla="*/ 2211706 w 7705725"/>
              <a:gd name="connsiteY2905" fmla="*/ 304532 h 6857998"/>
              <a:gd name="connsiteX2906" fmla="*/ 2209800 w 7705725"/>
              <a:gd name="connsiteY2906" fmla="*/ 304532 h 6857998"/>
              <a:gd name="connsiteX2907" fmla="*/ 2207895 w 7705725"/>
              <a:gd name="connsiteY2907" fmla="*/ 304215 h 6857998"/>
              <a:gd name="connsiteX2908" fmla="*/ 2206309 w 7705725"/>
              <a:gd name="connsiteY2908" fmla="*/ 303264 h 6857998"/>
              <a:gd name="connsiteX2909" fmla="*/ 2204720 w 7705725"/>
              <a:gd name="connsiteY2909" fmla="*/ 302630 h 6857998"/>
              <a:gd name="connsiteX2910" fmla="*/ 2204085 w 7705725"/>
              <a:gd name="connsiteY2910" fmla="*/ 301046 h 6857998"/>
              <a:gd name="connsiteX2911" fmla="*/ 2202815 w 7705725"/>
              <a:gd name="connsiteY2911" fmla="*/ 298510 h 6857998"/>
              <a:gd name="connsiteX2912" fmla="*/ 2200593 w 7705725"/>
              <a:gd name="connsiteY2912" fmla="*/ 290269 h 6857998"/>
              <a:gd name="connsiteX2913" fmla="*/ 2198370 w 7705725"/>
              <a:gd name="connsiteY2913" fmla="*/ 282346 h 6857998"/>
              <a:gd name="connsiteX2914" fmla="*/ 2197100 w 7705725"/>
              <a:gd name="connsiteY2914" fmla="*/ 279810 h 6857998"/>
              <a:gd name="connsiteX2915" fmla="*/ 2196783 w 7705725"/>
              <a:gd name="connsiteY2915" fmla="*/ 278859 h 6857998"/>
              <a:gd name="connsiteX2916" fmla="*/ 2194560 w 7705725"/>
              <a:gd name="connsiteY2916" fmla="*/ 279493 h 6857998"/>
              <a:gd name="connsiteX2917" fmla="*/ 2192338 w 7705725"/>
              <a:gd name="connsiteY2917" fmla="*/ 281078 h 6857998"/>
              <a:gd name="connsiteX2918" fmla="*/ 2190750 w 7705725"/>
              <a:gd name="connsiteY2918" fmla="*/ 282663 h 6857998"/>
              <a:gd name="connsiteX2919" fmla="*/ 2188845 w 7705725"/>
              <a:gd name="connsiteY2919" fmla="*/ 284564 h 6857998"/>
              <a:gd name="connsiteX2920" fmla="*/ 2185670 w 7705725"/>
              <a:gd name="connsiteY2920" fmla="*/ 289002 h 6857998"/>
              <a:gd name="connsiteX2921" fmla="*/ 2182495 w 7705725"/>
              <a:gd name="connsiteY2921" fmla="*/ 294707 h 6857998"/>
              <a:gd name="connsiteX2922" fmla="*/ 2179638 w 7705725"/>
              <a:gd name="connsiteY2922" fmla="*/ 300412 h 6857998"/>
              <a:gd name="connsiteX2923" fmla="*/ 2176145 w 7705725"/>
              <a:gd name="connsiteY2923" fmla="*/ 305800 h 6857998"/>
              <a:gd name="connsiteX2924" fmla="*/ 2173923 w 7705725"/>
              <a:gd name="connsiteY2924" fmla="*/ 308652 h 6857998"/>
              <a:gd name="connsiteX2925" fmla="*/ 2172018 w 7705725"/>
              <a:gd name="connsiteY2925" fmla="*/ 310871 h 6857998"/>
              <a:gd name="connsiteX2926" fmla="*/ 2169795 w 7705725"/>
              <a:gd name="connsiteY2926" fmla="*/ 313089 h 6857998"/>
              <a:gd name="connsiteX2927" fmla="*/ 2166938 w 7705725"/>
              <a:gd name="connsiteY2927" fmla="*/ 314991 h 6857998"/>
              <a:gd name="connsiteX2928" fmla="*/ 2164398 w 7705725"/>
              <a:gd name="connsiteY2928" fmla="*/ 316576 h 6857998"/>
              <a:gd name="connsiteX2929" fmla="*/ 2162493 w 7705725"/>
              <a:gd name="connsiteY2929" fmla="*/ 317210 h 6857998"/>
              <a:gd name="connsiteX2930" fmla="*/ 2160270 w 7705725"/>
              <a:gd name="connsiteY2930" fmla="*/ 317527 h 6857998"/>
              <a:gd name="connsiteX2931" fmla="*/ 2158365 w 7705725"/>
              <a:gd name="connsiteY2931" fmla="*/ 317527 h 6857998"/>
              <a:gd name="connsiteX2932" fmla="*/ 2156778 w 7705725"/>
              <a:gd name="connsiteY2932" fmla="*/ 317527 h 6857998"/>
              <a:gd name="connsiteX2933" fmla="*/ 2155508 w 7705725"/>
              <a:gd name="connsiteY2933" fmla="*/ 316893 h 6857998"/>
              <a:gd name="connsiteX2934" fmla="*/ 2152650 w 7705725"/>
              <a:gd name="connsiteY2934" fmla="*/ 315308 h 6857998"/>
              <a:gd name="connsiteX2935" fmla="*/ 2147888 w 7705725"/>
              <a:gd name="connsiteY2935" fmla="*/ 311188 h 6857998"/>
              <a:gd name="connsiteX2936" fmla="*/ 2145984 w 7705725"/>
              <a:gd name="connsiteY2936" fmla="*/ 310237 h 6857998"/>
              <a:gd name="connsiteX2937" fmla="*/ 2144713 w 7705725"/>
              <a:gd name="connsiteY2937" fmla="*/ 309603 h 6857998"/>
              <a:gd name="connsiteX2938" fmla="*/ 2143760 w 7705725"/>
              <a:gd name="connsiteY2938" fmla="*/ 309603 h 6857998"/>
              <a:gd name="connsiteX2939" fmla="*/ 2141538 w 7705725"/>
              <a:gd name="connsiteY2939" fmla="*/ 310554 h 6857998"/>
              <a:gd name="connsiteX2940" fmla="*/ 2138998 w 7705725"/>
              <a:gd name="connsiteY2940" fmla="*/ 311822 h 6857998"/>
              <a:gd name="connsiteX2941" fmla="*/ 2137410 w 7705725"/>
              <a:gd name="connsiteY2941" fmla="*/ 313723 h 6857998"/>
              <a:gd name="connsiteX2942" fmla="*/ 2135505 w 7705725"/>
              <a:gd name="connsiteY2942" fmla="*/ 316259 h 6857998"/>
              <a:gd name="connsiteX2943" fmla="*/ 2131696 w 7705725"/>
              <a:gd name="connsiteY2943" fmla="*/ 321013 h 6857998"/>
              <a:gd name="connsiteX2944" fmla="*/ 2129790 w 7705725"/>
              <a:gd name="connsiteY2944" fmla="*/ 323549 h 6857998"/>
              <a:gd name="connsiteX2945" fmla="*/ 2127568 w 7705725"/>
              <a:gd name="connsiteY2945" fmla="*/ 325767 h 6857998"/>
              <a:gd name="connsiteX2946" fmla="*/ 2125028 w 7705725"/>
              <a:gd name="connsiteY2946" fmla="*/ 328303 h 6857998"/>
              <a:gd name="connsiteX2947" fmla="*/ 2122170 w 7705725"/>
              <a:gd name="connsiteY2947" fmla="*/ 329887 h 6857998"/>
              <a:gd name="connsiteX2948" fmla="*/ 2118995 w 7705725"/>
              <a:gd name="connsiteY2948" fmla="*/ 331155 h 6857998"/>
              <a:gd name="connsiteX2949" fmla="*/ 2115820 w 7705725"/>
              <a:gd name="connsiteY2949" fmla="*/ 331789 h 6857998"/>
              <a:gd name="connsiteX2950" fmla="*/ 2112010 w 7705725"/>
              <a:gd name="connsiteY2950" fmla="*/ 331472 h 6857998"/>
              <a:gd name="connsiteX2951" fmla="*/ 2107565 w 7705725"/>
              <a:gd name="connsiteY2951" fmla="*/ 330838 h 6857998"/>
              <a:gd name="connsiteX2952" fmla="*/ 2102168 w 7705725"/>
              <a:gd name="connsiteY2952" fmla="*/ 328936 h 6857998"/>
              <a:gd name="connsiteX2953" fmla="*/ 2096453 w 7705725"/>
              <a:gd name="connsiteY2953" fmla="*/ 325767 h 6857998"/>
              <a:gd name="connsiteX2954" fmla="*/ 2093913 w 7705725"/>
              <a:gd name="connsiteY2954" fmla="*/ 324816 h 6857998"/>
              <a:gd name="connsiteX2955" fmla="*/ 2091373 w 7705725"/>
              <a:gd name="connsiteY2955" fmla="*/ 323865 h 6857998"/>
              <a:gd name="connsiteX2956" fmla="*/ 2084705 w 7705725"/>
              <a:gd name="connsiteY2956" fmla="*/ 323232 h 6857998"/>
              <a:gd name="connsiteX2957" fmla="*/ 2078355 w 7705725"/>
              <a:gd name="connsiteY2957" fmla="*/ 322598 h 6857998"/>
              <a:gd name="connsiteX2958" fmla="*/ 2075815 w 7705725"/>
              <a:gd name="connsiteY2958" fmla="*/ 321647 h 6857998"/>
              <a:gd name="connsiteX2959" fmla="*/ 2073275 w 7705725"/>
              <a:gd name="connsiteY2959" fmla="*/ 320696 h 6857998"/>
              <a:gd name="connsiteX2960" fmla="*/ 2071688 w 7705725"/>
              <a:gd name="connsiteY2960" fmla="*/ 319428 h 6857998"/>
              <a:gd name="connsiteX2961" fmla="*/ 2070418 w 7705725"/>
              <a:gd name="connsiteY2961" fmla="*/ 317844 h 6857998"/>
              <a:gd name="connsiteX2962" fmla="*/ 2069148 w 7705725"/>
              <a:gd name="connsiteY2962" fmla="*/ 316576 h 6857998"/>
              <a:gd name="connsiteX2963" fmla="*/ 2067878 w 7705725"/>
              <a:gd name="connsiteY2963" fmla="*/ 314674 h 6857998"/>
              <a:gd name="connsiteX2964" fmla="*/ 2066290 w 7705725"/>
              <a:gd name="connsiteY2964" fmla="*/ 310554 h 6857998"/>
              <a:gd name="connsiteX2965" fmla="*/ 2064703 w 7705725"/>
              <a:gd name="connsiteY2965" fmla="*/ 305800 h 6857998"/>
              <a:gd name="connsiteX2966" fmla="*/ 2062163 w 7705725"/>
              <a:gd name="connsiteY2966" fmla="*/ 295340 h 6857998"/>
              <a:gd name="connsiteX2967" fmla="*/ 2061210 w 7705725"/>
              <a:gd name="connsiteY2967" fmla="*/ 290586 h 6857998"/>
              <a:gd name="connsiteX2968" fmla="*/ 2059623 w 7705725"/>
              <a:gd name="connsiteY2968" fmla="*/ 285198 h 6857998"/>
              <a:gd name="connsiteX2969" fmla="*/ 2057718 w 7705725"/>
              <a:gd name="connsiteY2969" fmla="*/ 280761 h 6857998"/>
              <a:gd name="connsiteX2970" fmla="*/ 2055495 w 7705725"/>
              <a:gd name="connsiteY2970" fmla="*/ 276641 h 6857998"/>
              <a:gd name="connsiteX2971" fmla="*/ 2053908 w 7705725"/>
              <a:gd name="connsiteY2971" fmla="*/ 274739 h 6857998"/>
              <a:gd name="connsiteX2972" fmla="*/ 2052320 w 7705725"/>
              <a:gd name="connsiteY2972" fmla="*/ 273154 h 6857998"/>
              <a:gd name="connsiteX2973" fmla="*/ 2050415 w 7705725"/>
              <a:gd name="connsiteY2973" fmla="*/ 271570 h 6857998"/>
              <a:gd name="connsiteX2974" fmla="*/ 2048510 w 7705725"/>
              <a:gd name="connsiteY2974" fmla="*/ 270619 h 6857998"/>
              <a:gd name="connsiteX2975" fmla="*/ 2046288 w 7705725"/>
              <a:gd name="connsiteY2975" fmla="*/ 269668 h 6857998"/>
              <a:gd name="connsiteX2976" fmla="*/ 2043748 w 7705725"/>
              <a:gd name="connsiteY2976" fmla="*/ 269351 h 6857998"/>
              <a:gd name="connsiteX2977" fmla="*/ 2041208 w 7705725"/>
              <a:gd name="connsiteY2977" fmla="*/ 269034 h 6857998"/>
              <a:gd name="connsiteX2978" fmla="*/ 2038033 w 7705725"/>
              <a:gd name="connsiteY2978" fmla="*/ 269034 h 6857998"/>
              <a:gd name="connsiteX2979" fmla="*/ 2034540 w 7705725"/>
              <a:gd name="connsiteY2979" fmla="*/ 269668 h 6857998"/>
              <a:gd name="connsiteX2980" fmla="*/ 2031049 w 7705725"/>
              <a:gd name="connsiteY2980" fmla="*/ 270619 h 6857998"/>
              <a:gd name="connsiteX2981" fmla="*/ 2027238 w 7705725"/>
              <a:gd name="connsiteY2981" fmla="*/ 272204 h 6857998"/>
              <a:gd name="connsiteX2982" fmla="*/ 2022475 w 7705725"/>
              <a:gd name="connsiteY2982" fmla="*/ 273471 h 6857998"/>
              <a:gd name="connsiteX2983" fmla="*/ 2027238 w 7705725"/>
              <a:gd name="connsiteY2983" fmla="*/ 269668 h 6857998"/>
              <a:gd name="connsiteX2984" fmla="*/ 2032000 w 7705725"/>
              <a:gd name="connsiteY2984" fmla="*/ 266182 h 6857998"/>
              <a:gd name="connsiteX2985" fmla="*/ 2037080 w 7705725"/>
              <a:gd name="connsiteY2985" fmla="*/ 262378 h 6857998"/>
              <a:gd name="connsiteX2986" fmla="*/ 2041843 w 7705725"/>
              <a:gd name="connsiteY2986" fmla="*/ 258892 h 6857998"/>
              <a:gd name="connsiteX2987" fmla="*/ 2052320 w 7705725"/>
              <a:gd name="connsiteY2987" fmla="*/ 252553 h 6857998"/>
              <a:gd name="connsiteX2988" fmla="*/ 2063750 w 7705725"/>
              <a:gd name="connsiteY2988" fmla="*/ 246848 h 6857998"/>
              <a:gd name="connsiteX2989" fmla="*/ 2075498 w 7705725"/>
              <a:gd name="connsiteY2989" fmla="*/ 241460 h 6857998"/>
              <a:gd name="connsiteX2990" fmla="*/ 2087563 w 7705725"/>
              <a:gd name="connsiteY2990" fmla="*/ 237023 h 6857998"/>
              <a:gd name="connsiteX2991" fmla="*/ 2099945 w 7705725"/>
              <a:gd name="connsiteY2991" fmla="*/ 233219 h 6857998"/>
              <a:gd name="connsiteX2992" fmla="*/ 2112328 w 7705725"/>
              <a:gd name="connsiteY2992" fmla="*/ 229733 h 6857998"/>
              <a:gd name="connsiteX2993" fmla="*/ 2125663 w 7705725"/>
              <a:gd name="connsiteY2993" fmla="*/ 226880 h 6857998"/>
              <a:gd name="connsiteX2994" fmla="*/ 2138680 w 7705725"/>
              <a:gd name="connsiteY2994" fmla="*/ 224662 h 6857998"/>
              <a:gd name="connsiteX2995" fmla="*/ 2152333 w 7705725"/>
              <a:gd name="connsiteY2995" fmla="*/ 222760 h 6857998"/>
              <a:gd name="connsiteX2996" fmla="*/ 2165985 w 7705725"/>
              <a:gd name="connsiteY2996" fmla="*/ 221175 h 6857998"/>
              <a:gd name="connsiteX2997" fmla="*/ 2179638 w 7705725"/>
              <a:gd name="connsiteY2997" fmla="*/ 220225 h 6857998"/>
              <a:gd name="connsiteX2998" fmla="*/ 2192655 w 7705725"/>
              <a:gd name="connsiteY2998" fmla="*/ 219274 h 6857998"/>
              <a:gd name="connsiteX2999" fmla="*/ 2206309 w 7705725"/>
              <a:gd name="connsiteY2999" fmla="*/ 218957 h 6857998"/>
              <a:gd name="connsiteX3000" fmla="*/ 2219326 w 7705725"/>
              <a:gd name="connsiteY3000" fmla="*/ 218957 h 6857998"/>
              <a:gd name="connsiteX3001" fmla="*/ 2222500 w 7705725"/>
              <a:gd name="connsiteY3001" fmla="*/ 218640 h 6857998"/>
              <a:gd name="connsiteX3002" fmla="*/ 2225040 w 7705725"/>
              <a:gd name="connsiteY3002" fmla="*/ 217689 h 6857998"/>
              <a:gd name="connsiteX3003" fmla="*/ 2227263 w 7705725"/>
              <a:gd name="connsiteY3003" fmla="*/ 217055 h 6857998"/>
              <a:gd name="connsiteX3004" fmla="*/ 2229168 w 7705725"/>
              <a:gd name="connsiteY3004" fmla="*/ 216104 h 6857998"/>
              <a:gd name="connsiteX3005" fmla="*/ 2231074 w 7705725"/>
              <a:gd name="connsiteY3005" fmla="*/ 214837 h 6857998"/>
              <a:gd name="connsiteX3006" fmla="*/ 2232660 w 7705725"/>
              <a:gd name="connsiteY3006" fmla="*/ 213569 h 6857998"/>
              <a:gd name="connsiteX3007" fmla="*/ 2235200 w 7705725"/>
              <a:gd name="connsiteY3007" fmla="*/ 210716 h 6857998"/>
              <a:gd name="connsiteX3008" fmla="*/ 2237423 w 7705725"/>
              <a:gd name="connsiteY3008" fmla="*/ 207230 h 6857998"/>
              <a:gd name="connsiteX3009" fmla="*/ 2239010 w 7705725"/>
              <a:gd name="connsiteY3009" fmla="*/ 204061 h 6857998"/>
              <a:gd name="connsiteX3010" fmla="*/ 2242185 w 7705725"/>
              <a:gd name="connsiteY3010" fmla="*/ 196454 h 6857998"/>
              <a:gd name="connsiteX3011" fmla="*/ 2243455 w 7705725"/>
              <a:gd name="connsiteY3011" fmla="*/ 192651 h 6857998"/>
              <a:gd name="connsiteX3012" fmla="*/ 2245043 w 7705725"/>
              <a:gd name="connsiteY3012" fmla="*/ 189164 h 6857998"/>
              <a:gd name="connsiteX3013" fmla="*/ 2247265 w 7705725"/>
              <a:gd name="connsiteY3013" fmla="*/ 185678 h 6857998"/>
              <a:gd name="connsiteX3014" fmla="*/ 2250123 w 7705725"/>
              <a:gd name="connsiteY3014" fmla="*/ 183142 h 6857998"/>
              <a:gd name="connsiteX3015" fmla="*/ 2251393 w 7705725"/>
              <a:gd name="connsiteY3015" fmla="*/ 182191 h 6857998"/>
              <a:gd name="connsiteX3016" fmla="*/ 2253298 w 7705725"/>
              <a:gd name="connsiteY3016" fmla="*/ 180924 h 6857998"/>
              <a:gd name="connsiteX3017" fmla="*/ 2255520 w 7705725"/>
              <a:gd name="connsiteY3017" fmla="*/ 180290 h 6857998"/>
              <a:gd name="connsiteX3018" fmla="*/ 2258060 w 7705725"/>
              <a:gd name="connsiteY3018" fmla="*/ 179339 h 6857998"/>
              <a:gd name="connsiteX3019" fmla="*/ 2260600 w 7705725"/>
              <a:gd name="connsiteY3019" fmla="*/ 178705 h 6857998"/>
              <a:gd name="connsiteX3020" fmla="*/ 2263458 w 7705725"/>
              <a:gd name="connsiteY3020" fmla="*/ 178388 h 6857998"/>
              <a:gd name="connsiteX3021" fmla="*/ 2266951 w 7705725"/>
              <a:gd name="connsiteY3021" fmla="*/ 178388 h 6857998"/>
              <a:gd name="connsiteX3022" fmla="*/ 2270443 w 7705725"/>
              <a:gd name="connsiteY3022" fmla="*/ 178388 h 6857998"/>
              <a:gd name="connsiteX3023" fmla="*/ 2270443 w 7705725"/>
              <a:gd name="connsiteY3023" fmla="*/ 181558 h 6857998"/>
              <a:gd name="connsiteX3024" fmla="*/ 2270125 w 7705725"/>
              <a:gd name="connsiteY3024" fmla="*/ 185044 h 6857998"/>
              <a:gd name="connsiteX3025" fmla="*/ 2268220 w 7705725"/>
              <a:gd name="connsiteY3025" fmla="*/ 190749 h 6857998"/>
              <a:gd name="connsiteX3026" fmla="*/ 2267268 w 7705725"/>
              <a:gd name="connsiteY3026" fmla="*/ 193601 h 6857998"/>
              <a:gd name="connsiteX3027" fmla="*/ 2266951 w 7705725"/>
              <a:gd name="connsiteY3027" fmla="*/ 197088 h 6857998"/>
              <a:gd name="connsiteX3028" fmla="*/ 2266951 w 7705725"/>
              <a:gd name="connsiteY3028" fmla="*/ 200574 h 6857998"/>
              <a:gd name="connsiteX3029" fmla="*/ 2268220 w 7705725"/>
              <a:gd name="connsiteY3029" fmla="*/ 204694 h 6857998"/>
              <a:gd name="connsiteX3030" fmla="*/ 2278063 w 7705725"/>
              <a:gd name="connsiteY3030" fmla="*/ 204061 h 6857998"/>
              <a:gd name="connsiteX3031" fmla="*/ 2286953 w 7705725"/>
              <a:gd name="connsiteY3031" fmla="*/ 202793 h 6857998"/>
              <a:gd name="connsiteX3032" fmla="*/ 2295208 w 7705725"/>
              <a:gd name="connsiteY3032" fmla="*/ 200574 h 6857998"/>
              <a:gd name="connsiteX3033" fmla="*/ 2302828 w 7705725"/>
              <a:gd name="connsiteY3033" fmla="*/ 198356 h 6857998"/>
              <a:gd name="connsiteX3034" fmla="*/ 2309496 w 7705725"/>
              <a:gd name="connsiteY3034" fmla="*/ 195186 h 6857998"/>
              <a:gd name="connsiteX3035" fmla="*/ 2315528 w 7705725"/>
              <a:gd name="connsiteY3035" fmla="*/ 191700 h 6857998"/>
              <a:gd name="connsiteX3036" fmla="*/ 2321244 w 7705725"/>
              <a:gd name="connsiteY3036" fmla="*/ 188213 h 6857998"/>
              <a:gd name="connsiteX3037" fmla="*/ 2326640 w 7705725"/>
              <a:gd name="connsiteY3037" fmla="*/ 184410 h 6857998"/>
              <a:gd name="connsiteX3038" fmla="*/ 2331720 w 7705725"/>
              <a:gd name="connsiteY3038" fmla="*/ 179656 h 6857998"/>
              <a:gd name="connsiteX3039" fmla="*/ 2336800 w 7705725"/>
              <a:gd name="connsiteY3039" fmla="*/ 175536 h 6857998"/>
              <a:gd name="connsiteX3040" fmla="*/ 2346643 w 7705725"/>
              <a:gd name="connsiteY3040" fmla="*/ 166978 h 6857998"/>
              <a:gd name="connsiteX3041" fmla="*/ 2351405 w 7705725"/>
              <a:gd name="connsiteY3041" fmla="*/ 162858 h 6857998"/>
              <a:gd name="connsiteX3042" fmla="*/ 2356803 w 7705725"/>
              <a:gd name="connsiteY3042" fmla="*/ 158738 h 6857998"/>
              <a:gd name="connsiteX3043" fmla="*/ 2361883 w 7705725"/>
              <a:gd name="connsiteY3043" fmla="*/ 154617 h 6857998"/>
              <a:gd name="connsiteX3044" fmla="*/ 2414358 w 7705725"/>
              <a:gd name="connsiteY3044" fmla="*/ 138114 h 6857998"/>
              <a:gd name="connsiteX3045" fmla="*/ 2417805 w 7705725"/>
              <a:gd name="connsiteY3045" fmla="*/ 138114 h 6857998"/>
              <a:gd name="connsiteX3046" fmla="*/ 2421564 w 7705725"/>
              <a:gd name="connsiteY3046" fmla="*/ 138437 h 6857998"/>
              <a:gd name="connsiteX3047" fmla="*/ 2425012 w 7705725"/>
              <a:gd name="connsiteY3047" fmla="*/ 139083 h 6857998"/>
              <a:gd name="connsiteX3048" fmla="*/ 2428145 w 7705725"/>
              <a:gd name="connsiteY3048" fmla="*/ 140376 h 6857998"/>
              <a:gd name="connsiteX3049" fmla="*/ 2430964 w 7705725"/>
              <a:gd name="connsiteY3049" fmla="*/ 141991 h 6857998"/>
              <a:gd name="connsiteX3050" fmla="*/ 2434097 w 7705725"/>
              <a:gd name="connsiteY3050" fmla="*/ 144253 h 6857998"/>
              <a:gd name="connsiteX3051" fmla="*/ 2436291 w 7705725"/>
              <a:gd name="connsiteY3051" fmla="*/ 147161 h 6857998"/>
              <a:gd name="connsiteX3052" fmla="*/ 2438484 w 7705725"/>
              <a:gd name="connsiteY3052" fmla="*/ 150393 h 6857998"/>
              <a:gd name="connsiteX3053" fmla="*/ 2440677 w 7705725"/>
              <a:gd name="connsiteY3053" fmla="*/ 154593 h 6857998"/>
              <a:gd name="connsiteX3054" fmla="*/ 2442244 w 7705725"/>
              <a:gd name="connsiteY3054" fmla="*/ 159117 h 6857998"/>
              <a:gd name="connsiteX3055" fmla="*/ 2443497 w 7705725"/>
              <a:gd name="connsiteY3055" fmla="*/ 164287 h 6857998"/>
              <a:gd name="connsiteX3056" fmla="*/ 2444751 w 7705725"/>
              <a:gd name="connsiteY3056" fmla="*/ 169780 h 6857998"/>
              <a:gd name="connsiteX3057" fmla="*/ 2440365 w 7705725"/>
              <a:gd name="connsiteY3057" fmla="*/ 171395 h 6857998"/>
              <a:gd name="connsiteX3058" fmla="*/ 2435664 w 7705725"/>
              <a:gd name="connsiteY3058" fmla="*/ 173011 h 6857998"/>
              <a:gd name="connsiteX3059" fmla="*/ 2431591 w 7705725"/>
              <a:gd name="connsiteY3059" fmla="*/ 173657 h 6857998"/>
              <a:gd name="connsiteX3060" fmla="*/ 2428145 w 7705725"/>
              <a:gd name="connsiteY3060" fmla="*/ 173981 h 6857998"/>
              <a:gd name="connsiteX3061" fmla="*/ 2423759 w 7705725"/>
              <a:gd name="connsiteY3061" fmla="*/ 174627 h 6857998"/>
              <a:gd name="connsiteX3062" fmla="*/ 2420624 w 7705725"/>
              <a:gd name="connsiteY3062" fmla="*/ 173981 h 6857998"/>
              <a:gd name="connsiteX3063" fmla="*/ 2417178 w 7705725"/>
              <a:gd name="connsiteY3063" fmla="*/ 173334 h 6857998"/>
              <a:gd name="connsiteX3064" fmla="*/ 2413732 w 7705725"/>
              <a:gd name="connsiteY3064" fmla="*/ 172365 h 6857998"/>
              <a:gd name="connsiteX3065" fmla="*/ 2410911 w 7705725"/>
              <a:gd name="connsiteY3065" fmla="*/ 170426 h 6857998"/>
              <a:gd name="connsiteX3066" fmla="*/ 2408405 w 7705725"/>
              <a:gd name="connsiteY3066" fmla="*/ 168487 h 6857998"/>
              <a:gd name="connsiteX3067" fmla="*/ 2405585 w 7705725"/>
              <a:gd name="connsiteY3067" fmla="*/ 165256 h 6857998"/>
              <a:gd name="connsiteX3068" fmla="*/ 2403392 w 7705725"/>
              <a:gd name="connsiteY3068" fmla="*/ 162348 h 6857998"/>
              <a:gd name="connsiteX3069" fmla="*/ 2401512 w 7705725"/>
              <a:gd name="connsiteY3069" fmla="*/ 158147 h 6857998"/>
              <a:gd name="connsiteX3070" fmla="*/ 2399632 w 7705725"/>
              <a:gd name="connsiteY3070" fmla="*/ 153947 h 6857998"/>
              <a:gd name="connsiteX3071" fmla="*/ 2398065 w 7705725"/>
              <a:gd name="connsiteY3071" fmla="*/ 148454 h 6857998"/>
              <a:gd name="connsiteX3072" fmla="*/ 2397126 w 7705725"/>
              <a:gd name="connsiteY3072" fmla="*/ 142638 h 6857998"/>
              <a:gd name="connsiteX3073" fmla="*/ 2401512 w 7705725"/>
              <a:gd name="connsiteY3073" fmla="*/ 141022 h 6857998"/>
              <a:gd name="connsiteX3074" fmla="*/ 2405898 w 7705725"/>
              <a:gd name="connsiteY3074" fmla="*/ 139729 h 6857998"/>
              <a:gd name="connsiteX3075" fmla="*/ 2410285 w 7705725"/>
              <a:gd name="connsiteY3075" fmla="*/ 138760 h 6857998"/>
              <a:gd name="connsiteX3076" fmla="*/ 3429318 w 7705725"/>
              <a:gd name="connsiteY3076" fmla="*/ 0 h 6857998"/>
              <a:gd name="connsiteX3077" fmla="*/ 3429953 w 7705725"/>
              <a:gd name="connsiteY3077" fmla="*/ 4445 h 6857998"/>
              <a:gd name="connsiteX3078" fmla="*/ 3430589 w 7705725"/>
              <a:gd name="connsiteY3078" fmla="*/ 8573 h 6857998"/>
              <a:gd name="connsiteX3079" fmla="*/ 3429953 w 7705725"/>
              <a:gd name="connsiteY3079" fmla="*/ 12065 h 6857998"/>
              <a:gd name="connsiteX3080" fmla="*/ 3429318 w 7705725"/>
              <a:gd name="connsiteY3080" fmla="*/ 15240 h 6857998"/>
              <a:gd name="connsiteX3081" fmla="*/ 3428049 w 7705725"/>
              <a:gd name="connsiteY3081" fmla="*/ 17463 h 6857998"/>
              <a:gd name="connsiteX3082" fmla="*/ 3426778 w 7705725"/>
              <a:gd name="connsiteY3082" fmla="*/ 19368 h 6857998"/>
              <a:gd name="connsiteX3083" fmla="*/ 3425190 w 7705725"/>
              <a:gd name="connsiteY3083" fmla="*/ 20638 h 6857998"/>
              <a:gd name="connsiteX3084" fmla="*/ 3422969 w 7705725"/>
              <a:gd name="connsiteY3084" fmla="*/ 21908 h 6857998"/>
              <a:gd name="connsiteX3085" fmla="*/ 3420745 w 7705725"/>
              <a:gd name="connsiteY3085" fmla="*/ 22860 h 6857998"/>
              <a:gd name="connsiteX3086" fmla="*/ 3418523 w 7705725"/>
              <a:gd name="connsiteY3086" fmla="*/ 23813 h 6857998"/>
              <a:gd name="connsiteX3087" fmla="*/ 3413125 w 7705725"/>
              <a:gd name="connsiteY3087" fmla="*/ 24448 h 6857998"/>
              <a:gd name="connsiteX3088" fmla="*/ 3401695 w 7705725"/>
              <a:gd name="connsiteY3088" fmla="*/ 24765 h 6857998"/>
              <a:gd name="connsiteX3089" fmla="*/ 3403918 w 7705725"/>
              <a:gd name="connsiteY3089" fmla="*/ 28258 h 6857998"/>
              <a:gd name="connsiteX3090" fmla="*/ 3406775 w 7705725"/>
              <a:gd name="connsiteY3090" fmla="*/ 30798 h 6857998"/>
              <a:gd name="connsiteX3091" fmla="*/ 3408998 w 7705725"/>
              <a:gd name="connsiteY3091" fmla="*/ 33338 h 6857998"/>
              <a:gd name="connsiteX3092" fmla="*/ 3411538 w 7705725"/>
              <a:gd name="connsiteY3092" fmla="*/ 34925 h 6857998"/>
              <a:gd name="connsiteX3093" fmla="*/ 3414395 w 7705725"/>
              <a:gd name="connsiteY3093" fmla="*/ 36195 h 6857998"/>
              <a:gd name="connsiteX3094" fmla="*/ 3416935 w 7705725"/>
              <a:gd name="connsiteY3094" fmla="*/ 37465 h 6857998"/>
              <a:gd name="connsiteX3095" fmla="*/ 3419475 w 7705725"/>
              <a:gd name="connsiteY3095" fmla="*/ 37783 h 6857998"/>
              <a:gd name="connsiteX3096" fmla="*/ 3422015 w 7705725"/>
              <a:gd name="connsiteY3096" fmla="*/ 38100 h 6857998"/>
              <a:gd name="connsiteX3097" fmla="*/ 3424873 w 7705725"/>
              <a:gd name="connsiteY3097" fmla="*/ 38418 h 6857998"/>
              <a:gd name="connsiteX3098" fmla="*/ 3427413 w 7705725"/>
              <a:gd name="connsiteY3098" fmla="*/ 38100 h 6857998"/>
              <a:gd name="connsiteX3099" fmla="*/ 3432810 w 7705725"/>
              <a:gd name="connsiteY3099" fmla="*/ 37465 h 6857998"/>
              <a:gd name="connsiteX3100" fmla="*/ 3438526 w 7705725"/>
              <a:gd name="connsiteY3100" fmla="*/ 35560 h 6857998"/>
              <a:gd name="connsiteX3101" fmla="*/ 3443923 w 7705725"/>
              <a:gd name="connsiteY3101" fmla="*/ 33655 h 6857998"/>
              <a:gd name="connsiteX3102" fmla="*/ 3449320 w 7705725"/>
              <a:gd name="connsiteY3102" fmla="*/ 31750 h 6857998"/>
              <a:gd name="connsiteX3103" fmla="*/ 3455035 w 7705725"/>
              <a:gd name="connsiteY3103" fmla="*/ 30163 h 6857998"/>
              <a:gd name="connsiteX3104" fmla="*/ 3460750 w 7705725"/>
              <a:gd name="connsiteY3104" fmla="*/ 28575 h 6857998"/>
              <a:gd name="connsiteX3105" fmla="*/ 3465830 w 7705725"/>
              <a:gd name="connsiteY3105" fmla="*/ 27940 h 6857998"/>
              <a:gd name="connsiteX3106" fmla="*/ 3468688 w 7705725"/>
              <a:gd name="connsiteY3106" fmla="*/ 27940 h 6857998"/>
              <a:gd name="connsiteX3107" fmla="*/ 3471228 w 7705725"/>
              <a:gd name="connsiteY3107" fmla="*/ 28258 h 6857998"/>
              <a:gd name="connsiteX3108" fmla="*/ 3473768 w 7705725"/>
              <a:gd name="connsiteY3108" fmla="*/ 28575 h 6857998"/>
              <a:gd name="connsiteX3109" fmla="*/ 3476625 w 7705725"/>
              <a:gd name="connsiteY3109" fmla="*/ 29845 h 6857998"/>
              <a:gd name="connsiteX3110" fmla="*/ 3479165 w 7705725"/>
              <a:gd name="connsiteY3110" fmla="*/ 30798 h 6857998"/>
              <a:gd name="connsiteX3111" fmla="*/ 3481705 w 7705725"/>
              <a:gd name="connsiteY3111" fmla="*/ 32703 h 6857998"/>
              <a:gd name="connsiteX3112" fmla="*/ 3484245 w 7705725"/>
              <a:gd name="connsiteY3112" fmla="*/ 34608 h 6857998"/>
              <a:gd name="connsiteX3113" fmla="*/ 3486785 w 7705725"/>
              <a:gd name="connsiteY3113" fmla="*/ 37465 h 6857998"/>
              <a:gd name="connsiteX3114" fmla="*/ 3488691 w 7705725"/>
              <a:gd name="connsiteY3114" fmla="*/ 36513 h 6857998"/>
              <a:gd name="connsiteX3115" fmla="*/ 3489960 w 7705725"/>
              <a:gd name="connsiteY3115" fmla="*/ 36195 h 6857998"/>
              <a:gd name="connsiteX3116" fmla="*/ 3491231 w 7705725"/>
              <a:gd name="connsiteY3116" fmla="*/ 34925 h 6857998"/>
              <a:gd name="connsiteX3117" fmla="*/ 3491865 w 7705725"/>
              <a:gd name="connsiteY3117" fmla="*/ 34290 h 6857998"/>
              <a:gd name="connsiteX3118" fmla="*/ 3492183 w 7705725"/>
              <a:gd name="connsiteY3118" fmla="*/ 33338 h 6857998"/>
              <a:gd name="connsiteX3119" fmla="*/ 3492818 w 7705725"/>
              <a:gd name="connsiteY3119" fmla="*/ 32385 h 6857998"/>
              <a:gd name="connsiteX3120" fmla="*/ 3492818 w 7705725"/>
              <a:gd name="connsiteY3120" fmla="*/ 30163 h 6857998"/>
              <a:gd name="connsiteX3121" fmla="*/ 3491548 w 7705725"/>
              <a:gd name="connsiteY3121" fmla="*/ 28258 h 6857998"/>
              <a:gd name="connsiteX3122" fmla="*/ 3490278 w 7705725"/>
              <a:gd name="connsiteY3122" fmla="*/ 26353 h 6857998"/>
              <a:gd name="connsiteX3123" fmla="*/ 3488691 w 7705725"/>
              <a:gd name="connsiteY3123" fmla="*/ 25400 h 6857998"/>
              <a:gd name="connsiteX3124" fmla="*/ 3486785 w 7705725"/>
              <a:gd name="connsiteY3124" fmla="*/ 24765 h 6857998"/>
              <a:gd name="connsiteX3125" fmla="*/ 3488055 w 7705725"/>
              <a:gd name="connsiteY3125" fmla="*/ 17463 h 6857998"/>
              <a:gd name="connsiteX3126" fmla="*/ 3489960 w 7705725"/>
              <a:gd name="connsiteY3126" fmla="*/ 11748 h 6857998"/>
              <a:gd name="connsiteX3127" fmla="*/ 3491548 w 7705725"/>
              <a:gd name="connsiteY3127" fmla="*/ 8255 h 6857998"/>
              <a:gd name="connsiteX3128" fmla="*/ 3492183 w 7705725"/>
              <a:gd name="connsiteY3128" fmla="*/ 7303 h 6857998"/>
              <a:gd name="connsiteX3129" fmla="*/ 3493135 w 7705725"/>
              <a:gd name="connsiteY3129" fmla="*/ 6350 h 6857998"/>
              <a:gd name="connsiteX3130" fmla="*/ 3493771 w 7705725"/>
              <a:gd name="connsiteY3130" fmla="*/ 6033 h 6857998"/>
              <a:gd name="connsiteX3131" fmla="*/ 3494723 w 7705725"/>
              <a:gd name="connsiteY3131" fmla="*/ 6033 h 6857998"/>
              <a:gd name="connsiteX3132" fmla="*/ 3495358 w 7705725"/>
              <a:gd name="connsiteY3132" fmla="*/ 6350 h 6857998"/>
              <a:gd name="connsiteX3133" fmla="*/ 3495993 w 7705725"/>
              <a:gd name="connsiteY3133" fmla="*/ 7303 h 6857998"/>
              <a:gd name="connsiteX3134" fmla="*/ 3497580 w 7705725"/>
              <a:gd name="connsiteY3134" fmla="*/ 9525 h 6857998"/>
              <a:gd name="connsiteX3135" fmla="*/ 3499485 w 7705725"/>
              <a:gd name="connsiteY3135" fmla="*/ 12065 h 6857998"/>
              <a:gd name="connsiteX3136" fmla="*/ 3502343 w 7705725"/>
              <a:gd name="connsiteY3136" fmla="*/ 19685 h 6857998"/>
              <a:gd name="connsiteX3137" fmla="*/ 3506153 w 7705725"/>
              <a:gd name="connsiteY3137" fmla="*/ 27305 h 6857998"/>
              <a:gd name="connsiteX3138" fmla="*/ 3508059 w 7705725"/>
              <a:gd name="connsiteY3138" fmla="*/ 30798 h 6857998"/>
              <a:gd name="connsiteX3139" fmla="*/ 3510280 w 7705725"/>
              <a:gd name="connsiteY3139" fmla="*/ 33973 h 6857998"/>
              <a:gd name="connsiteX3140" fmla="*/ 3512820 w 7705725"/>
              <a:gd name="connsiteY3140" fmla="*/ 36195 h 6857998"/>
              <a:gd name="connsiteX3141" fmla="*/ 3513773 w 7705725"/>
              <a:gd name="connsiteY3141" fmla="*/ 36830 h 6857998"/>
              <a:gd name="connsiteX3142" fmla="*/ 3515043 w 7705725"/>
              <a:gd name="connsiteY3142" fmla="*/ 37465 h 6857998"/>
              <a:gd name="connsiteX3143" fmla="*/ 3536316 w 7705725"/>
              <a:gd name="connsiteY3143" fmla="*/ 36830 h 6857998"/>
              <a:gd name="connsiteX3144" fmla="*/ 3552190 w 7705725"/>
              <a:gd name="connsiteY3144" fmla="*/ 36830 h 6857998"/>
              <a:gd name="connsiteX3145" fmla="*/ 3562033 w 7705725"/>
              <a:gd name="connsiteY3145" fmla="*/ 37465 h 6857998"/>
              <a:gd name="connsiteX3146" fmla="*/ 3567748 w 7705725"/>
              <a:gd name="connsiteY3146" fmla="*/ 37783 h 6857998"/>
              <a:gd name="connsiteX3147" fmla="*/ 3573781 w 7705725"/>
              <a:gd name="connsiteY3147" fmla="*/ 37783 h 6857998"/>
              <a:gd name="connsiteX3148" fmla="*/ 3585528 w 7705725"/>
              <a:gd name="connsiteY3148" fmla="*/ 36513 h 6857998"/>
              <a:gd name="connsiteX3149" fmla="*/ 3591560 w 7705725"/>
              <a:gd name="connsiteY3149" fmla="*/ 36195 h 6857998"/>
              <a:gd name="connsiteX3150" fmla="*/ 3597275 w 7705725"/>
              <a:gd name="connsiteY3150" fmla="*/ 36195 h 6857998"/>
              <a:gd name="connsiteX3151" fmla="*/ 3603309 w 7705725"/>
              <a:gd name="connsiteY3151" fmla="*/ 36513 h 6857998"/>
              <a:gd name="connsiteX3152" fmla="*/ 3608705 w 7705725"/>
              <a:gd name="connsiteY3152" fmla="*/ 37783 h 6857998"/>
              <a:gd name="connsiteX3153" fmla="*/ 3611246 w 7705725"/>
              <a:gd name="connsiteY3153" fmla="*/ 38418 h 6857998"/>
              <a:gd name="connsiteX3154" fmla="*/ 3613468 w 7705725"/>
              <a:gd name="connsiteY3154" fmla="*/ 39688 h 6857998"/>
              <a:gd name="connsiteX3155" fmla="*/ 3615690 w 7705725"/>
              <a:gd name="connsiteY3155" fmla="*/ 40958 h 6857998"/>
              <a:gd name="connsiteX3156" fmla="*/ 3617913 w 7705725"/>
              <a:gd name="connsiteY3156" fmla="*/ 42863 h 6857998"/>
              <a:gd name="connsiteX3157" fmla="*/ 3622358 w 7705725"/>
              <a:gd name="connsiteY3157" fmla="*/ 46990 h 6857998"/>
              <a:gd name="connsiteX3158" fmla="*/ 3626486 w 7705725"/>
              <a:gd name="connsiteY3158" fmla="*/ 52070 h 6857998"/>
              <a:gd name="connsiteX3159" fmla="*/ 3630613 w 7705725"/>
              <a:gd name="connsiteY3159" fmla="*/ 56198 h 6857998"/>
              <a:gd name="connsiteX3160" fmla="*/ 3633470 w 7705725"/>
              <a:gd name="connsiteY3160" fmla="*/ 60008 h 6857998"/>
              <a:gd name="connsiteX3161" fmla="*/ 3636328 w 7705725"/>
              <a:gd name="connsiteY3161" fmla="*/ 63818 h 6857998"/>
              <a:gd name="connsiteX3162" fmla="*/ 3638234 w 7705725"/>
              <a:gd name="connsiteY3162" fmla="*/ 63500 h 6857998"/>
              <a:gd name="connsiteX3163" fmla="*/ 3640138 w 7705725"/>
              <a:gd name="connsiteY3163" fmla="*/ 62548 h 6857998"/>
              <a:gd name="connsiteX3164" fmla="*/ 3642360 w 7705725"/>
              <a:gd name="connsiteY3164" fmla="*/ 60643 h 6857998"/>
              <a:gd name="connsiteX3165" fmla="*/ 3644583 w 7705725"/>
              <a:gd name="connsiteY3165" fmla="*/ 58738 h 6857998"/>
              <a:gd name="connsiteX3166" fmla="*/ 3649345 w 7705725"/>
              <a:gd name="connsiteY3166" fmla="*/ 53975 h 6857998"/>
              <a:gd name="connsiteX3167" fmla="*/ 3653790 w 7705725"/>
              <a:gd name="connsiteY3167" fmla="*/ 47625 h 6857998"/>
              <a:gd name="connsiteX3168" fmla="*/ 3658553 w 7705725"/>
              <a:gd name="connsiteY3168" fmla="*/ 41593 h 6857998"/>
              <a:gd name="connsiteX3169" fmla="*/ 3663951 w 7705725"/>
              <a:gd name="connsiteY3169" fmla="*/ 35560 h 6857998"/>
              <a:gd name="connsiteX3170" fmla="*/ 3666173 w 7705725"/>
              <a:gd name="connsiteY3170" fmla="*/ 33338 h 6857998"/>
              <a:gd name="connsiteX3171" fmla="*/ 3668713 w 7705725"/>
              <a:gd name="connsiteY3171" fmla="*/ 30798 h 6857998"/>
              <a:gd name="connsiteX3172" fmla="*/ 3671571 w 7705725"/>
              <a:gd name="connsiteY3172" fmla="*/ 28893 h 6857998"/>
              <a:gd name="connsiteX3173" fmla="*/ 3674111 w 7705725"/>
              <a:gd name="connsiteY3173" fmla="*/ 27940 h 6857998"/>
              <a:gd name="connsiteX3174" fmla="*/ 3676650 w 7705725"/>
              <a:gd name="connsiteY3174" fmla="*/ 27305 h 6857998"/>
              <a:gd name="connsiteX3175" fmla="*/ 3678873 w 7705725"/>
              <a:gd name="connsiteY3175" fmla="*/ 27305 h 6857998"/>
              <a:gd name="connsiteX3176" fmla="*/ 3681413 w 7705725"/>
              <a:gd name="connsiteY3176" fmla="*/ 27305 h 6857998"/>
              <a:gd name="connsiteX3177" fmla="*/ 3683000 w 7705725"/>
              <a:gd name="connsiteY3177" fmla="*/ 27940 h 6857998"/>
              <a:gd name="connsiteX3178" fmla="*/ 3684588 w 7705725"/>
              <a:gd name="connsiteY3178" fmla="*/ 28575 h 6857998"/>
              <a:gd name="connsiteX3179" fmla="*/ 3686175 w 7705725"/>
              <a:gd name="connsiteY3179" fmla="*/ 30163 h 6857998"/>
              <a:gd name="connsiteX3180" fmla="*/ 3689033 w 7705725"/>
              <a:gd name="connsiteY3180" fmla="*/ 32703 h 6857998"/>
              <a:gd name="connsiteX3181" fmla="*/ 3691890 w 7705725"/>
              <a:gd name="connsiteY3181" fmla="*/ 35878 h 6857998"/>
              <a:gd name="connsiteX3182" fmla="*/ 3694748 w 7705725"/>
              <a:gd name="connsiteY3182" fmla="*/ 38735 h 6857998"/>
              <a:gd name="connsiteX3183" fmla="*/ 3696335 w 7705725"/>
              <a:gd name="connsiteY3183" fmla="*/ 40005 h 6857998"/>
              <a:gd name="connsiteX3184" fmla="*/ 3697923 w 7705725"/>
              <a:gd name="connsiteY3184" fmla="*/ 40640 h 6857998"/>
              <a:gd name="connsiteX3185" fmla="*/ 3699828 w 7705725"/>
              <a:gd name="connsiteY3185" fmla="*/ 40958 h 6857998"/>
              <a:gd name="connsiteX3186" fmla="*/ 3701733 w 7705725"/>
              <a:gd name="connsiteY3186" fmla="*/ 41593 h 6857998"/>
              <a:gd name="connsiteX3187" fmla="*/ 3703003 w 7705725"/>
              <a:gd name="connsiteY3187" fmla="*/ 40958 h 6857998"/>
              <a:gd name="connsiteX3188" fmla="*/ 3704273 w 7705725"/>
              <a:gd name="connsiteY3188" fmla="*/ 40640 h 6857998"/>
              <a:gd name="connsiteX3189" fmla="*/ 3706496 w 7705725"/>
              <a:gd name="connsiteY3189" fmla="*/ 39370 h 6857998"/>
              <a:gd name="connsiteX3190" fmla="*/ 3708718 w 7705725"/>
              <a:gd name="connsiteY3190" fmla="*/ 36830 h 6857998"/>
              <a:gd name="connsiteX3191" fmla="*/ 3710623 w 7705725"/>
              <a:gd name="connsiteY3191" fmla="*/ 34608 h 6857998"/>
              <a:gd name="connsiteX3192" fmla="*/ 3712528 w 7705725"/>
              <a:gd name="connsiteY3192" fmla="*/ 32385 h 6857998"/>
              <a:gd name="connsiteX3193" fmla="*/ 3714750 w 7705725"/>
              <a:gd name="connsiteY3193" fmla="*/ 30480 h 6857998"/>
              <a:gd name="connsiteX3194" fmla="*/ 3716338 w 7705725"/>
              <a:gd name="connsiteY3194" fmla="*/ 30163 h 6857998"/>
              <a:gd name="connsiteX3195" fmla="*/ 3717608 w 7705725"/>
              <a:gd name="connsiteY3195" fmla="*/ 29845 h 6857998"/>
              <a:gd name="connsiteX3196" fmla="*/ 3718878 w 7705725"/>
              <a:gd name="connsiteY3196" fmla="*/ 29528 h 6857998"/>
              <a:gd name="connsiteX3197" fmla="*/ 3720784 w 7705725"/>
              <a:gd name="connsiteY3197" fmla="*/ 29845 h 6857998"/>
              <a:gd name="connsiteX3198" fmla="*/ 3727768 w 7705725"/>
              <a:gd name="connsiteY3198" fmla="*/ 30798 h 6857998"/>
              <a:gd name="connsiteX3199" fmla="*/ 3733800 w 7705725"/>
              <a:gd name="connsiteY3199" fmla="*/ 32703 h 6857998"/>
              <a:gd name="connsiteX3200" fmla="*/ 3740150 w 7705725"/>
              <a:gd name="connsiteY3200" fmla="*/ 34608 h 6857998"/>
              <a:gd name="connsiteX3201" fmla="*/ 3745865 w 7705725"/>
              <a:gd name="connsiteY3201" fmla="*/ 36830 h 6857998"/>
              <a:gd name="connsiteX3202" fmla="*/ 3756661 w 7705725"/>
              <a:gd name="connsiteY3202" fmla="*/ 41910 h 6857998"/>
              <a:gd name="connsiteX3203" fmla="*/ 3766820 w 7705725"/>
              <a:gd name="connsiteY3203" fmla="*/ 46038 h 6857998"/>
              <a:gd name="connsiteX3204" fmla="*/ 3771900 w 7705725"/>
              <a:gd name="connsiteY3204" fmla="*/ 47943 h 6857998"/>
              <a:gd name="connsiteX3205" fmla="*/ 3776663 w 7705725"/>
              <a:gd name="connsiteY3205" fmla="*/ 49530 h 6857998"/>
              <a:gd name="connsiteX3206" fmla="*/ 3781109 w 7705725"/>
              <a:gd name="connsiteY3206" fmla="*/ 50165 h 6857998"/>
              <a:gd name="connsiteX3207" fmla="*/ 3786188 w 7705725"/>
              <a:gd name="connsiteY3207" fmla="*/ 50483 h 6857998"/>
              <a:gd name="connsiteX3208" fmla="*/ 3790633 w 7705725"/>
              <a:gd name="connsiteY3208" fmla="*/ 50483 h 6857998"/>
              <a:gd name="connsiteX3209" fmla="*/ 3795078 w 7705725"/>
              <a:gd name="connsiteY3209" fmla="*/ 49848 h 6857998"/>
              <a:gd name="connsiteX3210" fmla="*/ 3799840 w 7705725"/>
              <a:gd name="connsiteY3210" fmla="*/ 47943 h 6857998"/>
              <a:gd name="connsiteX3211" fmla="*/ 3804286 w 7705725"/>
              <a:gd name="connsiteY3211" fmla="*/ 45720 h 6857998"/>
              <a:gd name="connsiteX3212" fmla="*/ 3804603 w 7705725"/>
              <a:gd name="connsiteY3212" fmla="*/ 44768 h 6857998"/>
              <a:gd name="connsiteX3213" fmla="*/ 3804286 w 7705725"/>
              <a:gd name="connsiteY3213" fmla="*/ 44133 h 6857998"/>
              <a:gd name="connsiteX3214" fmla="*/ 3803015 w 7705725"/>
              <a:gd name="connsiteY3214" fmla="*/ 42228 h 6857998"/>
              <a:gd name="connsiteX3215" fmla="*/ 3800793 w 7705725"/>
              <a:gd name="connsiteY3215" fmla="*/ 39688 h 6857998"/>
              <a:gd name="connsiteX3216" fmla="*/ 3797300 w 7705725"/>
              <a:gd name="connsiteY3216" fmla="*/ 36830 h 6857998"/>
              <a:gd name="connsiteX3217" fmla="*/ 3793173 w 7705725"/>
              <a:gd name="connsiteY3217" fmla="*/ 34608 h 6857998"/>
              <a:gd name="connsiteX3218" fmla="*/ 3789046 w 7705725"/>
              <a:gd name="connsiteY3218" fmla="*/ 32385 h 6857998"/>
              <a:gd name="connsiteX3219" fmla="*/ 3784918 w 7705725"/>
              <a:gd name="connsiteY3219" fmla="*/ 30798 h 6857998"/>
              <a:gd name="connsiteX3220" fmla="*/ 3783013 w 7705725"/>
              <a:gd name="connsiteY3220" fmla="*/ 30480 h 6857998"/>
              <a:gd name="connsiteX3221" fmla="*/ 3781109 w 7705725"/>
              <a:gd name="connsiteY3221" fmla="*/ 30480 h 6857998"/>
              <a:gd name="connsiteX3222" fmla="*/ 3784918 w 7705725"/>
              <a:gd name="connsiteY3222" fmla="*/ 28893 h 6857998"/>
              <a:gd name="connsiteX3223" fmla="*/ 3789046 w 7705725"/>
              <a:gd name="connsiteY3223" fmla="*/ 27940 h 6857998"/>
              <a:gd name="connsiteX3224" fmla="*/ 3793173 w 7705725"/>
              <a:gd name="connsiteY3224" fmla="*/ 27305 h 6857998"/>
              <a:gd name="connsiteX3225" fmla="*/ 3796983 w 7705725"/>
              <a:gd name="connsiteY3225" fmla="*/ 26353 h 6857998"/>
              <a:gd name="connsiteX3226" fmla="*/ 3804920 w 7705725"/>
              <a:gd name="connsiteY3226" fmla="*/ 25718 h 6857998"/>
              <a:gd name="connsiteX3227" fmla="*/ 3812858 w 7705725"/>
              <a:gd name="connsiteY3227" fmla="*/ 26035 h 6857998"/>
              <a:gd name="connsiteX3228" fmla="*/ 3820795 w 7705725"/>
              <a:gd name="connsiteY3228" fmla="*/ 27305 h 6857998"/>
              <a:gd name="connsiteX3229" fmla="*/ 3828734 w 7705725"/>
              <a:gd name="connsiteY3229" fmla="*/ 28575 h 6857998"/>
              <a:gd name="connsiteX3230" fmla="*/ 3836671 w 7705725"/>
              <a:gd name="connsiteY3230" fmla="*/ 30480 h 6857998"/>
              <a:gd name="connsiteX3231" fmla="*/ 3844608 w 7705725"/>
              <a:gd name="connsiteY3231" fmla="*/ 33338 h 6857998"/>
              <a:gd name="connsiteX3232" fmla="*/ 3860165 w 7705725"/>
              <a:gd name="connsiteY3232" fmla="*/ 38418 h 6857998"/>
              <a:gd name="connsiteX3233" fmla="*/ 3875405 w 7705725"/>
              <a:gd name="connsiteY3233" fmla="*/ 44450 h 6857998"/>
              <a:gd name="connsiteX3234" fmla="*/ 3883025 w 7705725"/>
              <a:gd name="connsiteY3234" fmla="*/ 46990 h 6857998"/>
              <a:gd name="connsiteX3235" fmla="*/ 3890645 w 7705725"/>
              <a:gd name="connsiteY3235" fmla="*/ 49530 h 6857998"/>
              <a:gd name="connsiteX3236" fmla="*/ 3897630 w 7705725"/>
              <a:gd name="connsiteY3236" fmla="*/ 51435 h 6857998"/>
              <a:gd name="connsiteX3237" fmla="*/ 3905250 w 7705725"/>
              <a:gd name="connsiteY3237" fmla="*/ 52705 h 6857998"/>
              <a:gd name="connsiteX3238" fmla="*/ 3907790 w 7705725"/>
              <a:gd name="connsiteY3238" fmla="*/ 53340 h 6857998"/>
              <a:gd name="connsiteX3239" fmla="*/ 3910648 w 7705725"/>
              <a:gd name="connsiteY3239" fmla="*/ 53340 h 6857998"/>
              <a:gd name="connsiteX3240" fmla="*/ 3913505 w 7705725"/>
              <a:gd name="connsiteY3240" fmla="*/ 52705 h 6857998"/>
              <a:gd name="connsiteX3241" fmla="*/ 3916363 w 7705725"/>
              <a:gd name="connsiteY3241" fmla="*/ 52388 h 6857998"/>
              <a:gd name="connsiteX3242" fmla="*/ 3922395 w 7705725"/>
              <a:gd name="connsiteY3242" fmla="*/ 50483 h 6857998"/>
              <a:gd name="connsiteX3243" fmla="*/ 3927793 w 7705725"/>
              <a:gd name="connsiteY3243" fmla="*/ 48578 h 6857998"/>
              <a:gd name="connsiteX3244" fmla="*/ 3933825 w 7705725"/>
              <a:gd name="connsiteY3244" fmla="*/ 46355 h 6857998"/>
              <a:gd name="connsiteX3245" fmla="*/ 3939858 w 7705725"/>
              <a:gd name="connsiteY3245" fmla="*/ 44768 h 6857998"/>
              <a:gd name="connsiteX3246" fmla="*/ 3943033 w 7705725"/>
              <a:gd name="connsiteY3246" fmla="*/ 44133 h 6857998"/>
              <a:gd name="connsiteX3247" fmla="*/ 3945890 w 7705725"/>
              <a:gd name="connsiteY3247" fmla="*/ 43815 h 6857998"/>
              <a:gd name="connsiteX3248" fmla="*/ 3949065 w 7705725"/>
              <a:gd name="connsiteY3248" fmla="*/ 43815 h 6857998"/>
              <a:gd name="connsiteX3249" fmla="*/ 3951923 w 7705725"/>
              <a:gd name="connsiteY3249" fmla="*/ 44133 h 6857998"/>
              <a:gd name="connsiteX3250" fmla="*/ 3953193 w 7705725"/>
              <a:gd name="connsiteY3250" fmla="*/ 44450 h 6857998"/>
              <a:gd name="connsiteX3251" fmla="*/ 3954463 w 7705725"/>
              <a:gd name="connsiteY3251" fmla="*/ 44768 h 6857998"/>
              <a:gd name="connsiteX3252" fmla="*/ 3957638 w 7705725"/>
              <a:gd name="connsiteY3252" fmla="*/ 46990 h 6857998"/>
              <a:gd name="connsiteX3253" fmla="*/ 3965575 w 7705725"/>
              <a:gd name="connsiteY3253" fmla="*/ 52705 h 6857998"/>
              <a:gd name="connsiteX3254" fmla="*/ 3970973 w 7705725"/>
              <a:gd name="connsiteY3254" fmla="*/ 55563 h 6857998"/>
              <a:gd name="connsiteX3255" fmla="*/ 3976053 w 7705725"/>
              <a:gd name="connsiteY3255" fmla="*/ 57785 h 6857998"/>
              <a:gd name="connsiteX3256" fmla="*/ 3978910 w 7705725"/>
              <a:gd name="connsiteY3256" fmla="*/ 58738 h 6857998"/>
              <a:gd name="connsiteX3257" fmla="*/ 3981768 w 7705725"/>
              <a:gd name="connsiteY3257" fmla="*/ 59373 h 6857998"/>
              <a:gd name="connsiteX3258" fmla="*/ 3984943 w 7705725"/>
              <a:gd name="connsiteY3258" fmla="*/ 59690 h 6857998"/>
              <a:gd name="connsiteX3259" fmla="*/ 3987800 w 7705725"/>
              <a:gd name="connsiteY3259" fmla="*/ 59373 h 6857998"/>
              <a:gd name="connsiteX3260" fmla="*/ 3990023 w 7705725"/>
              <a:gd name="connsiteY3260" fmla="*/ 58738 h 6857998"/>
              <a:gd name="connsiteX3261" fmla="*/ 3991610 w 7705725"/>
              <a:gd name="connsiteY3261" fmla="*/ 58103 h 6857998"/>
              <a:gd name="connsiteX3262" fmla="*/ 3993198 w 7705725"/>
              <a:gd name="connsiteY3262" fmla="*/ 56833 h 6857998"/>
              <a:gd name="connsiteX3263" fmla="*/ 3993833 w 7705725"/>
              <a:gd name="connsiteY3263" fmla="*/ 55880 h 6857998"/>
              <a:gd name="connsiteX3264" fmla="*/ 3994785 w 7705725"/>
              <a:gd name="connsiteY3264" fmla="*/ 54293 h 6857998"/>
              <a:gd name="connsiteX3265" fmla="*/ 3995103 w 7705725"/>
              <a:gd name="connsiteY3265" fmla="*/ 52388 h 6857998"/>
              <a:gd name="connsiteX3266" fmla="*/ 3995420 w 7705725"/>
              <a:gd name="connsiteY3266" fmla="*/ 48895 h 6857998"/>
              <a:gd name="connsiteX3267" fmla="*/ 3995420 w 7705725"/>
              <a:gd name="connsiteY3267" fmla="*/ 44768 h 6857998"/>
              <a:gd name="connsiteX3268" fmla="*/ 3995738 w 7705725"/>
              <a:gd name="connsiteY3268" fmla="*/ 40958 h 6857998"/>
              <a:gd name="connsiteX3269" fmla="*/ 3996055 w 7705725"/>
              <a:gd name="connsiteY3269" fmla="*/ 39688 h 6857998"/>
              <a:gd name="connsiteX3270" fmla="*/ 3997008 w 7705725"/>
              <a:gd name="connsiteY3270" fmla="*/ 38100 h 6857998"/>
              <a:gd name="connsiteX3271" fmla="*/ 3997643 w 7705725"/>
              <a:gd name="connsiteY3271" fmla="*/ 36513 h 6857998"/>
              <a:gd name="connsiteX3272" fmla="*/ 3999230 w 7705725"/>
              <a:gd name="connsiteY3272" fmla="*/ 35560 h 6857998"/>
              <a:gd name="connsiteX3273" fmla="*/ 4000818 w 7705725"/>
              <a:gd name="connsiteY3273" fmla="*/ 34290 h 6857998"/>
              <a:gd name="connsiteX3274" fmla="*/ 4002723 w 7705725"/>
              <a:gd name="connsiteY3274" fmla="*/ 33655 h 6857998"/>
              <a:gd name="connsiteX3275" fmla="*/ 4006215 w 7705725"/>
              <a:gd name="connsiteY3275" fmla="*/ 32385 h 6857998"/>
              <a:gd name="connsiteX3276" fmla="*/ 4010025 w 7705725"/>
              <a:gd name="connsiteY3276" fmla="*/ 32068 h 6857998"/>
              <a:gd name="connsiteX3277" fmla="*/ 4014153 w 7705725"/>
              <a:gd name="connsiteY3277" fmla="*/ 32068 h 6857998"/>
              <a:gd name="connsiteX3278" fmla="*/ 4018280 w 7705725"/>
              <a:gd name="connsiteY3278" fmla="*/ 32703 h 6857998"/>
              <a:gd name="connsiteX3279" fmla="*/ 4022725 w 7705725"/>
              <a:gd name="connsiteY3279" fmla="*/ 33973 h 6857998"/>
              <a:gd name="connsiteX3280" fmla="*/ 4031298 w 7705725"/>
              <a:gd name="connsiteY3280" fmla="*/ 36830 h 6857998"/>
              <a:gd name="connsiteX3281" fmla="*/ 4039870 w 7705725"/>
              <a:gd name="connsiteY3281" fmla="*/ 40005 h 6857998"/>
              <a:gd name="connsiteX3282" fmla="*/ 4043998 w 7705725"/>
              <a:gd name="connsiteY3282" fmla="*/ 40958 h 6857998"/>
              <a:gd name="connsiteX3283" fmla="*/ 4048125 w 7705725"/>
              <a:gd name="connsiteY3283" fmla="*/ 42228 h 6857998"/>
              <a:gd name="connsiteX3284" fmla="*/ 4052253 w 7705725"/>
              <a:gd name="connsiteY3284" fmla="*/ 42863 h 6857998"/>
              <a:gd name="connsiteX3285" fmla="*/ 4056063 w 7705725"/>
              <a:gd name="connsiteY3285" fmla="*/ 42863 h 6857998"/>
              <a:gd name="connsiteX3286" fmla="*/ 4059873 w 7705725"/>
              <a:gd name="connsiteY3286" fmla="*/ 42545 h 6857998"/>
              <a:gd name="connsiteX3287" fmla="*/ 4063365 w 7705725"/>
              <a:gd name="connsiteY3287" fmla="*/ 41593 h 6857998"/>
              <a:gd name="connsiteX3288" fmla="*/ 4062413 w 7705725"/>
              <a:gd name="connsiteY3288" fmla="*/ 45403 h 6857998"/>
              <a:gd name="connsiteX3289" fmla="*/ 4061460 w 7705725"/>
              <a:gd name="connsiteY3289" fmla="*/ 48578 h 6857998"/>
              <a:gd name="connsiteX3290" fmla="*/ 4059873 w 7705725"/>
              <a:gd name="connsiteY3290" fmla="*/ 52070 h 6857998"/>
              <a:gd name="connsiteX3291" fmla="*/ 4058285 w 7705725"/>
              <a:gd name="connsiteY3291" fmla="*/ 54610 h 6857998"/>
              <a:gd name="connsiteX3292" fmla="*/ 4056380 w 7705725"/>
              <a:gd name="connsiteY3292" fmla="*/ 56833 h 6857998"/>
              <a:gd name="connsiteX3293" fmla="*/ 4054475 w 7705725"/>
              <a:gd name="connsiteY3293" fmla="*/ 58738 h 6857998"/>
              <a:gd name="connsiteX3294" fmla="*/ 4052253 w 7705725"/>
              <a:gd name="connsiteY3294" fmla="*/ 60643 h 6857998"/>
              <a:gd name="connsiteX3295" fmla="*/ 4050030 w 7705725"/>
              <a:gd name="connsiteY3295" fmla="*/ 61913 h 6857998"/>
              <a:gd name="connsiteX3296" fmla="*/ 4047490 w 7705725"/>
              <a:gd name="connsiteY3296" fmla="*/ 62865 h 6857998"/>
              <a:gd name="connsiteX3297" fmla="*/ 4044950 w 7705725"/>
              <a:gd name="connsiteY3297" fmla="*/ 63818 h 6857998"/>
              <a:gd name="connsiteX3298" fmla="*/ 4041775 w 7705725"/>
              <a:gd name="connsiteY3298" fmla="*/ 64135 h 6857998"/>
              <a:gd name="connsiteX3299" fmla="*/ 4038918 w 7705725"/>
              <a:gd name="connsiteY3299" fmla="*/ 64453 h 6857998"/>
              <a:gd name="connsiteX3300" fmla="*/ 4035425 w 7705725"/>
              <a:gd name="connsiteY3300" fmla="*/ 64135 h 6857998"/>
              <a:gd name="connsiteX3301" fmla="*/ 4031933 w 7705725"/>
              <a:gd name="connsiteY3301" fmla="*/ 63818 h 6857998"/>
              <a:gd name="connsiteX3302" fmla="*/ 4024948 w 7705725"/>
              <a:gd name="connsiteY3302" fmla="*/ 62230 h 6857998"/>
              <a:gd name="connsiteX3303" fmla="*/ 4027805 w 7705725"/>
              <a:gd name="connsiteY3303" fmla="*/ 64453 h 6857998"/>
              <a:gd name="connsiteX3304" fmla="*/ 4030028 w 7705725"/>
              <a:gd name="connsiteY3304" fmla="*/ 66358 h 6857998"/>
              <a:gd name="connsiteX3305" fmla="*/ 4032250 w 7705725"/>
              <a:gd name="connsiteY3305" fmla="*/ 68580 h 6857998"/>
              <a:gd name="connsiteX3306" fmla="*/ 4033838 w 7705725"/>
              <a:gd name="connsiteY3306" fmla="*/ 70485 h 6857998"/>
              <a:gd name="connsiteX3307" fmla="*/ 4035425 w 7705725"/>
              <a:gd name="connsiteY3307" fmla="*/ 72708 h 6857998"/>
              <a:gd name="connsiteX3308" fmla="*/ 4036060 w 7705725"/>
              <a:gd name="connsiteY3308" fmla="*/ 74930 h 6857998"/>
              <a:gd name="connsiteX3309" fmla="*/ 4037013 w 7705725"/>
              <a:gd name="connsiteY3309" fmla="*/ 76835 h 6857998"/>
              <a:gd name="connsiteX3310" fmla="*/ 4037330 w 7705725"/>
              <a:gd name="connsiteY3310" fmla="*/ 79058 h 6857998"/>
              <a:gd name="connsiteX3311" fmla="*/ 4037330 w 7705725"/>
              <a:gd name="connsiteY3311" fmla="*/ 80963 h 6857998"/>
              <a:gd name="connsiteX3312" fmla="*/ 4037013 w 7705725"/>
              <a:gd name="connsiteY3312" fmla="*/ 83503 h 6857998"/>
              <a:gd name="connsiteX3313" fmla="*/ 4035743 w 7705725"/>
              <a:gd name="connsiteY3313" fmla="*/ 87948 h 6857998"/>
              <a:gd name="connsiteX3314" fmla="*/ 4034155 w 7705725"/>
              <a:gd name="connsiteY3314" fmla="*/ 92075 h 6857998"/>
              <a:gd name="connsiteX3315" fmla="*/ 4031933 w 7705725"/>
              <a:gd name="connsiteY3315" fmla="*/ 96520 h 6857998"/>
              <a:gd name="connsiteX3316" fmla="*/ 4027488 w 7705725"/>
              <a:gd name="connsiteY3316" fmla="*/ 106045 h 6857998"/>
              <a:gd name="connsiteX3317" fmla="*/ 4025583 w 7705725"/>
              <a:gd name="connsiteY3317" fmla="*/ 110808 h 6857998"/>
              <a:gd name="connsiteX3318" fmla="*/ 4023995 w 7705725"/>
              <a:gd name="connsiteY3318" fmla="*/ 115888 h 6857998"/>
              <a:gd name="connsiteX3319" fmla="*/ 4023360 w 7705725"/>
              <a:gd name="connsiteY3319" fmla="*/ 120968 h 6857998"/>
              <a:gd name="connsiteX3320" fmla="*/ 4023360 w 7705725"/>
              <a:gd name="connsiteY3320" fmla="*/ 123825 h 6857998"/>
              <a:gd name="connsiteX3321" fmla="*/ 4023360 w 7705725"/>
              <a:gd name="connsiteY3321" fmla="*/ 126365 h 6857998"/>
              <a:gd name="connsiteX3322" fmla="*/ 4023995 w 7705725"/>
              <a:gd name="connsiteY3322" fmla="*/ 128905 h 6857998"/>
              <a:gd name="connsiteX3323" fmla="*/ 4024948 w 7705725"/>
              <a:gd name="connsiteY3323" fmla="*/ 131763 h 6857998"/>
              <a:gd name="connsiteX3324" fmla="*/ 4025900 w 7705725"/>
              <a:gd name="connsiteY3324" fmla="*/ 134620 h 6857998"/>
              <a:gd name="connsiteX3325" fmla="*/ 4027488 w 7705725"/>
              <a:gd name="connsiteY3325" fmla="*/ 137795 h 6857998"/>
              <a:gd name="connsiteX3326" fmla="*/ 4030028 w 7705725"/>
              <a:gd name="connsiteY3326" fmla="*/ 136525 h 6857998"/>
              <a:gd name="connsiteX3327" fmla="*/ 4032250 w 7705725"/>
              <a:gd name="connsiteY3327" fmla="*/ 134938 h 6857998"/>
              <a:gd name="connsiteX3328" fmla="*/ 4036378 w 7705725"/>
              <a:gd name="connsiteY3328" fmla="*/ 131128 h 6857998"/>
              <a:gd name="connsiteX3329" fmla="*/ 4038283 w 7705725"/>
              <a:gd name="connsiteY3329" fmla="*/ 129223 h 6857998"/>
              <a:gd name="connsiteX3330" fmla="*/ 4040823 w 7705725"/>
              <a:gd name="connsiteY3330" fmla="*/ 128270 h 6857998"/>
              <a:gd name="connsiteX3331" fmla="*/ 4043363 w 7705725"/>
              <a:gd name="connsiteY3331" fmla="*/ 127000 h 6857998"/>
              <a:gd name="connsiteX3332" fmla="*/ 4044950 w 7705725"/>
              <a:gd name="connsiteY3332" fmla="*/ 127000 h 6857998"/>
              <a:gd name="connsiteX3333" fmla="*/ 4046855 w 7705725"/>
              <a:gd name="connsiteY3333" fmla="*/ 127000 h 6857998"/>
              <a:gd name="connsiteX3334" fmla="*/ 4050983 w 7705725"/>
              <a:gd name="connsiteY3334" fmla="*/ 126048 h 6857998"/>
              <a:gd name="connsiteX3335" fmla="*/ 4054158 w 7705725"/>
              <a:gd name="connsiteY3335" fmla="*/ 124460 h 6857998"/>
              <a:gd name="connsiteX3336" fmla="*/ 4055428 w 7705725"/>
              <a:gd name="connsiteY3336" fmla="*/ 123825 h 6857998"/>
              <a:gd name="connsiteX3337" fmla="*/ 4056063 w 7705725"/>
              <a:gd name="connsiteY3337" fmla="*/ 122555 h 6857998"/>
              <a:gd name="connsiteX3338" fmla="*/ 4057015 w 7705725"/>
              <a:gd name="connsiteY3338" fmla="*/ 121603 h 6857998"/>
              <a:gd name="connsiteX3339" fmla="*/ 4057333 w 7705725"/>
              <a:gd name="connsiteY3339" fmla="*/ 120333 h 6857998"/>
              <a:gd name="connsiteX3340" fmla="*/ 4057650 w 7705725"/>
              <a:gd name="connsiteY3340" fmla="*/ 117793 h 6857998"/>
              <a:gd name="connsiteX3341" fmla="*/ 4057333 w 7705725"/>
              <a:gd name="connsiteY3341" fmla="*/ 114935 h 6857998"/>
              <a:gd name="connsiteX3342" fmla="*/ 4056380 w 7705725"/>
              <a:gd name="connsiteY3342" fmla="*/ 112078 h 6857998"/>
              <a:gd name="connsiteX3343" fmla="*/ 4055110 w 7705725"/>
              <a:gd name="connsiteY3343" fmla="*/ 108585 h 6857998"/>
              <a:gd name="connsiteX3344" fmla="*/ 4051935 w 7705725"/>
              <a:gd name="connsiteY3344" fmla="*/ 101600 h 6857998"/>
              <a:gd name="connsiteX3345" fmla="*/ 4050983 w 7705725"/>
              <a:gd name="connsiteY3345" fmla="*/ 97790 h 6857998"/>
              <a:gd name="connsiteX3346" fmla="*/ 4049713 w 7705725"/>
              <a:gd name="connsiteY3346" fmla="*/ 93980 h 6857998"/>
              <a:gd name="connsiteX3347" fmla="*/ 4049078 w 7705725"/>
              <a:gd name="connsiteY3347" fmla="*/ 89853 h 6857998"/>
              <a:gd name="connsiteX3348" fmla="*/ 4048443 w 7705725"/>
              <a:gd name="connsiteY3348" fmla="*/ 85725 h 6857998"/>
              <a:gd name="connsiteX3349" fmla="*/ 4049395 w 7705725"/>
              <a:gd name="connsiteY3349" fmla="*/ 81915 h 6857998"/>
              <a:gd name="connsiteX3350" fmla="*/ 4050030 w 7705725"/>
              <a:gd name="connsiteY3350" fmla="*/ 79693 h 6857998"/>
              <a:gd name="connsiteX3351" fmla="*/ 4050983 w 7705725"/>
              <a:gd name="connsiteY3351" fmla="*/ 77788 h 6857998"/>
              <a:gd name="connsiteX3352" fmla="*/ 4052888 w 7705725"/>
              <a:gd name="connsiteY3352" fmla="*/ 74295 h 6857998"/>
              <a:gd name="connsiteX3353" fmla="*/ 4054158 w 7705725"/>
              <a:gd name="connsiteY3353" fmla="*/ 72073 h 6857998"/>
              <a:gd name="connsiteX3354" fmla="*/ 4056063 w 7705725"/>
              <a:gd name="connsiteY3354" fmla="*/ 70803 h 6857998"/>
              <a:gd name="connsiteX3355" fmla="*/ 4057968 w 7705725"/>
              <a:gd name="connsiteY3355" fmla="*/ 70168 h 6857998"/>
              <a:gd name="connsiteX3356" fmla="*/ 4059873 w 7705725"/>
              <a:gd name="connsiteY3356" fmla="*/ 70168 h 6857998"/>
              <a:gd name="connsiteX3357" fmla="*/ 4061778 w 7705725"/>
              <a:gd name="connsiteY3357" fmla="*/ 70803 h 6857998"/>
              <a:gd name="connsiteX3358" fmla="*/ 4063683 w 7705725"/>
              <a:gd name="connsiteY3358" fmla="*/ 72073 h 6857998"/>
              <a:gd name="connsiteX3359" fmla="*/ 4065905 w 7705725"/>
              <a:gd name="connsiteY3359" fmla="*/ 73025 h 6857998"/>
              <a:gd name="connsiteX3360" fmla="*/ 4070350 w 7705725"/>
              <a:gd name="connsiteY3360" fmla="*/ 76200 h 6857998"/>
              <a:gd name="connsiteX3361" fmla="*/ 4075748 w 7705725"/>
              <a:gd name="connsiteY3361" fmla="*/ 79693 h 6857998"/>
              <a:gd name="connsiteX3362" fmla="*/ 4078288 w 7705725"/>
              <a:gd name="connsiteY3362" fmla="*/ 80645 h 6857998"/>
              <a:gd name="connsiteX3363" fmla="*/ 4081145 w 7705725"/>
              <a:gd name="connsiteY3363" fmla="*/ 81598 h 6857998"/>
              <a:gd name="connsiteX3364" fmla="*/ 4084003 w 7705725"/>
              <a:gd name="connsiteY3364" fmla="*/ 81915 h 6857998"/>
              <a:gd name="connsiteX3365" fmla="*/ 4087178 w 7705725"/>
              <a:gd name="connsiteY3365" fmla="*/ 81598 h 6857998"/>
              <a:gd name="connsiteX3366" fmla="*/ 4089400 w 7705725"/>
              <a:gd name="connsiteY3366" fmla="*/ 80645 h 6857998"/>
              <a:gd name="connsiteX3367" fmla="*/ 4093210 w 7705725"/>
              <a:gd name="connsiteY3367" fmla="*/ 78105 h 6857998"/>
              <a:gd name="connsiteX3368" fmla="*/ 4102418 w 7705725"/>
              <a:gd name="connsiteY3368" fmla="*/ 70485 h 6857998"/>
              <a:gd name="connsiteX3369" fmla="*/ 4111943 w 7705725"/>
              <a:gd name="connsiteY3369" fmla="*/ 63500 h 6857998"/>
              <a:gd name="connsiteX3370" fmla="*/ 4115435 w 7705725"/>
              <a:gd name="connsiteY3370" fmla="*/ 60960 h 6857998"/>
              <a:gd name="connsiteX3371" fmla="*/ 4116705 w 7705725"/>
              <a:gd name="connsiteY3371" fmla="*/ 60008 h 6857998"/>
              <a:gd name="connsiteX3372" fmla="*/ 4117975 w 7705725"/>
              <a:gd name="connsiteY3372" fmla="*/ 60325 h 6857998"/>
              <a:gd name="connsiteX3373" fmla="*/ 4119563 w 7705725"/>
              <a:gd name="connsiteY3373" fmla="*/ 61913 h 6857998"/>
              <a:gd name="connsiteX3374" fmla="*/ 4124325 w 7705725"/>
              <a:gd name="connsiteY3374" fmla="*/ 66040 h 6857998"/>
              <a:gd name="connsiteX3375" fmla="*/ 4130358 w 7705725"/>
              <a:gd name="connsiteY3375" fmla="*/ 71438 h 6857998"/>
              <a:gd name="connsiteX3376" fmla="*/ 4133850 w 7705725"/>
              <a:gd name="connsiteY3376" fmla="*/ 73660 h 6857998"/>
              <a:gd name="connsiteX3377" fmla="*/ 4137343 w 7705725"/>
              <a:gd name="connsiteY3377" fmla="*/ 75565 h 6857998"/>
              <a:gd name="connsiteX3378" fmla="*/ 4140518 w 7705725"/>
              <a:gd name="connsiteY3378" fmla="*/ 76518 h 6857998"/>
              <a:gd name="connsiteX3379" fmla="*/ 4143693 w 7705725"/>
              <a:gd name="connsiteY3379" fmla="*/ 77470 h 6857998"/>
              <a:gd name="connsiteX3380" fmla="*/ 4145280 w 7705725"/>
              <a:gd name="connsiteY3380" fmla="*/ 76835 h 6857998"/>
              <a:gd name="connsiteX3381" fmla="*/ 4146550 w 7705725"/>
              <a:gd name="connsiteY3381" fmla="*/ 76518 h 6857998"/>
              <a:gd name="connsiteX3382" fmla="*/ 4147820 w 7705725"/>
              <a:gd name="connsiteY3382" fmla="*/ 76200 h 6857998"/>
              <a:gd name="connsiteX3383" fmla="*/ 4148773 w 7705725"/>
              <a:gd name="connsiteY3383" fmla="*/ 74930 h 6857998"/>
              <a:gd name="connsiteX3384" fmla="*/ 4150360 w 7705725"/>
              <a:gd name="connsiteY3384" fmla="*/ 73660 h 6857998"/>
              <a:gd name="connsiteX3385" fmla="*/ 4151313 w 7705725"/>
              <a:gd name="connsiteY3385" fmla="*/ 72073 h 6857998"/>
              <a:gd name="connsiteX3386" fmla="*/ 4152265 w 7705725"/>
              <a:gd name="connsiteY3386" fmla="*/ 69850 h 6857998"/>
              <a:gd name="connsiteX3387" fmla="*/ 4153218 w 7705725"/>
              <a:gd name="connsiteY3387" fmla="*/ 66993 h 6857998"/>
              <a:gd name="connsiteX3388" fmla="*/ 4153535 w 7705725"/>
              <a:gd name="connsiteY3388" fmla="*/ 64135 h 6857998"/>
              <a:gd name="connsiteX3389" fmla="*/ 4154170 w 7705725"/>
              <a:gd name="connsiteY3389" fmla="*/ 60325 h 6857998"/>
              <a:gd name="connsiteX3390" fmla="*/ 4154488 w 7705725"/>
              <a:gd name="connsiteY3390" fmla="*/ 52070 h 6857998"/>
              <a:gd name="connsiteX3391" fmla="*/ 4157980 w 7705725"/>
              <a:gd name="connsiteY3391" fmla="*/ 51435 h 6857998"/>
              <a:gd name="connsiteX3392" fmla="*/ 4160838 w 7705725"/>
              <a:gd name="connsiteY3392" fmla="*/ 51753 h 6857998"/>
              <a:gd name="connsiteX3393" fmla="*/ 4163378 w 7705725"/>
              <a:gd name="connsiteY3393" fmla="*/ 52388 h 6857998"/>
              <a:gd name="connsiteX3394" fmla="*/ 4165283 w 7705725"/>
              <a:gd name="connsiteY3394" fmla="*/ 53975 h 6857998"/>
              <a:gd name="connsiteX3395" fmla="*/ 4166553 w 7705725"/>
              <a:gd name="connsiteY3395" fmla="*/ 55880 h 6857998"/>
              <a:gd name="connsiteX3396" fmla="*/ 4167823 w 7705725"/>
              <a:gd name="connsiteY3396" fmla="*/ 58103 h 6857998"/>
              <a:gd name="connsiteX3397" fmla="*/ 4168458 w 7705725"/>
              <a:gd name="connsiteY3397" fmla="*/ 60325 h 6857998"/>
              <a:gd name="connsiteX3398" fmla="*/ 4169410 w 7705725"/>
              <a:gd name="connsiteY3398" fmla="*/ 62865 h 6857998"/>
              <a:gd name="connsiteX3399" fmla="*/ 4170363 w 7705725"/>
              <a:gd name="connsiteY3399" fmla="*/ 68580 h 6857998"/>
              <a:gd name="connsiteX3400" fmla="*/ 4171315 w 7705725"/>
              <a:gd name="connsiteY3400" fmla="*/ 71438 h 6857998"/>
              <a:gd name="connsiteX3401" fmla="*/ 4172268 w 7705725"/>
              <a:gd name="connsiteY3401" fmla="*/ 73660 h 6857998"/>
              <a:gd name="connsiteX3402" fmla="*/ 4173538 w 7705725"/>
              <a:gd name="connsiteY3402" fmla="*/ 75883 h 6857998"/>
              <a:gd name="connsiteX3403" fmla="*/ 4174808 w 7705725"/>
              <a:gd name="connsiteY3403" fmla="*/ 77788 h 6857998"/>
              <a:gd name="connsiteX3404" fmla="*/ 4176713 w 7705725"/>
              <a:gd name="connsiteY3404" fmla="*/ 78740 h 6857998"/>
              <a:gd name="connsiteX3405" fmla="*/ 4178935 w 7705725"/>
              <a:gd name="connsiteY3405" fmla="*/ 79693 h 6857998"/>
              <a:gd name="connsiteX3406" fmla="*/ 4181793 w 7705725"/>
              <a:gd name="connsiteY3406" fmla="*/ 80645 h 6857998"/>
              <a:gd name="connsiteX3407" fmla="*/ 4184015 w 7705725"/>
              <a:gd name="connsiteY3407" fmla="*/ 80963 h 6857998"/>
              <a:gd name="connsiteX3408" fmla="*/ 4186238 w 7705725"/>
              <a:gd name="connsiteY3408" fmla="*/ 80963 h 6857998"/>
              <a:gd name="connsiteX3409" fmla="*/ 4188143 w 7705725"/>
              <a:gd name="connsiteY3409" fmla="*/ 80963 h 6857998"/>
              <a:gd name="connsiteX3410" fmla="*/ 4190048 w 7705725"/>
              <a:gd name="connsiteY3410" fmla="*/ 80328 h 6857998"/>
              <a:gd name="connsiteX3411" fmla="*/ 4191635 w 7705725"/>
              <a:gd name="connsiteY3411" fmla="*/ 79058 h 6857998"/>
              <a:gd name="connsiteX3412" fmla="*/ 4192905 w 7705725"/>
              <a:gd name="connsiteY3412" fmla="*/ 78105 h 6857998"/>
              <a:gd name="connsiteX3413" fmla="*/ 4194175 w 7705725"/>
              <a:gd name="connsiteY3413" fmla="*/ 76200 h 6857998"/>
              <a:gd name="connsiteX3414" fmla="*/ 4196080 w 7705725"/>
              <a:gd name="connsiteY3414" fmla="*/ 72390 h 6857998"/>
              <a:gd name="connsiteX3415" fmla="*/ 4197668 w 7705725"/>
              <a:gd name="connsiteY3415" fmla="*/ 67945 h 6857998"/>
              <a:gd name="connsiteX3416" fmla="*/ 4198938 w 7705725"/>
              <a:gd name="connsiteY3416" fmla="*/ 62548 h 6857998"/>
              <a:gd name="connsiteX3417" fmla="*/ 4199890 w 7705725"/>
              <a:gd name="connsiteY3417" fmla="*/ 56833 h 6857998"/>
              <a:gd name="connsiteX3418" fmla="*/ 4206558 w 7705725"/>
              <a:gd name="connsiteY3418" fmla="*/ 62230 h 6857998"/>
              <a:gd name="connsiteX3419" fmla="*/ 4213543 w 7705725"/>
              <a:gd name="connsiteY3419" fmla="*/ 66993 h 6857998"/>
              <a:gd name="connsiteX3420" fmla="*/ 4219893 w 7705725"/>
              <a:gd name="connsiteY3420" fmla="*/ 71755 h 6857998"/>
              <a:gd name="connsiteX3421" fmla="*/ 4226243 w 7705725"/>
              <a:gd name="connsiteY3421" fmla="*/ 75883 h 6857998"/>
              <a:gd name="connsiteX3422" fmla="*/ 4232593 w 7705725"/>
              <a:gd name="connsiteY3422" fmla="*/ 79058 h 6857998"/>
              <a:gd name="connsiteX3423" fmla="*/ 4238625 w 7705725"/>
              <a:gd name="connsiteY3423" fmla="*/ 81915 h 6857998"/>
              <a:gd name="connsiteX3424" fmla="*/ 4244975 w 7705725"/>
              <a:gd name="connsiteY3424" fmla="*/ 84138 h 6857998"/>
              <a:gd name="connsiteX3425" fmla="*/ 4251643 w 7705725"/>
              <a:gd name="connsiteY3425" fmla="*/ 86043 h 6857998"/>
              <a:gd name="connsiteX3426" fmla="*/ 4257993 w 7705725"/>
              <a:gd name="connsiteY3426" fmla="*/ 86678 h 6857998"/>
              <a:gd name="connsiteX3427" fmla="*/ 4264343 w 7705725"/>
              <a:gd name="connsiteY3427" fmla="*/ 86995 h 6857998"/>
              <a:gd name="connsiteX3428" fmla="*/ 4271010 w 7705725"/>
              <a:gd name="connsiteY3428" fmla="*/ 86360 h 6857998"/>
              <a:gd name="connsiteX3429" fmla="*/ 4277995 w 7705725"/>
              <a:gd name="connsiteY3429" fmla="*/ 85090 h 6857998"/>
              <a:gd name="connsiteX3430" fmla="*/ 4284980 w 7705725"/>
              <a:gd name="connsiteY3430" fmla="*/ 82868 h 6857998"/>
              <a:gd name="connsiteX3431" fmla="*/ 4292600 w 7705725"/>
              <a:gd name="connsiteY3431" fmla="*/ 80010 h 6857998"/>
              <a:gd name="connsiteX3432" fmla="*/ 4300538 w 7705725"/>
              <a:gd name="connsiteY3432" fmla="*/ 76200 h 6857998"/>
              <a:gd name="connsiteX3433" fmla="*/ 4308793 w 7705725"/>
              <a:gd name="connsiteY3433" fmla="*/ 71438 h 6857998"/>
              <a:gd name="connsiteX3434" fmla="*/ 4316413 w 7705725"/>
              <a:gd name="connsiteY3434" fmla="*/ 78105 h 6857998"/>
              <a:gd name="connsiteX3435" fmla="*/ 4324033 w 7705725"/>
              <a:gd name="connsiteY3435" fmla="*/ 84773 h 6857998"/>
              <a:gd name="connsiteX3436" fmla="*/ 4331018 w 7705725"/>
              <a:gd name="connsiteY3436" fmla="*/ 92075 h 6857998"/>
              <a:gd name="connsiteX3437" fmla="*/ 4338638 w 7705725"/>
              <a:gd name="connsiteY3437" fmla="*/ 98743 h 6857998"/>
              <a:gd name="connsiteX3438" fmla="*/ 4346575 w 7705725"/>
              <a:gd name="connsiteY3438" fmla="*/ 105093 h 6857998"/>
              <a:gd name="connsiteX3439" fmla="*/ 4351020 w 7705725"/>
              <a:gd name="connsiteY3439" fmla="*/ 108268 h 6857998"/>
              <a:gd name="connsiteX3440" fmla="*/ 4355148 w 7705725"/>
              <a:gd name="connsiteY3440" fmla="*/ 110808 h 6857998"/>
              <a:gd name="connsiteX3441" fmla="*/ 4360228 w 7705725"/>
              <a:gd name="connsiteY3441" fmla="*/ 113030 h 6857998"/>
              <a:gd name="connsiteX3442" fmla="*/ 4364990 w 7705725"/>
              <a:gd name="connsiteY3442" fmla="*/ 115570 h 6857998"/>
              <a:gd name="connsiteX3443" fmla="*/ 4370070 w 7705725"/>
              <a:gd name="connsiteY3443" fmla="*/ 117158 h 6857998"/>
              <a:gd name="connsiteX3444" fmla="*/ 4375468 w 7705725"/>
              <a:gd name="connsiteY3444" fmla="*/ 119063 h 6857998"/>
              <a:gd name="connsiteX3445" fmla="*/ 4376420 w 7705725"/>
              <a:gd name="connsiteY3445" fmla="*/ 115570 h 6857998"/>
              <a:gd name="connsiteX3446" fmla="*/ 4377055 w 7705725"/>
              <a:gd name="connsiteY3446" fmla="*/ 112078 h 6857998"/>
              <a:gd name="connsiteX3447" fmla="*/ 4377373 w 7705725"/>
              <a:gd name="connsiteY3447" fmla="*/ 109538 h 6857998"/>
              <a:gd name="connsiteX3448" fmla="*/ 4377373 w 7705725"/>
              <a:gd name="connsiteY3448" fmla="*/ 106680 h 6857998"/>
              <a:gd name="connsiteX3449" fmla="*/ 4377055 w 7705725"/>
              <a:gd name="connsiteY3449" fmla="*/ 104458 h 6857998"/>
              <a:gd name="connsiteX3450" fmla="*/ 4376420 w 7705725"/>
              <a:gd name="connsiteY3450" fmla="*/ 102235 h 6857998"/>
              <a:gd name="connsiteX3451" fmla="*/ 4375468 w 7705725"/>
              <a:gd name="connsiteY3451" fmla="*/ 100330 h 6857998"/>
              <a:gd name="connsiteX3452" fmla="*/ 4374515 w 7705725"/>
              <a:gd name="connsiteY3452" fmla="*/ 98743 h 6857998"/>
              <a:gd name="connsiteX3453" fmla="*/ 4373245 w 7705725"/>
              <a:gd name="connsiteY3453" fmla="*/ 97790 h 6857998"/>
              <a:gd name="connsiteX3454" fmla="*/ 4371658 w 7705725"/>
              <a:gd name="connsiteY3454" fmla="*/ 96203 h 6857998"/>
              <a:gd name="connsiteX3455" fmla="*/ 4368800 w 7705725"/>
              <a:gd name="connsiteY3455" fmla="*/ 94298 h 6857998"/>
              <a:gd name="connsiteX3456" fmla="*/ 4364990 w 7705725"/>
              <a:gd name="connsiteY3456" fmla="*/ 92710 h 6857998"/>
              <a:gd name="connsiteX3457" fmla="*/ 4360863 w 7705725"/>
              <a:gd name="connsiteY3457" fmla="*/ 91758 h 6857998"/>
              <a:gd name="connsiteX3458" fmla="*/ 4364355 w 7705725"/>
              <a:gd name="connsiteY3458" fmla="*/ 88900 h 6857998"/>
              <a:gd name="connsiteX3459" fmla="*/ 4367530 w 7705725"/>
              <a:gd name="connsiteY3459" fmla="*/ 87630 h 6857998"/>
              <a:gd name="connsiteX3460" fmla="*/ 4370705 w 7705725"/>
              <a:gd name="connsiteY3460" fmla="*/ 86360 h 6857998"/>
              <a:gd name="connsiteX3461" fmla="*/ 4374198 w 7705725"/>
              <a:gd name="connsiteY3461" fmla="*/ 86043 h 6857998"/>
              <a:gd name="connsiteX3462" fmla="*/ 4377373 w 7705725"/>
              <a:gd name="connsiteY3462" fmla="*/ 86043 h 6857998"/>
              <a:gd name="connsiteX3463" fmla="*/ 4380865 w 7705725"/>
              <a:gd name="connsiteY3463" fmla="*/ 86678 h 6857998"/>
              <a:gd name="connsiteX3464" fmla="*/ 4387533 w 7705725"/>
              <a:gd name="connsiteY3464" fmla="*/ 88583 h 6857998"/>
              <a:gd name="connsiteX3465" fmla="*/ 4395470 w 7705725"/>
              <a:gd name="connsiteY3465" fmla="*/ 90805 h 6857998"/>
              <a:gd name="connsiteX3466" fmla="*/ 4399598 w 7705725"/>
              <a:gd name="connsiteY3466" fmla="*/ 91758 h 6857998"/>
              <a:gd name="connsiteX3467" fmla="*/ 4404360 w 7705725"/>
              <a:gd name="connsiteY3467" fmla="*/ 92075 h 6857998"/>
              <a:gd name="connsiteX3468" fmla="*/ 4409123 w 7705725"/>
              <a:gd name="connsiteY3468" fmla="*/ 92393 h 6857998"/>
              <a:gd name="connsiteX3469" fmla="*/ 4414203 w 7705725"/>
              <a:gd name="connsiteY3469" fmla="*/ 91758 h 6857998"/>
              <a:gd name="connsiteX3470" fmla="*/ 4419600 w 7705725"/>
              <a:gd name="connsiteY3470" fmla="*/ 90805 h 6857998"/>
              <a:gd name="connsiteX3471" fmla="*/ 4425633 w 7705725"/>
              <a:gd name="connsiteY3471" fmla="*/ 88900 h 6857998"/>
              <a:gd name="connsiteX3472" fmla="*/ 4427220 w 7705725"/>
              <a:gd name="connsiteY3472" fmla="*/ 88900 h 6857998"/>
              <a:gd name="connsiteX3473" fmla="*/ 4428490 w 7705725"/>
              <a:gd name="connsiteY3473" fmla="*/ 88583 h 6857998"/>
              <a:gd name="connsiteX3474" fmla="*/ 4429760 w 7705725"/>
              <a:gd name="connsiteY3474" fmla="*/ 87948 h 6857998"/>
              <a:gd name="connsiteX3475" fmla="*/ 4431030 w 7705725"/>
              <a:gd name="connsiteY3475" fmla="*/ 87630 h 6857998"/>
              <a:gd name="connsiteX3476" fmla="*/ 4432935 w 7705725"/>
              <a:gd name="connsiteY3476" fmla="*/ 85090 h 6857998"/>
              <a:gd name="connsiteX3477" fmla="*/ 4434840 w 7705725"/>
              <a:gd name="connsiteY3477" fmla="*/ 82550 h 6857998"/>
              <a:gd name="connsiteX3478" fmla="*/ 4436428 w 7705725"/>
              <a:gd name="connsiteY3478" fmla="*/ 79693 h 6857998"/>
              <a:gd name="connsiteX3479" fmla="*/ 4437380 w 7705725"/>
              <a:gd name="connsiteY3479" fmla="*/ 76200 h 6857998"/>
              <a:gd name="connsiteX3480" fmla="*/ 4439285 w 7705725"/>
              <a:gd name="connsiteY3480" fmla="*/ 67945 h 6857998"/>
              <a:gd name="connsiteX3481" fmla="*/ 4441190 w 7705725"/>
              <a:gd name="connsiteY3481" fmla="*/ 60008 h 6857998"/>
              <a:gd name="connsiteX3482" fmla="*/ 4442460 w 7705725"/>
              <a:gd name="connsiteY3482" fmla="*/ 55880 h 6857998"/>
              <a:gd name="connsiteX3483" fmla="*/ 4443413 w 7705725"/>
              <a:gd name="connsiteY3483" fmla="*/ 52070 h 6857998"/>
              <a:gd name="connsiteX3484" fmla="*/ 4445000 w 7705725"/>
              <a:gd name="connsiteY3484" fmla="*/ 48895 h 6857998"/>
              <a:gd name="connsiteX3485" fmla="*/ 4446588 w 7705725"/>
              <a:gd name="connsiteY3485" fmla="*/ 46038 h 6857998"/>
              <a:gd name="connsiteX3486" fmla="*/ 4448493 w 7705725"/>
              <a:gd name="connsiteY3486" fmla="*/ 43815 h 6857998"/>
              <a:gd name="connsiteX3487" fmla="*/ 4451033 w 7705725"/>
              <a:gd name="connsiteY3487" fmla="*/ 42228 h 6857998"/>
              <a:gd name="connsiteX3488" fmla="*/ 4453255 w 7705725"/>
              <a:gd name="connsiteY3488" fmla="*/ 44450 h 6857998"/>
              <a:gd name="connsiteX3489" fmla="*/ 4455478 w 7705725"/>
              <a:gd name="connsiteY3489" fmla="*/ 46038 h 6857998"/>
              <a:gd name="connsiteX3490" fmla="*/ 4457700 w 7705725"/>
              <a:gd name="connsiteY3490" fmla="*/ 46990 h 6857998"/>
              <a:gd name="connsiteX3491" fmla="*/ 4459923 w 7705725"/>
              <a:gd name="connsiteY3491" fmla="*/ 47943 h 6857998"/>
              <a:gd name="connsiteX3492" fmla="*/ 4462463 w 7705725"/>
              <a:gd name="connsiteY3492" fmla="*/ 48260 h 6857998"/>
              <a:gd name="connsiteX3493" fmla="*/ 4464685 w 7705725"/>
              <a:gd name="connsiteY3493" fmla="*/ 48578 h 6857998"/>
              <a:gd name="connsiteX3494" fmla="*/ 4466908 w 7705725"/>
              <a:gd name="connsiteY3494" fmla="*/ 48260 h 6857998"/>
              <a:gd name="connsiteX3495" fmla="*/ 4468813 w 7705725"/>
              <a:gd name="connsiteY3495" fmla="*/ 47943 h 6857998"/>
              <a:gd name="connsiteX3496" fmla="*/ 4471035 w 7705725"/>
              <a:gd name="connsiteY3496" fmla="*/ 47625 h 6857998"/>
              <a:gd name="connsiteX3497" fmla="*/ 4472940 w 7705725"/>
              <a:gd name="connsiteY3497" fmla="*/ 46355 h 6857998"/>
              <a:gd name="connsiteX3498" fmla="*/ 4477068 w 7705725"/>
              <a:gd name="connsiteY3498" fmla="*/ 44133 h 6857998"/>
              <a:gd name="connsiteX3499" fmla="*/ 4480878 w 7705725"/>
              <a:gd name="connsiteY3499" fmla="*/ 41593 h 6857998"/>
              <a:gd name="connsiteX3500" fmla="*/ 4484688 w 7705725"/>
              <a:gd name="connsiteY3500" fmla="*/ 38100 h 6857998"/>
              <a:gd name="connsiteX3501" fmla="*/ 4491355 w 7705725"/>
              <a:gd name="connsiteY3501" fmla="*/ 30480 h 6857998"/>
              <a:gd name="connsiteX3502" fmla="*/ 4498023 w 7705725"/>
              <a:gd name="connsiteY3502" fmla="*/ 23495 h 6857998"/>
              <a:gd name="connsiteX3503" fmla="*/ 4501515 w 7705725"/>
              <a:gd name="connsiteY3503" fmla="*/ 20003 h 6857998"/>
              <a:gd name="connsiteX3504" fmla="*/ 4504690 w 7705725"/>
              <a:gd name="connsiteY3504" fmla="*/ 17463 h 6857998"/>
              <a:gd name="connsiteX3505" fmla="*/ 4507865 w 7705725"/>
              <a:gd name="connsiteY3505" fmla="*/ 15240 h 6857998"/>
              <a:gd name="connsiteX3506" fmla="*/ 4511040 w 7705725"/>
              <a:gd name="connsiteY3506" fmla="*/ 13970 h 6857998"/>
              <a:gd name="connsiteX3507" fmla="*/ 4512945 w 7705725"/>
              <a:gd name="connsiteY3507" fmla="*/ 13970 h 6857998"/>
              <a:gd name="connsiteX3508" fmla="*/ 4514850 w 7705725"/>
              <a:gd name="connsiteY3508" fmla="*/ 13970 h 6857998"/>
              <a:gd name="connsiteX3509" fmla="*/ 4519295 w 7705725"/>
              <a:gd name="connsiteY3509" fmla="*/ 14605 h 6857998"/>
              <a:gd name="connsiteX3510" fmla="*/ 4525010 w 7705725"/>
              <a:gd name="connsiteY3510" fmla="*/ 16510 h 6857998"/>
              <a:gd name="connsiteX3511" fmla="*/ 4530725 w 7705725"/>
              <a:gd name="connsiteY3511" fmla="*/ 18415 h 6857998"/>
              <a:gd name="connsiteX3512" fmla="*/ 4537075 w 7705725"/>
              <a:gd name="connsiteY3512" fmla="*/ 20320 h 6857998"/>
              <a:gd name="connsiteX3513" fmla="*/ 4543425 w 7705725"/>
              <a:gd name="connsiteY3513" fmla="*/ 21908 h 6857998"/>
              <a:gd name="connsiteX3514" fmla="*/ 4546283 w 7705725"/>
              <a:gd name="connsiteY3514" fmla="*/ 22225 h 6857998"/>
              <a:gd name="connsiteX3515" fmla="*/ 4549458 w 7705725"/>
              <a:gd name="connsiteY3515" fmla="*/ 22543 h 6857998"/>
              <a:gd name="connsiteX3516" fmla="*/ 4552950 w 7705725"/>
              <a:gd name="connsiteY3516" fmla="*/ 22543 h 6857998"/>
              <a:gd name="connsiteX3517" fmla="*/ 4555808 w 7705725"/>
              <a:gd name="connsiteY3517" fmla="*/ 22225 h 6857998"/>
              <a:gd name="connsiteX3518" fmla="*/ 4562158 w 7705725"/>
              <a:gd name="connsiteY3518" fmla="*/ 21590 h 6857998"/>
              <a:gd name="connsiteX3519" fmla="*/ 4569143 w 7705725"/>
              <a:gd name="connsiteY3519" fmla="*/ 21273 h 6857998"/>
              <a:gd name="connsiteX3520" fmla="*/ 4576128 w 7705725"/>
              <a:gd name="connsiteY3520" fmla="*/ 20638 h 6857998"/>
              <a:gd name="connsiteX3521" fmla="*/ 4583430 w 7705725"/>
              <a:gd name="connsiteY3521" fmla="*/ 20638 h 6857998"/>
              <a:gd name="connsiteX3522" fmla="*/ 4591368 w 7705725"/>
              <a:gd name="connsiteY3522" fmla="*/ 20638 h 6857998"/>
              <a:gd name="connsiteX3523" fmla="*/ 4598988 w 7705725"/>
              <a:gd name="connsiteY3523" fmla="*/ 21590 h 6857998"/>
              <a:gd name="connsiteX3524" fmla="*/ 4615498 w 7705725"/>
              <a:gd name="connsiteY3524" fmla="*/ 22860 h 6857998"/>
              <a:gd name="connsiteX3525" fmla="*/ 4632643 w 7705725"/>
              <a:gd name="connsiteY3525" fmla="*/ 25400 h 6857998"/>
              <a:gd name="connsiteX3526" fmla="*/ 4650423 w 7705725"/>
              <a:gd name="connsiteY3526" fmla="*/ 28258 h 6857998"/>
              <a:gd name="connsiteX3527" fmla="*/ 4668838 w 7705725"/>
              <a:gd name="connsiteY3527" fmla="*/ 32068 h 6857998"/>
              <a:gd name="connsiteX3528" fmla="*/ 4688205 w 7705725"/>
              <a:gd name="connsiteY3528" fmla="*/ 36513 h 6857998"/>
              <a:gd name="connsiteX3529" fmla="*/ 4707573 w 7705725"/>
              <a:gd name="connsiteY3529" fmla="*/ 40958 h 6857998"/>
              <a:gd name="connsiteX3530" fmla="*/ 4726623 w 7705725"/>
              <a:gd name="connsiteY3530" fmla="*/ 46038 h 6857998"/>
              <a:gd name="connsiteX3531" fmla="*/ 4765993 w 7705725"/>
              <a:gd name="connsiteY3531" fmla="*/ 56833 h 6857998"/>
              <a:gd name="connsiteX3532" fmla="*/ 4841240 w 7705725"/>
              <a:gd name="connsiteY3532" fmla="*/ 78423 h 6857998"/>
              <a:gd name="connsiteX3533" fmla="*/ 4845050 w 7705725"/>
              <a:gd name="connsiteY3533" fmla="*/ 79058 h 6857998"/>
              <a:gd name="connsiteX3534" fmla="*/ 4849178 w 7705725"/>
              <a:gd name="connsiteY3534" fmla="*/ 79058 h 6857998"/>
              <a:gd name="connsiteX3535" fmla="*/ 4853940 w 7705725"/>
              <a:gd name="connsiteY3535" fmla="*/ 78740 h 6857998"/>
              <a:gd name="connsiteX3536" fmla="*/ 4858385 w 7705725"/>
              <a:gd name="connsiteY3536" fmla="*/ 78105 h 6857998"/>
              <a:gd name="connsiteX3537" fmla="*/ 4867593 w 7705725"/>
              <a:gd name="connsiteY3537" fmla="*/ 76518 h 6857998"/>
              <a:gd name="connsiteX3538" fmla="*/ 4872673 w 7705725"/>
              <a:gd name="connsiteY3538" fmla="*/ 75883 h 6857998"/>
              <a:gd name="connsiteX3539" fmla="*/ 4877118 w 7705725"/>
              <a:gd name="connsiteY3539" fmla="*/ 75883 h 6857998"/>
              <a:gd name="connsiteX3540" fmla="*/ 4881563 w 7705725"/>
              <a:gd name="connsiteY3540" fmla="*/ 75883 h 6857998"/>
              <a:gd name="connsiteX3541" fmla="*/ 4886008 w 7705725"/>
              <a:gd name="connsiteY3541" fmla="*/ 76835 h 6857998"/>
              <a:gd name="connsiteX3542" fmla="*/ 4887595 w 7705725"/>
              <a:gd name="connsiteY3542" fmla="*/ 77788 h 6857998"/>
              <a:gd name="connsiteX3543" fmla="*/ 4889500 w 7705725"/>
              <a:gd name="connsiteY3543" fmla="*/ 78423 h 6857998"/>
              <a:gd name="connsiteX3544" fmla="*/ 4891405 w 7705725"/>
              <a:gd name="connsiteY3544" fmla="*/ 79693 h 6857998"/>
              <a:gd name="connsiteX3545" fmla="*/ 4892993 w 7705725"/>
              <a:gd name="connsiteY3545" fmla="*/ 80963 h 6857998"/>
              <a:gd name="connsiteX3546" fmla="*/ 4894580 w 7705725"/>
              <a:gd name="connsiteY3546" fmla="*/ 82868 h 6857998"/>
              <a:gd name="connsiteX3547" fmla="*/ 4896168 w 7705725"/>
              <a:gd name="connsiteY3547" fmla="*/ 84773 h 6857998"/>
              <a:gd name="connsiteX3548" fmla="*/ 4897120 w 7705725"/>
              <a:gd name="connsiteY3548" fmla="*/ 86995 h 6857998"/>
              <a:gd name="connsiteX3549" fmla="*/ 4898390 w 7705725"/>
              <a:gd name="connsiteY3549" fmla="*/ 89853 h 6857998"/>
              <a:gd name="connsiteX3550" fmla="*/ 4899025 w 7705725"/>
              <a:gd name="connsiteY3550" fmla="*/ 92710 h 6857998"/>
              <a:gd name="connsiteX3551" fmla="*/ 4899660 w 7705725"/>
              <a:gd name="connsiteY3551" fmla="*/ 96203 h 6857998"/>
              <a:gd name="connsiteX3552" fmla="*/ 4900613 w 7705725"/>
              <a:gd name="connsiteY3552" fmla="*/ 100013 h 6857998"/>
              <a:gd name="connsiteX3553" fmla="*/ 4900930 w 7705725"/>
              <a:gd name="connsiteY3553" fmla="*/ 104140 h 6857998"/>
              <a:gd name="connsiteX3554" fmla="*/ 4904105 w 7705725"/>
              <a:gd name="connsiteY3554" fmla="*/ 106045 h 6857998"/>
              <a:gd name="connsiteX3555" fmla="*/ 4906963 w 7705725"/>
              <a:gd name="connsiteY3555" fmla="*/ 106680 h 6857998"/>
              <a:gd name="connsiteX3556" fmla="*/ 4909185 w 7705725"/>
              <a:gd name="connsiteY3556" fmla="*/ 106363 h 6857998"/>
              <a:gd name="connsiteX3557" fmla="*/ 4911408 w 7705725"/>
              <a:gd name="connsiteY3557" fmla="*/ 105728 h 6857998"/>
              <a:gd name="connsiteX3558" fmla="*/ 4913313 w 7705725"/>
              <a:gd name="connsiteY3558" fmla="*/ 104458 h 6857998"/>
              <a:gd name="connsiteX3559" fmla="*/ 4914900 w 7705725"/>
              <a:gd name="connsiteY3559" fmla="*/ 102553 h 6857998"/>
              <a:gd name="connsiteX3560" fmla="*/ 4916805 w 7705725"/>
              <a:gd name="connsiteY3560" fmla="*/ 100648 h 6857998"/>
              <a:gd name="connsiteX3561" fmla="*/ 4918393 w 7705725"/>
              <a:gd name="connsiteY3561" fmla="*/ 98425 h 6857998"/>
              <a:gd name="connsiteX3562" fmla="*/ 4920933 w 7705725"/>
              <a:gd name="connsiteY3562" fmla="*/ 93663 h 6857998"/>
              <a:gd name="connsiteX3563" fmla="*/ 4922520 w 7705725"/>
              <a:gd name="connsiteY3563" fmla="*/ 91123 h 6857998"/>
              <a:gd name="connsiteX3564" fmla="*/ 4923790 w 7705725"/>
              <a:gd name="connsiteY3564" fmla="*/ 89535 h 6857998"/>
              <a:gd name="connsiteX3565" fmla="*/ 4925695 w 7705725"/>
              <a:gd name="connsiteY3565" fmla="*/ 87948 h 6857998"/>
              <a:gd name="connsiteX3566" fmla="*/ 4927600 w 7705725"/>
              <a:gd name="connsiteY3566" fmla="*/ 86360 h 6857998"/>
              <a:gd name="connsiteX3567" fmla="*/ 4929823 w 7705725"/>
              <a:gd name="connsiteY3567" fmla="*/ 86043 h 6857998"/>
              <a:gd name="connsiteX3568" fmla="*/ 4932680 w 7705725"/>
              <a:gd name="connsiteY3568" fmla="*/ 86043 h 6857998"/>
              <a:gd name="connsiteX3569" fmla="*/ 4951095 w 7705725"/>
              <a:gd name="connsiteY3569" fmla="*/ 91123 h 6857998"/>
              <a:gd name="connsiteX3570" fmla="*/ 4969193 w 7705725"/>
              <a:gd name="connsiteY3570" fmla="*/ 95885 h 6857998"/>
              <a:gd name="connsiteX3571" fmla="*/ 5004118 w 7705725"/>
              <a:gd name="connsiteY3571" fmla="*/ 104458 h 6857998"/>
              <a:gd name="connsiteX3572" fmla="*/ 5037773 w 7705725"/>
              <a:gd name="connsiteY3572" fmla="*/ 112395 h 6857998"/>
              <a:gd name="connsiteX3573" fmla="*/ 5053965 w 7705725"/>
              <a:gd name="connsiteY3573" fmla="*/ 116205 h 6857998"/>
              <a:gd name="connsiteX3574" fmla="*/ 5069523 w 7705725"/>
              <a:gd name="connsiteY3574" fmla="*/ 120333 h 6857998"/>
              <a:gd name="connsiteX3575" fmla="*/ 5085080 w 7705725"/>
              <a:gd name="connsiteY3575" fmla="*/ 124778 h 6857998"/>
              <a:gd name="connsiteX3576" fmla="*/ 5099685 w 7705725"/>
              <a:gd name="connsiteY3576" fmla="*/ 129223 h 6857998"/>
              <a:gd name="connsiteX3577" fmla="*/ 5114290 w 7705725"/>
              <a:gd name="connsiteY3577" fmla="*/ 134620 h 6857998"/>
              <a:gd name="connsiteX3578" fmla="*/ 5128260 w 7705725"/>
              <a:gd name="connsiteY3578" fmla="*/ 140653 h 6857998"/>
              <a:gd name="connsiteX3579" fmla="*/ 5135245 w 7705725"/>
              <a:gd name="connsiteY3579" fmla="*/ 144145 h 6857998"/>
              <a:gd name="connsiteX3580" fmla="*/ 5141913 w 7705725"/>
              <a:gd name="connsiteY3580" fmla="*/ 147638 h 6857998"/>
              <a:gd name="connsiteX3581" fmla="*/ 5148263 w 7705725"/>
              <a:gd name="connsiteY3581" fmla="*/ 151130 h 6857998"/>
              <a:gd name="connsiteX3582" fmla="*/ 5154613 w 7705725"/>
              <a:gd name="connsiteY3582" fmla="*/ 154940 h 6857998"/>
              <a:gd name="connsiteX3583" fmla="*/ 5161280 w 7705725"/>
              <a:gd name="connsiteY3583" fmla="*/ 159068 h 6857998"/>
              <a:gd name="connsiteX3584" fmla="*/ 5167630 w 7705725"/>
              <a:gd name="connsiteY3584" fmla="*/ 163195 h 6857998"/>
              <a:gd name="connsiteX3585" fmla="*/ 5173663 w 7705725"/>
              <a:gd name="connsiteY3585" fmla="*/ 168275 h 6857998"/>
              <a:gd name="connsiteX3586" fmla="*/ 5179695 w 7705725"/>
              <a:gd name="connsiteY3586" fmla="*/ 173038 h 6857998"/>
              <a:gd name="connsiteX3587" fmla="*/ 5175885 w 7705725"/>
              <a:gd name="connsiteY3587" fmla="*/ 174943 h 6857998"/>
              <a:gd name="connsiteX3588" fmla="*/ 5172075 w 7705725"/>
              <a:gd name="connsiteY3588" fmla="*/ 176530 h 6857998"/>
              <a:gd name="connsiteX3589" fmla="*/ 5168265 w 7705725"/>
              <a:gd name="connsiteY3589" fmla="*/ 178118 h 6857998"/>
              <a:gd name="connsiteX3590" fmla="*/ 5165090 w 7705725"/>
              <a:gd name="connsiteY3590" fmla="*/ 178753 h 6857998"/>
              <a:gd name="connsiteX3591" fmla="*/ 5161280 w 7705725"/>
              <a:gd name="connsiteY3591" fmla="*/ 179070 h 6857998"/>
              <a:gd name="connsiteX3592" fmla="*/ 5157788 w 7705725"/>
              <a:gd name="connsiteY3592" fmla="*/ 179070 h 6857998"/>
              <a:gd name="connsiteX3593" fmla="*/ 5154295 w 7705725"/>
              <a:gd name="connsiteY3593" fmla="*/ 178753 h 6857998"/>
              <a:gd name="connsiteX3594" fmla="*/ 5151120 w 7705725"/>
              <a:gd name="connsiteY3594" fmla="*/ 178435 h 6857998"/>
              <a:gd name="connsiteX3595" fmla="*/ 5147628 w 7705725"/>
              <a:gd name="connsiteY3595" fmla="*/ 177800 h 6857998"/>
              <a:gd name="connsiteX3596" fmla="*/ 5144135 w 7705725"/>
              <a:gd name="connsiteY3596" fmla="*/ 176530 h 6857998"/>
              <a:gd name="connsiteX3597" fmla="*/ 5137785 w 7705725"/>
              <a:gd name="connsiteY3597" fmla="*/ 173990 h 6857998"/>
              <a:gd name="connsiteX3598" fmla="*/ 5131435 w 7705725"/>
              <a:gd name="connsiteY3598" fmla="*/ 170815 h 6857998"/>
              <a:gd name="connsiteX3599" fmla="*/ 5125085 w 7705725"/>
              <a:gd name="connsiteY3599" fmla="*/ 167323 h 6857998"/>
              <a:gd name="connsiteX3600" fmla="*/ 5118100 w 7705725"/>
              <a:gd name="connsiteY3600" fmla="*/ 163830 h 6857998"/>
              <a:gd name="connsiteX3601" fmla="*/ 5111750 w 7705725"/>
              <a:gd name="connsiteY3601" fmla="*/ 160338 h 6857998"/>
              <a:gd name="connsiteX3602" fmla="*/ 5105083 w 7705725"/>
              <a:gd name="connsiteY3602" fmla="*/ 157798 h 6857998"/>
              <a:gd name="connsiteX3603" fmla="*/ 5098098 w 7705725"/>
              <a:gd name="connsiteY3603" fmla="*/ 154940 h 6857998"/>
              <a:gd name="connsiteX3604" fmla="*/ 5094288 w 7705725"/>
              <a:gd name="connsiteY3604" fmla="*/ 154305 h 6857998"/>
              <a:gd name="connsiteX3605" fmla="*/ 5091113 w 7705725"/>
              <a:gd name="connsiteY3605" fmla="*/ 153670 h 6857998"/>
              <a:gd name="connsiteX3606" fmla="*/ 5087303 w 7705725"/>
              <a:gd name="connsiteY3606" fmla="*/ 153670 h 6857998"/>
              <a:gd name="connsiteX3607" fmla="*/ 5083493 w 7705725"/>
              <a:gd name="connsiteY3607" fmla="*/ 153670 h 6857998"/>
              <a:gd name="connsiteX3608" fmla="*/ 5079683 w 7705725"/>
              <a:gd name="connsiteY3608" fmla="*/ 153670 h 6857998"/>
              <a:gd name="connsiteX3609" fmla="*/ 5075873 w 7705725"/>
              <a:gd name="connsiteY3609" fmla="*/ 154305 h 6857998"/>
              <a:gd name="connsiteX3610" fmla="*/ 5072063 w 7705725"/>
              <a:gd name="connsiteY3610" fmla="*/ 155258 h 6857998"/>
              <a:gd name="connsiteX3611" fmla="*/ 5067935 w 7705725"/>
              <a:gd name="connsiteY3611" fmla="*/ 156845 h 6857998"/>
              <a:gd name="connsiteX3612" fmla="*/ 5066030 w 7705725"/>
              <a:gd name="connsiteY3612" fmla="*/ 160655 h 6857998"/>
              <a:gd name="connsiteX3613" fmla="*/ 5064760 w 7705725"/>
              <a:gd name="connsiteY3613" fmla="*/ 164148 h 6857998"/>
              <a:gd name="connsiteX3614" fmla="*/ 5063490 w 7705725"/>
              <a:gd name="connsiteY3614" fmla="*/ 167005 h 6857998"/>
              <a:gd name="connsiteX3615" fmla="*/ 5062855 w 7705725"/>
              <a:gd name="connsiteY3615" fmla="*/ 169863 h 6857998"/>
              <a:gd name="connsiteX3616" fmla="*/ 5062220 w 7705725"/>
              <a:gd name="connsiteY3616" fmla="*/ 172403 h 6857998"/>
              <a:gd name="connsiteX3617" fmla="*/ 5061903 w 7705725"/>
              <a:gd name="connsiteY3617" fmla="*/ 174943 h 6857998"/>
              <a:gd name="connsiteX3618" fmla="*/ 5062220 w 7705725"/>
              <a:gd name="connsiteY3618" fmla="*/ 177165 h 6857998"/>
              <a:gd name="connsiteX3619" fmla="*/ 5062855 w 7705725"/>
              <a:gd name="connsiteY3619" fmla="*/ 179070 h 6857998"/>
              <a:gd name="connsiteX3620" fmla="*/ 5063490 w 7705725"/>
              <a:gd name="connsiteY3620" fmla="*/ 180975 h 6857998"/>
              <a:gd name="connsiteX3621" fmla="*/ 5064760 w 7705725"/>
              <a:gd name="connsiteY3621" fmla="*/ 182563 h 6857998"/>
              <a:gd name="connsiteX3622" fmla="*/ 5066030 w 7705725"/>
              <a:gd name="connsiteY3622" fmla="*/ 184150 h 6857998"/>
              <a:gd name="connsiteX3623" fmla="*/ 5067618 w 7705725"/>
              <a:gd name="connsiteY3623" fmla="*/ 185103 h 6857998"/>
              <a:gd name="connsiteX3624" fmla="*/ 5071110 w 7705725"/>
              <a:gd name="connsiteY3624" fmla="*/ 187325 h 6857998"/>
              <a:gd name="connsiteX3625" fmla="*/ 5075238 w 7705725"/>
              <a:gd name="connsiteY3625" fmla="*/ 189230 h 6857998"/>
              <a:gd name="connsiteX3626" fmla="*/ 5080000 w 7705725"/>
              <a:gd name="connsiteY3626" fmla="*/ 190500 h 6857998"/>
              <a:gd name="connsiteX3627" fmla="*/ 5085398 w 7705725"/>
              <a:gd name="connsiteY3627" fmla="*/ 191453 h 6857998"/>
              <a:gd name="connsiteX3628" fmla="*/ 5096193 w 7705725"/>
              <a:gd name="connsiteY3628" fmla="*/ 192723 h 6857998"/>
              <a:gd name="connsiteX3629" fmla="*/ 5106988 w 7705725"/>
              <a:gd name="connsiteY3629" fmla="*/ 193993 h 6857998"/>
              <a:gd name="connsiteX3630" fmla="*/ 5111750 w 7705725"/>
              <a:gd name="connsiteY3630" fmla="*/ 194310 h 6857998"/>
              <a:gd name="connsiteX3631" fmla="*/ 5116195 w 7705725"/>
              <a:gd name="connsiteY3631" fmla="*/ 194945 h 6857998"/>
              <a:gd name="connsiteX3632" fmla="*/ 5118100 w 7705725"/>
              <a:gd name="connsiteY3632" fmla="*/ 195898 h 6857998"/>
              <a:gd name="connsiteX3633" fmla="*/ 5120323 w 7705725"/>
              <a:gd name="connsiteY3633" fmla="*/ 196533 h 6857998"/>
              <a:gd name="connsiteX3634" fmla="*/ 5125085 w 7705725"/>
              <a:gd name="connsiteY3634" fmla="*/ 199073 h 6857998"/>
              <a:gd name="connsiteX3635" fmla="*/ 5129213 w 7705725"/>
              <a:gd name="connsiteY3635" fmla="*/ 202248 h 6857998"/>
              <a:gd name="connsiteX3636" fmla="*/ 5133023 w 7705725"/>
              <a:gd name="connsiteY3636" fmla="*/ 205423 h 6857998"/>
              <a:gd name="connsiteX3637" fmla="*/ 5136198 w 7705725"/>
              <a:gd name="connsiteY3637" fmla="*/ 208915 h 6857998"/>
              <a:gd name="connsiteX3638" fmla="*/ 5138420 w 7705725"/>
              <a:gd name="connsiteY3638" fmla="*/ 211455 h 6857998"/>
              <a:gd name="connsiteX3639" fmla="*/ 5140008 w 7705725"/>
              <a:gd name="connsiteY3639" fmla="*/ 213360 h 6857998"/>
              <a:gd name="connsiteX3640" fmla="*/ 5140325 w 7705725"/>
              <a:gd name="connsiteY3640" fmla="*/ 213995 h 6857998"/>
              <a:gd name="connsiteX3641" fmla="*/ 5140008 w 7705725"/>
              <a:gd name="connsiteY3641" fmla="*/ 214313 h 6857998"/>
              <a:gd name="connsiteX3642" fmla="*/ 5144135 w 7705725"/>
              <a:gd name="connsiteY3642" fmla="*/ 214313 h 6857998"/>
              <a:gd name="connsiteX3643" fmla="*/ 5148263 w 7705725"/>
              <a:gd name="connsiteY3643" fmla="*/ 213995 h 6857998"/>
              <a:gd name="connsiteX3644" fmla="*/ 5152073 w 7705725"/>
              <a:gd name="connsiteY3644" fmla="*/ 212725 h 6857998"/>
              <a:gd name="connsiteX3645" fmla="*/ 5155883 w 7705725"/>
              <a:gd name="connsiteY3645" fmla="*/ 211455 h 6857998"/>
              <a:gd name="connsiteX3646" fmla="*/ 5159375 w 7705725"/>
              <a:gd name="connsiteY3646" fmla="*/ 210185 h 6857998"/>
              <a:gd name="connsiteX3647" fmla="*/ 5163185 w 7705725"/>
              <a:gd name="connsiteY3647" fmla="*/ 208598 h 6857998"/>
              <a:gd name="connsiteX3648" fmla="*/ 5169535 w 7705725"/>
              <a:gd name="connsiteY3648" fmla="*/ 205105 h 6857998"/>
              <a:gd name="connsiteX3649" fmla="*/ 5175568 w 7705725"/>
              <a:gd name="connsiteY3649" fmla="*/ 202248 h 6857998"/>
              <a:gd name="connsiteX3650" fmla="*/ 5178425 w 7705725"/>
              <a:gd name="connsiteY3650" fmla="*/ 200978 h 6857998"/>
              <a:gd name="connsiteX3651" fmla="*/ 5181283 w 7705725"/>
              <a:gd name="connsiteY3651" fmla="*/ 200343 h 6857998"/>
              <a:gd name="connsiteX3652" fmla="*/ 5183823 w 7705725"/>
              <a:gd name="connsiteY3652" fmla="*/ 199390 h 6857998"/>
              <a:gd name="connsiteX3653" fmla="*/ 5186363 w 7705725"/>
              <a:gd name="connsiteY3653" fmla="*/ 200025 h 6857998"/>
              <a:gd name="connsiteX3654" fmla="*/ 5189220 w 7705725"/>
              <a:gd name="connsiteY3654" fmla="*/ 200343 h 6857998"/>
              <a:gd name="connsiteX3655" fmla="*/ 5191443 w 7705725"/>
              <a:gd name="connsiteY3655" fmla="*/ 201930 h 6857998"/>
              <a:gd name="connsiteX3656" fmla="*/ 5199380 w 7705725"/>
              <a:gd name="connsiteY3656" fmla="*/ 208915 h 6857998"/>
              <a:gd name="connsiteX3657" fmla="*/ 5207635 w 7705725"/>
              <a:gd name="connsiteY3657" fmla="*/ 215265 h 6857998"/>
              <a:gd name="connsiteX3658" fmla="*/ 5215890 w 7705725"/>
              <a:gd name="connsiteY3658" fmla="*/ 221933 h 6857998"/>
              <a:gd name="connsiteX3659" fmla="*/ 5224463 w 7705725"/>
              <a:gd name="connsiteY3659" fmla="*/ 227330 h 6857998"/>
              <a:gd name="connsiteX3660" fmla="*/ 5233670 w 7705725"/>
              <a:gd name="connsiteY3660" fmla="*/ 232728 h 6857998"/>
              <a:gd name="connsiteX3661" fmla="*/ 5242560 w 7705725"/>
              <a:gd name="connsiteY3661" fmla="*/ 237173 h 6857998"/>
              <a:gd name="connsiteX3662" fmla="*/ 5251768 w 7705725"/>
              <a:gd name="connsiteY3662" fmla="*/ 240983 h 6857998"/>
              <a:gd name="connsiteX3663" fmla="*/ 5260975 w 7705725"/>
              <a:gd name="connsiteY3663" fmla="*/ 244158 h 6857998"/>
              <a:gd name="connsiteX3664" fmla="*/ 5270183 w 7705725"/>
              <a:gd name="connsiteY3664" fmla="*/ 246063 h 6857998"/>
              <a:gd name="connsiteX3665" fmla="*/ 5274628 w 7705725"/>
              <a:gd name="connsiteY3665" fmla="*/ 246698 h 6857998"/>
              <a:gd name="connsiteX3666" fmla="*/ 5279073 w 7705725"/>
              <a:gd name="connsiteY3666" fmla="*/ 247015 h 6857998"/>
              <a:gd name="connsiteX3667" fmla="*/ 5283835 w 7705725"/>
              <a:gd name="connsiteY3667" fmla="*/ 247333 h 6857998"/>
              <a:gd name="connsiteX3668" fmla="*/ 5288280 w 7705725"/>
              <a:gd name="connsiteY3668" fmla="*/ 247015 h 6857998"/>
              <a:gd name="connsiteX3669" fmla="*/ 5292725 w 7705725"/>
              <a:gd name="connsiteY3669" fmla="*/ 246698 h 6857998"/>
              <a:gd name="connsiteX3670" fmla="*/ 5297170 w 7705725"/>
              <a:gd name="connsiteY3670" fmla="*/ 246380 h 6857998"/>
              <a:gd name="connsiteX3671" fmla="*/ 5301933 w 7705725"/>
              <a:gd name="connsiteY3671" fmla="*/ 245110 h 6857998"/>
              <a:gd name="connsiteX3672" fmla="*/ 5306060 w 7705725"/>
              <a:gd name="connsiteY3672" fmla="*/ 244158 h 6857998"/>
              <a:gd name="connsiteX3673" fmla="*/ 5310188 w 7705725"/>
              <a:gd name="connsiteY3673" fmla="*/ 242570 h 6857998"/>
              <a:gd name="connsiteX3674" fmla="*/ 5314315 w 7705725"/>
              <a:gd name="connsiteY3674" fmla="*/ 240665 h 6857998"/>
              <a:gd name="connsiteX3675" fmla="*/ 5318443 w 7705725"/>
              <a:gd name="connsiteY3675" fmla="*/ 238443 h 6857998"/>
              <a:gd name="connsiteX3676" fmla="*/ 5322570 w 7705725"/>
              <a:gd name="connsiteY3676" fmla="*/ 235585 h 6857998"/>
              <a:gd name="connsiteX3677" fmla="*/ 5326380 w 7705725"/>
              <a:gd name="connsiteY3677" fmla="*/ 232728 h 6857998"/>
              <a:gd name="connsiteX3678" fmla="*/ 5330508 w 7705725"/>
              <a:gd name="connsiteY3678" fmla="*/ 229553 h 6857998"/>
              <a:gd name="connsiteX3679" fmla="*/ 5337175 w 7705725"/>
              <a:gd name="connsiteY3679" fmla="*/ 233045 h 6857998"/>
              <a:gd name="connsiteX3680" fmla="*/ 5344478 w 7705725"/>
              <a:gd name="connsiteY3680" fmla="*/ 236538 h 6857998"/>
              <a:gd name="connsiteX3681" fmla="*/ 5351463 w 7705725"/>
              <a:gd name="connsiteY3681" fmla="*/ 239395 h 6857998"/>
              <a:gd name="connsiteX3682" fmla="*/ 5358765 w 7705725"/>
              <a:gd name="connsiteY3682" fmla="*/ 242253 h 6857998"/>
              <a:gd name="connsiteX3683" fmla="*/ 5372735 w 7705725"/>
              <a:gd name="connsiteY3683" fmla="*/ 247015 h 6857998"/>
              <a:gd name="connsiteX3684" fmla="*/ 5386705 w 7705725"/>
              <a:gd name="connsiteY3684" fmla="*/ 251143 h 6857998"/>
              <a:gd name="connsiteX3685" fmla="*/ 5400358 w 7705725"/>
              <a:gd name="connsiteY3685" fmla="*/ 254953 h 6857998"/>
              <a:gd name="connsiteX3686" fmla="*/ 5413375 w 7705725"/>
              <a:gd name="connsiteY3686" fmla="*/ 258445 h 6857998"/>
              <a:gd name="connsiteX3687" fmla="*/ 5426710 w 7705725"/>
              <a:gd name="connsiteY3687" fmla="*/ 261303 h 6857998"/>
              <a:gd name="connsiteX3688" fmla="*/ 5439410 w 7705725"/>
              <a:gd name="connsiteY3688" fmla="*/ 264795 h 6857998"/>
              <a:gd name="connsiteX3689" fmla="*/ 5451793 w 7705725"/>
              <a:gd name="connsiteY3689" fmla="*/ 268288 h 6857998"/>
              <a:gd name="connsiteX3690" fmla="*/ 5463540 w 7705725"/>
              <a:gd name="connsiteY3690" fmla="*/ 272098 h 6857998"/>
              <a:gd name="connsiteX3691" fmla="*/ 5469255 w 7705725"/>
              <a:gd name="connsiteY3691" fmla="*/ 274320 h 6857998"/>
              <a:gd name="connsiteX3692" fmla="*/ 5474970 w 7705725"/>
              <a:gd name="connsiteY3692" fmla="*/ 276860 h 6857998"/>
              <a:gd name="connsiteX3693" fmla="*/ 5480368 w 7705725"/>
              <a:gd name="connsiteY3693" fmla="*/ 279400 h 6857998"/>
              <a:gd name="connsiteX3694" fmla="*/ 5485448 w 7705725"/>
              <a:gd name="connsiteY3694" fmla="*/ 282575 h 6857998"/>
              <a:gd name="connsiteX3695" fmla="*/ 5490845 w 7705725"/>
              <a:gd name="connsiteY3695" fmla="*/ 285433 h 6857998"/>
              <a:gd name="connsiteX3696" fmla="*/ 5495608 w 7705725"/>
              <a:gd name="connsiteY3696" fmla="*/ 288925 h 6857998"/>
              <a:gd name="connsiteX3697" fmla="*/ 5500688 w 7705725"/>
              <a:gd name="connsiteY3697" fmla="*/ 292735 h 6857998"/>
              <a:gd name="connsiteX3698" fmla="*/ 5505133 w 7705725"/>
              <a:gd name="connsiteY3698" fmla="*/ 296863 h 6857998"/>
              <a:gd name="connsiteX3699" fmla="*/ 5509260 w 7705725"/>
              <a:gd name="connsiteY3699" fmla="*/ 301308 h 6857998"/>
              <a:gd name="connsiteX3700" fmla="*/ 5513388 w 7705725"/>
              <a:gd name="connsiteY3700" fmla="*/ 306388 h 6857998"/>
              <a:gd name="connsiteX3701" fmla="*/ 5517515 w 7705725"/>
              <a:gd name="connsiteY3701" fmla="*/ 311468 h 6857998"/>
              <a:gd name="connsiteX3702" fmla="*/ 5521325 w 7705725"/>
              <a:gd name="connsiteY3702" fmla="*/ 317500 h 6857998"/>
              <a:gd name="connsiteX3703" fmla="*/ 5527675 w 7705725"/>
              <a:gd name="connsiteY3703" fmla="*/ 315595 h 6857998"/>
              <a:gd name="connsiteX3704" fmla="*/ 5534025 w 7705725"/>
              <a:gd name="connsiteY3704" fmla="*/ 314325 h 6857998"/>
              <a:gd name="connsiteX3705" fmla="*/ 5540693 w 7705725"/>
              <a:gd name="connsiteY3705" fmla="*/ 313055 h 6857998"/>
              <a:gd name="connsiteX3706" fmla="*/ 5547360 w 7705725"/>
              <a:gd name="connsiteY3706" fmla="*/ 312738 h 6857998"/>
              <a:gd name="connsiteX3707" fmla="*/ 5553710 w 7705725"/>
              <a:gd name="connsiteY3707" fmla="*/ 312420 h 6857998"/>
              <a:gd name="connsiteX3708" fmla="*/ 5561013 w 7705725"/>
              <a:gd name="connsiteY3708" fmla="*/ 312738 h 6857998"/>
              <a:gd name="connsiteX3709" fmla="*/ 5567680 w 7705725"/>
              <a:gd name="connsiteY3709" fmla="*/ 313373 h 6857998"/>
              <a:gd name="connsiteX3710" fmla="*/ 5574665 w 7705725"/>
              <a:gd name="connsiteY3710" fmla="*/ 314643 h 6857998"/>
              <a:gd name="connsiteX3711" fmla="*/ 5581650 w 7705725"/>
              <a:gd name="connsiteY3711" fmla="*/ 316230 h 6857998"/>
              <a:gd name="connsiteX3712" fmla="*/ 5588953 w 7705725"/>
              <a:gd name="connsiteY3712" fmla="*/ 317500 h 6857998"/>
              <a:gd name="connsiteX3713" fmla="*/ 5595620 w 7705725"/>
              <a:gd name="connsiteY3713" fmla="*/ 319723 h 6857998"/>
              <a:gd name="connsiteX3714" fmla="*/ 5602923 w 7705725"/>
              <a:gd name="connsiteY3714" fmla="*/ 322263 h 6857998"/>
              <a:gd name="connsiteX3715" fmla="*/ 5609908 w 7705725"/>
              <a:gd name="connsiteY3715" fmla="*/ 324803 h 6857998"/>
              <a:gd name="connsiteX3716" fmla="*/ 5617210 w 7705725"/>
              <a:gd name="connsiteY3716" fmla="*/ 327660 h 6857998"/>
              <a:gd name="connsiteX3717" fmla="*/ 5631498 w 7705725"/>
              <a:gd name="connsiteY3717" fmla="*/ 334328 h 6857998"/>
              <a:gd name="connsiteX3718" fmla="*/ 5645785 w 7705725"/>
              <a:gd name="connsiteY3718" fmla="*/ 341313 h 6857998"/>
              <a:gd name="connsiteX3719" fmla="*/ 5659755 w 7705725"/>
              <a:gd name="connsiteY3719" fmla="*/ 349250 h 6857998"/>
              <a:gd name="connsiteX3720" fmla="*/ 5673725 w 7705725"/>
              <a:gd name="connsiteY3720" fmla="*/ 357188 h 6857998"/>
              <a:gd name="connsiteX3721" fmla="*/ 5686743 w 7705725"/>
              <a:gd name="connsiteY3721" fmla="*/ 365760 h 6857998"/>
              <a:gd name="connsiteX3722" fmla="*/ 5712778 w 7705725"/>
              <a:gd name="connsiteY3722" fmla="*/ 382588 h 6857998"/>
              <a:gd name="connsiteX3723" fmla="*/ 5736590 w 7705725"/>
              <a:gd name="connsiteY3723" fmla="*/ 398463 h 6857998"/>
              <a:gd name="connsiteX3724" fmla="*/ 5740400 w 7705725"/>
              <a:gd name="connsiteY3724" fmla="*/ 394653 h 6857998"/>
              <a:gd name="connsiteX3725" fmla="*/ 5744210 w 7705725"/>
              <a:gd name="connsiteY3725" fmla="*/ 391795 h 6857998"/>
              <a:gd name="connsiteX3726" fmla="*/ 5748020 w 7705725"/>
              <a:gd name="connsiteY3726" fmla="*/ 389573 h 6857998"/>
              <a:gd name="connsiteX3727" fmla="*/ 5752148 w 7705725"/>
              <a:gd name="connsiteY3727" fmla="*/ 387668 h 6857998"/>
              <a:gd name="connsiteX3728" fmla="*/ 5756275 w 7705725"/>
              <a:gd name="connsiteY3728" fmla="*/ 386715 h 6857998"/>
              <a:gd name="connsiteX3729" fmla="*/ 5760403 w 7705725"/>
              <a:gd name="connsiteY3729" fmla="*/ 385763 h 6857998"/>
              <a:gd name="connsiteX3730" fmla="*/ 5764530 w 7705725"/>
              <a:gd name="connsiteY3730" fmla="*/ 385445 h 6857998"/>
              <a:gd name="connsiteX3731" fmla="*/ 5768658 w 7705725"/>
              <a:gd name="connsiteY3731" fmla="*/ 385763 h 6857998"/>
              <a:gd name="connsiteX3732" fmla="*/ 5773103 w 7705725"/>
              <a:gd name="connsiteY3732" fmla="*/ 386080 h 6857998"/>
              <a:gd name="connsiteX3733" fmla="*/ 5777865 w 7705725"/>
              <a:gd name="connsiteY3733" fmla="*/ 387350 h 6857998"/>
              <a:gd name="connsiteX3734" fmla="*/ 5782310 w 7705725"/>
              <a:gd name="connsiteY3734" fmla="*/ 388620 h 6857998"/>
              <a:gd name="connsiteX3735" fmla="*/ 5786755 w 7705725"/>
              <a:gd name="connsiteY3735" fmla="*/ 389890 h 6857998"/>
              <a:gd name="connsiteX3736" fmla="*/ 5791835 w 7705725"/>
              <a:gd name="connsiteY3736" fmla="*/ 392430 h 6857998"/>
              <a:gd name="connsiteX3737" fmla="*/ 5796280 w 7705725"/>
              <a:gd name="connsiteY3737" fmla="*/ 394653 h 6857998"/>
              <a:gd name="connsiteX3738" fmla="*/ 5806123 w 7705725"/>
              <a:gd name="connsiteY3738" fmla="*/ 399415 h 6857998"/>
              <a:gd name="connsiteX3739" fmla="*/ 5816283 w 7705725"/>
              <a:gd name="connsiteY3739" fmla="*/ 405448 h 6857998"/>
              <a:gd name="connsiteX3740" fmla="*/ 5826443 w 7705725"/>
              <a:gd name="connsiteY3740" fmla="*/ 411798 h 6857998"/>
              <a:gd name="connsiteX3741" fmla="*/ 5848033 w 7705725"/>
              <a:gd name="connsiteY3741" fmla="*/ 425768 h 6857998"/>
              <a:gd name="connsiteX3742" fmla="*/ 5858828 w 7705725"/>
              <a:gd name="connsiteY3742" fmla="*/ 432753 h 6857998"/>
              <a:gd name="connsiteX3743" fmla="*/ 5870258 w 7705725"/>
              <a:gd name="connsiteY3743" fmla="*/ 439103 h 6857998"/>
              <a:gd name="connsiteX3744" fmla="*/ 5881370 w 7705725"/>
              <a:gd name="connsiteY3744" fmla="*/ 445453 h 6857998"/>
              <a:gd name="connsiteX3745" fmla="*/ 5893118 w 7705725"/>
              <a:gd name="connsiteY3745" fmla="*/ 450850 h 6857998"/>
              <a:gd name="connsiteX3746" fmla="*/ 5902325 w 7705725"/>
              <a:gd name="connsiteY3746" fmla="*/ 454660 h 6857998"/>
              <a:gd name="connsiteX3747" fmla="*/ 5911533 w 7705725"/>
              <a:gd name="connsiteY3747" fmla="*/ 457518 h 6857998"/>
              <a:gd name="connsiteX3748" fmla="*/ 5921058 w 7705725"/>
              <a:gd name="connsiteY3748" fmla="*/ 460693 h 6857998"/>
              <a:gd name="connsiteX3749" fmla="*/ 5930583 w 7705725"/>
              <a:gd name="connsiteY3749" fmla="*/ 463233 h 6857998"/>
              <a:gd name="connsiteX3750" fmla="*/ 5949315 w 7705725"/>
              <a:gd name="connsiteY3750" fmla="*/ 467995 h 6857998"/>
              <a:gd name="connsiteX3751" fmla="*/ 5968365 w 7705725"/>
              <a:gd name="connsiteY3751" fmla="*/ 471805 h 6857998"/>
              <a:gd name="connsiteX3752" fmla="*/ 5986780 w 7705725"/>
              <a:gd name="connsiteY3752" fmla="*/ 475933 h 6857998"/>
              <a:gd name="connsiteX3753" fmla="*/ 6004560 w 7705725"/>
              <a:gd name="connsiteY3753" fmla="*/ 480060 h 6857998"/>
              <a:gd name="connsiteX3754" fmla="*/ 6013133 w 7705725"/>
              <a:gd name="connsiteY3754" fmla="*/ 482918 h 6857998"/>
              <a:gd name="connsiteX3755" fmla="*/ 6021705 w 7705725"/>
              <a:gd name="connsiteY3755" fmla="*/ 485458 h 6857998"/>
              <a:gd name="connsiteX3756" fmla="*/ 6029643 w 7705725"/>
              <a:gd name="connsiteY3756" fmla="*/ 488315 h 6857998"/>
              <a:gd name="connsiteX3757" fmla="*/ 6037580 w 7705725"/>
              <a:gd name="connsiteY3757" fmla="*/ 491808 h 6857998"/>
              <a:gd name="connsiteX3758" fmla="*/ 6079808 w 7705725"/>
              <a:gd name="connsiteY3758" fmla="*/ 513080 h 6857998"/>
              <a:gd name="connsiteX3759" fmla="*/ 6100763 w 7705725"/>
              <a:gd name="connsiteY3759" fmla="*/ 523240 h 6857998"/>
              <a:gd name="connsiteX3760" fmla="*/ 6121083 w 7705725"/>
              <a:gd name="connsiteY3760" fmla="*/ 534035 h 6857998"/>
              <a:gd name="connsiteX3761" fmla="*/ 6197282 w 7705725"/>
              <a:gd name="connsiteY3761" fmla="*/ 575310 h 6857998"/>
              <a:gd name="connsiteX3762" fmla="*/ 6206172 w 7705725"/>
              <a:gd name="connsiteY3762" fmla="*/ 580390 h 6857998"/>
              <a:gd name="connsiteX3763" fmla="*/ 6214745 w 7705725"/>
              <a:gd name="connsiteY3763" fmla="*/ 586105 h 6857998"/>
              <a:gd name="connsiteX3764" fmla="*/ 6223318 w 7705725"/>
              <a:gd name="connsiteY3764" fmla="*/ 592138 h 6857998"/>
              <a:gd name="connsiteX3765" fmla="*/ 6231572 w 7705725"/>
              <a:gd name="connsiteY3765" fmla="*/ 598170 h 6857998"/>
              <a:gd name="connsiteX3766" fmla="*/ 6247448 w 7705725"/>
              <a:gd name="connsiteY3766" fmla="*/ 611188 h 6857998"/>
              <a:gd name="connsiteX3767" fmla="*/ 6255385 w 7705725"/>
              <a:gd name="connsiteY3767" fmla="*/ 617220 h 6857998"/>
              <a:gd name="connsiteX3768" fmla="*/ 6263322 w 7705725"/>
              <a:gd name="connsiteY3768" fmla="*/ 623253 h 6857998"/>
              <a:gd name="connsiteX3769" fmla="*/ 6271578 w 7705725"/>
              <a:gd name="connsiteY3769" fmla="*/ 628333 h 6857998"/>
              <a:gd name="connsiteX3770" fmla="*/ 6279832 w 7705725"/>
              <a:gd name="connsiteY3770" fmla="*/ 632778 h 6857998"/>
              <a:gd name="connsiteX3771" fmla="*/ 6288088 w 7705725"/>
              <a:gd name="connsiteY3771" fmla="*/ 637223 h 6857998"/>
              <a:gd name="connsiteX3772" fmla="*/ 6292215 w 7705725"/>
              <a:gd name="connsiteY3772" fmla="*/ 638493 h 6857998"/>
              <a:gd name="connsiteX3773" fmla="*/ 6296660 w 7705725"/>
              <a:gd name="connsiteY3773" fmla="*/ 639763 h 6857998"/>
              <a:gd name="connsiteX3774" fmla="*/ 6301105 w 7705725"/>
              <a:gd name="connsiteY3774" fmla="*/ 640715 h 6857998"/>
              <a:gd name="connsiteX3775" fmla="*/ 6305868 w 7705725"/>
              <a:gd name="connsiteY3775" fmla="*/ 641985 h 6857998"/>
              <a:gd name="connsiteX3776" fmla="*/ 6310312 w 7705725"/>
              <a:gd name="connsiteY3776" fmla="*/ 642303 h 6857998"/>
              <a:gd name="connsiteX3777" fmla="*/ 6315075 w 7705725"/>
              <a:gd name="connsiteY3777" fmla="*/ 642620 h 6857998"/>
              <a:gd name="connsiteX3778" fmla="*/ 6319838 w 7705725"/>
              <a:gd name="connsiteY3778" fmla="*/ 642303 h 6857998"/>
              <a:gd name="connsiteX3779" fmla="*/ 6324918 w 7705725"/>
              <a:gd name="connsiteY3779" fmla="*/ 641985 h 6857998"/>
              <a:gd name="connsiteX3780" fmla="*/ 6329998 w 7705725"/>
              <a:gd name="connsiteY3780" fmla="*/ 641350 h 6857998"/>
              <a:gd name="connsiteX3781" fmla="*/ 6335078 w 7705725"/>
              <a:gd name="connsiteY3781" fmla="*/ 639763 h 6857998"/>
              <a:gd name="connsiteX3782" fmla="*/ 6335712 w 7705725"/>
              <a:gd name="connsiteY3782" fmla="*/ 644208 h 6857998"/>
              <a:gd name="connsiteX3783" fmla="*/ 6336030 w 7705725"/>
              <a:gd name="connsiteY3783" fmla="*/ 648018 h 6857998"/>
              <a:gd name="connsiteX3784" fmla="*/ 6336665 w 7705725"/>
              <a:gd name="connsiteY3784" fmla="*/ 651828 h 6857998"/>
              <a:gd name="connsiteX3785" fmla="*/ 6337618 w 7705725"/>
              <a:gd name="connsiteY3785" fmla="*/ 655320 h 6857998"/>
              <a:gd name="connsiteX3786" fmla="*/ 6338570 w 7705725"/>
              <a:gd name="connsiteY3786" fmla="*/ 657860 h 6857998"/>
              <a:gd name="connsiteX3787" fmla="*/ 6340158 w 7705725"/>
              <a:gd name="connsiteY3787" fmla="*/ 660400 h 6857998"/>
              <a:gd name="connsiteX3788" fmla="*/ 6341110 w 7705725"/>
              <a:gd name="connsiteY3788" fmla="*/ 662623 h 6857998"/>
              <a:gd name="connsiteX3789" fmla="*/ 6342698 w 7705725"/>
              <a:gd name="connsiteY3789" fmla="*/ 664845 h 6857998"/>
              <a:gd name="connsiteX3790" fmla="*/ 6344602 w 7705725"/>
              <a:gd name="connsiteY3790" fmla="*/ 666750 h 6857998"/>
              <a:gd name="connsiteX3791" fmla="*/ 6346508 w 7705725"/>
              <a:gd name="connsiteY3791" fmla="*/ 668338 h 6857998"/>
              <a:gd name="connsiteX3792" fmla="*/ 6348412 w 7705725"/>
              <a:gd name="connsiteY3792" fmla="*/ 669608 h 6857998"/>
              <a:gd name="connsiteX3793" fmla="*/ 6350635 w 7705725"/>
              <a:gd name="connsiteY3793" fmla="*/ 670560 h 6857998"/>
              <a:gd name="connsiteX3794" fmla="*/ 6355080 w 7705725"/>
              <a:gd name="connsiteY3794" fmla="*/ 672465 h 6857998"/>
              <a:gd name="connsiteX3795" fmla="*/ 6360160 w 7705725"/>
              <a:gd name="connsiteY3795" fmla="*/ 673735 h 6857998"/>
              <a:gd name="connsiteX3796" fmla="*/ 6364922 w 7705725"/>
              <a:gd name="connsiteY3796" fmla="*/ 674688 h 6857998"/>
              <a:gd name="connsiteX3797" fmla="*/ 6370638 w 7705725"/>
              <a:gd name="connsiteY3797" fmla="*/ 675640 h 6857998"/>
              <a:gd name="connsiteX3798" fmla="*/ 6382068 w 7705725"/>
              <a:gd name="connsiteY3798" fmla="*/ 676593 h 6857998"/>
              <a:gd name="connsiteX3799" fmla="*/ 6387465 w 7705725"/>
              <a:gd name="connsiteY3799" fmla="*/ 677863 h 6857998"/>
              <a:gd name="connsiteX3800" fmla="*/ 6393180 w 7705725"/>
              <a:gd name="connsiteY3800" fmla="*/ 679450 h 6857998"/>
              <a:gd name="connsiteX3801" fmla="*/ 6398895 w 7705725"/>
              <a:gd name="connsiteY3801" fmla="*/ 681355 h 6857998"/>
              <a:gd name="connsiteX3802" fmla="*/ 6404610 w 7705725"/>
              <a:gd name="connsiteY3802" fmla="*/ 683895 h 6857998"/>
              <a:gd name="connsiteX3803" fmla="*/ 6406832 w 7705725"/>
              <a:gd name="connsiteY3803" fmla="*/ 685800 h 6857998"/>
              <a:gd name="connsiteX3804" fmla="*/ 6409055 w 7705725"/>
              <a:gd name="connsiteY3804" fmla="*/ 687388 h 6857998"/>
              <a:gd name="connsiteX3805" fmla="*/ 6410642 w 7705725"/>
              <a:gd name="connsiteY3805" fmla="*/ 688975 h 6857998"/>
              <a:gd name="connsiteX3806" fmla="*/ 6412230 w 7705725"/>
              <a:gd name="connsiteY3806" fmla="*/ 690563 h 6857998"/>
              <a:gd name="connsiteX3807" fmla="*/ 6414135 w 7705725"/>
              <a:gd name="connsiteY3807" fmla="*/ 694373 h 6857998"/>
              <a:gd name="connsiteX3808" fmla="*/ 6415405 w 7705725"/>
              <a:gd name="connsiteY3808" fmla="*/ 697865 h 6857998"/>
              <a:gd name="connsiteX3809" fmla="*/ 6416675 w 7705725"/>
              <a:gd name="connsiteY3809" fmla="*/ 701040 h 6857998"/>
              <a:gd name="connsiteX3810" fmla="*/ 6418262 w 7705725"/>
              <a:gd name="connsiteY3810" fmla="*/ 704533 h 6857998"/>
              <a:gd name="connsiteX3811" fmla="*/ 6419215 w 7705725"/>
              <a:gd name="connsiteY3811" fmla="*/ 706438 h 6857998"/>
              <a:gd name="connsiteX3812" fmla="*/ 6420485 w 7705725"/>
              <a:gd name="connsiteY3812" fmla="*/ 708025 h 6857998"/>
              <a:gd name="connsiteX3813" fmla="*/ 6422072 w 7705725"/>
              <a:gd name="connsiteY3813" fmla="*/ 709613 h 6857998"/>
              <a:gd name="connsiteX3814" fmla="*/ 6423978 w 7705725"/>
              <a:gd name="connsiteY3814" fmla="*/ 710883 h 6857998"/>
              <a:gd name="connsiteX3815" fmla="*/ 6432868 w 7705725"/>
              <a:gd name="connsiteY3815" fmla="*/ 716598 h 6857998"/>
              <a:gd name="connsiteX3816" fmla="*/ 6442392 w 7705725"/>
              <a:gd name="connsiteY3816" fmla="*/ 722313 h 6857998"/>
              <a:gd name="connsiteX3817" fmla="*/ 6452552 w 7705725"/>
              <a:gd name="connsiteY3817" fmla="*/ 728028 h 6857998"/>
              <a:gd name="connsiteX3818" fmla="*/ 6462712 w 7705725"/>
              <a:gd name="connsiteY3818" fmla="*/ 733108 h 6857998"/>
              <a:gd name="connsiteX3819" fmla="*/ 6484938 w 7705725"/>
              <a:gd name="connsiteY3819" fmla="*/ 743903 h 6857998"/>
              <a:gd name="connsiteX3820" fmla="*/ 6507480 w 7705725"/>
              <a:gd name="connsiteY3820" fmla="*/ 754380 h 6857998"/>
              <a:gd name="connsiteX3821" fmla="*/ 6530975 w 7705725"/>
              <a:gd name="connsiteY3821" fmla="*/ 765175 h 6857998"/>
              <a:gd name="connsiteX3822" fmla="*/ 6554788 w 7705725"/>
              <a:gd name="connsiteY3822" fmla="*/ 776605 h 6857998"/>
              <a:gd name="connsiteX3823" fmla="*/ 6566535 w 7705725"/>
              <a:gd name="connsiteY3823" fmla="*/ 782638 h 6857998"/>
              <a:gd name="connsiteX3824" fmla="*/ 6577648 w 7705725"/>
              <a:gd name="connsiteY3824" fmla="*/ 788988 h 6857998"/>
              <a:gd name="connsiteX3825" fmla="*/ 6589078 w 7705725"/>
              <a:gd name="connsiteY3825" fmla="*/ 795973 h 6857998"/>
              <a:gd name="connsiteX3826" fmla="*/ 6599872 w 7705725"/>
              <a:gd name="connsiteY3826" fmla="*/ 802958 h 6857998"/>
              <a:gd name="connsiteX3827" fmla="*/ 6605588 w 7705725"/>
              <a:gd name="connsiteY3827" fmla="*/ 807085 h 6857998"/>
              <a:gd name="connsiteX3828" fmla="*/ 6610985 w 7705725"/>
              <a:gd name="connsiteY3828" fmla="*/ 811213 h 6857998"/>
              <a:gd name="connsiteX3829" fmla="*/ 6616065 w 7705725"/>
              <a:gd name="connsiteY3829" fmla="*/ 815975 h 6857998"/>
              <a:gd name="connsiteX3830" fmla="*/ 6621145 w 7705725"/>
              <a:gd name="connsiteY3830" fmla="*/ 820420 h 6857998"/>
              <a:gd name="connsiteX3831" fmla="*/ 6630035 w 7705725"/>
              <a:gd name="connsiteY3831" fmla="*/ 830263 h 6857998"/>
              <a:gd name="connsiteX3832" fmla="*/ 6639242 w 7705725"/>
              <a:gd name="connsiteY3832" fmla="*/ 840105 h 6857998"/>
              <a:gd name="connsiteX3833" fmla="*/ 6647815 w 7705725"/>
              <a:gd name="connsiteY3833" fmla="*/ 849948 h 6857998"/>
              <a:gd name="connsiteX3834" fmla="*/ 6657022 w 7705725"/>
              <a:gd name="connsiteY3834" fmla="*/ 859155 h 6857998"/>
              <a:gd name="connsiteX3835" fmla="*/ 6661468 w 7705725"/>
              <a:gd name="connsiteY3835" fmla="*/ 863600 h 6857998"/>
              <a:gd name="connsiteX3836" fmla="*/ 6666230 w 7705725"/>
              <a:gd name="connsiteY3836" fmla="*/ 868045 h 6857998"/>
              <a:gd name="connsiteX3837" fmla="*/ 6671310 w 7705725"/>
              <a:gd name="connsiteY3837" fmla="*/ 872173 h 6857998"/>
              <a:gd name="connsiteX3838" fmla="*/ 6676072 w 7705725"/>
              <a:gd name="connsiteY3838" fmla="*/ 876300 h 6857998"/>
              <a:gd name="connsiteX3839" fmla="*/ 6679565 w 7705725"/>
              <a:gd name="connsiteY3839" fmla="*/ 878205 h 6857998"/>
              <a:gd name="connsiteX3840" fmla="*/ 6683375 w 7705725"/>
              <a:gd name="connsiteY3840" fmla="*/ 880110 h 6857998"/>
              <a:gd name="connsiteX3841" fmla="*/ 6687185 w 7705725"/>
              <a:gd name="connsiteY3841" fmla="*/ 882015 h 6857998"/>
              <a:gd name="connsiteX3842" fmla="*/ 6691312 w 7705725"/>
              <a:gd name="connsiteY3842" fmla="*/ 882968 h 6857998"/>
              <a:gd name="connsiteX3843" fmla="*/ 6699568 w 7705725"/>
              <a:gd name="connsiteY3843" fmla="*/ 885190 h 6857998"/>
              <a:gd name="connsiteX3844" fmla="*/ 6707822 w 7705725"/>
              <a:gd name="connsiteY3844" fmla="*/ 887095 h 6857998"/>
              <a:gd name="connsiteX3845" fmla="*/ 6716395 w 7705725"/>
              <a:gd name="connsiteY3845" fmla="*/ 888683 h 6857998"/>
              <a:gd name="connsiteX3846" fmla="*/ 6725285 w 7705725"/>
              <a:gd name="connsiteY3846" fmla="*/ 890905 h 6857998"/>
              <a:gd name="connsiteX3847" fmla="*/ 6729412 w 7705725"/>
              <a:gd name="connsiteY3847" fmla="*/ 892175 h 6857998"/>
              <a:gd name="connsiteX3848" fmla="*/ 6733540 w 7705725"/>
              <a:gd name="connsiteY3848" fmla="*/ 893445 h 6857998"/>
              <a:gd name="connsiteX3849" fmla="*/ 6737350 w 7705725"/>
              <a:gd name="connsiteY3849" fmla="*/ 895350 h 6857998"/>
              <a:gd name="connsiteX3850" fmla="*/ 6740842 w 7705725"/>
              <a:gd name="connsiteY3850" fmla="*/ 897255 h 6857998"/>
              <a:gd name="connsiteX3851" fmla="*/ 6744652 w 7705725"/>
              <a:gd name="connsiteY3851" fmla="*/ 900113 h 6857998"/>
              <a:gd name="connsiteX3852" fmla="*/ 6748145 w 7705725"/>
              <a:gd name="connsiteY3852" fmla="*/ 902970 h 6857998"/>
              <a:gd name="connsiteX3853" fmla="*/ 6751638 w 7705725"/>
              <a:gd name="connsiteY3853" fmla="*/ 906463 h 6857998"/>
              <a:gd name="connsiteX3854" fmla="*/ 6754495 w 7705725"/>
              <a:gd name="connsiteY3854" fmla="*/ 909638 h 6857998"/>
              <a:gd name="connsiteX3855" fmla="*/ 6760210 w 7705725"/>
              <a:gd name="connsiteY3855" fmla="*/ 917258 h 6857998"/>
              <a:gd name="connsiteX3856" fmla="*/ 6765608 w 7705725"/>
              <a:gd name="connsiteY3856" fmla="*/ 925513 h 6857998"/>
              <a:gd name="connsiteX3857" fmla="*/ 6771322 w 7705725"/>
              <a:gd name="connsiteY3857" fmla="*/ 933450 h 6857998"/>
              <a:gd name="connsiteX3858" fmla="*/ 6776720 w 7705725"/>
              <a:gd name="connsiteY3858" fmla="*/ 941388 h 6857998"/>
              <a:gd name="connsiteX3859" fmla="*/ 6779895 w 7705725"/>
              <a:gd name="connsiteY3859" fmla="*/ 945198 h 6857998"/>
              <a:gd name="connsiteX3860" fmla="*/ 6783388 w 7705725"/>
              <a:gd name="connsiteY3860" fmla="*/ 948690 h 6857998"/>
              <a:gd name="connsiteX3861" fmla="*/ 6786562 w 7705725"/>
              <a:gd name="connsiteY3861" fmla="*/ 951865 h 6857998"/>
              <a:gd name="connsiteX3862" fmla="*/ 6790372 w 7705725"/>
              <a:gd name="connsiteY3862" fmla="*/ 955040 h 6857998"/>
              <a:gd name="connsiteX3863" fmla="*/ 6796088 w 7705725"/>
              <a:gd name="connsiteY3863" fmla="*/ 958533 h 6857998"/>
              <a:gd name="connsiteX3864" fmla="*/ 6802120 w 7705725"/>
              <a:gd name="connsiteY3864" fmla="*/ 961707 h 6857998"/>
              <a:gd name="connsiteX3865" fmla="*/ 6808470 w 7705725"/>
              <a:gd name="connsiteY3865" fmla="*/ 964565 h 6857998"/>
              <a:gd name="connsiteX3866" fmla="*/ 6814820 w 7705725"/>
              <a:gd name="connsiteY3866" fmla="*/ 967422 h 6857998"/>
              <a:gd name="connsiteX3867" fmla="*/ 6828155 w 7705725"/>
              <a:gd name="connsiteY3867" fmla="*/ 972820 h 6857998"/>
              <a:gd name="connsiteX3868" fmla="*/ 6834505 w 7705725"/>
              <a:gd name="connsiteY3868" fmla="*/ 975360 h 6857998"/>
              <a:gd name="connsiteX3869" fmla="*/ 6840855 w 7705725"/>
              <a:gd name="connsiteY3869" fmla="*/ 978535 h 6857998"/>
              <a:gd name="connsiteX3870" fmla="*/ 6847205 w 7705725"/>
              <a:gd name="connsiteY3870" fmla="*/ 981710 h 6857998"/>
              <a:gd name="connsiteX3871" fmla="*/ 6853238 w 7705725"/>
              <a:gd name="connsiteY3871" fmla="*/ 985202 h 6857998"/>
              <a:gd name="connsiteX3872" fmla="*/ 6858635 w 7705725"/>
              <a:gd name="connsiteY3872" fmla="*/ 989013 h 6857998"/>
              <a:gd name="connsiteX3873" fmla="*/ 6864032 w 7705725"/>
              <a:gd name="connsiteY3873" fmla="*/ 993458 h 6857998"/>
              <a:gd name="connsiteX3874" fmla="*/ 6868478 w 7705725"/>
              <a:gd name="connsiteY3874" fmla="*/ 998538 h 6857998"/>
              <a:gd name="connsiteX3875" fmla="*/ 6870700 w 7705725"/>
              <a:gd name="connsiteY3875" fmla="*/ 1001078 h 6857998"/>
              <a:gd name="connsiteX3876" fmla="*/ 6872605 w 7705725"/>
              <a:gd name="connsiteY3876" fmla="*/ 1003935 h 6857998"/>
              <a:gd name="connsiteX3877" fmla="*/ 6874192 w 7705725"/>
              <a:gd name="connsiteY3877" fmla="*/ 1007110 h 6857998"/>
              <a:gd name="connsiteX3878" fmla="*/ 6875780 w 7705725"/>
              <a:gd name="connsiteY3878" fmla="*/ 1010603 h 6857998"/>
              <a:gd name="connsiteX3879" fmla="*/ 6877050 w 7705725"/>
              <a:gd name="connsiteY3879" fmla="*/ 1013778 h 6857998"/>
              <a:gd name="connsiteX3880" fmla="*/ 6878320 w 7705725"/>
              <a:gd name="connsiteY3880" fmla="*/ 1017587 h 6857998"/>
              <a:gd name="connsiteX3881" fmla="*/ 6879908 w 7705725"/>
              <a:gd name="connsiteY3881" fmla="*/ 1018858 h 6857998"/>
              <a:gd name="connsiteX3882" fmla="*/ 6881178 w 7705725"/>
              <a:gd name="connsiteY3882" fmla="*/ 1019175 h 6857998"/>
              <a:gd name="connsiteX3883" fmla="*/ 6882765 w 7705725"/>
              <a:gd name="connsiteY3883" fmla="*/ 1019493 h 6857998"/>
              <a:gd name="connsiteX3884" fmla="*/ 6884352 w 7705725"/>
              <a:gd name="connsiteY3884" fmla="*/ 1019493 h 6857998"/>
              <a:gd name="connsiteX3885" fmla="*/ 6885940 w 7705725"/>
              <a:gd name="connsiteY3885" fmla="*/ 1019175 h 6857998"/>
              <a:gd name="connsiteX3886" fmla="*/ 6887210 w 7705725"/>
              <a:gd name="connsiteY3886" fmla="*/ 1018858 h 6857998"/>
              <a:gd name="connsiteX3887" fmla="*/ 6890702 w 7705725"/>
              <a:gd name="connsiteY3887" fmla="*/ 1016953 h 6857998"/>
              <a:gd name="connsiteX3888" fmla="*/ 6893878 w 7705725"/>
              <a:gd name="connsiteY3888" fmla="*/ 1014412 h 6857998"/>
              <a:gd name="connsiteX3889" fmla="*/ 6896735 w 7705725"/>
              <a:gd name="connsiteY3889" fmla="*/ 1011555 h 6857998"/>
              <a:gd name="connsiteX3890" fmla="*/ 6900228 w 7705725"/>
              <a:gd name="connsiteY3890" fmla="*/ 1009015 h 6857998"/>
              <a:gd name="connsiteX3891" fmla="*/ 6903085 w 7705725"/>
              <a:gd name="connsiteY3891" fmla="*/ 1006793 h 6857998"/>
              <a:gd name="connsiteX3892" fmla="*/ 6913245 w 7705725"/>
              <a:gd name="connsiteY3892" fmla="*/ 1024573 h 6857998"/>
              <a:gd name="connsiteX3893" fmla="*/ 6918325 w 7705725"/>
              <a:gd name="connsiteY3893" fmla="*/ 1033463 h 6857998"/>
              <a:gd name="connsiteX3894" fmla="*/ 6924040 w 7705725"/>
              <a:gd name="connsiteY3894" fmla="*/ 1042035 h 6857998"/>
              <a:gd name="connsiteX3895" fmla="*/ 6930390 w 7705725"/>
              <a:gd name="connsiteY3895" fmla="*/ 1050925 h 6857998"/>
              <a:gd name="connsiteX3896" fmla="*/ 6934200 w 7705725"/>
              <a:gd name="connsiteY3896" fmla="*/ 1055053 h 6857998"/>
              <a:gd name="connsiteX3897" fmla="*/ 6938010 w 7705725"/>
              <a:gd name="connsiteY3897" fmla="*/ 1059498 h 6857998"/>
              <a:gd name="connsiteX3898" fmla="*/ 6942455 w 7705725"/>
              <a:gd name="connsiteY3898" fmla="*/ 1063625 h 6857998"/>
              <a:gd name="connsiteX3899" fmla="*/ 6946900 w 7705725"/>
              <a:gd name="connsiteY3899" fmla="*/ 1067753 h 6857998"/>
              <a:gd name="connsiteX3900" fmla="*/ 6952298 w 7705725"/>
              <a:gd name="connsiteY3900" fmla="*/ 1071880 h 6857998"/>
              <a:gd name="connsiteX3901" fmla="*/ 6957378 w 7705725"/>
              <a:gd name="connsiteY3901" fmla="*/ 1076008 h 6857998"/>
              <a:gd name="connsiteX3902" fmla="*/ 6958330 w 7705725"/>
              <a:gd name="connsiteY3902" fmla="*/ 1084263 h 6857998"/>
              <a:gd name="connsiteX3903" fmla="*/ 6958648 w 7705725"/>
              <a:gd name="connsiteY3903" fmla="*/ 1092200 h 6857998"/>
              <a:gd name="connsiteX3904" fmla="*/ 6958330 w 7705725"/>
              <a:gd name="connsiteY3904" fmla="*/ 1108393 h 6857998"/>
              <a:gd name="connsiteX3905" fmla="*/ 6958012 w 7705725"/>
              <a:gd name="connsiteY3905" fmla="*/ 1124903 h 6857998"/>
              <a:gd name="connsiteX3906" fmla="*/ 6958330 w 7705725"/>
              <a:gd name="connsiteY3906" fmla="*/ 1133158 h 6857998"/>
              <a:gd name="connsiteX3907" fmla="*/ 6958965 w 7705725"/>
              <a:gd name="connsiteY3907" fmla="*/ 1141413 h 6857998"/>
              <a:gd name="connsiteX3908" fmla="*/ 6960235 w 7705725"/>
              <a:gd name="connsiteY3908" fmla="*/ 1149350 h 6857998"/>
              <a:gd name="connsiteX3909" fmla="*/ 6962140 w 7705725"/>
              <a:gd name="connsiteY3909" fmla="*/ 1157605 h 6857998"/>
              <a:gd name="connsiteX3910" fmla="*/ 6964680 w 7705725"/>
              <a:gd name="connsiteY3910" fmla="*/ 1165543 h 6857998"/>
              <a:gd name="connsiteX3911" fmla="*/ 6966585 w 7705725"/>
              <a:gd name="connsiteY3911" fmla="*/ 1169670 h 6857998"/>
              <a:gd name="connsiteX3912" fmla="*/ 6968490 w 7705725"/>
              <a:gd name="connsiteY3912" fmla="*/ 1173798 h 6857998"/>
              <a:gd name="connsiteX3913" fmla="*/ 6970712 w 7705725"/>
              <a:gd name="connsiteY3913" fmla="*/ 1177608 h 6857998"/>
              <a:gd name="connsiteX3914" fmla="*/ 6973252 w 7705725"/>
              <a:gd name="connsiteY3914" fmla="*/ 1181735 h 6857998"/>
              <a:gd name="connsiteX3915" fmla="*/ 6976110 w 7705725"/>
              <a:gd name="connsiteY3915" fmla="*/ 1185863 h 6857998"/>
              <a:gd name="connsiteX3916" fmla="*/ 6979285 w 7705725"/>
              <a:gd name="connsiteY3916" fmla="*/ 1189673 h 6857998"/>
              <a:gd name="connsiteX3917" fmla="*/ 6982778 w 7705725"/>
              <a:gd name="connsiteY3917" fmla="*/ 1193800 h 6857998"/>
              <a:gd name="connsiteX3918" fmla="*/ 6986588 w 7705725"/>
              <a:gd name="connsiteY3918" fmla="*/ 1197928 h 6857998"/>
              <a:gd name="connsiteX3919" fmla="*/ 6991032 w 7705725"/>
              <a:gd name="connsiteY3919" fmla="*/ 1201738 h 6857998"/>
              <a:gd name="connsiteX3920" fmla="*/ 6995478 w 7705725"/>
              <a:gd name="connsiteY3920" fmla="*/ 1205865 h 6857998"/>
              <a:gd name="connsiteX3921" fmla="*/ 6994208 w 7705725"/>
              <a:gd name="connsiteY3921" fmla="*/ 1209357 h 6857998"/>
              <a:gd name="connsiteX3922" fmla="*/ 6992620 w 7705725"/>
              <a:gd name="connsiteY3922" fmla="*/ 1212533 h 6857998"/>
              <a:gd name="connsiteX3923" fmla="*/ 6990715 w 7705725"/>
              <a:gd name="connsiteY3923" fmla="*/ 1215708 h 6857998"/>
              <a:gd name="connsiteX3924" fmla="*/ 6988810 w 7705725"/>
              <a:gd name="connsiteY3924" fmla="*/ 1217930 h 6857998"/>
              <a:gd name="connsiteX3925" fmla="*/ 6986588 w 7705725"/>
              <a:gd name="connsiteY3925" fmla="*/ 1220153 h 6857998"/>
              <a:gd name="connsiteX3926" fmla="*/ 6983730 w 7705725"/>
              <a:gd name="connsiteY3926" fmla="*/ 1222058 h 6857998"/>
              <a:gd name="connsiteX3927" fmla="*/ 6981190 w 7705725"/>
              <a:gd name="connsiteY3927" fmla="*/ 1223962 h 6857998"/>
              <a:gd name="connsiteX3928" fmla="*/ 6978332 w 7705725"/>
              <a:gd name="connsiteY3928" fmla="*/ 1225232 h 6857998"/>
              <a:gd name="connsiteX3929" fmla="*/ 6971665 w 7705725"/>
              <a:gd name="connsiteY3929" fmla="*/ 1227773 h 6857998"/>
              <a:gd name="connsiteX3930" fmla="*/ 6964998 w 7705725"/>
              <a:gd name="connsiteY3930" fmla="*/ 1229360 h 6857998"/>
              <a:gd name="connsiteX3931" fmla="*/ 6957378 w 7705725"/>
              <a:gd name="connsiteY3931" fmla="*/ 1230630 h 6857998"/>
              <a:gd name="connsiteX3932" fmla="*/ 6949440 w 7705725"/>
              <a:gd name="connsiteY3932" fmla="*/ 1232218 h 6857998"/>
              <a:gd name="connsiteX3933" fmla="*/ 6941185 w 7705725"/>
              <a:gd name="connsiteY3933" fmla="*/ 1233805 h 6857998"/>
              <a:gd name="connsiteX3934" fmla="*/ 6932930 w 7705725"/>
              <a:gd name="connsiteY3934" fmla="*/ 1235710 h 6857998"/>
              <a:gd name="connsiteX3935" fmla="*/ 6924358 w 7705725"/>
              <a:gd name="connsiteY3935" fmla="*/ 1237933 h 6857998"/>
              <a:gd name="connsiteX3936" fmla="*/ 6920230 w 7705725"/>
              <a:gd name="connsiteY3936" fmla="*/ 1239520 h 6857998"/>
              <a:gd name="connsiteX3937" fmla="*/ 6916102 w 7705725"/>
              <a:gd name="connsiteY3937" fmla="*/ 1241425 h 6857998"/>
              <a:gd name="connsiteX3938" fmla="*/ 6911975 w 7705725"/>
              <a:gd name="connsiteY3938" fmla="*/ 1243330 h 6857998"/>
              <a:gd name="connsiteX3939" fmla="*/ 6907848 w 7705725"/>
              <a:gd name="connsiteY3939" fmla="*/ 1245870 h 6857998"/>
              <a:gd name="connsiteX3940" fmla="*/ 6903402 w 7705725"/>
              <a:gd name="connsiteY3940" fmla="*/ 1248410 h 6857998"/>
              <a:gd name="connsiteX3941" fmla="*/ 6899275 w 7705725"/>
              <a:gd name="connsiteY3941" fmla="*/ 1251585 h 6857998"/>
              <a:gd name="connsiteX3942" fmla="*/ 6895148 w 7705725"/>
              <a:gd name="connsiteY3942" fmla="*/ 1254760 h 6857998"/>
              <a:gd name="connsiteX3943" fmla="*/ 6891338 w 7705725"/>
              <a:gd name="connsiteY3943" fmla="*/ 1258570 h 6857998"/>
              <a:gd name="connsiteX3944" fmla="*/ 6887845 w 7705725"/>
              <a:gd name="connsiteY3944" fmla="*/ 1263332 h 6857998"/>
              <a:gd name="connsiteX3945" fmla="*/ 6884035 w 7705725"/>
              <a:gd name="connsiteY3945" fmla="*/ 1267778 h 6857998"/>
              <a:gd name="connsiteX3946" fmla="*/ 6882448 w 7705725"/>
              <a:gd name="connsiteY3946" fmla="*/ 1270635 h 6857998"/>
              <a:gd name="connsiteX3947" fmla="*/ 6881812 w 7705725"/>
              <a:gd name="connsiteY3947" fmla="*/ 1273810 h 6857998"/>
              <a:gd name="connsiteX3948" fmla="*/ 6880860 w 7705725"/>
              <a:gd name="connsiteY3948" fmla="*/ 1276350 h 6857998"/>
              <a:gd name="connsiteX3949" fmla="*/ 6880860 w 7705725"/>
              <a:gd name="connsiteY3949" fmla="*/ 1278573 h 6857998"/>
              <a:gd name="connsiteX3950" fmla="*/ 6880860 w 7705725"/>
              <a:gd name="connsiteY3950" fmla="*/ 1281430 h 6857998"/>
              <a:gd name="connsiteX3951" fmla="*/ 6881178 w 7705725"/>
              <a:gd name="connsiteY3951" fmla="*/ 1283653 h 6857998"/>
              <a:gd name="connsiteX3952" fmla="*/ 6882130 w 7705725"/>
              <a:gd name="connsiteY3952" fmla="*/ 1285875 h 6857998"/>
              <a:gd name="connsiteX3953" fmla="*/ 6882765 w 7705725"/>
              <a:gd name="connsiteY3953" fmla="*/ 1287780 h 6857998"/>
              <a:gd name="connsiteX3954" fmla="*/ 6884035 w 7705725"/>
              <a:gd name="connsiteY3954" fmla="*/ 1289685 h 6857998"/>
              <a:gd name="connsiteX3955" fmla="*/ 6885305 w 7705725"/>
              <a:gd name="connsiteY3955" fmla="*/ 1291590 h 6857998"/>
              <a:gd name="connsiteX3956" fmla="*/ 6888798 w 7705725"/>
              <a:gd name="connsiteY3956" fmla="*/ 1295400 h 6857998"/>
              <a:gd name="connsiteX3957" fmla="*/ 6892925 w 7705725"/>
              <a:gd name="connsiteY3957" fmla="*/ 1298258 h 6857998"/>
              <a:gd name="connsiteX3958" fmla="*/ 6897370 w 7705725"/>
              <a:gd name="connsiteY3958" fmla="*/ 1301433 h 6857998"/>
              <a:gd name="connsiteX3959" fmla="*/ 6902450 w 7705725"/>
              <a:gd name="connsiteY3959" fmla="*/ 1303973 h 6857998"/>
              <a:gd name="connsiteX3960" fmla="*/ 6907212 w 7705725"/>
              <a:gd name="connsiteY3960" fmla="*/ 1306513 h 6857998"/>
              <a:gd name="connsiteX3961" fmla="*/ 6917055 w 7705725"/>
              <a:gd name="connsiteY3961" fmla="*/ 1311593 h 6857998"/>
              <a:gd name="connsiteX3962" fmla="*/ 6922135 w 7705725"/>
              <a:gd name="connsiteY3962" fmla="*/ 1313815 h 6857998"/>
              <a:gd name="connsiteX3963" fmla="*/ 6926262 w 7705725"/>
              <a:gd name="connsiteY3963" fmla="*/ 1316355 h 6857998"/>
              <a:gd name="connsiteX3964" fmla="*/ 6929438 w 7705725"/>
              <a:gd name="connsiteY3964" fmla="*/ 1318578 h 6857998"/>
              <a:gd name="connsiteX3965" fmla="*/ 6932295 w 7705725"/>
              <a:gd name="connsiteY3965" fmla="*/ 1321435 h 6857998"/>
              <a:gd name="connsiteX3966" fmla="*/ 6935470 w 7705725"/>
              <a:gd name="connsiteY3966" fmla="*/ 1321753 h 6857998"/>
              <a:gd name="connsiteX3967" fmla="*/ 6938328 w 7705725"/>
              <a:gd name="connsiteY3967" fmla="*/ 1321753 h 6857998"/>
              <a:gd name="connsiteX3968" fmla="*/ 6940550 w 7705725"/>
              <a:gd name="connsiteY3968" fmla="*/ 1321435 h 6857998"/>
              <a:gd name="connsiteX3969" fmla="*/ 6942455 w 7705725"/>
              <a:gd name="connsiteY3969" fmla="*/ 1320483 h 6857998"/>
              <a:gd name="connsiteX3970" fmla="*/ 6944360 w 7705725"/>
              <a:gd name="connsiteY3970" fmla="*/ 1319530 h 6857998"/>
              <a:gd name="connsiteX3971" fmla="*/ 6945630 w 7705725"/>
              <a:gd name="connsiteY3971" fmla="*/ 1317943 h 6857998"/>
              <a:gd name="connsiteX3972" fmla="*/ 6949122 w 7705725"/>
              <a:gd name="connsiteY3972" fmla="*/ 1314133 h 6857998"/>
              <a:gd name="connsiteX3973" fmla="*/ 6953250 w 7705725"/>
              <a:gd name="connsiteY3973" fmla="*/ 1309688 h 6857998"/>
              <a:gd name="connsiteX3974" fmla="*/ 6955472 w 7705725"/>
              <a:gd name="connsiteY3974" fmla="*/ 1307465 h 6857998"/>
              <a:gd name="connsiteX3975" fmla="*/ 6958648 w 7705725"/>
              <a:gd name="connsiteY3975" fmla="*/ 1304607 h 6857998"/>
              <a:gd name="connsiteX3976" fmla="*/ 6962140 w 7705725"/>
              <a:gd name="connsiteY3976" fmla="*/ 1302385 h 6857998"/>
              <a:gd name="connsiteX3977" fmla="*/ 6965632 w 7705725"/>
              <a:gd name="connsiteY3977" fmla="*/ 1300163 h 6857998"/>
              <a:gd name="connsiteX3978" fmla="*/ 6970712 w 7705725"/>
              <a:gd name="connsiteY3978" fmla="*/ 1297622 h 6857998"/>
              <a:gd name="connsiteX3979" fmla="*/ 6976428 w 7705725"/>
              <a:gd name="connsiteY3979" fmla="*/ 1295718 h 6857998"/>
              <a:gd name="connsiteX3980" fmla="*/ 6978968 w 7705725"/>
              <a:gd name="connsiteY3980" fmla="*/ 1297940 h 6857998"/>
              <a:gd name="connsiteX3981" fmla="*/ 6981508 w 7705725"/>
              <a:gd name="connsiteY3981" fmla="*/ 1299845 h 6857998"/>
              <a:gd name="connsiteX3982" fmla="*/ 6983412 w 7705725"/>
              <a:gd name="connsiteY3982" fmla="*/ 1302068 h 6857998"/>
              <a:gd name="connsiteX3983" fmla="*/ 6985000 w 7705725"/>
              <a:gd name="connsiteY3983" fmla="*/ 1304290 h 6857998"/>
              <a:gd name="connsiteX3984" fmla="*/ 6986270 w 7705725"/>
              <a:gd name="connsiteY3984" fmla="*/ 1306513 h 6857998"/>
              <a:gd name="connsiteX3985" fmla="*/ 6986905 w 7705725"/>
              <a:gd name="connsiteY3985" fmla="*/ 1308735 h 6857998"/>
              <a:gd name="connsiteX3986" fmla="*/ 6987222 w 7705725"/>
              <a:gd name="connsiteY3986" fmla="*/ 1310958 h 6857998"/>
              <a:gd name="connsiteX3987" fmla="*/ 6987222 w 7705725"/>
              <a:gd name="connsiteY3987" fmla="*/ 1313498 h 6857998"/>
              <a:gd name="connsiteX3988" fmla="*/ 6987222 w 7705725"/>
              <a:gd name="connsiteY3988" fmla="*/ 1315720 h 6857998"/>
              <a:gd name="connsiteX3989" fmla="*/ 6986905 w 7705725"/>
              <a:gd name="connsiteY3989" fmla="*/ 1317625 h 6857998"/>
              <a:gd name="connsiteX3990" fmla="*/ 6985318 w 7705725"/>
              <a:gd name="connsiteY3990" fmla="*/ 1322070 h 6857998"/>
              <a:gd name="connsiteX3991" fmla="*/ 6983095 w 7705725"/>
              <a:gd name="connsiteY3991" fmla="*/ 1326833 h 6857998"/>
              <a:gd name="connsiteX3992" fmla="*/ 6980872 w 7705725"/>
              <a:gd name="connsiteY3992" fmla="*/ 1331595 h 6857998"/>
              <a:gd name="connsiteX3993" fmla="*/ 6975475 w 7705725"/>
              <a:gd name="connsiteY3993" fmla="*/ 1340485 h 6857998"/>
              <a:gd name="connsiteX3994" fmla="*/ 6972935 w 7705725"/>
              <a:gd name="connsiteY3994" fmla="*/ 1344930 h 6857998"/>
              <a:gd name="connsiteX3995" fmla="*/ 6971030 w 7705725"/>
              <a:gd name="connsiteY3995" fmla="*/ 1349693 h 6857998"/>
              <a:gd name="connsiteX3996" fmla="*/ 6970395 w 7705725"/>
              <a:gd name="connsiteY3996" fmla="*/ 1353820 h 6857998"/>
              <a:gd name="connsiteX3997" fmla="*/ 6970078 w 7705725"/>
              <a:gd name="connsiteY3997" fmla="*/ 1356043 h 6857998"/>
              <a:gd name="connsiteX3998" fmla="*/ 6970078 w 7705725"/>
              <a:gd name="connsiteY3998" fmla="*/ 1358265 h 6857998"/>
              <a:gd name="connsiteX3999" fmla="*/ 6970395 w 7705725"/>
              <a:gd name="connsiteY3999" fmla="*/ 1360488 h 6857998"/>
              <a:gd name="connsiteX4000" fmla="*/ 6971030 w 7705725"/>
              <a:gd name="connsiteY4000" fmla="*/ 1362710 h 6857998"/>
              <a:gd name="connsiteX4001" fmla="*/ 6972300 w 7705725"/>
              <a:gd name="connsiteY4001" fmla="*/ 1364933 h 6857998"/>
              <a:gd name="connsiteX4002" fmla="*/ 6973570 w 7705725"/>
              <a:gd name="connsiteY4002" fmla="*/ 1367155 h 6857998"/>
              <a:gd name="connsiteX4003" fmla="*/ 6975158 w 7705725"/>
              <a:gd name="connsiteY4003" fmla="*/ 1370330 h 6857998"/>
              <a:gd name="connsiteX4004" fmla="*/ 6976745 w 7705725"/>
              <a:gd name="connsiteY4004" fmla="*/ 1373188 h 6857998"/>
              <a:gd name="connsiteX4005" fmla="*/ 6978332 w 7705725"/>
              <a:gd name="connsiteY4005" fmla="*/ 1376045 h 6857998"/>
              <a:gd name="connsiteX4006" fmla="*/ 6979602 w 7705725"/>
              <a:gd name="connsiteY4006" fmla="*/ 1378268 h 6857998"/>
              <a:gd name="connsiteX4007" fmla="*/ 6981508 w 7705725"/>
              <a:gd name="connsiteY4007" fmla="*/ 1380173 h 6857998"/>
              <a:gd name="connsiteX4008" fmla="*/ 6983095 w 7705725"/>
              <a:gd name="connsiteY4008" fmla="*/ 1381760 h 6857998"/>
              <a:gd name="connsiteX4009" fmla="*/ 6985000 w 7705725"/>
              <a:gd name="connsiteY4009" fmla="*/ 1382713 h 6857998"/>
              <a:gd name="connsiteX4010" fmla="*/ 6986905 w 7705725"/>
              <a:gd name="connsiteY4010" fmla="*/ 1383983 h 6857998"/>
              <a:gd name="connsiteX4011" fmla="*/ 6990715 w 7705725"/>
              <a:gd name="connsiteY4011" fmla="*/ 1385253 h 6857998"/>
              <a:gd name="connsiteX4012" fmla="*/ 6994525 w 7705725"/>
              <a:gd name="connsiteY4012" fmla="*/ 1386206 h 6857998"/>
              <a:gd name="connsiteX4013" fmla="*/ 6998652 w 7705725"/>
              <a:gd name="connsiteY4013" fmla="*/ 1386206 h 6857998"/>
              <a:gd name="connsiteX4014" fmla="*/ 7002462 w 7705725"/>
              <a:gd name="connsiteY4014" fmla="*/ 1386206 h 6857998"/>
              <a:gd name="connsiteX4015" fmla="*/ 7010400 w 7705725"/>
              <a:gd name="connsiteY4015" fmla="*/ 1386206 h 6857998"/>
              <a:gd name="connsiteX4016" fmla="*/ 7014528 w 7705725"/>
              <a:gd name="connsiteY4016" fmla="*/ 1386523 h 6857998"/>
              <a:gd name="connsiteX4017" fmla="*/ 7018338 w 7705725"/>
              <a:gd name="connsiteY4017" fmla="*/ 1387158 h 6857998"/>
              <a:gd name="connsiteX4018" fmla="*/ 7021830 w 7705725"/>
              <a:gd name="connsiteY4018" fmla="*/ 1388746 h 6857998"/>
              <a:gd name="connsiteX4019" fmla="*/ 7023735 w 7705725"/>
              <a:gd name="connsiteY4019" fmla="*/ 1390016 h 6857998"/>
              <a:gd name="connsiteX4020" fmla="*/ 7025640 w 7705725"/>
              <a:gd name="connsiteY4020" fmla="*/ 1390968 h 6857998"/>
              <a:gd name="connsiteX4021" fmla="*/ 7027228 w 7705725"/>
              <a:gd name="connsiteY4021" fmla="*/ 1392555 h 6857998"/>
              <a:gd name="connsiteX4022" fmla="*/ 7028815 w 7705725"/>
              <a:gd name="connsiteY4022" fmla="*/ 1394460 h 6857998"/>
              <a:gd name="connsiteX4023" fmla="*/ 7030720 w 7705725"/>
              <a:gd name="connsiteY4023" fmla="*/ 1396683 h 6857998"/>
              <a:gd name="connsiteX4024" fmla="*/ 7032308 w 7705725"/>
              <a:gd name="connsiteY4024" fmla="*/ 1399223 h 6857998"/>
              <a:gd name="connsiteX4025" fmla="*/ 7029132 w 7705725"/>
              <a:gd name="connsiteY4025" fmla="*/ 1402080 h 6857998"/>
              <a:gd name="connsiteX4026" fmla="*/ 7026592 w 7705725"/>
              <a:gd name="connsiteY4026" fmla="*/ 1404303 h 6857998"/>
              <a:gd name="connsiteX4027" fmla="*/ 7024370 w 7705725"/>
              <a:gd name="connsiteY4027" fmla="*/ 1406843 h 6857998"/>
              <a:gd name="connsiteX4028" fmla="*/ 7022465 w 7705725"/>
              <a:gd name="connsiteY4028" fmla="*/ 1409065 h 6857998"/>
              <a:gd name="connsiteX4029" fmla="*/ 7019290 w 7705725"/>
              <a:gd name="connsiteY4029" fmla="*/ 1414463 h 6857998"/>
              <a:gd name="connsiteX4030" fmla="*/ 7016750 w 7705725"/>
              <a:gd name="connsiteY4030" fmla="*/ 1419225 h 6857998"/>
              <a:gd name="connsiteX4031" fmla="*/ 7013892 w 7705725"/>
              <a:gd name="connsiteY4031" fmla="*/ 1424305 h 6857998"/>
              <a:gd name="connsiteX4032" fmla="*/ 7010718 w 7705725"/>
              <a:gd name="connsiteY4032" fmla="*/ 1429068 h 6857998"/>
              <a:gd name="connsiteX4033" fmla="*/ 7008812 w 7705725"/>
              <a:gd name="connsiteY4033" fmla="*/ 1431925 h 6857998"/>
              <a:gd name="connsiteX4034" fmla="*/ 7006590 w 7705725"/>
              <a:gd name="connsiteY4034" fmla="*/ 1434148 h 6857998"/>
              <a:gd name="connsiteX4035" fmla="*/ 7003415 w 7705725"/>
              <a:gd name="connsiteY4035" fmla="*/ 1436688 h 6857998"/>
              <a:gd name="connsiteX4036" fmla="*/ 7000240 w 7705725"/>
              <a:gd name="connsiteY4036" fmla="*/ 1438910 h 6857998"/>
              <a:gd name="connsiteX4037" fmla="*/ 7002780 w 7705725"/>
              <a:gd name="connsiteY4037" fmla="*/ 1444943 h 6857998"/>
              <a:gd name="connsiteX4038" fmla="*/ 7005638 w 7705725"/>
              <a:gd name="connsiteY4038" fmla="*/ 1450023 h 6857998"/>
              <a:gd name="connsiteX4039" fmla="*/ 7009130 w 7705725"/>
              <a:gd name="connsiteY4039" fmla="*/ 1453833 h 6857998"/>
              <a:gd name="connsiteX4040" fmla="*/ 7012622 w 7705725"/>
              <a:gd name="connsiteY4040" fmla="*/ 1457008 h 6857998"/>
              <a:gd name="connsiteX4041" fmla="*/ 7015798 w 7705725"/>
              <a:gd name="connsiteY4041" fmla="*/ 1459865 h 6857998"/>
              <a:gd name="connsiteX4042" fmla="*/ 7019290 w 7705725"/>
              <a:gd name="connsiteY4042" fmla="*/ 1462088 h 6857998"/>
              <a:gd name="connsiteX4043" fmla="*/ 7023100 w 7705725"/>
              <a:gd name="connsiteY4043" fmla="*/ 1463993 h 6857998"/>
              <a:gd name="connsiteX4044" fmla="*/ 7026910 w 7705725"/>
              <a:gd name="connsiteY4044" fmla="*/ 1465263 h 6857998"/>
              <a:gd name="connsiteX4045" fmla="*/ 7033895 w 7705725"/>
              <a:gd name="connsiteY4045" fmla="*/ 1468755 h 6857998"/>
              <a:gd name="connsiteX4046" fmla="*/ 7037705 w 7705725"/>
              <a:gd name="connsiteY4046" fmla="*/ 1470660 h 6857998"/>
              <a:gd name="connsiteX4047" fmla="*/ 7041198 w 7705725"/>
              <a:gd name="connsiteY4047" fmla="*/ 1472883 h 6857998"/>
              <a:gd name="connsiteX4048" fmla="*/ 7044690 w 7705725"/>
              <a:gd name="connsiteY4048" fmla="*/ 1475423 h 6857998"/>
              <a:gd name="connsiteX4049" fmla="*/ 7047865 w 7705725"/>
              <a:gd name="connsiteY4049" fmla="*/ 1478915 h 6857998"/>
              <a:gd name="connsiteX4050" fmla="*/ 7051358 w 7705725"/>
              <a:gd name="connsiteY4050" fmla="*/ 1483043 h 6857998"/>
              <a:gd name="connsiteX4051" fmla="*/ 7053898 w 7705725"/>
              <a:gd name="connsiteY4051" fmla="*/ 1488123 h 6857998"/>
              <a:gd name="connsiteX4052" fmla="*/ 7051675 w 7705725"/>
              <a:gd name="connsiteY4052" fmla="*/ 1490663 h 6857998"/>
              <a:gd name="connsiteX4053" fmla="*/ 7049135 w 7705725"/>
              <a:gd name="connsiteY4053" fmla="*/ 1492568 h 6857998"/>
              <a:gd name="connsiteX4054" fmla="*/ 7046912 w 7705725"/>
              <a:gd name="connsiteY4054" fmla="*/ 1494155 h 6857998"/>
              <a:gd name="connsiteX4055" fmla="*/ 7044690 w 7705725"/>
              <a:gd name="connsiteY4055" fmla="*/ 1495108 h 6857998"/>
              <a:gd name="connsiteX4056" fmla="*/ 7042468 w 7705725"/>
              <a:gd name="connsiteY4056" fmla="*/ 1496060 h 6857998"/>
              <a:gd name="connsiteX4057" fmla="*/ 7039928 w 7705725"/>
              <a:gd name="connsiteY4057" fmla="*/ 1496695 h 6857998"/>
              <a:gd name="connsiteX4058" fmla="*/ 7035800 w 7705725"/>
              <a:gd name="connsiteY4058" fmla="*/ 1497330 h 6857998"/>
              <a:gd name="connsiteX4059" fmla="*/ 7031672 w 7705725"/>
              <a:gd name="connsiteY4059" fmla="*/ 1497965 h 6857998"/>
              <a:gd name="connsiteX4060" fmla="*/ 7027545 w 7705725"/>
              <a:gd name="connsiteY4060" fmla="*/ 1498600 h 6857998"/>
              <a:gd name="connsiteX4061" fmla="*/ 7025322 w 7705725"/>
              <a:gd name="connsiteY4061" fmla="*/ 1499235 h 6857998"/>
              <a:gd name="connsiteX4062" fmla="*/ 7023100 w 7705725"/>
              <a:gd name="connsiteY4062" fmla="*/ 1500188 h 6857998"/>
              <a:gd name="connsiteX4063" fmla="*/ 7020878 w 7705725"/>
              <a:gd name="connsiteY4063" fmla="*/ 1501140 h 6857998"/>
              <a:gd name="connsiteX4064" fmla="*/ 7018655 w 7705725"/>
              <a:gd name="connsiteY4064" fmla="*/ 1502728 h 6857998"/>
              <a:gd name="connsiteX4065" fmla="*/ 7029450 w 7705725"/>
              <a:gd name="connsiteY4065" fmla="*/ 1511618 h 6857998"/>
              <a:gd name="connsiteX4066" fmla="*/ 7039928 w 7705725"/>
              <a:gd name="connsiteY4066" fmla="*/ 1520190 h 6857998"/>
              <a:gd name="connsiteX4067" fmla="*/ 7045325 w 7705725"/>
              <a:gd name="connsiteY4067" fmla="*/ 1524635 h 6857998"/>
              <a:gd name="connsiteX4068" fmla="*/ 7049770 w 7705725"/>
              <a:gd name="connsiteY4068" fmla="*/ 1528763 h 6857998"/>
              <a:gd name="connsiteX4069" fmla="*/ 7054532 w 7705725"/>
              <a:gd name="connsiteY4069" fmla="*/ 1533208 h 6857998"/>
              <a:gd name="connsiteX4070" fmla="*/ 7058025 w 7705725"/>
              <a:gd name="connsiteY4070" fmla="*/ 1537653 h 6857998"/>
              <a:gd name="connsiteX4071" fmla="*/ 7061518 w 7705725"/>
              <a:gd name="connsiteY4071" fmla="*/ 1542415 h 6857998"/>
              <a:gd name="connsiteX4072" fmla="*/ 7064058 w 7705725"/>
              <a:gd name="connsiteY4072" fmla="*/ 1547178 h 6857998"/>
              <a:gd name="connsiteX4073" fmla="*/ 7065962 w 7705725"/>
              <a:gd name="connsiteY4073" fmla="*/ 1552575 h 6857998"/>
              <a:gd name="connsiteX4074" fmla="*/ 7067232 w 7705725"/>
              <a:gd name="connsiteY4074" fmla="*/ 1557655 h 6857998"/>
              <a:gd name="connsiteX4075" fmla="*/ 7067550 w 7705725"/>
              <a:gd name="connsiteY4075" fmla="*/ 1560830 h 6857998"/>
              <a:gd name="connsiteX4076" fmla="*/ 7067550 w 7705725"/>
              <a:gd name="connsiteY4076" fmla="*/ 1563688 h 6857998"/>
              <a:gd name="connsiteX4077" fmla="*/ 7067550 w 7705725"/>
              <a:gd name="connsiteY4077" fmla="*/ 1566863 h 6857998"/>
              <a:gd name="connsiteX4078" fmla="*/ 7067232 w 7705725"/>
              <a:gd name="connsiteY4078" fmla="*/ 1569720 h 6857998"/>
              <a:gd name="connsiteX4079" fmla="*/ 7066598 w 7705725"/>
              <a:gd name="connsiteY4079" fmla="*/ 1573213 h 6857998"/>
              <a:gd name="connsiteX4080" fmla="*/ 7065645 w 7705725"/>
              <a:gd name="connsiteY4080" fmla="*/ 1576705 h 6857998"/>
              <a:gd name="connsiteX4081" fmla="*/ 7063105 w 7705725"/>
              <a:gd name="connsiteY4081" fmla="*/ 1583373 h 6857998"/>
              <a:gd name="connsiteX4082" fmla="*/ 7064058 w 7705725"/>
              <a:gd name="connsiteY4082" fmla="*/ 1585278 h 6857998"/>
              <a:gd name="connsiteX4083" fmla="*/ 7065645 w 7705725"/>
              <a:gd name="connsiteY4083" fmla="*/ 1585913 h 6857998"/>
              <a:gd name="connsiteX4084" fmla="*/ 7067232 w 7705725"/>
              <a:gd name="connsiteY4084" fmla="*/ 1586865 h 6857998"/>
              <a:gd name="connsiteX4085" fmla="*/ 7068502 w 7705725"/>
              <a:gd name="connsiteY4085" fmla="*/ 1586865 h 6857998"/>
              <a:gd name="connsiteX4086" fmla="*/ 7069455 w 7705725"/>
              <a:gd name="connsiteY4086" fmla="*/ 1586865 h 6857998"/>
              <a:gd name="connsiteX4087" fmla="*/ 7070725 w 7705725"/>
              <a:gd name="connsiteY4087" fmla="*/ 1586548 h 6857998"/>
              <a:gd name="connsiteX4088" fmla="*/ 7071678 w 7705725"/>
              <a:gd name="connsiteY4088" fmla="*/ 1585595 h 6857998"/>
              <a:gd name="connsiteX4089" fmla="*/ 7072630 w 7705725"/>
              <a:gd name="connsiteY4089" fmla="*/ 1584643 h 6857998"/>
              <a:gd name="connsiteX4090" fmla="*/ 7073900 w 7705725"/>
              <a:gd name="connsiteY4090" fmla="*/ 1582420 h 6857998"/>
              <a:gd name="connsiteX4091" fmla="*/ 7074535 w 7705725"/>
              <a:gd name="connsiteY4091" fmla="*/ 1579880 h 6857998"/>
              <a:gd name="connsiteX4092" fmla="*/ 7074535 w 7705725"/>
              <a:gd name="connsiteY4092" fmla="*/ 1578928 h 6857998"/>
              <a:gd name="connsiteX4093" fmla="*/ 7074535 w 7705725"/>
              <a:gd name="connsiteY4093" fmla="*/ 1577658 h 6857998"/>
              <a:gd name="connsiteX4094" fmla="*/ 7073900 w 7705725"/>
              <a:gd name="connsiteY4094" fmla="*/ 1577023 h 6857998"/>
              <a:gd name="connsiteX4095" fmla="*/ 7073265 w 7705725"/>
              <a:gd name="connsiteY4095" fmla="*/ 1576388 h 6857998"/>
              <a:gd name="connsiteX4096" fmla="*/ 7078662 w 7705725"/>
              <a:gd name="connsiteY4096" fmla="*/ 1579563 h 6857998"/>
              <a:gd name="connsiteX4097" fmla="*/ 7084060 w 7705725"/>
              <a:gd name="connsiteY4097" fmla="*/ 1584325 h 6857998"/>
              <a:gd name="connsiteX4098" fmla="*/ 7089775 w 7705725"/>
              <a:gd name="connsiteY4098" fmla="*/ 1589088 h 6857998"/>
              <a:gd name="connsiteX4099" fmla="*/ 7095490 w 7705725"/>
              <a:gd name="connsiteY4099" fmla="*/ 1595120 h 6857998"/>
              <a:gd name="connsiteX4100" fmla="*/ 7100888 w 7705725"/>
              <a:gd name="connsiteY4100" fmla="*/ 1601470 h 6857998"/>
              <a:gd name="connsiteX4101" fmla="*/ 7105968 w 7705725"/>
              <a:gd name="connsiteY4101" fmla="*/ 1608455 h 6857998"/>
              <a:gd name="connsiteX4102" fmla="*/ 7111048 w 7705725"/>
              <a:gd name="connsiteY4102" fmla="*/ 1615758 h 6857998"/>
              <a:gd name="connsiteX4103" fmla="*/ 7115492 w 7705725"/>
              <a:gd name="connsiteY4103" fmla="*/ 1623378 h 6857998"/>
              <a:gd name="connsiteX4104" fmla="*/ 7119620 w 7705725"/>
              <a:gd name="connsiteY4104" fmla="*/ 1631315 h 6857998"/>
              <a:gd name="connsiteX4105" fmla="*/ 7123430 w 7705725"/>
              <a:gd name="connsiteY4105" fmla="*/ 1639570 h 6857998"/>
              <a:gd name="connsiteX4106" fmla="*/ 7126288 w 7705725"/>
              <a:gd name="connsiteY4106" fmla="*/ 1647508 h 6857998"/>
              <a:gd name="connsiteX4107" fmla="*/ 7129145 w 7705725"/>
              <a:gd name="connsiteY4107" fmla="*/ 1655445 h 6857998"/>
              <a:gd name="connsiteX4108" fmla="*/ 7130732 w 7705725"/>
              <a:gd name="connsiteY4108" fmla="*/ 1663383 h 6857998"/>
              <a:gd name="connsiteX4109" fmla="*/ 7131685 w 7705725"/>
              <a:gd name="connsiteY4109" fmla="*/ 1671003 h 6857998"/>
              <a:gd name="connsiteX4110" fmla="*/ 7131685 w 7705725"/>
              <a:gd name="connsiteY4110" fmla="*/ 1677988 h 6857998"/>
              <a:gd name="connsiteX4111" fmla="*/ 7131685 w 7705725"/>
              <a:gd name="connsiteY4111" fmla="*/ 1681480 h 6857998"/>
              <a:gd name="connsiteX4112" fmla="*/ 7131050 w 7705725"/>
              <a:gd name="connsiteY4112" fmla="*/ 1684973 h 6857998"/>
              <a:gd name="connsiteX4113" fmla="*/ 7134225 w 7705725"/>
              <a:gd name="connsiteY4113" fmla="*/ 1686243 h 6857998"/>
              <a:gd name="connsiteX4114" fmla="*/ 7137718 w 7705725"/>
              <a:gd name="connsiteY4114" fmla="*/ 1687513 h 6857998"/>
              <a:gd name="connsiteX4115" fmla="*/ 7141210 w 7705725"/>
              <a:gd name="connsiteY4115" fmla="*/ 1687830 h 6857998"/>
              <a:gd name="connsiteX4116" fmla="*/ 7144068 w 7705725"/>
              <a:gd name="connsiteY4116" fmla="*/ 1687830 h 6857998"/>
              <a:gd name="connsiteX4117" fmla="*/ 7147242 w 7705725"/>
              <a:gd name="connsiteY4117" fmla="*/ 1687513 h 6857998"/>
              <a:gd name="connsiteX4118" fmla="*/ 7149782 w 7705725"/>
              <a:gd name="connsiteY4118" fmla="*/ 1686878 h 6857998"/>
              <a:gd name="connsiteX4119" fmla="*/ 7154862 w 7705725"/>
              <a:gd name="connsiteY4119" fmla="*/ 1685925 h 6857998"/>
              <a:gd name="connsiteX4120" fmla="*/ 7156768 w 7705725"/>
              <a:gd name="connsiteY4120" fmla="*/ 1685608 h 6857998"/>
              <a:gd name="connsiteX4121" fmla="*/ 7158038 w 7705725"/>
              <a:gd name="connsiteY4121" fmla="*/ 1685925 h 6857998"/>
              <a:gd name="connsiteX4122" fmla="*/ 7159308 w 7705725"/>
              <a:gd name="connsiteY4122" fmla="*/ 1686878 h 6857998"/>
              <a:gd name="connsiteX4123" fmla="*/ 7159942 w 7705725"/>
              <a:gd name="connsiteY4123" fmla="*/ 1688148 h 6857998"/>
              <a:gd name="connsiteX4124" fmla="*/ 7160260 w 7705725"/>
              <a:gd name="connsiteY4124" fmla="*/ 1690688 h 6857998"/>
              <a:gd name="connsiteX4125" fmla="*/ 7159942 w 7705725"/>
              <a:gd name="connsiteY4125" fmla="*/ 1693863 h 6857998"/>
              <a:gd name="connsiteX4126" fmla="*/ 7159308 w 7705725"/>
              <a:gd name="connsiteY4126" fmla="*/ 1697990 h 6857998"/>
              <a:gd name="connsiteX4127" fmla="*/ 7158038 w 7705725"/>
              <a:gd name="connsiteY4127" fmla="*/ 1703705 h 6857998"/>
              <a:gd name="connsiteX4128" fmla="*/ 7161848 w 7705725"/>
              <a:gd name="connsiteY4128" fmla="*/ 1707516 h 6857998"/>
              <a:gd name="connsiteX4129" fmla="*/ 7165975 w 7705725"/>
              <a:gd name="connsiteY4129" fmla="*/ 1711008 h 6857998"/>
              <a:gd name="connsiteX4130" fmla="*/ 7170102 w 7705725"/>
              <a:gd name="connsiteY4130" fmla="*/ 1713865 h 6857998"/>
              <a:gd name="connsiteX4131" fmla="*/ 7174230 w 7705725"/>
              <a:gd name="connsiteY4131" fmla="*/ 1716723 h 6857998"/>
              <a:gd name="connsiteX4132" fmla="*/ 7178358 w 7705725"/>
              <a:gd name="connsiteY4132" fmla="*/ 1719263 h 6857998"/>
              <a:gd name="connsiteX4133" fmla="*/ 7183120 w 7705725"/>
              <a:gd name="connsiteY4133" fmla="*/ 1721485 h 6857998"/>
              <a:gd name="connsiteX4134" fmla="*/ 7187248 w 7705725"/>
              <a:gd name="connsiteY4134" fmla="*/ 1723708 h 6857998"/>
              <a:gd name="connsiteX4135" fmla="*/ 7192010 w 7705725"/>
              <a:gd name="connsiteY4135" fmla="*/ 1725613 h 6857998"/>
              <a:gd name="connsiteX4136" fmla="*/ 7196455 w 7705725"/>
              <a:gd name="connsiteY4136" fmla="*/ 1727200 h 6857998"/>
              <a:gd name="connsiteX4137" fmla="*/ 7201218 w 7705725"/>
              <a:gd name="connsiteY4137" fmla="*/ 1728788 h 6857998"/>
              <a:gd name="connsiteX4138" fmla="*/ 7205980 w 7705725"/>
              <a:gd name="connsiteY4138" fmla="*/ 1729741 h 6857998"/>
              <a:gd name="connsiteX4139" fmla="*/ 7211060 w 7705725"/>
              <a:gd name="connsiteY4139" fmla="*/ 1730375 h 6857998"/>
              <a:gd name="connsiteX4140" fmla="*/ 7216140 w 7705725"/>
              <a:gd name="connsiteY4140" fmla="*/ 1731328 h 6857998"/>
              <a:gd name="connsiteX4141" fmla="*/ 7221220 w 7705725"/>
              <a:gd name="connsiteY4141" fmla="*/ 1731645 h 6857998"/>
              <a:gd name="connsiteX4142" fmla="*/ 7226300 w 7705725"/>
              <a:gd name="connsiteY4142" fmla="*/ 1731645 h 6857998"/>
              <a:gd name="connsiteX4143" fmla="*/ 7231698 w 7705725"/>
              <a:gd name="connsiteY4143" fmla="*/ 1731645 h 6857998"/>
              <a:gd name="connsiteX4144" fmla="*/ 7231062 w 7705725"/>
              <a:gd name="connsiteY4144" fmla="*/ 1735138 h 6857998"/>
              <a:gd name="connsiteX4145" fmla="*/ 7229475 w 7705725"/>
              <a:gd name="connsiteY4145" fmla="*/ 1738313 h 6857998"/>
              <a:gd name="connsiteX4146" fmla="*/ 7227570 w 7705725"/>
              <a:gd name="connsiteY4146" fmla="*/ 1741805 h 6857998"/>
              <a:gd name="connsiteX4147" fmla="*/ 7225665 w 7705725"/>
              <a:gd name="connsiteY4147" fmla="*/ 1744980 h 6857998"/>
              <a:gd name="connsiteX4148" fmla="*/ 7221220 w 7705725"/>
              <a:gd name="connsiteY4148" fmla="*/ 1751330 h 6857998"/>
              <a:gd name="connsiteX4149" fmla="*/ 7215822 w 7705725"/>
              <a:gd name="connsiteY4149" fmla="*/ 1757681 h 6857998"/>
              <a:gd name="connsiteX4150" fmla="*/ 7211378 w 7705725"/>
              <a:gd name="connsiteY4150" fmla="*/ 1763713 h 6857998"/>
              <a:gd name="connsiteX4151" fmla="*/ 7209155 w 7705725"/>
              <a:gd name="connsiteY4151" fmla="*/ 1767205 h 6857998"/>
              <a:gd name="connsiteX4152" fmla="*/ 7207250 w 7705725"/>
              <a:gd name="connsiteY4152" fmla="*/ 1770063 h 6857998"/>
              <a:gd name="connsiteX4153" fmla="*/ 7205662 w 7705725"/>
              <a:gd name="connsiteY4153" fmla="*/ 1773556 h 6857998"/>
              <a:gd name="connsiteX4154" fmla="*/ 7204392 w 7705725"/>
              <a:gd name="connsiteY4154" fmla="*/ 1777048 h 6857998"/>
              <a:gd name="connsiteX4155" fmla="*/ 7204075 w 7705725"/>
              <a:gd name="connsiteY4155" fmla="*/ 1780223 h 6857998"/>
              <a:gd name="connsiteX4156" fmla="*/ 7204075 w 7705725"/>
              <a:gd name="connsiteY4156" fmla="*/ 1783715 h 6857998"/>
              <a:gd name="connsiteX4157" fmla="*/ 7211378 w 7705725"/>
              <a:gd name="connsiteY4157" fmla="*/ 1786573 h 6857998"/>
              <a:gd name="connsiteX4158" fmla="*/ 7215188 w 7705725"/>
              <a:gd name="connsiteY4158" fmla="*/ 1788478 h 6857998"/>
              <a:gd name="connsiteX4159" fmla="*/ 7218362 w 7705725"/>
              <a:gd name="connsiteY4159" fmla="*/ 1791018 h 6857998"/>
              <a:gd name="connsiteX4160" fmla="*/ 7221538 w 7705725"/>
              <a:gd name="connsiteY4160" fmla="*/ 1793241 h 6857998"/>
              <a:gd name="connsiteX4161" fmla="*/ 7225030 w 7705725"/>
              <a:gd name="connsiteY4161" fmla="*/ 1796415 h 6857998"/>
              <a:gd name="connsiteX4162" fmla="*/ 7227570 w 7705725"/>
              <a:gd name="connsiteY4162" fmla="*/ 1799908 h 6857998"/>
              <a:gd name="connsiteX4163" fmla="*/ 7230110 w 7705725"/>
              <a:gd name="connsiteY4163" fmla="*/ 1804353 h 6857998"/>
              <a:gd name="connsiteX4164" fmla="*/ 7234555 w 7705725"/>
              <a:gd name="connsiteY4164" fmla="*/ 1801813 h 6857998"/>
              <a:gd name="connsiteX4165" fmla="*/ 7238365 w 7705725"/>
              <a:gd name="connsiteY4165" fmla="*/ 1798956 h 6857998"/>
              <a:gd name="connsiteX4166" fmla="*/ 7242175 w 7705725"/>
              <a:gd name="connsiteY4166" fmla="*/ 1796098 h 6857998"/>
              <a:gd name="connsiteX4167" fmla="*/ 7245350 w 7705725"/>
              <a:gd name="connsiteY4167" fmla="*/ 1793241 h 6857998"/>
              <a:gd name="connsiteX4168" fmla="*/ 7250748 w 7705725"/>
              <a:gd name="connsiteY4168" fmla="*/ 1787208 h 6857998"/>
              <a:gd name="connsiteX4169" fmla="*/ 7255828 w 7705725"/>
              <a:gd name="connsiteY4169" fmla="*/ 1780540 h 6857998"/>
              <a:gd name="connsiteX4170" fmla="*/ 7261860 w 7705725"/>
              <a:gd name="connsiteY4170" fmla="*/ 1774508 h 6857998"/>
              <a:gd name="connsiteX4171" fmla="*/ 7265352 w 7705725"/>
              <a:gd name="connsiteY4171" fmla="*/ 1771968 h 6857998"/>
              <a:gd name="connsiteX4172" fmla="*/ 7268845 w 7705725"/>
              <a:gd name="connsiteY4172" fmla="*/ 1769110 h 6857998"/>
              <a:gd name="connsiteX4173" fmla="*/ 7273290 w 7705725"/>
              <a:gd name="connsiteY4173" fmla="*/ 1766253 h 6857998"/>
              <a:gd name="connsiteX4174" fmla="*/ 7278052 w 7705725"/>
              <a:gd name="connsiteY4174" fmla="*/ 1763713 h 6857998"/>
              <a:gd name="connsiteX4175" fmla="*/ 7283768 w 7705725"/>
              <a:gd name="connsiteY4175" fmla="*/ 1761173 h 6857998"/>
              <a:gd name="connsiteX4176" fmla="*/ 7290118 w 7705725"/>
              <a:gd name="connsiteY4176" fmla="*/ 1758951 h 6857998"/>
              <a:gd name="connsiteX4177" fmla="*/ 7292340 w 7705725"/>
              <a:gd name="connsiteY4177" fmla="*/ 1763078 h 6857998"/>
              <a:gd name="connsiteX4178" fmla="*/ 7293928 w 7705725"/>
              <a:gd name="connsiteY4178" fmla="*/ 1766253 h 6857998"/>
              <a:gd name="connsiteX4179" fmla="*/ 7294880 w 7705725"/>
              <a:gd name="connsiteY4179" fmla="*/ 1769110 h 6857998"/>
              <a:gd name="connsiteX4180" fmla="*/ 7295515 w 7705725"/>
              <a:gd name="connsiteY4180" fmla="*/ 1771333 h 6857998"/>
              <a:gd name="connsiteX4181" fmla="*/ 7295515 w 7705725"/>
              <a:gd name="connsiteY4181" fmla="*/ 1773238 h 6857998"/>
              <a:gd name="connsiteX4182" fmla="*/ 7294880 w 7705725"/>
              <a:gd name="connsiteY4182" fmla="*/ 1774190 h 6857998"/>
              <a:gd name="connsiteX4183" fmla="*/ 7293928 w 7705725"/>
              <a:gd name="connsiteY4183" fmla="*/ 1775461 h 6857998"/>
              <a:gd name="connsiteX4184" fmla="*/ 7292658 w 7705725"/>
              <a:gd name="connsiteY4184" fmla="*/ 1776095 h 6857998"/>
              <a:gd name="connsiteX4185" fmla="*/ 7290752 w 7705725"/>
              <a:gd name="connsiteY4185" fmla="*/ 1776413 h 6857998"/>
              <a:gd name="connsiteX4186" fmla="*/ 7288848 w 7705725"/>
              <a:gd name="connsiteY4186" fmla="*/ 1777365 h 6857998"/>
              <a:gd name="connsiteX4187" fmla="*/ 7284402 w 7705725"/>
              <a:gd name="connsiteY4187" fmla="*/ 1777683 h 6857998"/>
              <a:gd name="connsiteX4188" fmla="*/ 7279322 w 7705725"/>
              <a:gd name="connsiteY4188" fmla="*/ 1778318 h 6857998"/>
              <a:gd name="connsiteX4189" fmla="*/ 7276465 w 7705725"/>
              <a:gd name="connsiteY4189" fmla="*/ 1779270 h 6857998"/>
              <a:gd name="connsiteX4190" fmla="*/ 7273608 w 7705725"/>
              <a:gd name="connsiteY4190" fmla="*/ 1780223 h 6857998"/>
              <a:gd name="connsiteX4191" fmla="*/ 7274242 w 7705725"/>
              <a:gd name="connsiteY4191" fmla="*/ 1785621 h 6857998"/>
              <a:gd name="connsiteX4192" fmla="*/ 7275830 w 7705725"/>
              <a:gd name="connsiteY4192" fmla="*/ 1790066 h 6857998"/>
              <a:gd name="connsiteX4193" fmla="*/ 7277735 w 7705725"/>
              <a:gd name="connsiteY4193" fmla="*/ 1793558 h 6857998"/>
              <a:gd name="connsiteX4194" fmla="*/ 7279958 w 7705725"/>
              <a:gd name="connsiteY4194" fmla="*/ 1796098 h 6857998"/>
              <a:gd name="connsiteX4195" fmla="*/ 7282180 w 7705725"/>
              <a:gd name="connsiteY4195" fmla="*/ 1798320 h 6857998"/>
              <a:gd name="connsiteX4196" fmla="*/ 7285355 w 7705725"/>
              <a:gd name="connsiteY4196" fmla="*/ 1799908 h 6857998"/>
              <a:gd name="connsiteX4197" fmla="*/ 7288212 w 7705725"/>
              <a:gd name="connsiteY4197" fmla="*/ 1801496 h 6857998"/>
              <a:gd name="connsiteX4198" fmla="*/ 7291388 w 7705725"/>
              <a:gd name="connsiteY4198" fmla="*/ 1802448 h 6857998"/>
              <a:gd name="connsiteX4199" fmla="*/ 7297420 w 7705725"/>
              <a:gd name="connsiteY4199" fmla="*/ 1804353 h 6857998"/>
              <a:gd name="connsiteX4200" fmla="*/ 7300278 w 7705725"/>
              <a:gd name="connsiteY4200" fmla="*/ 1805941 h 6857998"/>
              <a:gd name="connsiteX4201" fmla="*/ 7302818 w 7705725"/>
              <a:gd name="connsiteY4201" fmla="*/ 1807528 h 6857998"/>
              <a:gd name="connsiteX4202" fmla="*/ 7305358 w 7705725"/>
              <a:gd name="connsiteY4202" fmla="*/ 1809750 h 6857998"/>
              <a:gd name="connsiteX4203" fmla="*/ 7306945 w 7705725"/>
              <a:gd name="connsiteY4203" fmla="*/ 1812291 h 6857998"/>
              <a:gd name="connsiteX4204" fmla="*/ 7308850 w 7705725"/>
              <a:gd name="connsiteY4204" fmla="*/ 1815783 h 6857998"/>
              <a:gd name="connsiteX4205" fmla="*/ 7310120 w 7705725"/>
              <a:gd name="connsiteY4205" fmla="*/ 1820228 h 6857998"/>
              <a:gd name="connsiteX4206" fmla="*/ 7310120 w 7705725"/>
              <a:gd name="connsiteY4206" fmla="*/ 1823085 h 6857998"/>
              <a:gd name="connsiteX4207" fmla="*/ 7310120 w 7705725"/>
              <a:gd name="connsiteY4207" fmla="*/ 1825943 h 6857998"/>
              <a:gd name="connsiteX4208" fmla="*/ 7309485 w 7705725"/>
              <a:gd name="connsiteY4208" fmla="*/ 1829118 h 6857998"/>
              <a:gd name="connsiteX4209" fmla="*/ 7308532 w 7705725"/>
              <a:gd name="connsiteY4209" fmla="*/ 1832293 h 6857998"/>
              <a:gd name="connsiteX4210" fmla="*/ 7305992 w 7705725"/>
              <a:gd name="connsiteY4210" fmla="*/ 1839278 h 6857998"/>
              <a:gd name="connsiteX4211" fmla="*/ 7302500 w 7705725"/>
              <a:gd name="connsiteY4211" fmla="*/ 1846580 h 6857998"/>
              <a:gd name="connsiteX4212" fmla="*/ 7294562 w 7705725"/>
              <a:gd name="connsiteY4212" fmla="*/ 1861503 h 6857998"/>
              <a:gd name="connsiteX4213" fmla="*/ 7290435 w 7705725"/>
              <a:gd name="connsiteY4213" fmla="*/ 1868805 h 6857998"/>
              <a:gd name="connsiteX4214" fmla="*/ 7287578 w 7705725"/>
              <a:gd name="connsiteY4214" fmla="*/ 1875791 h 6857998"/>
              <a:gd name="connsiteX4215" fmla="*/ 7284720 w 7705725"/>
              <a:gd name="connsiteY4215" fmla="*/ 1882140 h 6857998"/>
              <a:gd name="connsiteX4216" fmla="*/ 7284085 w 7705725"/>
              <a:gd name="connsiteY4216" fmla="*/ 1885316 h 6857998"/>
              <a:gd name="connsiteX4217" fmla="*/ 7283768 w 7705725"/>
              <a:gd name="connsiteY4217" fmla="*/ 1887855 h 6857998"/>
              <a:gd name="connsiteX4218" fmla="*/ 7283768 w 7705725"/>
              <a:gd name="connsiteY4218" fmla="*/ 1890396 h 6857998"/>
              <a:gd name="connsiteX4219" fmla="*/ 7284085 w 7705725"/>
              <a:gd name="connsiteY4219" fmla="*/ 1892618 h 6857998"/>
              <a:gd name="connsiteX4220" fmla="*/ 7284720 w 7705725"/>
              <a:gd name="connsiteY4220" fmla="*/ 1894841 h 6857998"/>
              <a:gd name="connsiteX4221" fmla="*/ 7285990 w 7705725"/>
              <a:gd name="connsiteY4221" fmla="*/ 1896428 h 6857998"/>
              <a:gd name="connsiteX4222" fmla="*/ 7287895 w 7705725"/>
              <a:gd name="connsiteY4222" fmla="*/ 1898015 h 6857998"/>
              <a:gd name="connsiteX4223" fmla="*/ 7290435 w 7705725"/>
              <a:gd name="connsiteY4223" fmla="*/ 1899286 h 6857998"/>
              <a:gd name="connsiteX4224" fmla="*/ 7293610 w 7705725"/>
              <a:gd name="connsiteY4224" fmla="*/ 1899921 h 6857998"/>
              <a:gd name="connsiteX4225" fmla="*/ 7297420 w 7705725"/>
              <a:gd name="connsiteY4225" fmla="*/ 1900238 h 6857998"/>
              <a:gd name="connsiteX4226" fmla="*/ 7301865 w 7705725"/>
              <a:gd name="connsiteY4226" fmla="*/ 1900238 h 6857998"/>
              <a:gd name="connsiteX4227" fmla="*/ 7306945 w 7705725"/>
              <a:gd name="connsiteY4227" fmla="*/ 1899921 h 6857998"/>
              <a:gd name="connsiteX4228" fmla="*/ 7312978 w 7705725"/>
              <a:gd name="connsiteY4228" fmla="*/ 1899286 h 6857998"/>
              <a:gd name="connsiteX4229" fmla="*/ 7319962 w 7705725"/>
              <a:gd name="connsiteY4229" fmla="*/ 1898015 h 6857998"/>
              <a:gd name="connsiteX4230" fmla="*/ 7322185 w 7705725"/>
              <a:gd name="connsiteY4230" fmla="*/ 1896111 h 6857998"/>
              <a:gd name="connsiteX4231" fmla="*/ 7323772 w 7705725"/>
              <a:gd name="connsiteY4231" fmla="*/ 1893888 h 6857998"/>
              <a:gd name="connsiteX4232" fmla="*/ 7324725 w 7705725"/>
              <a:gd name="connsiteY4232" fmla="*/ 1891348 h 6857998"/>
              <a:gd name="connsiteX4233" fmla="*/ 7325678 w 7705725"/>
              <a:gd name="connsiteY4233" fmla="*/ 1888491 h 6857998"/>
              <a:gd name="connsiteX4234" fmla="*/ 7325678 w 7705725"/>
              <a:gd name="connsiteY4234" fmla="*/ 1885951 h 6857998"/>
              <a:gd name="connsiteX4235" fmla="*/ 7325042 w 7705725"/>
              <a:gd name="connsiteY4235" fmla="*/ 1882776 h 6857998"/>
              <a:gd name="connsiteX4236" fmla="*/ 7324408 w 7705725"/>
              <a:gd name="connsiteY4236" fmla="*/ 1880236 h 6857998"/>
              <a:gd name="connsiteX4237" fmla="*/ 7323772 w 7705725"/>
              <a:gd name="connsiteY4237" fmla="*/ 1877695 h 6857998"/>
              <a:gd name="connsiteX4238" fmla="*/ 7322185 w 7705725"/>
              <a:gd name="connsiteY4238" fmla="*/ 1874838 h 6857998"/>
              <a:gd name="connsiteX4239" fmla="*/ 7320598 w 7705725"/>
              <a:gd name="connsiteY4239" fmla="*/ 1873250 h 6857998"/>
              <a:gd name="connsiteX4240" fmla="*/ 7318375 w 7705725"/>
              <a:gd name="connsiteY4240" fmla="*/ 1871346 h 6857998"/>
              <a:gd name="connsiteX4241" fmla="*/ 7316470 w 7705725"/>
              <a:gd name="connsiteY4241" fmla="*/ 1869758 h 6857998"/>
              <a:gd name="connsiteX4242" fmla="*/ 7314248 w 7705725"/>
              <a:gd name="connsiteY4242" fmla="*/ 1868488 h 6857998"/>
              <a:gd name="connsiteX4243" fmla="*/ 7311708 w 7705725"/>
              <a:gd name="connsiteY4243" fmla="*/ 1868171 h 6857998"/>
              <a:gd name="connsiteX4244" fmla="*/ 7308850 w 7705725"/>
              <a:gd name="connsiteY4244" fmla="*/ 1868488 h 6857998"/>
              <a:gd name="connsiteX4245" fmla="*/ 7306310 w 7705725"/>
              <a:gd name="connsiteY4245" fmla="*/ 1869758 h 6857998"/>
              <a:gd name="connsiteX4246" fmla="*/ 7307580 w 7705725"/>
              <a:gd name="connsiteY4246" fmla="*/ 1865630 h 6857998"/>
              <a:gd name="connsiteX4247" fmla="*/ 7308850 w 7705725"/>
              <a:gd name="connsiteY4247" fmla="*/ 1861821 h 6857998"/>
              <a:gd name="connsiteX4248" fmla="*/ 7311708 w 7705725"/>
              <a:gd name="connsiteY4248" fmla="*/ 1858328 h 6857998"/>
              <a:gd name="connsiteX4249" fmla="*/ 7314565 w 7705725"/>
              <a:gd name="connsiteY4249" fmla="*/ 1855153 h 6857998"/>
              <a:gd name="connsiteX4250" fmla="*/ 7318058 w 7705725"/>
              <a:gd name="connsiteY4250" fmla="*/ 1851661 h 6857998"/>
              <a:gd name="connsiteX4251" fmla="*/ 7322185 w 7705725"/>
              <a:gd name="connsiteY4251" fmla="*/ 1848168 h 6857998"/>
              <a:gd name="connsiteX4252" fmla="*/ 7330440 w 7705725"/>
              <a:gd name="connsiteY4252" fmla="*/ 1842135 h 6857998"/>
              <a:gd name="connsiteX4253" fmla="*/ 7339648 w 7705725"/>
              <a:gd name="connsiteY4253" fmla="*/ 1835786 h 6857998"/>
              <a:gd name="connsiteX4254" fmla="*/ 7348538 w 7705725"/>
              <a:gd name="connsiteY4254" fmla="*/ 1829753 h 6857998"/>
              <a:gd name="connsiteX4255" fmla="*/ 7352665 w 7705725"/>
              <a:gd name="connsiteY4255" fmla="*/ 1826578 h 6857998"/>
              <a:gd name="connsiteX4256" fmla="*/ 7356792 w 7705725"/>
              <a:gd name="connsiteY4256" fmla="*/ 1823403 h 6857998"/>
              <a:gd name="connsiteX4257" fmla="*/ 7360285 w 7705725"/>
              <a:gd name="connsiteY4257" fmla="*/ 1819910 h 6857998"/>
              <a:gd name="connsiteX4258" fmla="*/ 7363142 w 7705725"/>
              <a:gd name="connsiteY4258" fmla="*/ 1816418 h 6857998"/>
              <a:gd name="connsiteX4259" fmla="*/ 7376795 w 7705725"/>
              <a:gd name="connsiteY4259" fmla="*/ 1831341 h 6857998"/>
              <a:gd name="connsiteX4260" fmla="*/ 7383780 w 7705725"/>
              <a:gd name="connsiteY4260" fmla="*/ 1838643 h 6857998"/>
              <a:gd name="connsiteX4261" fmla="*/ 7390448 w 7705725"/>
              <a:gd name="connsiteY4261" fmla="*/ 1846580 h 6857998"/>
              <a:gd name="connsiteX4262" fmla="*/ 7396480 w 7705725"/>
              <a:gd name="connsiteY4262" fmla="*/ 1855470 h 6857998"/>
              <a:gd name="connsiteX4263" fmla="*/ 7399338 w 7705725"/>
              <a:gd name="connsiteY4263" fmla="*/ 1860233 h 6857998"/>
              <a:gd name="connsiteX4264" fmla="*/ 7402512 w 7705725"/>
              <a:gd name="connsiteY4264" fmla="*/ 1865313 h 6857998"/>
              <a:gd name="connsiteX4265" fmla="*/ 7405052 w 7705725"/>
              <a:gd name="connsiteY4265" fmla="*/ 1870393 h 6857998"/>
              <a:gd name="connsiteX4266" fmla="*/ 7407275 w 7705725"/>
              <a:gd name="connsiteY4266" fmla="*/ 1876108 h 6857998"/>
              <a:gd name="connsiteX4267" fmla="*/ 7410132 w 7705725"/>
              <a:gd name="connsiteY4267" fmla="*/ 1882140 h 6857998"/>
              <a:gd name="connsiteX4268" fmla="*/ 7412355 w 7705725"/>
              <a:gd name="connsiteY4268" fmla="*/ 1888808 h 6857998"/>
              <a:gd name="connsiteX4269" fmla="*/ 7409815 w 7705725"/>
              <a:gd name="connsiteY4269" fmla="*/ 1889443 h 6857998"/>
              <a:gd name="connsiteX4270" fmla="*/ 7407275 w 7705725"/>
              <a:gd name="connsiteY4270" fmla="*/ 1889761 h 6857998"/>
              <a:gd name="connsiteX4271" fmla="*/ 7405052 w 7705725"/>
              <a:gd name="connsiteY4271" fmla="*/ 1889443 h 6857998"/>
              <a:gd name="connsiteX4272" fmla="*/ 7403148 w 7705725"/>
              <a:gd name="connsiteY4272" fmla="*/ 1888808 h 6857998"/>
              <a:gd name="connsiteX4273" fmla="*/ 7401242 w 7705725"/>
              <a:gd name="connsiteY4273" fmla="*/ 1888173 h 6857998"/>
              <a:gd name="connsiteX4274" fmla="*/ 7399338 w 7705725"/>
              <a:gd name="connsiteY4274" fmla="*/ 1887221 h 6857998"/>
              <a:gd name="connsiteX4275" fmla="*/ 7398068 w 7705725"/>
              <a:gd name="connsiteY4275" fmla="*/ 1885633 h 6857998"/>
              <a:gd name="connsiteX4276" fmla="*/ 7396480 w 7705725"/>
              <a:gd name="connsiteY4276" fmla="*/ 1884046 h 6857998"/>
              <a:gd name="connsiteX4277" fmla="*/ 7393305 w 7705725"/>
              <a:gd name="connsiteY4277" fmla="*/ 1880553 h 6857998"/>
              <a:gd name="connsiteX4278" fmla="*/ 7390765 w 7705725"/>
              <a:gd name="connsiteY4278" fmla="*/ 1876426 h 6857998"/>
              <a:gd name="connsiteX4279" fmla="*/ 7386002 w 7705725"/>
              <a:gd name="connsiteY4279" fmla="*/ 1867536 h 6857998"/>
              <a:gd name="connsiteX4280" fmla="*/ 7383145 w 7705725"/>
              <a:gd name="connsiteY4280" fmla="*/ 1863408 h 6857998"/>
              <a:gd name="connsiteX4281" fmla="*/ 7380605 w 7705725"/>
              <a:gd name="connsiteY4281" fmla="*/ 1859281 h 6857998"/>
              <a:gd name="connsiteX4282" fmla="*/ 7377748 w 7705725"/>
              <a:gd name="connsiteY4282" fmla="*/ 1856106 h 6857998"/>
              <a:gd name="connsiteX4283" fmla="*/ 7376160 w 7705725"/>
              <a:gd name="connsiteY4283" fmla="*/ 1854518 h 6857998"/>
              <a:gd name="connsiteX4284" fmla="*/ 7374255 w 7705725"/>
              <a:gd name="connsiteY4284" fmla="*/ 1853566 h 6857998"/>
              <a:gd name="connsiteX4285" fmla="*/ 7372350 w 7705725"/>
              <a:gd name="connsiteY4285" fmla="*/ 1852613 h 6857998"/>
              <a:gd name="connsiteX4286" fmla="*/ 7370445 w 7705725"/>
              <a:gd name="connsiteY4286" fmla="*/ 1852295 h 6857998"/>
              <a:gd name="connsiteX4287" fmla="*/ 7368222 w 7705725"/>
              <a:gd name="connsiteY4287" fmla="*/ 1851978 h 6857998"/>
              <a:gd name="connsiteX4288" fmla="*/ 7366000 w 7705725"/>
              <a:gd name="connsiteY4288" fmla="*/ 1851978 h 6857998"/>
              <a:gd name="connsiteX4289" fmla="*/ 7363778 w 7705725"/>
              <a:gd name="connsiteY4289" fmla="*/ 1852613 h 6857998"/>
              <a:gd name="connsiteX4290" fmla="*/ 7360920 w 7705725"/>
              <a:gd name="connsiteY4290" fmla="*/ 1853566 h 6857998"/>
              <a:gd name="connsiteX4291" fmla="*/ 7358380 w 7705725"/>
              <a:gd name="connsiteY4291" fmla="*/ 1855153 h 6857998"/>
              <a:gd name="connsiteX4292" fmla="*/ 7355205 w 7705725"/>
              <a:gd name="connsiteY4292" fmla="*/ 1856740 h 6857998"/>
              <a:gd name="connsiteX4293" fmla="*/ 7354570 w 7705725"/>
              <a:gd name="connsiteY4293" fmla="*/ 1861503 h 6857998"/>
              <a:gd name="connsiteX4294" fmla="*/ 7354252 w 7705725"/>
              <a:gd name="connsiteY4294" fmla="*/ 1865948 h 6857998"/>
              <a:gd name="connsiteX4295" fmla="*/ 7354570 w 7705725"/>
              <a:gd name="connsiteY4295" fmla="*/ 1870711 h 6857998"/>
              <a:gd name="connsiteX4296" fmla="*/ 7354888 w 7705725"/>
              <a:gd name="connsiteY4296" fmla="*/ 1875473 h 6857998"/>
              <a:gd name="connsiteX4297" fmla="*/ 7355840 w 7705725"/>
              <a:gd name="connsiteY4297" fmla="*/ 1880236 h 6857998"/>
              <a:gd name="connsiteX4298" fmla="*/ 7356792 w 7705725"/>
              <a:gd name="connsiteY4298" fmla="*/ 1884681 h 6857998"/>
              <a:gd name="connsiteX4299" fmla="*/ 7358380 w 7705725"/>
              <a:gd name="connsiteY4299" fmla="*/ 1889761 h 6857998"/>
              <a:gd name="connsiteX4300" fmla="*/ 7360285 w 7705725"/>
              <a:gd name="connsiteY4300" fmla="*/ 1894206 h 6857998"/>
              <a:gd name="connsiteX4301" fmla="*/ 7362190 w 7705725"/>
              <a:gd name="connsiteY4301" fmla="*/ 1899286 h 6857998"/>
              <a:gd name="connsiteX4302" fmla="*/ 7364412 w 7705725"/>
              <a:gd name="connsiteY4302" fmla="*/ 1903731 h 6857998"/>
              <a:gd name="connsiteX4303" fmla="*/ 7366952 w 7705725"/>
              <a:gd name="connsiteY4303" fmla="*/ 1908176 h 6857998"/>
              <a:gd name="connsiteX4304" fmla="*/ 7370128 w 7705725"/>
              <a:gd name="connsiteY4304" fmla="*/ 1912621 h 6857998"/>
              <a:gd name="connsiteX4305" fmla="*/ 7376160 w 7705725"/>
              <a:gd name="connsiteY4305" fmla="*/ 1921510 h 6857998"/>
              <a:gd name="connsiteX4306" fmla="*/ 7382828 w 7705725"/>
              <a:gd name="connsiteY4306" fmla="*/ 1929766 h 6857998"/>
              <a:gd name="connsiteX4307" fmla="*/ 7390448 w 7705725"/>
              <a:gd name="connsiteY4307" fmla="*/ 1937386 h 6857998"/>
              <a:gd name="connsiteX4308" fmla="*/ 7398385 w 7705725"/>
              <a:gd name="connsiteY4308" fmla="*/ 1944371 h 6857998"/>
              <a:gd name="connsiteX4309" fmla="*/ 7406640 w 7705725"/>
              <a:gd name="connsiteY4309" fmla="*/ 1950403 h 6857998"/>
              <a:gd name="connsiteX4310" fmla="*/ 7415212 w 7705725"/>
              <a:gd name="connsiteY4310" fmla="*/ 1956118 h 6857998"/>
              <a:gd name="connsiteX4311" fmla="*/ 7423468 w 7705725"/>
              <a:gd name="connsiteY4311" fmla="*/ 1960563 h 6857998"/>
              <a:gd name="connsiteX4312" fmla="*/ 7427912 w 7705725"/>
              <a:gd name="connsiteY4312" fmla="*/ 1962468 h 6857998"/>
              <a:gd name="connsiteX4313" fmla="*/ 7432040 w 7705725"/>
              <a:gd name="connsiteY4313" fmla="*/ 1964056 h 6857998"/>
              <a:gd name="connsiteX4314" fmla="*/ 7436168 w 7705725"/>
              <a:gd name="connsiteY4314" fmla="*/ 1965643 h 6857998"/>
              <a:gd name="connsiteX4315" fmla="*/ 7440295 w 7705725"/>
              <a:gd name="connsiteY4315" fmla="*/ 1966596 h 6857998"/>
              <a:gd name="connsiteX4316" fmla="*/ 7444105 w 7705725"/>
              <a:gd name="connsiteY4316" fmla="*/ 1967548 h 6857998"/>
              <a:gd name="connsiteX4317" fmla="*/ 7447915 w 7705725"/>
              <a:gd name="connsiteY4317" fmla="*/ 1967866 h 6857998"/>
              <a:gd name="connsiteX4318" fmla="*/ 7448232 w 7705725"/>
              <a:gd name="connsiteY4318" fmla="*/ 1971041 h 6857998"/>
              <a:gd name="connsiteX4319" fmla="*/ 7448550 w 7705725"/>
              <a:gd name="connsiteY4319" fmla="*/ 1974850 h 6857998"/>
              <a:gd name="connsiteX4320" fmla="*/ 7450138 w 7705725"/>
              <a:gd name="connsiteY4320" fmla="*/ 1982471 h 6857998"/>
              <a:gd name="connsiteX4321" fmla="*/ 7452360 w 7705725"/>
              <a:gd name="connsiteY4321" fmla="*/ 1990408 h 6857998"/>
              <a:gd name="connsiteX4322" fmla="*/ 7454900 w 7705725"/>
              <a:gd name="connsiteY4322" fmla="*/ 1998345 h 6857998"/>
              <a:gd name="connsiteX4323" fmla="*/ 7460615 w 7705725"/>
              <a:gd name="connsiteY4323" fmla="*/ 2014220 h 6857998"/>
              <a:gd name="connsiteX4324" fmla="*/ 7462838 w 7705725"/>
              <a:gd name="connsiteY4324" fmla="*/ 2022158 h 6857998"/>
              <a:gd name="connsiteX4325" fmla="*/ 7465060 w 7705725"/>
              <a:gd name="connsiteY4325" fmla="*/ 2030096 h 6857998"/>
              <a:gd name="connsiteX4326" fmla="*/ 7466330 w 7705725"/>
              <a:gd name="connsiteY4326" fmla="*/ 2037715 h 6857998"/>
              <a:gd name="connsiteX4327" fmla="*/ 7466648 w 7705725"/>
              <a:gd name="connsiteY4327" fmla="*/ 2040890 h 6857998"/>
              <a:gd name="connsiteX4328" fmla="*/ 7466648 w 7705725"/>
              <a:gd name="connsiteY4328" fmla="*/ 2044701 h 6857998"/>
              <a:gd name="connsiteX4329" fmla="*/ 7466648 w 7705725"/>
              <a:gd name="connsiteY4329" fmla="*/ 2048193 h 6857998"/>
              <a:gd name="connsiteX4330" fmla="*/ 7466012 w 7705725"/>
              <a:gd name="connsiteY4330" fmla="*/ 2051368 h 6857998"/>
              <a:gd name="connsiteX4331" fmla="*/ 7465060 w 7705725"/>
              <a:gd name="connsiteY4331" fmla="*/ 2054543 h 6857998"/>
              <a:gd name="connsiteX4332" fmla="*/ 7464108 w 7705725"/>
              <a:gd name="connsiteY4332" fmla="*/ 2057400 h 6857998"/>
              <a:gd name="connsiteX4333" fmla="*/ 7462202 w 7705725"/>
              <a:gd name="connsiteY4333" fmla="*/ 2060576 h 6857998"/>
              <a:gd name="connsiteX4334" fmla="*/ 7460298 w 7705725"/>
              <a:gd name="connsiteY4334" fmla="*/ 2063115 h 6857998"/>
              <a:gd name="connsiteX4335" fmla="*/ 7457440 w 7705725"/>
              <a:gd name="connsiteY4335" fmla="*/ 2065973 h 6857998"/>
              <a:gd name="connsiteX4336" fmla="*/ 7454582 w 7705725"/>
              <a:gd name="connsiteY4336" fmla="*/ 2068513 h 6857998"/>
              <a:gd name="connsiteX4337" fmla="*/ 7451090 w 7705725"/>
              <a:gd name="connsiteY4337" fmla="*/ 2070735 h 6857998"/>
              <a:gd name="connsiteX4338" fmla="*/ 7446962 w 7705725"/>
              <a:gd name="connsiteY4338" fmla="*/ 2072641 h 6857998"/>
              <a:gd name="connsiteX4339" fmla="*/ 7442518 w 7705725"/>
              <a:gd name="connsiteY4339" fmla="*/ 2074545 h 6857998"/>
              <a:gd name="connsiteX4340" fmla="*/ 7437120 w 7705725"/>
              <a:gd name="connsiteY4340" fmla="*/ 2076133 h 6857998"/>
              <a:gd name="connsiteX4341" fmla="*/ 7437438 w 7705725"/>
              <a:gd name="connsiteY4341" fmla="*/ 2079943 h 6857998"/>
              <a:gd name="connsiteX4342" fmla="*/ 7438072 w 7705725"/>
              <a:gd name="connsiteY4342" fmla="*/ 2083118 h 6857998"/>
              <a:gd name="connsiteX4343" fmla="*/ 7438708 w 7705725"/>
              <a:gd name="connsiteY4343" fmla="*/ 2086293 h 6857998"/>
              <a:gd name="connsiteX4344" fmla="*/ 7439342 w 7705725"/>
              <a:gd name="connsiteY4344" fmla="*/ 2088833 h 6857998"/>
              <a:gd name="connsiteX4345" fmla="*/ 7440612 w 7705725"/>
              <a:gd name="connsiteY4345" fmla="*/ 2091055 h 6857998"/>
              <a:gd name="connsiteX4346" fmla="*/ 7441882 w 7705725"/>
              <a:gd name="connsiteY4346" fmla="*/ 2093278 h 6857998"/>
              <a:gd name="connsiteX4347" fmla="*/ 7442835 w 7705725"/>
              <a:gd name="connsiteY4347" fmla="*/ 2095183 h 6857998"/>
              <a:gd name="connsiteX4348" fmla="*/ 7444422 w 7705725"/>
              <a:gd name="connsiteY4348" fmla="*/ 2096770 h 6857998"/>
              <a:gd name="connsiteX4349" fmla="*/ 7447915 w 7705725"/>
              <a:gd name="connsiteY4349" fmla="*/ 2099311 h 6857998"/>
              <a:gd name="connsiteX4350" fmla="*/ 7451090 w 7705725"/>
              <a:gd name="connsiteY4350" fmla="*/ 2101533 h 6857998"/>
              <a:gd name="connsiteX4351" fmla="*/ 7454900 w 7705725"/>
              <a:gd name="connsiteY4351" fmla="*/ 2103120 h 6857998"/>
              <a:gd name="connsiteX4352" fmla="*/ 7458710 w 7705725"/>
              <a:gd name="connsiteY4352" fmla="*/ 2104708 h 6857998"/>
              <a:gd name="connsiteX4353" fmla="*/ 7466648 w 7705725"/>
              <a:gd name="connsiteY4353" fmla="*/ 2106931 h 6857998"/>
              <a:gd name="connsiteX4354" fmla="*/ 7470458 w 7705725"/>
              <a:gd name="connsiteY4354" fmla="*/ 2108835 h 6857998"/>
              <a:gd name="connsiteX4355" fmla="*/ 7474268 w 7705725"/>
              <a:gd name="connsiteY4355" fmla="*/ 2110741 h 6857998"/>
              <a:gd name="connsiteX4356" fmla="*/ 7477125 w 7705725"/>
              <a:gd name="connsiteY4356" fmla="*/ 2113280 h 6857998"/>
              <a:gd name="connsiteX4357" fmla="*/ 7478712 w 7705725"/>
              <a:gd name="connsiteY4357" fmla="*/ 2114868 h 6857998"/>
              <a:gd name="connsiteX4358" fmla="*/ 7479665 w 7705725"/>
              <a:gd name="connsiteY4358" fmla="*/ 2116773 h 6857998"/>
              <a:gd name="connsiteX4359" fmla="*/ 7480935 w 7705725"/>
              <a:gd name="connsiteY4359" fmla="*/ 2118995 h 6857998"/>
              <a:gd name="connsiteX4360" fmla="*/ 7481570 w 7705725"/>
              <a:gd name="connsiteY4360" fmla="*/ 2121218 h 6857998"/>
              <a:gd name="connsiteX4361" fmla="*/ 7482840 w 7705725"/>
              <a:gd name="connsiteY4361" fmla="*/ 2124393 h 6857998"/>
              <a:gd name="connsiteX4362" fmla="*/ 7483158 w 7705725"/>
              <a:gd name="connsiteY4362" fmla="*/ 2126933 h 6857998"/>
              <a:gd name="connsiteX4363" fmla="*/ 7482522 w 7705725"/>
              <a:gd name="connsiteY4363" fmla="*/ 2130743 h 6857998"/>
              <a:gd name="connsiteX4364" fmla="*/ 7481570 w 7705725"/>
              <a:gd name="connsiteY4364" fmla="*/ 2133282 h 6857998"/>
              <a:gd name="connsiteX4365" fmla="*/ 7480618 w 7705725"/>
              <a:gd name="connsiteY4365" fmla="*/ 2134870 h 6857998"/>
              <a:gd name="connsiteX4366" fmla="*/ 7479348 w 7705725"/>
              <a:gd name="connsiteY4366" fmla="*/ 2136141 h 6857998"/>
              <a:gd name="connsiteX4367" fmla="*/ 7478395 w 7705725"/>
              <a:gd name="connsiteY4367" fmla="*/ 2136141 h 6857998"/>
              <a:gd name="connsiteX4368" fmla="*/ 7477125 w 7705725"/>
              <a:gd name="connsiteY4368" fmla="*/ 2135188 h 6857998"/>
              <a:gd name="connsiteX4369" fmla="*/ 7475538 w 7705725"/>
              <a:gd name="connsiteY4369" fmla="*/ 2134235 h 6857998"/>
              <a:gd name="connsiteX4370" fmla="*/ 7474585 w 7705725"/>
              <a:gd name="connsiteY4370" fmla="*/ 2132648 h 6857998"/>
              <a:gd name="connsiteX4371" fmla="*/ 7471410 w 7705725"/>
              <a:gd name="connsiteY4371" fmla="*/ 2128203 h 6857998"/>
              <a:gd name="connsiteX4372" fmla="*/ 7468870 w 7705725"/>
              <a:gd name="connsiteY4372" fmla="*/ 2122805 h 6857998"/>
              <a:gd name="connsiteX4373" fmla="*/ 7466330 w 7705725"/>
              <a:gd name="connsiteY4373" fmla="*/ 2116773 h 6857998"/>
              <a:gd name="connsiteX4374" fmla="*/ 7464425 w 7705725"/>
              <a:gd name="connsiteY4374" fmla="*/ 2111375 h 6857998"/>
              <a:gd name="connsiteX4375" fmla="*/ 7461250 w 7705725"/>
              <a:gd name="connsiteY4375" fmla="*/ 2112963 h 6857998"/>
              <a:gd name="connsiteX4376" fmla="*/ 7458392 w 7705725"/>
              <a:gd name="connsiteY4376" fmla="*/ 2115186 h 6857998"/>
              <a:gd name="connsiteX4377" fmla="*/ 7455535 w 7705725"/>
              <a:gd name="connsiteY4377" fmla="*/ 2117408 h 6857998"/>
              <a:gd name="connsiteX4378" fmla="*/ 7453312 w 7705725"/>
              <a:gd name="connsiteY4378" fmla="*/ 2119631 h 6857998"/>
              <a:gd name="connsiteX4379" fmla="*/ 7448868 w 7705725"/>
              <a:gd name="connsiteY4379" fmla="*/ 2125345 h 6857998"/>
              <a:gd name="connsiteX4380" fmla="*/ 7444740 w 7705725"/>
              <a:gd name="connsiteY4380" fmla="*/ 2131060 h 6857998"/>
              <a:gd name="connsiteX4381" fmla="*/ 7441248 w 7705725"/>
              <a:gd name="connsiteY4381" fmla="*/ 2137410 h 6857998"/>
              <a:gd name="connsiteX4382" fmla="*/ 7438072 w 7705725"/>
              <a:gd name="connsiteY4382" fmla="*/ 2144078 h 6857998"/>
              <a:gd name="connsiteX4383" fmla="*/ 7434580 w 7705725"/>
              <a:gd name="connsiteY4383" fmla="*/ 2150111 h 6857998"/>
              <a:gd name="connsiteX4384" fmla="*/ 7431088 w 7705725"/>
              <a:gd name="connsiteY4384" fmla="*/ 2156143 h 6857998"/>
              <a:gd name="connsiteX4385" fmla="*/ 7427278 w 7705725"/>
              <a:gd name="connsiteY4385" fmla="*/ 2161540 h 6857998"/>
              <a:gd name="connsiteX4386" fmla="*/ 7423150 w 7705725"/>
              <a:gd name="connsiteY4386" fmla="*/ 2166938 h 6857998"/>
              <a:gd name="connsiteX4387" fmla="*/ 7420928 w 7705725"/>
              <a:gd name="connsiteY4387" fmla="*/ 2169161 h 6857998"/>
              <a:gd name="connsiteX4388" fmla="*/ 7418388 w 7705725"/>
              <a:gd name="connsiteY4388" fmla="*/ 2171065 h 6857998"/>
              <a:gd name="connsiteX4389" fmla="*/ 7415848 w 7705725"/>
              <a:gd name="connsiteY4389" fmla="*/ 2172970 h 6857998"/>
              <a:gd name="connsiteX4390" fmla="*/ 7412990 w 7705725"/>
              <a:gd name="connsiteY4390" fmla="*/ 2174558 h 6857998"/>
              <a:gd name="connsiteX4391" fmla="*/ 7410132 w 7705725"/>
              <a:gd name="connsiteY4391" fmla="*/ 2175511 h 6857998"/>
              <a:gd name="connsiteX4392" fmla="*/ 7406640 w 7705725"/>
              <a:gd name="connsiteY4392" fmla="*/ 2176780 h 6857998"/>
              <a:gd name="connsiteX4393" fmla="*/ 7403148 w 7705725"/>
              <a:gd name="connsiteY4393" fmla="*/ 2177098 h 6857998"/>
              <a:gd name="connsiteX4394" fmla="*/ 7399338 w 7705725"/>
              <a:gd name="connsiteY4394" fmla="*/ 2177415 h 6857998"/>
              <a:gd name="connsiteX4395" fmla="*/ 7395210 w 7705725"/>
              <a:gd name="connsiteY4395" fmla="*/ 2177415 h 6857998"/>
              <a:gd name="connsiteX4396" fmla="*/ 7390765 w 7705725"/>
              <a:gd name="connsiteY4396" fmla="*/ 2176780 h 6857998"/>
              <a:gd name="connsiteX4397" fmla="*/ 7386320 w 7705725"/>
              <a:gd name="connsiteY4397" fmla="*/ 2176146 h 6857998"/>
              <a:gd name="connsiteX4398" fmla="*/ 7380922 w 7705725"/>
              <a:gd name="connsiteY4398" fmla="*/ 2174558 h 6857998"/>
              <a:gd name="connsiteX4399" fmla="*/ 7379018 w 7705725"/>
              <a:gd name="connsiteY4399" fmla="*/ 2178368 h 6857998"/>
              <a:gd name="connsiteX4400" fmla="*/ 7377748 w 7705725"/>
              <a:gd name="connsiteY4400" fmla="*/ 2182496 h 6857998"/>
              <a:gd name="connsiteX4401" fmla="*/ 7376478 w 7705725"/>
              <a:gd name="connsiteY4401" fmla="*/ 2186940 h 6857998"/>
              <a:gd name="connsiteX4402" fmla="*/ 7376160 w 7705725"/>
              <a:gd name="connsiteY4402" fmla="*/ 2191703 h 6857998"/>
              <a:gd name="connsiteX4403" fmla="*/ 7376160 w 7705725"/>
              <a:gd name="connsiteY4403" fmla="*/ 2197100 h 6857998"/>
              <a:gd name="connsiteX4404" fmla="*/ 7376795 w 7705725"/>
              <a:gd name="connsiteY4404" fmla="*/ 2202498 h 6857998"/>
              <a:gd name="connsiteX4405" fmla="*/ 7378065 w 7705725"/>
              <a:gd name="connsiteY4405" fmla="*/ 2207578 h 6857998"/>
              <a:gd name="connsiteX4406" fmla="*/ 7379018 w 7705725"/>
              <a:gd name="connsiteY4406" fmla="*/ 2212657 h 6857998"/>
              <a:gd name="connsiteX4407" fmla="*/ 7380922 w 7705725"/>
              <a:gd name="connsiteY4407" fmla="*/ 2217738 h 6857998"/>
              <a:gd name="connsiteX4408" fmla="*/ 7383145 w 7705725"/>
              <a:gd name="connsiteY4408" fmla="*/ 2222500 h 6857998"/>
              <a:gd name="connsiteX4409" fmla="*/ 7386002 w 7705725"/>
              <a:gd name="connsiteY4409" fmla="*/ 2227263 h 6857998"/>
              <a:gd name="connsiteX4410" fmla="*/ 7388542 w 7705725"/>
              <a:gd name="connsiteY4410" fmla="*/ 2231390 h 6857998"/>
              <a:gd name="connsiteX4411" fmla="*/ 7391718 w 7705725"/>
              <a:gd name="connsiteY4411" fmla="*/ 2234883 h 6857998"/>
              <a:gd name="connsiteX4412" fmla="*/ 7394892 w 7705725"/>
              <a:gd name="connsiteY4412" fmla="*/ 2238376 h 6857998"/>
              <a:gd name="connsiteX4413" fmla="*/ 7398702 w 7705725"/>
              <a:gd name="connsiteY4413" fmla="*/ 2240598 h 6857998"/>
              <a:gd name="connsiteX4414" fmla="*/ 7402512 w 7705725"/>
              <a:gd name="connsiteY4414" fmla="*/ 2242502 h 6857998"/>
              <a:gd name="connsiteX4415" fmla="*/ 7405052 w 7705725"/>
              <a:gd name="connsiteY4415" fmla="*/ 2239646 h 6857998"/>
              <a:gd name="connsiteX4416" fmla="*/ 7406958 w 7705725"/>
              <a:gd name="connsiteY4416" fmla="*/ 2236788 h 6857998"/>
              <a:gd name="connsiteX4417" fmla="*/ 7408862 w 7705725"/>
              <a:gd name="connsiteY4417" fmla="*/ 2233613 h 6857998"/>
              <a:gd name="connsiteX4418" fmla="*/ 7410132 w 7705725"/>
              <a:gd name="connsiteY4418" fmla="*/ 2230755 h 6857998"/>
              <a:gd name="connsiteX4419" fmla="*/ 7410768 w 7705725"/>
              <a:gd name="connsiteY4419" fmla="*/ 2227263 h 6857998"/>
              <a:gd name="connsiteX4420" fmla="*/ 7411402 w 7705725"/>
              <a:gd name="connsiteY4420" fmla="*/ 2223453 h 6857998"/>
              <a:gd name="connsiteX4421" fmla="*/ 7412038 w 7705725"/>
              <a:gd name="connsiteY4421" fmla="*/ 2219960 h 6857998"/>
              <a:gd name="connsiteX4422" fmla="*/ 7412038 w 7705725"/>
              <a:gd name="connsiteY4422" fmla="*/ 2216468 h 6857998"/>
              <a:gd name="connsiteX4423" fmla="*/ 7411402 w 7705725"/>
              <a:gd name="connsiteY4423" fmla="*/ 2208848 h 6857998"/>
              <a:gd name="connsiteX4424" fmla="*/ 7411085 w 7705725"/>
              <a:gd name="connsiteY4424" fmla="*/ 2200910 h 6857998"/>
              <a:gd name="connsiteX4425" fmla="*/ 7410768 w 7705725"/>
              <a:gd name="connsiteY4425" fmla="*/ 2193290 h 6857998"/>
              <a:gd name="connsiteX4426" fmla="*/ 7410768 w 7705725"/>
              <a:gd name="connsiteY4426" fmla="*/ 2185671 h 6857998"/>
              <a:gd name="connsiteX4427" fmla="*/ 7412990 w 7705725"/>
              <a:gd name="connsiteY4427" fmla="*/ 2186623 h 6857998"/>
              <a:gd name="connsiteX4428" fmla="*/ 7415212 w 7705725"/>
              <a:gd name="connsiteY4428" fmla="*/ 2186940 h 6857998"/>
              <a:gd name="connsiteX4429" fmla="*/ 7417435 w 7705725"/>
              <a:gd name="connsiteY4429" fmla="*/ 2187258 h 6857998"/>
              <a:gd name="connsiteX4430" fmla="*/ 7419975 w 7705725"/>
              <a:gd name="connsiteY4430" fmla="*/ 2186940 h 6857998"/>
              <a:gd name="connsiteX4431" fmla="*/ 7425055 w 7705725"/>
              <a:gd name="connsiteY4431" fmla="*/ 2186305 h 6857998"/>
              <a:gd name="connsiteX4432" fmla="*/ 7430452 w 7705725"/>
              <a:gd name="connsiteY4432" fmla="*/ 2184718 h 6857998"/>
              <a:gd name="connsiteX4433" fmla="*/ 7435850 w 7705725"/>
              <a:gd name="connsiteY4433" fmla="*/ 2182496 h 6857998"/>
              <a:gd name="connsiteX4434" fmla="*/ 7441248 w 7705725"/>
              <a:gd name="connsiteY4434" fmla="*/ 2180273 h 6857998"/>
              <a:gd name="connsiteX4435" fmla="*/ 7446962 w 7705725"/>
              <a:gd name="connsiteY4435" fmla="*/ 2177733 h 6857998"/>
              <a:gd name="connsiteX4436" fmla="*/ 7452678 w 7705725"/>
              <a:gd name="connsiteY4436" fmla="*/ 2175511 h 6857998"/>
              <a:gd name="connsiteX4437" fmla="*/ 7458392 w 7705725"/>
              <a:gd name="connsiteY4437" fmla="*/ 2173605 h 6857998"/>
              <a:gd name="connsiteX4438" fmla="*/ 7463472 w 7705725"/>
              <a:gd name="connsiteY4438" fmla="*/ 2172653 h 6857998"/>
              <a:gd name="connsiteX4439" fmla="*/ 7466330 w 7705725"/>
              <a:gd name="connsiteY4439" fmla="*/ 2172653 h 6857998"/>
              <a:gd name="connsiteX4440" fmla="*/ 7468870 w 7705725"/>
              <a:gd name="connsiteY4440" fmla="*/ 2172653 h 6857998"/>
              <a:gd name="connsiteX4441" fmla="*/ 7471410 w 7705725"/>
              <a:gd name="connsiteY4441" fmla="*/ 2172653 h 6857998"/>
              <a:gd name="connsiteX4442" fmla="*/ 7474268 w 7705725"/>
              <a:gd name="connsiteY4442" fmla="*/ 2173288 h 6857998"/>
              <a:gd name="connsiteX4443" fmla="*/ 7476490 w 7705725"/>
              <a:gd name="connsiteY4443" fmla="*/ 2174240 h 6857998"/>
              <a:gd name="connsiteX4444" fmla="*/ 7478712 w 7705725"/>
              <a:gd name="connsiteY4444" fmla="*/ 2175511 h 6857998"/>
              <a:gd name="connsiteX4445" fmla="*/ 7480935 w 7705725"/>
              <a:gd name="connsiteY4445" fmla="*/ 2177098 h 6857998"/>
              <a:gd name="connsiteX4446" fmla="*/ 7483158 w 7705725"/>
              <a:gd name="connsiteY4446" fmla="*/ 2179003 h 6857998"/>
              <a:gd name="connsiteX4447" fmla="*/ 7485380 w 7705725"/>
              <a:gd name="connsiteY4447" fmla="*/ 2181543 h 6857998"/>
              <a:gd name="connsiteX4448" fmla="*/ 7487285 w 7705725"/>
              <a:gd name="connsiteY4448" fmla="*/ 2184718 h 6857998"/>
              <a:gd name="connsiteX4449" fmla="*/ 7489190 w 7705725"/>
              <a:gd name="connsiteY4449" fmla="*/ 2188210 h 6857998"/>
              <a:gd name="connsiteX4450" fmla="*/ 7491095 w 7705725"/>
              <a:gd name="connsiteY4450" fmla="*/ 2191703 h 6857998"/>
              <a:gd name="connsiteX4451" fmla="*/ 7493000 w 7705725"/>
              <a:gd name="connsiteY4451" fmla="*/ 2199641 h 6857998"/>
              <a:gd name="connsiteX4452" fmla="*/ 7493635 w 7705725"/>
              <a:gd name="connsiteY4452" fmla="*/ 2205355 h 6857998"/>
              <a:gd name="connsiteX4453" fmla="*/ 7494270 w 7705725"/>
              <a:gd name="connsiteY4453" fmla="*/ 2207578 h 6857998"/>
              <a:gd name="connsiteX4454" fmla="*/ 7493635 w 7705725"/>
              <a:gd name="connsiteY4454" fmla="*/ 2209165 h 6857998"/>
              <a:gd name="connsiteX4455" fmla="*/ 7493318 w 7705725"/>
              <a:gd name="connsiteY4455" fmla="*/ 2210753 h 6857998"/>
              <a:gd name="connsiteX4456" fmla="*/ 7493000 w 7705725"/>
              <a:gd name="connsiteY4456" fmla="*/ 2211388 h 6857998"/>
              <a:gd name="connsiteX4457" fmla="*/ 7492365 w 7705725"/>
              <a:gd name="connsiteY4457" fmla="*/ 2212340 h 6857998"/>
              <a:gd name="connsiteX4458" fmla="*/ 7491095 w 7705725"/>
              <a:gd name="connsiteY4458" fmla="*/ 2212657 h 6857998"/>
              <a:gd name="connsiteX4459" fmla="*/ 7490460 w 7705725"/>
              <a:gd name="connsiteY4459" fmla="*/ 2212657 h 6857998"/>
              <a:gd name="connsiteX4460" fmla="*/ 7488872 w 7705725"/>
              <a:gd name="connsiteY4460" fmla="*/ 2212340 h 6857998"/>
              <a:gd name="connsiteX4461" fmla="*/ 7485698 w 7705725"/>
              <a:gd name="connsiteY4461" fmla="*/ 2211388 h 6857998"/>
              <a:gd name="connsiteX4462" fmla="*/ 7482522 w 7705725"/>
              <a:gd name="connsiteY4462" fmla="*/ 2209483 h 6857998"/>
              <a:gd name="connsiteX4463" fmla="*/ 7473632 w 7705725"/>
              <a:gd name="connsiteY4463" fmla="*/ 2205673 h 6857998"/>
              <a:gd name="connsiteX4464" fmla="*/ 7469188 w 7705725"/>
              <a:gd name="connsiteY4464" fmla="*/ 2204403 h 6857998"/>
              <a:gd name="connsiteX4465" fmla="*/ 7464425 w 7705725"/>
              <a:gd name="connsiteY4465" fmla="*/ 2202815 h 6857998"/>
              <a:gd name="connsiteX4466" fmla="*/ 7459028 w 7705725"/>
              <a:gd name="connsiteY4466" fmla="*/ 2202498 h 6857998"/>
              <a:gd name="connsiteX4467" fmla="*/ 7456488 w 7705725"/>
              <a:gd name="connsiteY4467" fmla="*/ 2202498 h 6857998"/>
              <a:gd name="connsiteX4468" fmla="*/ 7453948 w 7705725"/>
              <a:gd name="connsiteY4468" fmla="*/ 2202815 h 6857998"/>
              <a:gd name="connsiteX4469" fmla="*/ 7451090 w 7705725"/>
              <a:gd name="connsiteY4469" fmla="*/ 2203450 h 6857998"/>
              <a:gd name="connsiteX4470" fmla="*/ 7448868 w 7705725"/>
              <a:gd name="connsiteY4470" fmla="*/ 2204403 h 6857998"/>
              <a:gd name="connsiteX4471" fmla="*/ 7446328 w 7705725"/>
              <a:gd name="connsiteY4471" fmla="*/ 2205673 h 6857998"/>
              <a:gd name="connsiteX4472" fmla="*/ 7443470 w 7705725"/>
              <a:gd name="connsiteY4472" fmla="*/ 2207260 h 6857998"/>
              <a:gd name="connsiteX4473" fmla="*/ 7446328 w 7705725"/>
              <a:gd name="connsiteY4473" fmla="*/ 2213293 h 6857998"/>
              <a:gd name="connsiteX4474" fmla="*/ 7449502 w 7705725"/>
              <a:gd name="connsiteY4474" fmla="*/ 2218373 h 6857998"/>
              <a:gd name="connsiteX4475" fmla="*/ 7452995 w 7705725"/>
              <a:gd name="connsiteY4475" fmla="*/ 2222818 h 6857998"/>
              <a:gd name="connsiteX4476" fmla="*/ 7456805 w 7705725"/>
              <a:gd name="connsiteY4476" fmla="*/ 2226628 h 6857998"/>
              <a:gd name="connsiteX4477" fmla="*/ 7460615 w 7705725"/>
              <a:gd name="connsiteY4477" fmla="*/ 2229803 h 6857998"/>
              <a:gd name="connsiteX4478" fmla="*/ 7464425 w 7705725"/>
              <a:gd name="connsiteY4478" fmla="*/ 2232977 h 6857998"/>
              <a:gd name="connsiteX4479" fmla="*/ 7470775 w 7705725"/>
              <a:gd name="connsiteY4479" fmla="*/ 2238693 h 6857998"/>
              <a:gd name="connsiteX4480" fmla="*/ 7473315 w 7705725"/>
              <a:gd name="connsiteY4480" fmla="*/ 2241233 h 6857998"/>
              <a:gd name="connsiteX4481" fmla="*/ 7474902 w 7705725"/>
              <a:gd name="connsiteY4481" fmla="*/ 2244407 h 6857998"/>
              <a:gd name="connsiteX4482" fmla="*/ 7475538 w 7705725"/>
              <a:gd name="connsiteY4482" fmla="*/ 2245360 h 6857998"/>
              <a:gd name="connsiteX4483" fmla="*/ 7476172 w 7705725"/>
              <a:gd name="connsiteY4483" fmla="*/ 2246948 h 6857998"/>
              <a:gd name="connsiteX4484" fmla="*/ 7476172 w 7705725"/>
              <a:gd name="connsiteY4484" fmla="*/ 2248536 h 6857998"/>
              <a:gd name="connsiteX4485" fmla="*/ 7476172 w 7705725"/>
              <a:gd name="connsiteY4485" fmla="*/ 2250441 h 6857998"/>
              <a:gd name="connsiteX4486" fmla="*/ 7475220 w 7705725"/>
              <a:gd name="connsiteY4486" fmla="*/ 2251711 h 6857998"/>
              <a:gd name="connsiteX4487" fmla="*/ 7474585 w 7705725"/>
              <a:gd name="connsiteY4487" fmla="*/ 2253615 h 6857998"/>
              <a:gd name="connsiteX4488" fmla="*/ 7473315 w 7705725"/>
              <a:gd name="connsiteY4488" fmla="*/ 2255519 h 6857998"/>
              <a:gd name="connsiteX4489" fmla="*/ 7472045 w 7705725"/>
              <a:gd name="connsiteY4489" fmla="*/ 2257425 h 6857998"/>
              <a:gd name="connsiteX4490" fmla="*/ 7468235 w 7705725"/>
              <a:gd name="connsiteY4490" fmla="*/ 2261871 h 6857998"/>
              <a:gd name="connsiteX4491" fmla="*/ 7462520 w 7705725"/>
              <a:gd name="connsiteY4491" fmla="*/ 2266949 h 6857998"/>
              <a:gd name="connsiteX4492" fmla="*/ 7465378 w 7705725"/>
              <a:gd name="connsiteY4492" fmla="*/ 2271396 h 6857998"/>
              <a:gd name="connsiteX4493" fmla="*/ 7468235 w 7705725"/>
              <a:gd name="connsiteY4493" fmla="*/ 2273936 h 6857998"/>
              <a:gd name="connsiteX4494" fmla="*/ 7469505 w 7705725"/>
              <a:gd name="connsiteY4494" fmla="*/ 2274887 h 6857998"/>
              <a:gd name="connsiteX4495" fmla="*/ 7470775 w 7705725"/>
              <a:gd name="connsiteY4495" fmla="*/ 2275522 h 6857998"/>
              <a:gd name="connsiteX4496" fmla="*/ 7472362 w 7705725"/>
              <a:gd name="connsiteY4496" fmla="*/ 2275839 h 6857998"/>
              <a:gd name="connsiteX4497" fmla="*/ 7473315 w 7705725"/>
              <a:gd name="connsiteY4497" fmla="*/ 2275839 h 6857998"/>
              <a:gd name="connsiteX4498" fmla="*/ 7474585 w 7705725"/>
              <a:gd name="connsiteY4498" fmla="*/ 2275522 h 6857998"/>
              <a:gd name="connsiteX4499" fmla="*/ 7476172 w 7705725"/>
              <a:gd name="connsiteY4499" fmla="*/ 2275205 h 6857998"/>
              <a:gd name="connsiteX4500" fmla="*/ 7478395 w 7705725"/>
              <a:gd name="connsiteY4500" fmla="*/ 2273618 h 6857998"/>
              <a:gd name="connsiteX4501" fmla="*/ 7480618 w 7705725"/>
              <a:gd name="connsiteY4501" fmla="*/ 2271396 h 6857998"/>
              <a:gd name="connsiteX4502" fmla="*/ 7483158 w 7705725"/>
              <a:gd name="connsiteY4502" fmla="*/ 2269173 h 6857998"/>
              <a:gd name="connsiteX4503" fmla="*/ 7488555 w 7705725"/>
              <a:gd name="connsiteY4503" fmla="*/ 2263140 h 6857998"/>
              <a:gd name="connsiteX4504" fmla="*/ 7491095 w 7705725"/>
              <a:gd name="connsiteY4504" fmla="*/ 2259966 h 6857998"/>
              <a:gd name="connsiteX4505" fmla="*/ 7494270 w 7705725"/>
              <a:gd name="connsiteY4505" fmla="*/ 2257425 h 6857998"/>
              <a:gd name="connsiteX4506" fmla="*/ 7497445 w 7705725"/>
              <a:gd name="connsiteY4506" fmla="*/ 2255202 h 6857998"/>
              <a:gd name="connsiteX4507" fmla="*/ 7501255 w 7705725"/>
              <a:gd name="connsiteY4507" fmla="*/ 2253615 h 6857998"/>
              <a:gd name="connsiteX4508" fmla="*/ 7503478 w 7705725"/>
              <a:gd name="connsiteY4508" fmla="*/ 2252980 h 6857998"/>
              <a:gd name="connsiteX4509" fmla="*/ 7505382 w 7705725"/>
              <a:gd name="connsiteY4509" fmla="*/ 2252663 h 6857998"/>
              <a:gd name="connsiteX4510" fmla="*/ 7507605 w 7705725"/>
              <a:gd name="connsiteY4510" fmla="*/ 2252663 h 6857998"/>
              <a:gd name="connsiteX4511" fmla="*/ 7510145 w 7705725"/>
              <a:gd name="connsiteY4511" fmla="*/ 2252663 h 6857998"/>
              <a:gd name="connsiteX4512" fmla="*/ 7508875 w 7705725"/>
              <a:gd name="connsiteY4512" fmla="*/ 2255202 h 6857998"/>
              <a:gd name="connsiteX4513" fmla="*/ 7507605 w 7705725"/>
              <a:gd name="connsiteY4513" fmla="*/ 2257425 h 6857998"/>
              <a:gd name="connsiteX4514" fmla="*/ 7506335 w 7705725"/>
              <a:gd name="connsiteY4514" fmla="*/ 2262823 h 6857998"/>
              <a:gd name="connsiteX4515" fmla="*/ 7505700 w 7705725"/>
              <a:gd name="connsiteY4515" fmla="*/ 2268855 h 6857998"/>
              <a:gd name="connsiteX4516" fmla="*/ 7505700 w 7705725"/>
              <a:gd name="connsiteY4516" fmla="*/ 2274887 h 6857998"/>
              <a:gd name="connsiteX4517" fmla="*/ 7506335 w 7705725"/>
              <a:gd name="connsiteY4517" fmla="*/ 2280921 h 6857998"/>
              <a:gd name="connsiteX4518" fmla="*/ 7507288 w 7705725"/>
              <a:gd name="connsiteY4518" fmla="*/ 2287587 h 6857998"/>
              <a:gd name="connsiteX4519" fmla="*/ 7508875 w 7705725"/>
              <a:gd name="connsiteY4519" fmla="*/ 2294573 h 6857998"/>
              <a:gd name="connsiteX4520" fmla="*/ 7510462 w 7705725"/>
              <a:gd name="connsiteY4520" fmla="*/ 2301239 h 6857998"/>
              <a:gd name="connsiteX4521" fmla="*/ 7514590 w 7705725"/>
              <a:gd name="connsiteY4521" fmla="*/ 2315528 h 6857998"/>
              <a:gd name="connsiteX4522" fmla="*/ 7518718 w 7705725"/>
              <a:gd name="connsiteY4522" fmla="*/ 2329815 h 6857998"/>
              <a:gd name="connsiteX4523" fmla="*/ 7522528 w 7705725"/>
              <a:gd name="connsiteY4523" fmla="*/ 2343785 h 6857998"/>
              <a:gd name="connsiteX4524" fmla="*/ 7523798 w 7705725"/>
              <a:gd name="connsiteY4524" fmla="*/ 2351088 h 6857998"/>
              <a:gd name="connsiteX4525" fmla="*/ 7525068 w 7705725"/>
              <a:gd name="connsiteY4525" fmla="*/ 2357756 h 6857998"/>
              <a:gd name="connsiteX4526" fmla="*/ 7523798 w 7705725"/>
              <a:gd name="connsiteY4526" fmla="*/ 2359660 h 6857998"/>
              <a:gd name="connsiteX4527" fmla="*/ 7522528 w 7705725"/>
              <a:gd name="connsiteY4527" fmla="*/ 2361565 h 6857998"/>
              <a:gd name="connsiteX4528" fmla="*/ 7520940 w 7705725"/>
              <a:gd name="connsiteY4528" fmla="*/ 2363152 h 6857998"/>
              <a:gd name="connsiteX4529" fmla="*/ 7519035 w 7705725"/>
              <a:gd name="connsiteY4529" fmla="*/ 2364423 h 6857998"/>
              <a:gd name="connsiteX4530" fmla="*/ 7517130 w 7705725"/>
              <a:gd name="connsiteY4530" fmla="*/ 2365692 h 6857998"/>
              <a:gd name="connsiteX4531" fmla="*/ 7515225 w 7705725"/>
              <a:gd name="connsiteY4531" fmla="*/ 2366327 h 6857998"/>
              <a:gd name="connsiteX4532" fmla="*/ 7511098 w 7705725"/>
              <a:gd name="connsiteY4532" fmla="*/ 2367598 h 6857998"/>
              <a:gd name="connsiteX4533" fmla="*/ 7506652 w 7705725"/>
              <a:gd name="connsiteY4533" fmla="*/ 2368232 h 6857998"/>
              <a:gd name="connsiteX4534" fmla="*/ 7502208 w 7705725"/>
              <a:gd name="connsiteY4534" fmla="*/ 2369185 h 6857998"/>
              <a:gd name="connsiteX4535" fmla="*/ 7492682 w 7705725"/>
              <a:gd name="connsiteY4535" fmla="*/ 2369503 h 6857998"/>
              <a:gd name="connsiteX4536" fmla="*/ 7488238 w 7705725"/>
              <a:gd name="connsiteY4536" fmla="*/ 2369820 h 6857998"/>
              <a:gd name="connsiteX4537" fmla="*/ 7484110 w 7705725"/>
              <a:gd name="connsiteY4537" fmla="*/ 2370772 h 6857998"/>
              <a:gd name="connsiteX4538" fmla="*/ 7480300 w 7705725"/>
              <a:gd name="connsiteY4538" fmla="*/ 2372042 h 6857998"/>
              <a:gd name="connsiteX4539" fmla="*/ 7478395 w 7705725"/>
              <a:gd name="connsiteY4539" fmla="*/ 2372995 h 6857998"/>
              <a:gd name="connsiteX4540" fmla="*/ 7476808 w 7705725"/>
              <a:gd name="connsiteY4540" fmla="*/ 2373948 h 6857998"/>
              <a:gd name="connsiteX4541" fmla="*/ 7475220 w 7705725"/>
              <a:gd name="connsiteY4541" fmla="*/ 2375535 h 6857998"/>
              <a:gd name="connsiteX4542" fmla="*/ 7473632 w 7705725"/>
              <a:gd name="connsiteY4542" fmla="*/ 2377122 h 6857998"/>
              <a:gd name="connsiteX4543" fmla="*/ 7472680 w 7705725"/>
              <a:gd name="connsiteY4543" fmla="*/ 2379027 h 6857998"/>
              <a:gd name="connsiteX4544" fmla="*/ 7472045 w 7705725"/>
              <a:gd name="connsiteY4544" fmla="*/ 2380932 h 6857998"/>
              <a:gd name="connsiteX4545" fmla="*/ 7470775 w 7705725"/>
              <a:gd name="connsiteY4545" fmla="*/ 2383472 h 6857998"/>
              <a:gd name="connsiteX4546" fmla="*/ 7470458 w 7705725"/>
              <a:gd name="connsiteY4546" fmla="*/ 2386013 h 6857998"/>
              <a:gd name="connsiteX4547" fmla="*/ 7470140 w 7705725"/>
              <a:gd name="connsiteY4547" fmla="*/ 2389505 h 6857998"/>
              <a:gd name="connsiteX4548" fmla="*/ 7469505 w 7705725"/>
              <a:gd name="connsiteY4548" fmla="*/ 2392998 h 6857998"/>
              <a:gd name="connsiteX4549" fmla="*/ 7470458 w 7705725"/>
              <a:gd name="connsiteY4549" fmla="*/ 2395855 h 6857998"/>
              <a:gd name="connsiteX4550" fmla="*/ 7471410 w 7705725"/>
              <a:gd name="connsiteY4550" fmla="*/ 2399030 h 6857998"/>
              <a:gd name="connsiteX4551" fmla="*/ 7472680 w 7705725"/>
              <a:gd name="connsiteY4551" fmla="*/ 2401570 h 6857998"/>
              <a:gd name="connsiteX4552" fmla="*/ 7473632 w 7705725"/>
              <a:gd name="connsiteY4552" fmla="*/ 2403793 h 6857998"/>
              <a:gd name="connsiteX4553" fmla="*/ 7475220 w 7705725"/>
              <a:gd name="connsiteY4553" fmla="*/ 2406015 h 6857998"/>
              <a:gd name="connsiteX4554" fmla="*/ 7476808 w 7705725"/>
              <a:gd name="connsiteY4554" fmla="*/ 2407920 h 6857998"/>
              <a:gd name="connsiteX4555" fmla="*/ 7478712 w 7705725"/>
              <a:gd name="connsiteY4555" fmla="*/ 2409825 h 6857998"/>
              <a:gd name="connsiteX4556" fmla="*/ 7480618 w 7705725"/>
              <a:gd name="connsiteY4556" fmla="*/ 2411413 h 6857998"/>
              <a:gd name="connsiteX4557" fmla="*/ 7482840 w 7705725"/>
              <a:gd name="connsiteY4557" fmla="*/ 2412365 h 6857998"/>
              <a:gd name="connsiteX4558" fmla="*/ 7485062 w 7705725"/>
              <a:gd name="connsiteY4558" fmla="*/ 2413635 h 6857998"/>
              <a:gd name="connsiteX4559" fmla="*/ 7490142 w 7705725"/>
              <a:gd name="connsiteY4559" fmla="*/ 2415540 h 6857998"/>
              <a:gd name="connsiteX4560" fmla="*/ 7495222 w 7705725"/>
              <a:gd name="connsiteY4560" fmla="*/ 2416493 h 6857998"/>
              <a:gd name="connsiteX4561" fmla="*/ 7500938 w 7705725"/>
              <a:gd name="connsiteY4561" fmla="*/ 2417128 h 6857998"/>
              <a:gd name="connsiteX4562" fmla="*/ 7504112 w 7705725"/>
              <a:gd name="connsiteY4562" fmla="*/ 2415857 h 6857998"/>
              <a:gd name="connsiteX4563" fmla="*/ 7505700 w 7705725"/>
              <a:gd name="connsiteY4563" fmla="*/ 2413953 h 6857998"/>
              <a:gd name="connsiteX4564" fmla="*/ 7507288 w 7705725"/>
              <a:gd name="connsiteY4564" fmla="*/ 2411730 h 6857998"/>
              <a:gd name="connsiteX4565" fmla="*/ 7508240 w 7705725"/>
              <a:gd name="connsiteY4565" fmla="*/ 2409508 h 6857998"/>
              <a:gd name="connsiteX4566" fmla="*/ 7508558 w 7705725"/>
              <a:gd name="connsiteY4566" fmla="*/ 2406967 h 6857998"/>
              <a:gd name="connsiteX4567" fmla="*/ 7508558 w 7705725"/>
              <a:gd name="connsiteY4567" fmla="*/ 2404110 h 6857998"/>
              <a:gd name="connsiteX4568" fmla="*/ 7508558 w 7705725"/>
              <a:gd name="connsiteY4568" fmla="*/ 2398395 h 6857998"/>
              <a:gd name="connsiteX4569" fmla="*/ 7508558 w 7705725"/>
              <a:gd name="connsiteY4569" fmla="*/ 2392998 h 6857998"/>
              <a:gd name="connsiteX4570" fmla="*/ 7508875 w 7705725"/>
              <a:gd name="connsiteY4570" fmla="*/ 2390140 h 6857998"/>
              <a:gd name="connsiteX4571" fmla="*/ 7509192 w 7705725"/>
              <a:gd name="connsiteY4571" fmla="*/ 2387918 h 6857998"/>
              <a:gd name="connsiteX4572" fmla="*/ 7510780 w 7705725"/>
              <a:gd name="connsiteY4572" fmla="*/ 2385695 h 6857998"/>
              <a:gd name="connsiteX4573" fmla="*/ 7512368 w 7705725"/>
              <a:gd name="connsiteY4573" fmla="*/ 2383790 h 6857998"/>
              <a:gd name="connsiteX4574" fmla="*/ 7514908 w 7705725"/>
              <a:gd name="connsiteY4574" fmla="*/ 2382203 h 6857998"/>
              <a:gd name="connsiteX4575" fmla="*/ 7517765 w 7705725"/>
              <a:gd name="connsiteY4575" fmla="*/ 2381250 h 6857998"/>
              <a:gd name="connsiteX4576" fmla="*/ 7521258 w 7705725"/>
              <a:gd name="connsiteY4576" fmla="*/ 2379345 h 6857998"/>
              <a:gd name="connsiteX4577" fmla="*/ 7524750 w 7705725"/>
              <a:gd name="connsiteY4577" fmla="*/ 2377758 h 6857998"/>
              <a:gd name="connsiteX4578" fmla="*/ 7527290 w 7705725"/>
              <a:gd name="connsiteY4578" fmla="*/ 2377122 h 6857998"/>
              <a:gd name="connsiteX4579" fmla="*/ 7529830 w 7705725"/>
              <a:gd name="connsiteY4579" fmla="*/ 2376171 h 6857998"/>
              <a:gd name="connsiteX4580" fmla="*/ 7532688 w 7705725"/>
              <a:gd name="connsiteY4580" fmla="*/ 2375853 h 6857998"/>
              <a:gd name="connsiteX4581" fmla="*/ 7534910 w 7705725"/>
              <a:gd name="connsiteY4581" fmla="*/ 2375853 h 6857998"/>
              <a:gd name="connsiteX4582" fmla="*/ 7536815 w 7705725"/>
              <a:gd name="connsiteY4582" fmla="*/ 2376171 h 6857998"/>
              <a:gd name="connsiteX4583" fmla="*/ 7538402 w 7705725"/>
              <a:gd name="connsiteY4583" fmla="*/ 2377122 h 6857998"/>
              <a:gd name="connsiteX4584" fmla="*/ 7539672 w 7705725"/>
              <a:gd name="connsiteY4584" fmla="*/ 2377758 h 6857998"/>
              <a:gd name="connsiteX4585" fmla="*/ 7541260 w 7705725"/>
              <a:gd name="connsiteY4585" fmla="*/ 2379027 h 6857998"/>
              <a:gd name="connsiteX4586" fmla="*/ 7542530 w 7705725"/>
              <a:gd name="connsiteY4586" fmla="*/ 2379980 h 6857998"/>
              <a:gd name="connsiteX4587" fmla="*/ 7543482 w 7705725"/>
              <a:gd name="connsiteY4587" fmla="*/ 2381567 h 6857998"/>
              <a:gd name="connsiteX4588" fmla="*/ 7545388 w 7705725"/>
              <a:gd name="connsiteY4588" fmla="*/ 2385061 h 6857998"/>
              <a:gd name="connsiteX4589" fmla="*/ 7546975 w 7705725"/>
              <a:gd name="connsiteY4589" fmla="*/ 2389188 h 6857998"/>
              <a:gd name="connsiteX4590" fmla="*/ 7547610 w 7705725"/>
              <a:gd name="connsiteY4590" fmla="*/ 2393633 h 6857998"/>
              <a:gd name="connsiteX4591" fmla="*/ 7548562 w 7705725"/>
              <a:gd name="connsiteY4591" fmla="*/ 2398395 h 6857998"/>
              <a:gd name="connsiteX4592" fmla="*/ 7549832 w 7705725"/>
              <a:gd name="connsiteY4592" fmla="*/ 2408556 h 6857998"/>
              <a:gd name="connsiteX4593" fmla="*/ 7550785 w 7705725"/>
              <a:gd name="connsiteY4593" fmla="*/ 2413635 h 6857998"/>
              <a:gd name="connsiteX4594" fmla="*/ 7551420 w 7705725"/>
              <a:gd name="connsiteY4594" fmla="*/ 2418080 h 6857998"/>
              <a:gd name="connsiteX4595" fmla="*/ 7552690 w 7705725"/>
              <a:gd name="connsiteY4595" fmla="*/ 2422525 h 6857998"/>
              <a:gd name="connsiteX4596" fmla="*/ 7554595 w 7705725"/>
              <a:gd name="connsiteY4596" fmla="*/ 2426336 h 6857998"/>
              <a:gd name="connsiteX4597" fmla="*/ 7558405 w 7705725"/>
              <a:gd name="connsiteY4597" fmla="*/ 2424430 h 6857998"/>
              <a:gd name="connsiteX4598" fmla="*/ 7561580 w 7705725"/>
              <a:gd name="connsiteY4598" fmla="*/ 2422525 h 6857998"/>
              <a:gd name="connsiteX4599" fmla="*/ 7564755 w 7705725"/>
              <a:gd name="connsiteY4599" fmla="*/ 2420938 h 6857998"/>
              <a:gd name="connsiteX4600" fmla="*/ 7566978 w 7705725"/>
              <a:gd name="connsiteY4600" fmla="*/ 2418398 h 6857998"/>
              <a:gd name="connsiteX4601" fmla="*/ 7568882 w 7705725"/>
              <a:gd name="connsiteY4601" fmla="*/ 2416493 h 6857998"/>
              <a:gd name="connsiteX4602" fmla="*/ 7570788 w 7705725"/>
              <a:gd name="connsiteY4602" fmla="*/ 2414588 h 6857998"/>
              <a:gd name="connsiteX4603" fmla="*/ 7571740 w 7705725"/>
              <a:gd name="connsiteY4603" fmla="*/ 2413000 h 6857998"/>
              <a:gd name="connsiteX4604" fmla="*/ 7572692 w 7705725"/>
              <a:gd name="connsiteY4604" fmla="*/ 2410460 h 6857998"/>
              <a:gd name="connsiteX4605" fmla="*/ 7573328 w 7705725"/>
              <a:gd name="connsiteY4605" fmla="*/ 2408556 h 6857998"/>
              <a:gd name="connsiteX4606" fmla="*/ 7573328 w 7705725"/>
              <a:gd name="connsiteY4606" fmla="*/ 2406333 h 6857998"/>
              <a:gd name="connsiteX4607" fmla="*/ 7573328 w 7705725"/>
              <a:gd name="connsiteY4607" fmla="*/ 2404110 h 6857998"/>
              <a:gd name="connsiteX4608" fmla="*/ 7573328 w 7705725"/>
              <a:gd name="connsiteY4608" fmla="*/ 2402205 h 6857998"/>
              <a:gd name="connsiteX4609" fmla="*/ 7571740 w 7705725"/>
              <a:gd name="connsiteY4609" fmla="*/ 2397760 h 6857998"/>
              <a:gd name="connsiteX4610" fmla="*/ 7569835 w 7705725"/>
              <a:gd name="connsiteY4610" fmla="*/ 2393315 h 6857998"/>
              <a:gd name="connsiteX4611" fmla="*/ 7567295 w 7705725"/>
              <a:gd name="connsiteY4611" fmla="*/ 2388235 h 6857998"/>
              <a:gd name="connsiteX4612" fmla="*/ 7564438 w 7705725"/>
              <a:gd name="connsiteY4612" fmla="*/ 2383790 h 6857998"/>
              <a:gd name="connsiteX4613" fmla="*/ 7557770 w 7705725"/>
              <a:gd name="connsiteY4613" fmla="*/ 2373630 h 6857998"/>
              <a:gd name="connsiteX4614" fmla="*/ 7555230 w 7705725"/>
              <a:gd name="connsiteY4614" fmla="*/ 2368232 h 6857998"/>
              <a:gd name="connsiteX4615" fmla="*/ 7552690 w 7705725"/>
              <a:gd name="connsiteY4615" fmla="*/ 2363152 h 6857998"/>
              <a:gd name="connsiteX4616" fmla="*/ 7550785 w 7705725"/>
              <a:gd name="connsiteY4616" fmla="*/ 2357438 h 6857998"/>
              <a:gd name="connsiteX4617" fmla="*/ 7549832 w 7705725"/>
              <a:gd name="connsiteY4617" fmla="*/ 2354263 h 6857998"/>
              <a:gd name="connsiteX4618" fmla="*/ 7549198 w 7705725"/>
              <a:gd name="connsiteY4618" fmla="*/ 2351405 h 6857998"/>
              <a:gd name="connsiteX4619" fmla="*/ 7555230 w 7705725"/>
              <a:gd name="connsiteY4619" fmla="*/ 2351723 h 6857998"/>
              <a:gd name="connsiteX4620" fmla="*/ 7560628 w 7705725"/>
              <a:gd name="connsiteY4620" fmla="*/ 2352357 h 6857998"/>
              <a:gd name="connsiteX4621" fmla="*/ 7565390 w 7705725"/>
              <a:gd name="connsiteY4621" fmla="*/ 2353628 h 6857998"/>
              <a:gd name="connsiteX4622" fmla="*/ 7569835 w 7705725"/>
              <a:gd name="connsiteY4622" fmla="*/ 2354898 h 6857998"/>
              <a:gd name="connsiteX4623" fmla="*/ 7573645 w 7705725"/>
              <a:gd name="connsiteY4623" fmla="*/ 2356803 h 6857998"/>
              <a:gd name="connsiteX4624" fmla="*/ 7577138 w 7705725"/>
              <a:gd name="connsiteY4624" fmla="*/ 2358390 h 6857998"/>
              <a:gd name="connsiteX4625" fmla="*/ 7579995 w 7705725"/>
              <a:gd name="connsiteY4625" fmla="*/ 2360930 h 6857998"/>
              <a:gd name="connsiteX4626" fmla="*/ 7582852 w 7705725"/>
              <a:gd name="connsiteY4626" fmla="*/ 2363470 h 6857998"/>
              <a:gd name="connsiteX4627" fmla="*/ 7585075 w 7705725"/>
              <a:gd name="connsiteY4627" fmla="*/ 2366010 h 6857998"/>
              <a:gd name="connsiteX4628" fmla="*/ 7587298 w 7705725"/>
              <a:gd name="connsiteY4628" fmla="*/ 2369185 h 6857998"/>
              <a:gd name="connsiteX4629" fmla="*/ 7588885 w 7705725"/>
              <a:gd name="connsiteY4629" fmla="*/ 2372360 h 6857998"/>
              <a:gd name="connsiteX4630" fmla="*/ 7590472 w 7705725"/>
              <a:gd name="connsiteY4630" fmla="*/ 2375853 h 6857998"/>
              <a:gd name="connsiteX4631" fmla="*/ 7591108 w 7705725"/>
              <a:gd name="connsiteY4631" fmla="*/ 2379663 h 6857998"/>
              <a:gd name="connsiteX4632" fmla="*/ 7592060 w 7705725"/>
              <a:gd name="connsiteY4632" fmla="*/ 2383790 h 6857998"/>
              <a:gd name="connsiteX4633" fmla="*/ 7593330 w 7705725"/>
              <a:gd name="connsiteY4633" fmla="*/ 2392045 h 6857998"/>
              <a:gd name="connsiteX4634" fmla="*/ 7593965 w 7705725"/>
              <a:gd name="connsiteY4634" fmla="*/ 2400935 h 6857998"/>
              <a:gd name="connsiteX4635" fmla="*/ 7594600 w 7705725"/>
              <a:gd name="connsiteY4635" fmla="*/ 2410143 h 6857998"/>
              <a:gd name="connsiteX4636" fmla="*/ 7594918 w 7705725"/>
              <a:gd name="connsiteY4636" fmla="*/ 2430146 h 6857998"/>
              <a:gd name="connsiteX4637" fmla="*/ 7595552 w 7705725"/>
              <a:gd name="connsiteY4637" fmla="*/ 2439988 h 6857998"/>
              <a:gd name="connsiteX4638" fmla="*/ 7596822 w 7705725"/>
              <a:gd name="connsiteY4638" fmla="*/ 2450148 h 6857998"/>
              <a:gd name="connsiteX4639" fmla="*/ 7597458 w 7705725"/>
              <a:gd name="connsiteY4639" fmla="*/ 2455546 h 6857998"/>
              <a:gd name="connsiteX4640" fmla="*/ 7598728 w 7705725"/>
              <a:gd name="connsiteY4640" fmla="*/ 2460308 h 6857998"/>
              <a:gd name="connsiteX4641" fmla="*/ 7599998 w 7705725"/>
              <a:gd name="connsiteY4641" fmla="*/ 2465388 h 6857998"/>
              <a:gd name="connsiteX4642" fmla="*/ 7601585 w 7705725"/>
              <a:gd name="connsiteY4642" fmla="*/ 2470151 h 6857998"/>
              <a:gd name="connsiteX4643" fmla="*/ 7598728 w 7705725"/>
              <a:gd name="connsiteY4643" fmla="*/ 2470151 h 6857998"/>
              <a:gd name="connsiteX4644" fmla="*/ 7595870 w 7705725"/>
              <a:gd name="connsiteY4644" fmla="*/ 2469515 h 6857998"/>
              <a:gd name="connsiteX4645" fmla="*/ 7593330 w 7705725"/>
              <a:gd name="connsiteY4645" fmla="*/ 2468563 h 6857998"/>
              <a:gd name="connsiteX4646" fmla="*/ 7591108 w 7705725"/>
              <a:gd name="connsiteY4646" fmla="*/ 2467928 h 6857998"/>
              <a:gd name="connsiteX4647" fmla="*/ 7586662 w 7705725"/>
              <a:gd name="connsiteY4647" fmla="*/ 2465705 h 6857998"/>
              <a:gd name="connsiteX4648" fmla="*/ 7581900 w 7705725"/>
              <a:gd name="connsiteY4648" fmla="*/ 2463165 h 6857998"/>
              <a:gd name="connsiteX4649" fmla="*/ 7577455 w 7705725"/>
              <a:gd name="connsiteY4649" fmla="*/ 2460308 h 6857998"/>
              <a:gd name="connsiteX4650" fmla="*/ 7573010 w 7705725"/>
              <a:gd name="connsiteY4650" fmla="*/ 2458404 h 6857998"/>
              <a:gd name="connsiteX4651" fmla="*/ 7570470 w 7705725"/>
              <a:gd name="connsiteY4651" fmla="*/ 2457768 h 6857998"/>
              <a:gd name="connsiteX4652" fmla="*/ 7567612 w 7705725"/>
              <a:gd name="connsiteY4652" fmla="*/ 2457450 h 6857998"/>
              <a:gd name="connsiteX4653" fmla="*/ 7564755 w 7705725"/>
              <a:gd name="connsiteY4653" fmla="*/ 2457133 h 6857998"/>
              <a:gd name="connsiteX4654" fmla="*/ 7561580 w 7705725"/>
              <a:gd name="connsiteY4654" fmla="*/ 2457133 h 6857998"/>
              <a:gd name="connsiteX4655" fmla="*/ 7564755 w 7705725"/>
              <a:gd name="connsiteY4655" fmla="*/ 2462531 h 6857998"/>
              <a:gd name="connsiteX4656" fmla="*/ 7566978 w 7705725"/>
              <a:gd name="connsiteY4656" fmla="*/ 2468245 h 6857998"/>
              <a:gd name="connsiteX4657" fmla="*/ 7568882 w 7705725"/>
              <a:gd name="connsiteY4657" fmla="*/ 2473326 h 6857998"/>
              <a:gd name="connsiteX4658" fmla="*/ 7570470 w 7705725"/>
              <a:gd name="connsiteY4658" fmla="*/ 2478087 h 6857998"/>
              <a:gd name="connsiteX4659" fmla="*/ 7571422 w 7705725"/>
              <a:gd name="connsiteY4659" fmla="*/ 2483168 h 6857998"/>
              <a:gd name="connsiteX4660" fmla="*/ 7571740 w 7705725"/>
              <a:gd name="connsiteY4660" fmla="*/ 2487296 h 6857998"/>
              <a:gd name="connsiteX4661" fmla="*/ 7572375 w 7705725"/>
              <a:gd name="connsiteY4661" fmla="*/ 2491423 h 6857998"/>
              <a:gd name="connsiteX4662" fmla="*/ 7571740 w 7705725"/>
              <a:gd name="connsiteY4662" fmla="*/ 2495550 h 6857998"/>
              <a:gd name="connsiteX4663" fmla="*/ 7571422 w 7705725"/>
              <a:gd name="connsiteY4663" fmla="*/ 2499361 h 6857998"/>
              <a:gd name="connsiteX4664" fmla="*/ 7570788 w 7705725"/>
              <a:gd name="connsiteY4664" fmla="*/ 2502536 h 6857998"/>
              <a:gd name="connsiteX4665" fmla="*/ 7569200 w 7705725"/>
              <a:gd name="connsiteY4665" fmla="*/ 2506029 h 6857998"/>
              <a:gd name="connsiteX4666" fmla="*/ 7567930 w 7705725"/>
              <a:gd name="connsiteY4666" fmla="*/ 2509521 h 6857998"/>
              <a:gd name="connsiteX4667" fmla="*/ 7566025 w 7705725"/>
              <a:gd name="connsiteY4667" fmla="*/ 2512378 h 6857998"/>
              <a:gd name="connsiteX4668" fmla="*/ 7564438 w 7705725"/>
              <a:gd name="connsiteY4668" fmla="*/ 2515553 h 6857998"/>
              <a:gd name="connsiteX4669" fmla="*/ 7559675 w 7705725"/>
              <a:gd name="connsiteY4669" fmla="*/ 2520633 h 6857998"/>
              <a:gd name="connsiteX4670" fmla="*/ 7554595 w 7705725"/>
              <a:gd name="connsiteY4670" fmla="*/ 2526031 h 6857998"/>
              <a:gd name="connsiteX4671" fmla="*/ 7548880 w 7705725"/>
              <a:gd name="connsiteY4671" fmla="*/ 2530793 h 6857998"/>
              <a:gd name="connsiteX4672" fmla="*/ 7537132 w 7705725"/>
              <a:gd name="connsiteY4672" fmla="*/ 2540319 h 6857998"/>
              <a:gd name="connsiteX4673" fmla="*/ 7531100 w 7705725"/>
              <a:gd name="connsiteY4673" fmla="*/ 2544763 h 6857998"/>
              <a:gd name="connsiteX4674" fmla="*/ 7525702 w 7705725"/>
              <a:gd name="connsiteY4674" fmla="*/ 2549843 h 6857998"/>
              <a:gd name="connsiteX4675" fmla="*/ 7520622 w 7705725"/>
              <a:gd name="connsiteY4675" fmla="*/ 2554924 h 6857998"/>
              <a:gd name="connsiteX4676" fmla="*/ 7518400 w 7705725"/>
              <a:gd name="connsiteY4676" fmla="*/ 2557781 h 6857998"/>
              <a:gd name="connsiteX4677" fmla="*/ 7516495 w 7705725"/>
              <a:gd name="connsiteY4677" fmla="*/ 2560320 h 6857998"/>
              <a:gd name="connsiteX4678" fmla="*/ 7517765 w 7705725"/>
              <a:gd name="connsiteY4678" fmla="*/ 2562860 h 6857998"/>
              <a:gd name="connsiteX4679" fmla="*/ 7520305 w 7705725"/>
              <a:gd name="connsiteY4679" fmla="*/ 2564766 h 6857998"/>
              <a:gd name="connsiteX4680" fmla="*/ 7525068 w 7705725"/>
              <a:gd name="connsiteY4680" fmla="*/ 2568575 h 6857998"/>
              <a:gd name="connsiteX4681" fmla="*/ 7527290 w 7705725"/>
              <a:gd name="connsiteY4681" fmla="*/ 2570163 h 6857998"/>
              <a:gd name="connsiteX4682" fmla="*/ 7529195 w 7705725"/>
              <a:gd name="connsiteY4682" fmla="*/ 2572386 h 6857998"/>
              <a:gd name="connsiteX4683" fmla="*/ 7531100 w 7705725"/>
              <a:gd name="connsiteY4683" fmla="*/ 2574925 h 6857998"/>
              <a:gd name="connsiteX4684" fmla="*/ 7531418 w 7705725"/>
              <a:gd name="connsiteY4684" fmla="*/ 2576513 h 6857998"/>
              <a:gd name="connsiteX4685" fmla="*/ 7531735 w 7705725"/>
              <a:gd name="connsiteY4685" fmla="*/ 2578418 h 6857998"/>
              <a:gd name="connsiteX4686" fmla="*/ 7538720 w 7705725"/>
              <a:gd name="connsiteY4686" fmla="*/ 2574291 h 6857998"/>
              <a:gd name="connsiteX4687" fmla="*/ 7544752 w 7705725"/>
              <a:gd name="connsiteY4687" fmla="*/ 2569845 h 6857998"/>
              <a:gd name="connsiteX4688" fmla="*/ 7550785 w 7705725"/>
              <a:gd name="connsiteY4688" fmla="*/ 2565401 h 6857998"/>
              <a:gd name="connsiteX4689" fmla="*/ 7556500 w 7705725"/>
              <a:gd name="connsiteY4689" fmla="*/ 2560638 h 6857998"/>
              <a:gd name="connsiteX4690" fmla="*/ 7567612 w 7705725"/>
              <a:gd name="connsiteY4690" fmla="*/ 2550796 h 6857998"/>
              <a:gd name="connsiteX4691" fmla="*/ 7578725 w 7705725"/>
              <a:gd name="connsiteY4691" fmla="*/ 2540953 h 6857998"/>
              <a:gd name="connsiteX4692" fmla="*/ 7584440 w 7705725"/>
              <a:gd name="connsiteY4692" fmla="*/ 2536190 h 6857998"/>
              <a:gd name="connsiteX4693" fmla="*/ 7590472 w 7705725"/>
              <a:gd name="connsiteY4693" fmla="*/ 2531429 h 6857998"/>
              <a:gd name="connsiteX4694" fmla="*/ 7596505 w 7705725"/>
              <a:gd name="connsiteY4694" fmla="*/ 2526666 h 6857998"/>
              <a:gd name="connsiteX4695" fmla="*/ 7602855 w 7705725"/>
              <a:gd name="connsiteY4695" fmla="*/ 2522539 h 6857998"/>
              <a:gd name="connsiteX4696" fmla="*/ 7609522 w 7705725"/>
              <a:gd name="connsiteY4696" fmla="*/ 2518411 h 6857998"/>
              <a:gd name="connsiteX4697" fmla="*/ 7617142 w 7705725"/>
              <a:gd name="connsiteY4697" fmla="*/ 2514284 h 6857998"/>
              <a:gd name="connsiteX4698" fmla="*/ 7625080 w 7705725"/>
              <a:gd name="connsiteY4698" fmla="*/ 2510791 h 6857998"/>
              <a:gd name="connsiteX4699" fmla="*/ 7633335 w 7705725"/>
              <a:gd name="connsiteY4699" fmla="*/ 2507616 h 6857998"/>
              <a:gd name="connsiteX4700" fmla="*/ 7631112 w 7705725"/>
              <a:gd name="connsiteY4700" fmla="*/ 2516506 h 6857998"/>
              <a:gd name="connsiteX4701" fmla="*/ 7629525 w 7705725"/>
              <a:gd name="connsiteY4701" fmla="*/ 2521268 h 6857998"/>
              <a:gd name="connsiteX4702" fmla="*/ 7627620 w 7705725"/>
              <a:gd name="connsiteY4702" fmla="*/ 2525396 h 6857998"/>
              <a:gd name="connsiteX4703" fmla="*/ 7625715 w 7705725"/>
              <a:gd name="connsiteY4703" fmla="*/ 2529524 h 6857998"/>
              <a:gd name="connsiteX4704" fmla="*/ 7623492 w 7705725"/>
              <a:gd name="connsiteY4704" fmla="*/ 2533651 h 6857998"/>
              <a:gd name="connsiteX4705" fmla="*/ 7620952 w 7705725"/>
              <a:gd name="connsiteY4705" fmla="*/ 2537460 h 6857998"/>
              <a:gd name="connsiteX4706" fmla="*/ 7618095 w 7705725"/>
              <a:gd name="connsiteY4706" fmla="*/ 2540636 h 6857998"/>
              <a:gd name="connsiteX4707" fmla="*/ 7614920 w 7705725"/>
              <a:gd name="connsiteY4707" fmla="*/ 2544128 h 6857998"/>
              <a:gd name="connsiteX4708" fmla="*/ 7611110 w 7705725"/>
              <a:gd name="connsiteY4708" fmla="*/ 2547621 h 6857998"/>
              <a:gd name="connsiteX4709" fmla="*/ 7606982 w 7705725"/>
              <a:gd name="connsiteY4709" fmla="*/ 2550161 h 6857998"/>
              <a:gd name="connsiteX4710" fmla="*/ 7602538 w 7705725"/>
              <a:gd name="connsiteY4710" fmla="*/ 2552700 h 6857998"/>
              <a:gd name="connsiteX4711" fmla="*/ 7597458 w 7705725"/>
              <a:gd name="connsiteY4711" fmla="*/ 2554924 h 6857998"/>
              <a:gd name="connsiteX4712" fmla="*/ 7591742 w 7705725"/>
              <a:gd name="connsiteY4712" fmla="*/ 2556828 h 6857998"/>
              <a:gd name="connsiteX4713" fmla="*/ 7585710 w 7705725"/>
              <a:gd name="connsiteY4713" fmla="*/ 2558733 h 6857998"/>
              <a:gd name="connsiteX4714" fmla="*/ 7579360 w 7705725"/>
              <a:gd name="connsiteY4714" fmla="*/ 2560003 h 6857998"/>
              <a:gd name="connsiteX4715" fmla="*/ 7579360 w 7705725"/>
              <a:gd name="connsiteY4715" fmla="*/ 2566036 h 6857998"/>
              <a:gd name="connsiteX4716" fmla="*/ 7579995 w 7705725"/>
              <a:gd name="connsiteY4716" fmla="*/ 2571433 h 6857998"/>
              <a:gd name="connsiteX4717" fmla="*/ 7581265 w 7705725"/>
              <a:gd name="connsiteY4717" fmla="*/ 2576195 h 6857998"/>
              <a:gd name="connsiteX4718" fmla="*/ 7583170 w 7705725"/>
              <a:gd name="connsiteY4718" fmla="*/ 2580323 h 6857998"/>
              <a:gd name="connsiteX4719" fmla="*/ 7585075 w 7705725"/>
              <a:gd name="connsiteY4719" fmla="*/ 2584133 h 6857998"/>
              <a:gd name="connsiteX4720" fmla="*/ 7587615 w 7705725"/>
              <a:gd name="connsiteY4720" fmla="*/ 2587626 h 6857998"/>
              <a:gd name="connsiteX4721" fmla="*/ 7590472 w 7705725"/>
              <a:gd name="connsiteY4721" fmla="*/ 2590483 h 6857998"/>
              <a:gd name="connsiteX4722" fmla="*/ 7593330 w 7705725"/>
              <a:gd name="connsiteY4722" fmla="*/ 2593023 h 6857998"/>
              <a:gd name="connsiteX4723" fmla="*/ 7596822 w 7705725"/>
              <a:gd name="connsiteY4723" fmla="*/ 2595562 h 6857998"/>
              <a:gd name="connsiteX4724" fmla="*/ 7599998 w 7705725"/>
              <a:gd name="connsiteY4724" fmla="*/ 2597786 h 6857998"/>
              <a:gd name="connsiteX4725" fmla="*/ 7603808 w 7705725"/>
              <a:gd name="connsiteY4725" fmla="*/ 2599056 h 6857998"/>
              <a:gd name="connsiteX4726" fmla="*/ 7607935 w 7705725"/>
              <a:gd name="connsiteY4726" fmla="*/ 2600960 h 6857998"/>
              <a:gd name="connsiteX4727" fmla="*/ 7616190 w 7705725"/>
              <a:gd name="connsiteY4727" fmla="*/ 2603818 h 6857998"/>
              <a:gd name="connsiteX4728" fmla="*/ 7625080 w 7705725"/>
              <a:gd name="connsiteY4728" fmla="*/ 2606041 h 6857998"/>
              <a:gd name="connsiteX4729" fmla="*/ 7623492 w 7705725"/>
              <a:gd name="connsiteY4729" fmla="*/ 2608898 h 6857998"/>
              <a:gd name="connsiteX4730" fmla="*/ 7622222 w 7705725"/>
              <a:gd name="connsiteY4730" fmla="*/ 2611755 h 6857998"/>
              <a:gd name="connsiteX4731" fmla="*/ 7620635 w 7705725"/>
              <a:gd name="connsiteY4731" fmla="*/ 2613978 h 6857998"/>
              <a:gd name="connsiteX4732" fmla="*/ 7618730 w 7705725"/>
              <a:gd name="connsiteY4732" fmla="*/ 2616200 h 6857998"/>
              <a:gd name="connsiteX4733" fmla="*/ 7616190 w 7705725"/>
              <a:gd name="connsiteY4733" fmla="*/ 2618422 h 6857998"/>
              <a:gd name="connsiteX4734" fmla="*/ 7613650 w 7705725"/>
              <a:gd name="connsiteY4734" fmla="*/ 2620327 h 6857998"/>
              <a:gd name="connsiteX4735" fmla="*/ 7611110 w 7705725"/>
              <a:gd name="connsiteY4735" fmla="*/ 2622233 h 6857998"/>
              <a:gd name="connsiteX4736" fmla="*/ 7607935 w 7705725"/>
              <a:gd name="connsiteY4736" fmla="*/ 2624138 h 6857998"/>
              <a:gd name="connsiteX4737" fmla="*/ 7601585 w 7705725"/>
              <a:gd name="connsiteY4737" fmla="*/ 2626995 h 6857998"/>
              <a:gd name="connsiteX4738" fmla="*/ 7594600 w 7705725"/>
              <a:gd name="connsiteY4738" fmla="*/ 2629853 h 6857998"/>
              <a:gd name="connsiteX4739" fmla="*/ 7586980 w 7705725"/>
              <a:gd name="connsiteY4739" fmla="*/ 2632075 h 6857998"/>
              <a:gd name="connsiteX4740" fmla="*/ 7578725 w 7705725"/>
              <a:gd name="connsiteY4740" fmla="*/ 2633980 h 6857998"/>
              <a:gd name="connsiteX4741" fmla="*/ 7580630 w 7705725"/>
              <a:gd name="connsiteY4741" fmla="*/ 2639060 h 6857998"/>
              <a:gd name="connsiteX4742" fmla="*/ 7582852 w 7705725"/>
              <a:gd name="connsiteY4742" fmla="*/ 2643187 h 6857998"/>
              <a:gd name="connsiteX4743" fmla="*/ 7585075 w 7705725"/>
              <a:gd name="connsiteY4743" fmla="*/ 2646680 h 6857998"/>
              <a:gd name="connsiteX4744" fmla="*/ 7587298 w 7705725"/>
              <a:gd name="connsiteY4744" fmla="*/ 2649220 h 6857998"/>
              <a:gd name="connsiteX4745" fmla="*/ 7589838 w 7705725"/>
              <a:gd name="connsiteY4745" fmla="*/ 2651760 h 6857998"/>
              <a:gd name="connsiteX4746" fmla="*/ 7591742 w 7705725"/>
              <a:gd name="connsiteY4746" fmla="*/ 2653030 h 6857998"/>
              <a:gd name="connsiteX4747" fmla="*/ 7595870 w 7705725"/>
              <a:gd name="connsiteY4747" fmla="*/ 2656523 h 6857998"/>
              <a:gd name="connsiteX4748" fmla="*/ 7597458 w 7705725"/>
              <a:gd name="connsiteY4748" fmla="*/ 2658427 h 6857998"/>
              <a:gd name="connsiteX4749" fmla="*/ 7599045 w 7705725"/>
              <a:gd name="connsiteY4749" fmla="*/ 2660650 h 6857998"/>
              <a:gd name="connsiteX4750" fmla="*/ 7599680 w 7705725"/>
              <a:gd name="connsiteY4750" fmla="*/ 2663825 h 6857998"/>
              <a:gd name="connsiteX4751" fmla="*/ 7600632 w 7705725"/>
              <a:gd name="connsiteY4751" fmla="*/ 2667317 h 6857998"/>
              <a:gd name="connsiteX4752" fmla="*/ 7600632 w 7705725"/>
              <a:gd name="connsiteY4752" fmla="*/ 2672080 h 6857998"/>
              <a:gd name="connsiteX4753" fmla="*/ 7599998 w 7705725"/>
              <a:gd name="connsiteY4753" fmla="*/ 2678113 h 6857998"/>
              <a:gd name="connsiteX4754" fmla="*/ 7599045 w 7705725"/>
              <a:gd name="connsiteY4754" fmla="*/ 2685097 h 6857998"/>
              <a:gd name="connsiteX4755" fmla="*/ 7597458 w 7705725"/>
              <a:gd name="connsiteY4755" fmla="*/ 2693988 h 6857998"/>
              <a:gd name="connsiteX4756" fmla="*/ 7596505 w 7705725"/>
              <a:gd name="connsiteY4756" fmla="*/ 2700655 h 6857998"/>
              <a:gd name="connsiteX4757" fmla="*/ 7595235 w 7705725"/>
              <a:gd name="connsiteY4757" fmla="*/ 2707957 h 6857998"/>
              <a:gd name="connsiteX4758" fmla="*/ 7593965 w 7705725"/>
              <a:gd name="connsiteY4758" fmla="*/ 2714625 h 6857998"/>
              <a:gd name="connsiteX4759" fmla="*/ 7592695 w 7705725"/>
              <a:gd name="connsiteY4759" fmla="*/ 2721293 h 6857998"/>
              <a:gd name="connsiteX4760" fmla="*/ 7591742 w 7705725"/>
              <a:gd name="connsiteY4760" fmla="*/ 2724785 h 6857998"/>
              <a:gd name="connsiteX4761" fmla="*/ 7590472 w 7705725"/>
              <a:gd name="connsiteY4761" fmla="*/ 2727325 h 6857998"/>
              <a:gd name="connsiteX4762" fmla="*/ 7589202 w 7705725"/>
              <a:gd name="connsiteY4762" fmla="*/ 2730183 h 6857998"/>
              <a:gd name="connsiteX4763" fmla="*/ 7587298 w 7705725"/>
              <a:gd name="connsiteY4763" fmla="*/ 2732722 h 6857998"/>
              <a:gd name="connsiteX4764" fmla="*/ 7585392 w 7705725"/>
              <a:gd name="connsiteY4764" fmla="*/ 2734628 h 6857998"/>
              <a:gd name="connsiteX4765" fmla="*/ 7582852 w 7705725"/>
              <a:gd name="connsiteY4765" fmla="*/ 2736215 h 6857998"/>
              <a:gd name="connsiteX4766" fmla="*/ 7579995 w 7705725"/>
              <a:gd name="connsiteY4766" fmla="*/ 2737168 h 6857998"/>
              <a:gd name="connsiteX4767" fmla="*/ 7577138 w 7705725"/>
              <a:gd name="connsiteY4767" fmla="*/ 2737485 h 6857998"/>
              <a:gd name="connsiteX4768" fmla="*/ 7578408 w 7705725"/>
              <a:gd name="connsiteY4768" fmla="*/ 2740978 h 6857998"/>
              <a:gd name="connsiteX4769" fmla="*/ 7579678 w 7705725"/>
              <a:gd name="connsiteY4769" fmla="*/ 2743517 h 6857998"/>
              <a:gd name="connsiteX4770" fmla="*/ 7580948 w 7705725"/>
              <a:gd name="connsiteY4770" fmla="*/ 2746058 h 6857998"/>
              <a:gd name="connsiteX4771" fmla="*/ 7582535 w 7705725"/>
              <a:gd name="connsiteY4771" fmla="*/ 2748281 h 6857998"/>
              <a:gd name="connsiteX4772" fmla="*/ 7583805 w 7705725"/>
              <a:gd name="connsiteY4772" fmla="*/ 2749550 h 6857998"/>
              <a:gd name="connsiteX4773" fmla="*/ 7585392 w 7705725"/>
              <a:gd name="connsiteY4773" fmla="*/ 2750820 h 6857998"/>
              <a:gd name="connsiteX4774" fmla="*/ 7586980 w 7705725"/>
              <a:gd name="connsiteY4774" fmla="*/ 2751455 h 6857998"/>
              <a:gd name="connsiteX4775" fmla="*/ 7588885 w 7705725"/>
              <a:gd name="connsiteY4775" fmla="*/ 2752408 h 6857998"/>
              <a:gd name="connsiteX4776" fmla="*/ 7590472 w 7705725"/>
              <a:gd name="connsiteY4776" fmla="*/ 2752726 h 6857998"/>
              <a:gd name="connsiteX4777" fmla="*/ 7592060 w 7705725"/>
              <a:gd name="connsiteY4777" fmla="*/ 2752726 h 6857998"/>
              <a:gd name="connsiteX4778" fmla="*/ 7595552 w 7705725"/>
              <a:gd name="connsiteY4778" fmla="*/ 2752726 h 6857998"/>
              <a:gd name="connsiteX4779" fmla="*/ 7599680 w 7705725"/>
              <a:gd name="connsiteY4779" fmla="*/ 2751455 h 6857998"/>
              <a:gd name="connsiteX4780" fmla="*/ 7603490 w 7705725"/>
              <a:gd name="connsiteY4780" fmla="*/ 2750503 h 6857998"/>
              <a:gd name="connsiteX4781" fmla="*/ 7612062 w 7705725"/>
              <a:gd name="connsiteY4781" fmla="*/ 2747328 h 6857998"/>
              <a:gd name="connsiteX4782" fmla="*/ 7616825 w 7705725"/>
              <a:gd name="connsiteY4782" fmla="*/ 2746376 h 6857998"/>
              <a:gd name="connsiteX4783" fmla="*/ 7621270 w 7705725"/>
              <a:gd name="connsiteY4783" fmla="*/ 2745423 h 6857998"/>
              <a:gd name="connsiteX4784" fmla="*/ 7626032 w 7705725"/>
              <a:gd name="connsiteY4784" fmla="*/ 2746058 h 6857998"/>
              <a:gd name="connsiteX4785" fmla="*/ 7628255 w 7705725"/>
              <a:gd name="connsiteY4785" fmla="*/ 2746376 h 6857998"/>
              <a:gd name="connsiteX4786" fmla="*/ 7631112 w 7705725"/>
              <a:gd name="connsiteY4786" fmla="*/ 2746693 h 6857998"/>
              <a:gd name="connsiteX4787" fmla="*/ 7633335 w 7705725"/>
              <a:gd name="connsiteY4787" fmla="*/ 2747645 h 6857998"/>
              <a:gd name="connsiteX4788" fmla="*/ 7635875 w 7705725"/>
              <a:gd name="connsiteY4788" fmla="*/ 2748915 h 6857998"/>
              <a:gd name="connsiteX4789" fmla="*/ 7638732 w 7705725"/>
              <a:gd name="connsiteY4789" fmla="*/ 2750503 h 6857998"/>
              <a:gd name="connsiteX4790" fmla="*/ 7640955 w 7705725"/>
              <a:gd name="connsiteY4790" fmla="*/ 2752408 h 6857998"/>
              <a:gd name="connsiteX4791" fmla="*/ 7637780 w 7705725"/>
              <a:gd name="connsiteY4791" fmla="*/ 2720975 h 6857998"/>
              <a:gd name="connsiteX4792" fmla="*/ 7640002 w 7705725"/>
              <a:gd name="connsiteY4792" fmla="*/ 2722245 h 6857998"/>
              <a:gd name="connsiteX4793" fmla="*/ 7641908 w 7705725"/>
              <a:gd name="connsiteY4793" fmla="*/ 2723197 h 6857998"/>
              <a:gd name="connsiteX4794" fmla="*/ 7643812 w 7705725"/>
              <a:gd name="connsiteY4794" fmla="*/ 2724785 h 6857998"/>
              <a:gd name="connsiteX4795" fmla="*/ 7645400 w 7705725"/>
              <a:gd name="connsiteY4795" fmla="*/ 2726690 h 6857998"/>
              <a:gd name="connsiteX4796" fmla="*/ 7646988 w 7705725"/>
              <a:gd name="connsiteY4796" fmla="*/ 2728595 h 6857998"/>
              <a:gd name="connsiteX4797" fmla="*/ 7648258 w 7705725"/>
              <a:gd name="connsiteY4797" fmla="*/ 2730818 h 6857998"/>
              <a:gd name="connsiteX4798" fmla="*/ 7649210 w 7705725"/>
              <a:gd name="connsiteY4798" fmla="*/ 2733358 h 6857998"/>
              <a:gd name="connsiteX4799" fmla="*/ 7649845 w 7705725"/>
              <a:gd name="connsiteY4799" fmla="*/ 2736215 h 6857998"/>
              <a:gd name="connsiteX4800" fmla="*/ 7651115 w 7705725"/>
              <a:gd name="connsiteY4800" fmla="*/ 2741612 h 6857998"/>
              <a:gd name="connsiteX4801" fmla="*/ 7651432 w 7705725"/>
              <a:gd name="connsiteY4801" fmla="*/ 2748281 h 6857998"/>
              <a:gd name="connsiteX4802" fmla="*/ 7650798 w 7705725"/>
              <a:gd name="connsiteY4802" fmla="*/ 2754313 h 6857998"/>
              <a:gd name="connsiteX4803" fmla="*/ 7649210 w 7705725"/>
              <a:gd name="connsiteY4803" fmla="*/ 2760663 h 6857998"/>
              <a:gd name="connsiteX4804" fmla="*/ 7648258 w 7705725"/>
              <a:gd name="connsiteY4804" fmla="*/ 2763520 h 6857998"/>
              <a:gd name="connsiteX4805" fmla="*/ 7646988 w 7705725"/>
              <a:gd name="connsiteY4805" fmla="*/ 2766695 h 6857998"/>
              <a:gd name="connsiteX4806" fmla="*/ 7645718 w 7705725"/>
              <a:gd name="connsiteY4806" fmla="*/ 2769553 h 6857998"/>
              <a:gd name="connsiteX4807" fmla="*/ 7643812 w 7705725"/>
              <a:gd name="connsiteY4807" fmla="*/ 2772411 h 6857998"/>
              <a:gd name="connsiteX4808" fmla="*/ 7641908 w 7705725"/>
              <a:gd name="connsiteY4808" fmla="*/ 2774950 h 6857998"/>
              <a:gd name="connsiteX4809" fmla="*/ 7640002 w 7705725"/>
              <a:gd name="connsiteY4809" fmla="*/ 2777490 h 6857998"/>
              <a:gd name="connsiteX4810" fmla="*/ 7637462 w 7705725"/>
              <a:gd name="connsiteY4810" fmla="*/ 2779713 h 6857998"/>
              <a:gd name="connsiteX4811" fmla="*/ 7635240 w 7705725"/>
              <a:gd name="connsiteY4811" fmla="*/ 2781618 h 6857998"/>
              <a:gd name="connsiteX4812" fmla="*/ 7632065 w 7705725"/>
              <a:gd name="connsiteY4812" fmla="*/ 2783523 h 6857998"/>
              <a:gd name="connsiteX4813" fmla="*/ 7629208 w 7705725"/>
              <a:gd name="connsiteY4813" fmla="*/ 2785111 h 6857998"/>
              <a:gd name="connsiteX4814" fmla="*/ 7626032 w 7705725"/>
              <a:gd name="connsiteY4814" fmla="*/ 2786380 h 6857998"/>
              <a:gd name="connsiteX4815" fmla="*/ 7622858 w 7705725"/>
              <a:gd name="connsiteY4815" fmla="*/ 2787015 h 6857998"/>
              <a:gd name="connsiteX4816" fmla="*/ 7619048 w 7705725"/>
              <a:gd name="connsiteY4816" fmla="*/ 2787333 h 6857998"/>
              <a:gd name="connsiteX4817" fmla="*/ 7615238 w 7705725"/>
              <a:gd name="connsiteY4817" fmla="*/ 2787650 h 6857998"/>
              <a:gd name="connsiteX4818" fmla="*/ 7611110 w 7705725"/>
              <a:gd name="connsiteY4818" fmla="*/ 2787333 h 6857998"/>
              <a:gd name="connsiteX4819" fmla="*/ 7606982 w 7705725"/>
              <a:gd name="connsiteY4819" fmla="*/ 2786698 h 6857998"/>
              <a:gd name="connsiteX4820" fmla="*/ 7608888 w 7705725"/>
              <a:gd name="connsiteY4820" fmla="*/ 2794952 h 6857998"/>
              <a:gd name="connsiteX4821" fmla="*/ 7609840 w 7705725"/>
              <a:gd name="connsiteY4821" fmla="*/ 2802572 h 6857998"/>
              <a:gd name="connsiteX4822" fmla="*/ 7610158 w 7705725"/>
              <a:gd name="connsiteY4822" fmla="*/ 2809557 h 6857998"/>
              <a:gd name="connsiteX4823" fmla="*/ 7609840 w 7705725"/>
              <a:gd name="connsiteY4823" fmla="*/ 2816225 h 6857998"/>
              <a:gd name="connsiteX4824" fmla="*/ 7609522 w 7705725"/>
              <a:gd name="connsiteY4824" fmla="*/ 2822575 h 6857998"/>
              <a:gd name="connsiteX4825" fmla="*/ 7608570 w 7705725"/>
              <a:gd name="connsiteY4825" fmla="*/ 2828608 h 6857998"/>
              <a:gd name="connsiteX4826" fmla="*/ 7606982 w 7705725"/>
              <a:gd name="connsiteY4826" fmla="*/ 2834323 h 6857998"/>
              <a:gd name="connsiteX4827" fmla="*/ 7605395 w 7705725"/>
              <a:gd name="connsiteY4827" fmla="*/ 2839721 h 6857998"/>
              <a:gd name="connsiteX4828" fmla="*/ 7602538 w 7705725"/>
              <a:gd name="connsiteY4828" fmla="*/ 2851150 h 6857998"/>
              <a:gd name="connsiteX4829" fmla="*/ 7600950 w 7705725"/>
              <a:gd name="connsiteY4829" fmla="*/ 2857183 h 6857998"/>
              <a:gd name="connsiteX4830" fmla="*/ 7599680 w 7705725"/>
              <a:gd name="connsiteY4830" fmla="*/ 2862898 h 6857998"/>
              <a:gd name="connsiteX4831" fmla="*/ 7598728 w 7705725"/>
              <a:gd name="connsiteY4831" fmla="*/ 2869248 h 6857998"/>
              <a:gd name="connsiteX4832" fmla="*/ 7598092 w 7705725"/>
              <a:gd name="connsiteY4832" fmla="*/ 2875598 h 6857998"/>
              <a:gd name="connsiteX4833" fmla="*/ 7598728 w 7705725"/>
              <a:gd name="connsiteY4833" fmla="*/ 2882583 h 6857998"/>
              <a:gd name="connsiteX4834" fmla="*/ 7599045 w 7705725"/>
              <a:gd name="connsiteY4834" fmla="*/ 2889568 h 6857998"/>
              <a:gd name="connsiteX4835" fmla="*/ 7601268 w 7705725"/>
              <a:gd name="connsiteY4835" fmla="*/ 2887345 h 6857998"/>
              <a:gd name="connsiteX4836" fmla="*/ 7603490 w 7705725"/>
              <a:gd name="connsiteY4836" fmla="*/ 2884488 h 6857998"/>
              <a:gd name="connsiteX4837" fmla="*/ 7605395 w 7705725"/>
              <a:gd name="connsiteY4837" fmla="*/ 2881313 h 6857998"/>
              <a:gd name="connsiteX4838" fmla="*/ 7607300 w 7705725"/>
              <a:gd name="connsiteY4838" fmla="*/ 2877821 h 6857998"/>
              <a:gd name="connsiteX4839" fmla="*/ 7610158 w 7705725"/>
              <a:gd name="connsiteY4839" fmla="*/ 2870518 h 6857998"/>
              <a:gd name="connsiteX4840" fmla="*/ 7613332 w 7705725"/>
              <a:gd name="connsiteY4840" fmla="*/ 2861945 h 6857998"/>
              <a:gd name="connsiteX4841" fmla="*/ 7619365 w 7705725"/>
              <a:gd name="connsiteY4841" fmla="*/ 2844800 h 6857998"/>
              <a:gd name="connsiteX4842" fmla="*/ 7621905 w 7705725"/>
              <a:gd name="connsiteY4842" fmla="*/ 2835910 h 6857998"/>
              <a:gd name="connsiteX4843" fmla="*/ 7625080 w 7705725"/>
              <a:gd name="connsiteY4843" fmla="*/ 2827655 h 6857998"/>
              <a:gd name="connsiteX4844" fmla="*/ 7628255 w 7705725"/>
              <a:gd name="connsiteY4844" fmla="*/ 2819718 h 6857998"/>
              <a:gd name="connsiteX4845" fmla="*/ 7630160 w 7705725"/>
              <a:gd name="connsiteY4845" fmla="*/ 2816543 h 6857998"/>
              <a:gd name="connsiteX4846" fmla="*/ 7632065 w 7705725"/>
              <a:gd name="connsiteY4846" fmla="*/ 2813050 h 6857998"/>
              <a:gd name="connsiteX4847" fmla="*/ 7634288 w 7705725"/>
              <a:gd name="connsiteY4847" fmla="*/ 2810193 h 6857998"/>
              <a:gd name="connsiteX4848" fmla="*/ 7636828 w 7705725"/>
              <a:gd name="connsiteY4848" fmla="*/ 2807018 h 6857998"/>
              <a:gd name="connsiteX4849" fmla="*/ 7639050 w 7705725"/>
              <a:gd name="connsiteY4849" fmla="*/ 2804795 h 6857998"/>
              <a:gd name="connsiteX4850" fmla="*/ 7641590 w 7705725"/>
              <a:gd name="connsiteY4850" fmla="*/ 2802572 h 6857998"/>
              <a:gd name="connsiteX4851" fmla="*/ 7644130 w 7705725"/>
              <a:gd name="connsiteY4851" fmla="*/ 2800985 h 6857998"/>
              <a:gd name="connsiteX4852" fmla="*/ 7647305 w 7705725"/>
              <a:gd name="connsiteY4852" fmla="*/ 2799715 h 6857998"/>
              <a:gd name="connsiteX4853" fmla="*/ 7650162 w 7705725"/>
              <a:gd name="connsiteY4853" fmla="*/ 2798763 h 6857998"/>
              <a:gd name="connsiteX4854" fmla="*/ 7653655 w 7705725"/>
              <a:gd name="connsiteY4854" fmla="*/ 2798763 h 6857998"/>
              <a:gd name="connsiteX4855" fmla="*/ 7657465 w 7705725"/>
              <a:gd name="connsiteY4855" fmla="*/ 2798763 h 6857998"/>
              <a:gd name="connsiteX4856" fmla="*/ 7661592 w 7705725"/>
              <a:gd name="connsiteY4856" fmla="*/ 2799397 h 6857998"/>
              <a:gd name="connsiteX4857" fmla="*/ 7665720 w 7705725"/>
              <a:gd name="connsiteY4857" fmla="*/ 2800668 h 6857998"/>
              <a:gd name="connsiteX4858" fmla="*/ 7670165 w 7705725"/>
              <a:gd name="connsiteY4858" fmla="*/ 2802890 h 6857998"/>
              <a:gd name="connsiteX4859" fmla="*/ 7670165 w 7705725"/>
              <a:gd name="connsiteY4859" fmla="*/ 2805430 h 6857998"/>
              <a:gd name="connsiteX4860" fmla="*/ 7670165 w 7705725"/>
              <a:gd name="connsiteY4860" fmla="*/ 2807653 h 6857998"/>
              <a:gd name="connsiteX4861" fmla="*/ 7669848 w 7705725"/>
              <a:gd name="connsiteY4861" fmla="*/ 2810193 h 6857998"/>
              <a:gd name="connsiteX4862" fmla="*/ 7669530 w 7705725"/>
              <a:gd name="connsiteY4862" fmla="*/ 2812415 h 6857998"/>
              <a:gd name="connsiteX4863" fmla="*/ 7667942 w 7705725"/>
              <a:gd name="connsiteY4863" fmla="*/ 2816543 h 6857998"/>
              <a:gd name="connsiteX4864" fmla="*/ 7665720 w 7705725"/>
              <a:gd name="connsiteY4864" fmla="*/ 2819718 h 6857998"/>
              <a:gd name="connsiteX4865" fmla="*/ 7663180 w 7705725"/>
              <a:gd name="connsiteY4865" fmla="*/ 2822892 h 6857998"/>
              <a:gd name="connsiteX4866" fmla="*/ 7660005 w 7705725"/>
              <a:gd name="connsiteY4866" fmla="*/ 2825433 h 6857998"/>
              <a:gd name="connsiteX4867" fmla="*/ 7657148 w 7705725"/>
              <a:gd name="connsiteY4867" fmla="*/ 2828290 h 6857998"/>
              <a:gd name="connsiteX4868" fmla="*/ 7653338 w 7705725"/>
              <a:gd name="connsiteY4868" fmla="*/ 2830831 h 6857998"/>
              <a:gd name="connsiteX4869" fmla="*/ 7646670 w 7705725"/>
              <a:gd name="connsiteY4869" fmla="*/ 2835593 h 6857998"/>
              <a:gd name="connsiteX4870" fmla="*/ 7643495 w 7705725"/>
              <a:gd name="connsiteY4870" fmla="*/ 2838450 h 6857998"/>
              <a:gd name="connsiteX4871" fmla="*/ 7640638 w 7705725"/>
              <a:gd name="connsiteY4871" fmla="*/ 2841308 h 6857998"/>
              <a:gd name="connsiteX4872" fmla="*/ 7638098 w 7705725"/>
              <a:gd name="connsiteY4872" fmla="*/ 2844483 h 6857998"/>
              <a:gd name="connsiteX4873" fmla="*/ 7636192 w 7705725"/>
              <a:gd name="connsiteY4873" fmla="*/ 2847975 h 6857998"/>
              <a:gd name="connsiteX4874" fmla="*/ 7635875 w 7705725"/>
              <a:gd name="connsiteY4874" fmla="*/ 2849880 h 6857998"/>
              <a:gd name="connsiteX4875" fmla="*/ 7635558 w 7705725"/>
              <a:gd name="connsiteY4875" fmla="*/ 2852420 h 6857998"/>
              <a:gd name="connsiteX4876" fmla="*/ 7635240 w 7705725"/>
              <a:gd name="connsiteY4876" fmla="*/ 2854643 h 6857998"/>
              <a:gd name="connsiteX4877" fmla="*/ 7635240 w 7705725"/>
              <a:gd name="connsiteY4877" fmla="*/ 2857183 h 6857998"/>
              <a:gd name="connsiteX4878" fmla="*/ 7636828 w 7705725"/>
              <a:gd name="connsiteY4878" fmla="*/ 2859723 h 6857998"/>
              <a:gd name="connsiteX4879" fmla="*/ 7638098 w 7705725"/>
              <a:gd name="connsiteY4879" fmla="*/ 2862580 h 6857998"/>
              <a:gd name="connsiteX4880" fmla="*/ 7642860 w 7705725"/>
              <a:gd name="connsiteY4880" fmla="*/ 2866390 h 6857998"/>
              <a:gd name="connsiteX4881" fmla="*/ 7645082 w 7705725"/>
              <a:gd name="connsiteY4881" fmla="*/ 2868613 h 6857998"/>
              <a:gd name="connsiteX4882" fmla="*/ 7646670 w 7705725"/>
              <a:gd name="connsiteY4882" fmla="*/ 2870835 h 6857998"/>
              <a:gd name="connsiteX4883" fmla="*/ 7647940 w 7705725"/>
              <a:gd name="connsiteY4883" fmla="*/ 2873693 h 6857998"/>
              <a:gd name="connsiteX4884" fmla="*/ 7648258 w 7705725"/>
              <a:gd name="connsiteY4884" fmla="*/ 2875280 h 6857998"/>
              <a:gd name="connsiteX4885" fmla="*/ 7648258 w 7705725"/>
              <a:gd name="connsiteY4885" fmla="*/ 2877185 h 6857998"/>
              <a:gd name="connsiteX4886" fmla="*/ 7652702 w 7705725"/>
              <a:gd name="connsiteY4886" fmla="*/ 2877185 h 6857998"/>
              <a:gd name="connsiteX4887" fmla="*/ 7655878 w 7705725"/>
              <a:gd name="connsiteY4887" fmla="*/ 2876868 h 6857998"/>
              <a:gd name="connsiteX4888" fmla="*/ 7659370 w 7705725"/>
              <a:gd name="connsiteY4888" fmla="*/ 2875915 h 6857998"/>
              <a:gd name="connsiteX4889" fmla="*/ 7662228 w 7705725"/>
              <a:gd name="connsiteY4889" fmla="*/ 2875280 h 6857998"/>
              <a:gd name="connsiteX4890" fmla="*/ 7667625 w 7705725"/>
              <a:gd name="connsiteY4890" fmla="*/ 2873057 h 6857998"/>
              <a:gd name="connsiteX4891" fmla="*/ 7672388 w 7705725"/>
              <a:gd name="connsiteY4891" fmla="*/ 2870518 h 6857998"/>
              <a:gd name="connsiteX4892" fmla="*/ 7677785 w 7705725"/>
              <a:gd name="connsiteY4892" fmla="*/ 2867978 h 6857998"/>
              <a:gd name="connsiteX4893" fmla="*/ 7683182 w 7705725"/>
              <a:gd name="connsiteY4893" fmla="*/ 2865755 h 6857998"/>
              <a:gd name="connsiteX4894" fmla="*/ 7686358 w 7705725"/>
              <a:gd name="connsiteY4894" fmla="*/ 2865120 h 6857998"/>
              <a:gd name="connsiteX4895" fmla="*/ 7689850 w 7705725"/>
              <a:gd name="connsiteY4895" fmla="*/ 2864803 h 6857998"/>
              <a:gd name="connsiteX4896" fmla="*/ 7693660 w 7705725"/>
              <a:gd name="connsiteY4896" fmla="*/ 2864485 h 6857998"/>
              <a:gd name="connsiteX4897" fmla="*/ 7697788 w 7705725"/>
              <a:gd name="connsiteY4897" fmla="*/ 2864485 h 6857998"/>
              <a:gd name="connsiteX4898" fmla="*/ 7698422 w 7705725"/>
              <a:gd name="connsiteY4898" fmla="*/ 2860675 h 6857998"/>
              <a:gd name="connsiteX4899" fmla="*/ 7698422 w 7705725"/>
              <a:gd name="connsiteY4899" fmla="*/ 2856865 h 6857998"/>
              <a:gd name="connsiteX4900" fmla="*/ 7698422 w 7705725"/>
              <a:gd name="connsiteY4900" fmla="*/ 2853373 h 6857998"/>
              <a:gd name="connsiteX4901" fmla="*/ 7698105 w 7705725"/>
              <a:gd name="connsiteY4901" fmla="*/ 2850515 h 6857998"/>
              <a:gd name="connsiteX4902" fmla="*/ 7697470 w 7705725"/>
              <a:gd name="connsiteY4902" fmla="*/ 2847658 h 6857998"/>
              <a:gd name="connsiteX4903" fmla="*/ 7696200 w 7705725"/>
              <a:gd name="connsiteY4903" fmla="*/ 2845118 h 6857998"/>
              <a:gd name="connsiteX4904" fmla="*/ 7693978 w 7705725"/>
              <a:gd name="connsiteY4904" fmla="*/ 2840673 h 6857998"/>
              <a:gd name="connsiteX4905" fmla="*/ 7691120 w 7705725"/>
              <a:gd name="connsiteY4905" fmla="*/ 2836545 h 6857998"/>
              <a:gd name="connsiteX4906" fmla="*/ 7688262 w 7705725"/>
              <a:gd name="connsiteY4906" fmla="*/ 2832418 h 6857998"/>
              <a:gd name="connsiteX4907" fmla="*/ 7685722 w 7705725"/>
              <a:gd name="connsiteY4907" fmla="*/ 2827655 h 6857998"/>
              <a:gd name="connsiteX4908" fmla="*/ 7684452 w 7705725"/>
              <a:gd name="connsiteY4908" fmla="*/ 2825433 h 6857998"/>
              <a:gd name="connsiteX4909" fmla="*/ 7683500 w 7705725"/>
              <a:gd name="connsiteY4909" fmla="*/ 2822892 h 6857998"/>
              <a:gd name="connsiteX4910" fmla="*/ 7686358 w 7705725"/>
              <a:gd name="connsiteY4910" fmla="*/ 2821305 h 6857998"/>
              <a:gd name="connsiteX4911" fmla="*/ 7688898 w 7705725"/>
              <a:gd name="connsiteY4911" fmla="*/ 2820353 h 6857998"/>
              <a:gd name="connsiteX4912" fmla="*/ 7691438 w 7705725"/>
              <a:gd name="connsiteY4912" fmla="*/ 2819401 h 6857998"/>
              <a:gd name="connsiteX4913" fmla="*/ 7693660 w 7705725"/>
              <a:gd name="connsiteY4913" fmla="*/ 2819401 h 6857998"/>
              <a:gd name="connsiteX4914" fmla="*/ 7695565 w 7705725"/>
              <a:gd name="connsiteY4914" fmla="*/ 2820353 h 6857998"/>
              <a:gd name="connsiteX4915" fmla="*/ 7697470 w 7705725"/>
              <a:gd name="connsiteY4915" fmla="*/ 2820988 h 6857998"/>
              <a:gd name="connsiteX4916" fmla="*/ 7699058 w 7705725"/>
              <a:gd name="connsiteY4916" fmla="*/ 2822575 h 6857998"/>
              <a:gd name="connsiteX4917" fmla="*/ 7700328 w 7705725"/>
              <a:gd name="connsiteY4917" fmla="*/ 2824480 h 6857998"/>
              <a:gd name="connsiteX4918" fmla="*/ 7701598 w 7705725"/>
              <a:gd name="connsiteY4918" fmla="*/ 2826385 h 6857998"/>
              <a:gd name="connsiteX4919" fmla="*/ 7702550 w 7705725"/>
              <a:gd name="connsiteY4919" fmla="*/ 2828925 h 6857998"/>
              <a:gd name="connsiteX4920" fmla="*/ 7703820 w 7705725"/>
              <a:gd name="connsiteY4920" fmla="*/ 2831782 h 6857998"/>
              <a:gd name="connsiteX4921" fmla="*/ 7704455 w 7705725"/>
              <a:gd name="connsiteY4921" fmla="*/ 2834958 h 6857998"/>
              <a:gd name="connsiteX4922" fmla="*/ 7705408 w 7705725"/>
              <a:gd name="connsiteY4922" fmla="*/ 2841625 h 6857998"/>
              <a:gd name="connsiteX4923" fmla="*/ 7705725 w 7705725"/>
              <a:gd name="connsiteY4923" fmla="*/ 2849562 h 6857998"/>
              <a:gd name="connsiteX4924" fmla="*/ 7705408 w 7705725"/>
              <a:gd name="connsiteY4924" fmla="*/ 2857500 h 6857998"/>
              <a:gd name="connsiteX4925" fmla="*/ 7704455 w 7705725"/>
              <a:gd name="connsiteY4925" fmla="*/ 2865755 h 6857998"/>
              <a:gd name="connsiteX4926" fmla="*/ 7702550 w 7705725"/>
              <a:gd name="connsiteY4926" fmla="*/ 2874645 h 6857998"/>
              <a:gd name="connsiteX4927" fmla="*/ 7700962 w 7705725"/>
              <a:gd name="connsiteY4927" fmla="*/ 2882583 h 6857998"/>
              <a:gd name="connsiteX4928" fmla="*/ 7698105 w 7705725"/>
              <a:gd name="connsiteY4928" fmla="*/ 2889886 h 6857998"/>
              <a:gd name="connsiteX4929" fmla="*/ 7694930 w 7705725"/>
              <a:gd name="connsiteY4929" fmla="*/ 2896870 h 6857998"/>
              <a:gd name="connsiteX4930" fmla="*/ 7693342 w 7705725"/>
              <a:gd name="connsiteY4930" fmla="*/ 2899728 h 6857998"/>
              <a:gd name="connsiteX4931" fmla="*/ 7691120 w 7705725"/>
              <a:gd name="connsiteY4931" fmla="*/ 2902585 h 6857998"/>
              <a:gd name="connsiteX4932" fmla="*/ 7689215 w 7705725"/>
              <a:gd name="connsiteY4932" fmla="*/ 2905125 h 6857998"/>
              <a:gd name="connsiteX4933" fmla="*/ 7687310 w 7705725"/>
              <a:gd name="connsiteY4933" fmla="*/ 2907030 h 6857998"/>
              <a:gd name="connsiteX4934" fmla="*/ 7683182 w 7705725"/>
              <a:gd name="connsiteY4934" fmla="*/ 2907348 h 6857998"/>
              <a:gd name="connsiteX4935" fmla="*/ 7679372 w 7705725"/>
              <a:gd name="connsiteY4935" fmla="*/ 2907348 h 6857998"/>
              <a:gd name="connsiteX4936" fmla="*/ 7676198 w 7705725"/>
              <a:gd name="connsiteY4936" fmla="*/ 2906713 h 6857998"/>
              <a:gd name="connsiteX4937" fmla="*/ 7673340 w 7705725"/>
              <a:gd name="connsiteY4937" fmla="*/ 2906078 h 6857998"/>
              <a:gd name="connsiteX4938" fmla="*/ 7667625 w 7705725"/>
              <a:gd name="connsiteY4938" fmla="*/ 2904491 h 6857998"/>
              <a:gd name="connsiteX4939" fmla="*/ 7662228 w 7705725"/>
              <a:gd name="connsiteY4939" fmla="*/ 2902585 h 6857998"/>
              <a:gd name="connsiteX4940" fmla="*/ 7657148 w 7705725"/>
              <a:gd name="connsiteY4940" fmla="*/ 2900045 h 6857998"/>
              <a:gd name="connsiteX4941" fmla="*/ 7651432 w 7705725"/>
              <a:gd name="connsiteY4941" fmla="*/ 2898775 h 6857998"/>
              <a:gd name="connsiteX4942" fmla="*/ 7648258 w 7705725"/>
              <a:gd name="connsiteY4942" fmla="*/ 2898458 h 6857998"/>
              <a:gd name="connsiteX4943" fmla="*/ 7645082 w 7705725"/>
              <a:gd name="connsiteY4943" fmla="*/ 2897822 h 6857998"/>
              <a:gd name="connsiteX4944" fmla="*/ 7641272 w 7705725"/>
              <a:gd name="connsiteY4944" fmla="*/ 2897822 h 6857998"/>
              <a:gd name="connsiteX4945" fmla="*/ 7637145 w 7705725"/>
              <a:gd name="connsiteY4945" fmla="*/ 2898775 h 6857998"/>
              <a:gd name="connsiteX4946" fmla="*/ 7639050 w 7705725"/>
              <a:gd name="connsiteY4946" fmla="*/ 2902585 h 6857998"/>
              <a:gd name="connsiteX4947" fmla="*/ 7641272 w 7705725"/>
              <a:gd name="connsiteY4947" fmla="*/ 2906078 h 6857998"/>
              <a:gd name="connsiteX4948" fmla="*/ 7644765 w 7705725"/>
              <a:gd name="connsiteY4948" fmla="*/ 2914650 h 6857998"/>
              <a:gd name="connsiteX4949" fmla="*/ 7647622 w 7705725"/>
              <a:gd name="connsiteY4949" fmla="*/ 2923223 h 6857998"/>
              <a:gd name="connsiteX4950" fmla="*/ 7649845 w 7705725"/>
              <a:gd name="connsiteY4950" fmla="*/ 2932113 h 6857998"/>
              <a:gd name="connsiteX4951" fmla="*/ 7651432 w 7705725"/>
              <a:gd name="connsiteY4951" fmla="*/ 2941638 h 6857998"/>
              <a:gd name="connsiteX4952" fmla="*/ 7652068 w 7705725"/>
              <a:gd name="connsiteY4952" fmla="*/ 2951163 h 6857998"/>
              <a:gd name="connsiteX4953" fmla="*/ 7652068 w 7705725"/>
              <a:gd name="connsiteY4953" fmla="*/ 2960688 h 6857998"/>
              <a:gd name="connsiteX4954" fmla="*/ 7651115 w 7705725"/>
              <a:gd name="connsiteY4954" fmla="*/ 2969578 h 6857998"/>
              <a:gd name="connsiteX4955" fmla="*/ 7649528 w 7705725"/>
              <a:gd name="connsiteY4955" fmla="*/ 2978785 h 6857998"/>
              <a:gd name="connsiteX4956" fmla="*/ 7648258 w 7705725"/>
              <a:gd name="connsiteY4956" fmla="*/ 2982913 h 6857998"/>
              <a:gd name="connsiteX4957" fmla="*/ 7646988 w 7705725"/>
              <a:gd name="connsiteY4957" fmla="*/ 2987040 h 6857998"/>
              <a:gd name="connsiteX4958" fmla="*/ 7645400 w 7705725"/>
              <a:gd name="connsiteY4958" fmla="*/ 2991168 h 6857998"/>
              <a:gd name="connsiteX4959" fmla="*/ 7643495 w 7705725"/>
              <a:gd name="connsiteY4959" fmla="*/ 2994978 h 6857998"/>
              <a:gd name="connsiteX4960" fmla="*/ 7641590 w 7705725"/>
              <a:gd name="connsiteY4960" fmla="*/ 2998788 h 6857998"/>
              <a:gd name="connsiteX4961" fmla="*/ 7639368 w 7705725"/>
              <a:gd name="connsiteY4961" fmla="*/ 3001963 h 6857998"/>
              <a:gd name="connsiteX4962" fmla="*/ 7637145 w 7705725"/>
              <a:gd name="connsiteY4962" fmla="*/ 3005455 h 6857998"/>
              <a:gd name="connsiteX4963" fmla="*/ 7633970 w 7705725"/>
              <a:gd name="connsiteY4963" fmla="*/ 3008313 h 6857998"/>
              <a:gd name="connsiteX4964" fmla="*/ 7631430 w 7705725"/>
              <a:gd name="connsiteY4964" fmla="*/ 3011488 h 6857998"/>
              <a:gd name="connsiteX4965" fmla="*/ 7627938 w 7705725"/>
              <a:gd name="connsiteY4965" fmla="*/ 3014028 h 6857998"/>
              <a:gd name="connsiteX4966" fmla="*/ 7624762 w 7705725"/>
              <a:gd name="connsiteY4966" fmla="*/ 3016250 h 6857998"/>
              <a:gd name="connsiteX4967" fmla="*/ 7621270 w 7705725"/>
              <a:gd name="connsiteY4967" fmla="*/ 3018473 h 6857998"/>
              <a:gd name="connsiteX4968" fmla="*/ 7617460 w 7705725"/>
              <a:gd name="connsiteY4968" fmla="*/ 3020378 h 6857998"/>
              <a:gd name="connsiteX4969" fmla="*/ 7613332 w 7705725"/>
              <a:gd name="connsiteY4969" fmla="*/ 3021966 h 6857998"/>
              <a:gd name="connsiteX4970" fmla="*/ 7617460 w 7705725"/>
              <a:gd name="connsiteY4970" fmla="*/ 3025141 h 6857998"/>
              <a:gd name="connsiteX4971" fmla="*/ 7621588 w 7705725"/>
              <a:gd name="connsiteY4971" fmla="*/ 3027363 h 6857998"/>
              <a:gd name="connsiteX4972" fmla="*/ 7625715 w 7705725"/>
              <a:gd name="connsiteY4972" fmla="*/ 3028315 h 6857998"/>
              <a:gd name="connsiteX4973" fmla="*/ 7629525 w 7705725"/>
              <a:gd name="connsiteY4973" fmla="*/ 3028950 h 6857998"/>
              <a:gd name="connsiteX4974" fmla="*/ 7633652 w 7705725"/>
              <a:gd name="connsiteY4974" fmla="*/ 3028315 h 6857998"/>
              <a:gd name="connsiteX4975" fmla="*/ 7637462 w 7705725"/>
              <a:gd name="connsiteY4975" fmla="*/ 3027363 h 6857998"/>
              <a:gd name="connsiteX4976" fmla="*/ 7641590 w 7705725"/>
              <a:gd name="connsiteY4976" fmla="*/ 3025775 h 6857998"/>
              <a:gd name="connsiteX4977" fmla="*/ 7645400 w 7705725"/>
              <a:gd name="connsiteY4977" fmla="*/ 3023553 h 6857998"/>
              <a:gd name="connsiteX4978" fmla="*/ 7649210 w 7705725"/>
              <a:gd name="connsiteY4978" fmla="*/ 3021330 h 6857998"/>
              <a:gd name="connsiteX4979" fmla="*/ 7653020 w 7705725"/>
              <a:gd name="connsiteY4979" fmla="*/ 3018155 h 6857998"/>
              <a:gd name="connsiteX4980" fmla="*/ 7660322 w 7705725"/>
              <a:gd name="connsiteY4980" fmla="*/ 3012441 h 6857998"/>
              <a:gd name="connsiteX4981" fmla="*/ 7667942 w 7705725"/>
              <a:gd name="connsiteY4981" fmla="*/ 3006407 h 6857998"/>
              <a:gd name="connsiteX4982" fmla="*/ 7671752 w 7705725"/>
              <a:gd name="connsiteY4982" fmla="*/ 3003868 h 6857998"/>
              <a:gd name="connsiteX4983" fmla="*/ 7675562 w 7705725"/>
              <a:gd name="connsiteY4983" fmla="*/ 3001328 h 6857998"/>
              <a:gd name="connsiteX4984" fmla="*/ 7678420 w 7705725"/>
              <a:gd name="connsiteY4984" fmla="*/ 3007043 h 6857998"/>
              <a:gd name="connsiteX4985" fmla="*/ 7680325 w 7705725"/>
              <a:gd name="connsiteY4985" fmla="*/ 3012123 h 6857998"/>
              <a:gd name="connsiteX4986" fmla="*/ 7681912 w 7705725"/>
              <a:gd name="connsiteY4986" fmla="*/ 3017520 h 6857998"/>
              <a:gd name="connsiteX4987" fmla="*/ 7682230 w 7705725"/>
              <a:gd name="connsiteY4987" fmla="*/ 3022918 h 6857998"/>
              <a:gd name="connsiteX4988" fmla="*/ 7682865 w 7705725"/>
              <a:gd name="connsiteY4988" fmla="*/ 3027997 h 6857998"/>
              <a:gd name="connsiteX4989" fmla="*/ 7681912 w 7705725"/>
              <a:gd name="connsiteY4989" fmla="*/ 3033396 h 6857998"/>
              <a:gd name="connsiteX4990" fmla="*/ 7681278 w 7705725"/>
              <a:gd name="connsiteY4990" fmla="*/ 3038157 h 6857998"/>
              <a:gd name="connsiteX4991" fmla="*/ 7679690 w 7705725"/>
              <a:gd name="connsiteY4991" fmla="*/ 3043556 h 6857998"/>
              <a:gd name="connsiteX4992" fmla="*/ 7677785 w 7705725"/>
              <a:gd name="connsiteY4992" fmla="*/ 3048952 h 6857998"/>
              <a:gd name="connsiteX4993" fmla="*/ 7675880 w 7705725"/>
              <a:gd name="connsiteY4993" fmla="*/ 3053716 h 6857998"/>
              <a:gd name="connsiteX4994" fmla="*/ 7673340 w 7705725"/>
              <a:gd name="connsiteY4994" fmla="*/ 3059112 h 6857998"/>
              <a:gd name="connsiteX4995" fmla="*/ 7670800 w 7705725"/>
              <a:gd name="connsiteY4995" fmla="*/ 3063875 h 6857998"/>
              <a:gd name="connsiteX4996" fmla="*/ 7664768 w 7705725"/>
              <a:gd name="connsiteY4996" fmla="*/ 3074353 h 6857998"/>
              <a:gd name="connsiteX4997" fmla="*/ 7658735 w 7705725"/>
              <a:gd name="connsiteY4997" fmla="*/ 3084513 h 6857998"/>
              <a:gd name="connsiteX4998" fmla="*/ 7652068 w 7705725"/>
              <a:gd name="connsiteY4998" fmla="*/ 3095308 h 6857998"/>
              <a:gd name="connsiteX4999" fmla="*/ 7646670 w 7705725"/>
              <a:gd name="connsiteY4999" fmla="*/ 3105785 h 6857998"/>
              <a:gd name="connsiteX5000" fmla="*/ 7643812 w 7705725"/>
              <a:gd name="connsiteY5000" fmla="*/ 3111183 h 6857998"/>
              <a:gd name="connsiteX5001" fmla="*/ 7641590 w 7705725"/>
              <a:gd name="connsiteY5001" fmla="*/ 3116580 h 6857998"/>
              <a:gd name="connsiteX5002" fmla="*/ 7639685 w 7705725"/>
              <a:gd name="connsiteY5002" fmla="*/ 3122295 h 6857998"/>
              <a:gd name="connsiteX5003" fmla="*/ 7638098 w 7705725"/>
              <a:gd name="connsiteY5003" fmla="*/ 3127693 h 6857998"/>
              <a:gd name="connsiteX5004" fmla="*/ 7637145 w 7705725"/>
              <a:gd name="connsiteY5004" fmla="*/ 3133408 h 6857998"/>
              <a:gd name="connsiteX5005" fmla="*/ 7636192 w 7705725"/>
              <a:gd name="connsiteY5005" fmla="*/ 3139440 h 6857998"/>
              <a:gd name="connsiteX5006" fmla="*/ 7635875 w 7705725"/>
              <a:gd name="connsiteY5006" fmla="*/ 3144838 h 6857998"/>
              <a:gd name="connsiteX5007" fmla="*/ 7636192 w 7705725"/>
              <a:gd name="connsiteY5007" fmla="*/ 3150871 h 6857998"/>
              <a:gd name="connsiteX5008" fmla="*/ 7637462 w 7705725"/>
              <a:gd name="connsiteY5008" fmla="*/ 3156903 h 6857998"/>
              <a:gd name="connsiteX5009" fmla="*/ 7639050 w 7705725"/>
              <a:gd name="connsiteY5009" fmla="*/ 3162935 h 6857998"/>
              <a:gd name="connsiteX5010" fmla="*/ 7641590 w 7705725"/>
              <a:gd name="connsiteY5010" fmla="*/ 3169602 h 6857998"/>
              <a:gd name="connsiteX5011" fmla="*/ 7644765 w 7705725"/>
              <a:gd name="connsiteY5011" fmla="*/ 3175635 h 6857998"/>
              <a:gd name="connsiteX5012" fmla="*/ 7645400 w 7705725"/>
              <a:gd name="connsiteY5012" fmla="*/ 3178493 h 6857998"/>
              <a:gd name="connsiteX5013" fmla="*/ 7645400 w 7705725"/>
              <a:gd name="connsiteY5013" fmla="*/ 3181032 h 6857998"/>
              <a:gd name="connsiteX5014" fmla="*/ 7645400 w 7705725"/>
              <a:gd name="connsiteY5014" fmla="*/ 3183573 h 6857998"/>
              <a:gd name="connsiteX5015" fmla="*/ 7645082 w 7705725"/>
              <a:gd name="connsiteY5015" fmla="*/ 3185477 h 6857998"/>
              <a:gd name="connsiteX5016" fmla="*/ 7644130 w 7705725"/>
              <a:gd name="connsiteY5016" fmla="*/ 3187065 h 6857998"/>
              <a:gd name="connsiteX5017" fmla="*/ 7643495 w 7705725"/>
              <a:gd name="connsiteY5017" fmla="*/ 3188652 h 6857998"/>
              <a:gd name="connsiteX5018" fmla="*/ 7642225 w 7705725"/>
              <a:gd name="connsiteY5018" fmla="*/ 3189922 h 6857998"/>
              <a:gd name="connsiteX5019" fmla="*/ 7641272 w 7705725"/>
              <a:gd name="connsiteY5019" fmla="*/ 3191510 h 6857998"/>
              <a:gd name="connsiteX5020" fmla="*/ 7638098 w 7705725"/>
              <a:gd name="connsiteY5020" fmla="*/ 3193416 h 6857998"/>
              <a:gd name="connsiteX5021" fmla="*/ 7634922 w 7705725"/>
              <a:gd name="connsiteY5021" fmla="*/ 3194685 h 6857998"/>
              <a:gd name="connsiteX5022" fmla="*/ 7627302 w 7705725"/>
              <a:gd name="connsiteY5022" fmla="*/ 3197543 h 6857998"/>
              <a:gd name="connsiteX5023" fmla="*/ 7623810 w 7705725"/>
              <a:gd name="connsiteY5023" fmla="*/ 3198495 h 6857998"/>
              <a:gd name="connsiteX5024" fmla="*/ 7620635 w 7705725"/>
              <a:gd name="connsiteY5024" fmla="*/ 3200400 h 6857998"/>
              <a:gd name="connsiteX5025" fmla="*/ 7617460 w 7705725"/>
              <a:gd name="connsiteY5025" fmla="*/ 3202306 h 6857998"/>
              <a:gd name="connsiteX5026" fmla="*/ 7616190 w 7705725"/>
              <a:gd name="connsiteY5026" fmla="*/ 3203575 h 6857998"/>
              <a:gd name="connsiteX5027" fmla="*/ 7615238 w 7705725"/>
              <a:gd name="connsiteY5027" fmla="*/ 3204845 h 6857998"/>
              <a:gd name="connsiteX5028" fmla="*/ 7614602 w 7705725"/>
              <a:gd name="connsiteY5028" fmla="*/ 3206432 h 6857998"/>
              <a:gd name="connsiteX5029" fmla="*/ 7613650 w 7705725"/>
              <a:gd name="connsiteY5029" fmla="*/ 3208338 h 6857998"/>
              <a:gd name="connsiteX5030" fmla="*/ 7613332 w 7705725"/>
              <a:gd name="connsiteY5030" fmla="*/ 3210243 h 6857998"/>
              <a:gd name="connsiteX5031" fmla="*/ 7613332 w 7705725"/>
              <a:gd name="connsiteY5031" fmla="*/ 3212466 h 6857998"/>
              <a:gd name="connsiteX5032" fmla="*/ 7613332 w 7705725"/>
              <a:gd name="connsiteY5032" fmla="*/ 3215005 h 6857998"/>
              <a:gd name="connsiteX5033" fmla="*/ 7613968 w 7705725"/>
              <a:gd name="connsiteY5033" fmla="*/ 3217862 h 6857998"/>
              <a:gd name="connsiteX5034" fmla="*/ 7614920 w 7705725"/>
              <a:gd name="connsiteY5034" fmla="*/ 3221038 h 6857998"/>
              <a:gd name="connsiteX5035" fmla="*/ 7615872 w 7705725"/>
              <a:gd name="connsiteY5035" fmla="*/ 3224530 h 6857998"/>
              <a:gd name="connsiteX5036" fmla="*/ 7614920 w 7705725"/>
              <a:gd name="connsiteY5036" fmla="*/ 3227070 h 6857998"/>
              <a:gd name="connsiteX5037" fmla="*/ 7613968 w 7705725"/>
              <a:gd name="connsiteY5037" fmla="*/ 3229928 h 6857998"/>
              <a:gd name="connsiteX5038" fmla="*/ 7613650 w 7705725"/>
              <a:gd name="connsiteY5038" fmla="*/ 3232468 h 6857998"/>
              <a:gd name="connsiteX5039" fmla="*/ 7613650 w 7705725"/>
              <a:gd name="connsiteY5039" fmla="*/ 3234690 h 6857998"/>
              <a:gd name="connsiteX5040" fmla="*/ 7613650 w 7705725"/>
              <a:gd name="connsiteY5040" fmla="*/ 3236595 h 6857998"/>
              <a:gd name="connsiteX5041" fmla="*/ 7613968 w 7705725"/>
              <a:gd name="connsiteY5041" fmla="*/ 3238500 h 6857998"/>
              <a:gd name="connsiteX5042" fmla="*/ 7614602 w 7705725"/>
              <a:gd name="connsiteY5042" fmla="*/ 3240088 h 6857998"/>
              <a:gd name="connsiteX5043" fmla="*/ 7615238 w 7705725"/>
              <a:gd name="connsiteY5043" fmla="*/ 3241993 h 6857998"/>
              <a:gd name="connsiteX5044" fmla="*/ 7617460 w 7705725"/>
              <a:gd name="connsiteY5044" fmla="*/ 3244532 h 6857998"/>
              <a:gd name="connsiteX5045" fmla="*/ 7620000 w 7705725"/>
              <a:gd name="connsiteY5045" fmla="*/ 3246755 h 6857998"/>
              <a:gd name="connsiteX5046" fmla="*/ 7623175 w 7705725"/>
              <a:gd name="connsiteY5046" fmla="*/ 3248660 h 6857998"/>
              <a:gd name="connsiteX5047" fmla="*/ 7626668 w 7705725"/>
              <a:gd name="connsiteY5047" fmla="*/ 3250565 h 6857998"/>
              <a:gd name="connsiteX5048" fmla="*/ 7633970 w 7705725"/>
              <a:gd name="connsiteY5048" fmla="*/ 3253740 h 6857998"/>
              <a:gd name="connsiteX5049" fmla="*/ 7637780 w 7705725"/>
              <a:gd name="connsiteY5049" fmla="*/ 3255645 h 6857998"/>
              <a:gd name="connsiteX5050" fmla="*/ 7641272 w 7705725"/>
              <a:gd name="connsiteY5050" fmla="*/ 3257233 h 6857998"/>
              <a:gd name="connsiteX5051" fmla="*/ 7644130 w 7705725"/>
              <a:gd name="connsiteY5051" fmla="*/ 3259138 h 6857998"/>
              <a:gd name="connsiteX5052" fmla="*/ 7646988 w 7705725"/>
              <a:gd name="connsiteY5052" fmla="*/ 3261995 h 6857998"/>
              <a:gd name="connsiteX5053" fmla="*/ 7647940 w 7705725"/>
              <a:gd name="connsiteY5053" fmla="*/ 3262947 h 6857998"/>
              <a:gd name="connsiteX5054" fmla="*/ 7648892 w 7705725"/>
              <a:gd name="connsiteY5054" fmla="*/ 3264534 h 6857998"/>
              <a:gd name="connsiteX5055" fmla="*/ 7649528 w 7705725"/>
              <a:gd name="connsiteY5055" fmla="*/ 3266440 h 6857998"/>
              <a:gd name="connsiteX5056" fmla="*/ 7649845 w 7705725"/>
              <a:gd name="connsiteY5056" fmla="*/ 3268028 h 6857998"/>
              <a:gd name="connsiteX5057" fmla="*/ 7645082 w 7705725"/>
              <a:gd name="connsiteY5057" fmla="*/ 3276600 h 6857998"/>
              <a:gd name="connsiteX5058" fmla="*/ 7640955 w 7705725"/>
              <a:gd name="connsiteY5058" fmla="*/ 3284855 h 6857998"/>
              <a:gd name="connsiteX5059" fmla="*/ 7637780 w 7705725"/>
              <a:gd name="connsiteY5059" fmla="*/ 3292793 h 6857998"/>
              <a:gd name="connsiteX5060" fmla="*/ 7635240 w 7705725"/>
              <a:gd name="connsiteY5060" fmla="*/ 3300413 h 6857998"/>
              <a:gd name="connsiteX5061" fmla="*/ 7633018 w 7705725"/>
              <a:gd name="connsiteY5061" fmla="*/ 3308032 h 6857998"/>
              <a:gd name="connsiteX5062" fmla="*/ 7631430 w 7705725"/>
              <a:gd name="connsiteY5062" fmla="*/ 3314700 h 6857998"/>
              <a:gd name="connsiteX5063" fmla="*/ 7628255 w 7705725"/>
              <a:gd name="connsiteY5063" fmla="*/ 3328353 h 6857998"/>
              <a:gd name="connsiteX5064" fmla="*/ 7626668 w 7705725"/>
              <a:gd name="connsiteY5064" fmla="*/ 3334702 h 6857998"/>
              <a:gd name="connsiteX5065" fmla="*/ 7624762 w 7705725"/>
              <a:gd name="connsiteY5065" fmla="*/ 3340734 h 6857998"/>
              <a:gd name="connsiteX5066" fmla="*/ 7622222 w 7705725"/>
              <a:gd name="connsiteY5066" fmla="*/ 3346767 h 6857998"/>
              <a:gd name="connsiteX5067" fmla="*/ 7619682 w 7705725"/>
              <a:gd name="connsiteY5067" fmla="*/ 3352482 h 6857998"/>
              <a:gd name="connsiteX5068" fmla="*/ 7615872 w 7705725"/>
              <a:gd name="connsiteY5068" fmla="*/ 3358197 h 6857998"/>
              <a:gd name="connsiteX5069" fmla="*/ 7611745 w 7705725"/>
              <a:gd name="connsiteY5069" fmla="*/ 3363595 h 6857998"/>
              <a:gd name="connsiteX5070" fmla="*/ 7606665 w 7705725"/>
              <a:gd name="connsiteY5070" fmla="*/ 3368992 h 6857998"/>
              <a:gd name="connsiteX5071" fmla="*/ 7599680 w 7705725"/>
              <a:gd name="connsiteY5071" fmla="*/ 3374390 h 6857998"/>
              <a:gd name="connsiteX5072" fmla="*/ 7601268 w 7705725"/>
              <a:gd name="connsiteY5072" fmla="*/ 3376294 h 6857998"/>
              <a:gd name="connsiteX5073" fmla="*/ 7602855 w 7705725"/>
              <a:gd name="connsiteY5073" fmla="*/ 3378200 h 6857998"/>
              <a:gd name="connsiteX5074" fmla="*/ 7606982 w 7705725"/>
              <a:gd name="connsiteY5074" fmla="*/ 3381375 h 6857998"/>
              <a:gd name="connsiteX5075" fmla="*/ 7611110 w 7705725"/>
              <a:gd name="connsiteY5075" fmla="*/ 3384550 h 6857998"/>
              <a:gd name="connsiteX5076" fmla="*/ 7615238 w 7705725"/>
              <a:gd name="connsiteY5076" fmla="*/ 3387407 h 6857998"/>
              <a:gd name="connsiteX5077" fmla="*/ 7616825 w 7705725"/>
              <a:gd name="connsiteY5077" fmla="*/ 3389312 h 6857998"/>
              <a:gd name="connsiteX5078" fmla="*/ 7618730 w 7705725"/>
              <a:gd name="connsiteY5078" fmla="*/ 3391217 h 6857998"/>
              <a:gd name="connsiteX5079" fmla="*/ 7619682 w 7705725"/>
              <a:gd name="connsiteY5079" fmla="*/ 3393123 h 6857998"/>
              <a:gd name="connsiteX5080" fmla="*/ 7620952 w 7705725"/>
              <a:gd name="connsiteY5080" fmla="*/ 3395344 h 6857998"/>
              <a:gd name="connsiteX5081" fmla="*/ 7621588 w 7705725"/>
              <a:gd name="connsiteY5081" fmla="*/ 3398202 h 6857998"/>
              <a:gd name="connsiteX5082" fmla="*/ 7621588 w 7705725"/>
              <a:gd name="connsiteY5082" fmla="*/ 3400742 h 6857998"/>
              <a:gd name="connsiteX5083" fmla="*/ 7621270 w 7705725"/>
              <a:gd name="connsiteY5083" fmla="*/ 3403600 h 6857998"/>
              <a:gd name="connsiteX5084" fmla="*/ 7620635 w 7705725"/>
              <a:gd name="connsiteY5084" fmla="*/ 3407092 h 6857998"/>
              <a:gd name="connsiteX5085" fmla="*/ 7622858 w 7705725"/>
              <a:gd name="connsiteY5085" fmla="*/ 3409632 h 6857998"/>
              <a:gd name="connsiteX5086" fmla="*/ 7625080 w 7705725"/>
              <a:gd name="connsiteY5086" fmla="*/ 3412490 h 6857998"/>
              <a:gd name="connsiteX5087" fmla="*/ 7627938 w 7705725"/>
              <a:gd name="connsiteY5087" fmla="*/ 3414712 h 6857998"/>
              <a:gd name="connsiteX5088" fmla="*/ 7631112 w 7705725"/>
              <a:gd name="connsiteY5088" fmla="*/ 3416935 h 6857998"/>
              <a:gd name="connsiteX5089" fmla="*/ 7637780 w 7705725"/>
              <a:gd name="connsiteY5089" fmla="*/ 3420744 h 6857998"/>
              <a:gd name="connsiteX5090" fmla="*/ 7645082 w 7705725"/>
              <a:gd name="connsiteY5090" fmla="*/ 3424554 h 6857998"/>
              <a:gd name="connsiteX5091" fmla="*/ 7651750 w 7705725"/>
              <a:gd name="connsiteY5091" fmla="*/ 3428682 h 6857998"/>
              <a:gd name="connsiteX5092" fmla="*/ 7654925 w 7705725"/>
              <a:gd name="connsiteY5092" fmla="*/ 3430587 h 6857998"/>
              <a:gd name="connsiteX5093" fmla="*/ 7657782 w 7705725"/>
              <a:gd name="connsiteY5093" fmla="*/ 3432809 h 6857998"/>
              <a:gd name="connsiteX5094" fmla="*/ 7660322 w 7705725"/>
              <a:gd name="connsiteY5094" fmla="*/ 3435349 h 6857998"/>
              <a:gd name="connsiteX5095" fmla="*/ 7662862 w 7705725"/>
              <a:gd name="connsiteY5095" fmla="*/ 3438207 h 6857998"/>
              <a:gd name="connsiteX5096" fmla="*/ 7664132 w 7705725"/>
              <a:gd name="connsiteY5096" fmla="*/ 3441064 h 6857998"/>
              <a:gd name="connsiteX5097" fmla="*/ 7665720 w 7705725"/>
              <a:gd name="connsiteY5097" fmla="*/ 3444557 h 6857998"/>
              <a:gd name="connsiteX5098" fmla="*/ 7671752 w 7705725"/>
              <a:gd name="connsiteY5098" fmla="*/ 3441382 h 6857998"/>
              <a:gd name="connsiteX5099" fmla="*/ 7674292 w 7705725"/>
              <a:gd name="connsiteY5099" fmla="*/ 3440747 h 6857998"/>
              <a:gd name="connsiteX5100" fmla="*/ 7676832 w 7705725"/>
              <a:gd name="connsiteY5100" fmla="*/ 3439794 h 6857998"/>
              <a:gd name="connsiteX5101" fmla="*/ 7679372 w 7705725"/>
              <a:gd name="connsiteY5101" fmla="*/ 3439477 h 6857998"/>
              <a:gd name="connsiteX5102" fmla="*/ 7681278 w 7705725"/>
              <a:gd name="connsiteY5102" fmla="*/ 3439477 h 6857998"/>
              <a:gd name="connsiteX5103" fmla="*/ 7683182 w 7705725"/>
              <a:gd name="connsiteY5103" fmla="*/ 3439794 h 6857998"/>
              <a:gd name="connsiteX5104" fmla="*/ 7684452 w 7705725"/>
              <a:gd name="connsiteY5104" fmla="*/ 3440747 h 6857998"/>
              <a:gd name="connsiteX5105" fmla="*/ 7686040 w 7705725"/>
              <a:gd name="connsiteY5105" fmla="*/ 3441699 h 6857998"/>
              <a:gd name="connsiteX5106" fmla="*/ 7687310 w 7705725"/>
              <a:gd name="connsiteY5106" fmla="*/ 3442969 h 6857998"/>
              <a:gd name="connsiteX5107" fmla="*/ 7688262 w 7705725"/>
              <a:gd name="connsiteY5107" fmla="*/ 3444874 h 6857998"/>
              <a:gd name="connsiteX5108" fmla="*/ 7689215 w 7705725"/>
              <a:gd name="connsiteY5108" fmla="*/ 3446779 h 6857998"/>
              <a:gd name="connsiteX5109" fmla="*/ 7689532 w 7705725"/>
              <a:gd name="connsiteY5109" fmla="*/ 3449002 h 6857998"/>
              <a:gd name="connsiteX5110" fmla="*/ 7689532 w 7705725"/>
              <a:gd name="connsiteY5110" fmla="*/ 3451542 h 6857998"/>
              <a:gd name="connsiteX5111" fmla="*/ 7689532 w 7705725"/>
              <a:gd name="connsiteY5111" fmla="*/ 3454717 h 6857998"/>
              <a:gd name="connsiteX5112" fmla="*/ 7688898 w 7705725"/>
              <a:gd name="connsiteY5112" fmla="*/ 3457892 h 6857998"/>
              <a:gd name="connsiteX5113" fmla="*/ 7681912 w 7705725"/>
              <a:gd name="connsiteY5113" fmla="*/ 3457257 h 6857998"/>
              <a:gd name="connsiteX5114" fmla="*/ 7675245 w 7705725"/>
              <a:gd name="connsiteY5114" fmla="*/ 3455669 h 6857998"/>
              <a:gd name="connsiteX5115" fmla="*/ 7668260 w 7705725"/>
              <a:gd name="connsiteY5115" fmla="*/ 3453447 h 6857998"/>
              <a:gd name="connsiteX5116" fmla="*/ 7661910 w 7705725"/>
              <a:gd name="connsiteY5116" fmla="*/ 3451224 h 6857998"/>
              <a:gd name="connsiteX5117" fmla="*/ 7649210 w 7705725"/>
              <a:gd name="connsiteY5117" fmla="*/ 3446462 h 6857998"/>
              <a:gd name="connsiteX5118" fmla="*/ 7643178 w 7705725"/>
              <a:gd name="connsiteY5118" fmla="*/ 3444239 h 6857998"/>
              <a:gd name="connsiteX5119" fmla="*/ 7637462 w 7705725"/>
              <a:gd name="connsiteY5119" fmla="*/ 3442334 h 6857998"/>
              <a:gd name="connsiteX5120" fmla="*/ 7631748 w 7705725"/>
              <a:gd name="connsiteY5120" fmla="*/ 3440429 h 6857998"/>
              <a:gd name="connsiteX5121" fmla="*/ 7626668 w 7705725"/>
              <a:gd name="connsiteY5121" fmla="*/ 3439477 h 6857998"/>
              <a:gd name="connsiteX5122" fmla="*/ 7621588 w 7705725"/>
              <a:gd name="connsiteY5122" fmla="*/ 3439159 h 6857998"/>
              <a:gd name="connsiteX5123" fmla="*/ 7619048 w 7705725"/>
              <a:gd name="connsiteY5123" fmla="*/ 3439477 h 6857998"/>
              <a:gd name="connsiteX5124" fmla="*/ 7616825 w 7705725"/>
              <a:gd name="connsiteY5124" fmla="*/ 3439794 h 6857998"/>
              <a:gd name="connsiteX5125" fmla="*/ 7614602 w 7705725"/>
              <a:gd name="connsiteY5125" fmla="*/ 3440747 h 6857998"/>
              <a:gd name="connsiteX5126" fmla="*/ 7612698 w 7705725"/>
              <a:gd name="connsiteY5126" fmla="*/ 3441699 h 6857998"/>
              <a:gd name="connsiteX5127" fmla="*/ 7610158 w 7705725"/>
              <a:gd name="connsiteY5127" fmla="*/ 3443287 h 6857998"/>
              <a:gd name="connsiteX5128" fmla="*/ 7608570 w 7705725"/>
              <a:gd name="connsiteY5128" fmla="*/ 3444874 h 6857998"/>
              <a:gd name="connsiteX5129" fmla="*/ 7606665 w 7705725"/>
              <a:gd name="connsiteY5129" fmla="*/ 3446779 h 6857998"/>
              <a:gd name="connsiteX5130" fmla="*/ 7604760 w 7705725"/>
              <a:gd name="connsiteY5130" fmla="*/ 3449319 h 6857998"/>
              <a:gd name="connsiteX5131" fmla="*/ 7603172 w 7705725"/>
              <a:gd name="connsiteY5131" fmla="*/ 3451859 h 6857998"/>
              <a:gd name="connsiteX5132" fmla="*/ 7601585 w 7705725"/>
              <a:gd name="connsiteY5132" fmla="*/ 3455352 h 6857998"/>
              <a:gd name="connsiteX5133" fmla="*/ 7601585 w 7705725"/>
              <a:gd name="connsiteY5133" fmla="*/ 3459479 h 6857998"/>
              <a:gd name="connsiteX5134" fmla="*/ 7601902 w 7705725"/>
              <a:gd name="connsiteY5134" fmla="*/ 3462337 h 6857998"/>
              <a:gd name="connsiteX5135" fmla="*/ 7602855 w 7705725"/>
              <a:gd name="connsiteY5135" fmla="*/ 3463289 h 6857998"/>
              <a:gd name="connsiteX5136" fmla="*/ 7603172 w 7705725"/>
              <a:gd name="connsiteY5136" fmla="*/ 3463924 h 6857998"/>
              <a:gd name="connsiteX5137" fmla="*/ 7603808 w 7705725"/>
              <a:gd name="connsiteY5137" fmla="*/ 3464559 h 6857998"/>
              <a:gd name="connsiteX5138" fmla="*/ 7605078 w 7705725"/>
              <a:gd name="connsiteY5138" fmla="*/ 3464877 h 6857998"/>
              <a:gd name="connsiteX5139" fmla="*/ 7606982 w 7705725"/>
              <a:gd name="connsiteY5139" fmla="*/ 3464877 h 6857998"/>
              <a:gd name="connsiteX5140" fmla="*/ 7609522 w 7705725"/>
              <a:gd name="connsiteY5140" fmla="*/ 3463924 h 6857998"/>
              <a:gd name="connsiteX5141" fmla="*/ 7615872 w 7705725"/>
              <a:gd name="connsiteY5141" fmla="*/ 3461702 h 6857998"/>
              <a:gd name="connsiteX5142" fmla="*/ 7623492 w 7705725"/>
              <a:gd name="connsiteY5142" fmla="*/ 3459162 h 6857998"/>
              <a:gd name="connsiteX5143" fmla="*/ 7627620 w 7705725"/>
              <a:gd name="connsiteY5143" fmla="*/ 3458527 h 6857998"/>
              <a:gd name="connsiteX5144" fmla="*/ 7631748 w 7705725"/>
              <a:gd name="connsiteY5144" fmla="*/ 3457574 h 6857998"/>
              <a:gd name="connsiteX5145" fmla="*/ 7636192 w 7705725"/>
              <a:gd name="connsiteY5145" fmla="*/ 3457574 h 6857998"/>
              <a:gd name="connsiteX5146" fmla="*/ 7641272 w 7705725"/>
              <a:gd name="connsiteY5146" fmla="*/ 3458527 h 6857998"/>
              <a:gd name="connsiteX5147" fmla="*/ 7643495 w 7705725"/>
              <a:gd name="connsiteY5147" fmla="*/ 3459162 h 6857998"/>
              <a:gd name="connsiteX5148" fmla="*/ 7645718 w 7705725"/>
              <a:gd name="connsiteY5148" fmla="*/ 3459797 h 6857998"/>
              <a:gd name="connsiteX5149" fmla="*/ 7648258 w 7705725"/>
              <a:gd name="connsiteY5149" fmla="*/ 3461067 h 6857998"/>
              <a:gd name="connsiteX5150" fmla="*/ 7650798 w 7705725"/>
              <a:gd name="connsiteY5150" fmla="*/ 3462654 h 6857998"/>
              <a:gd name="connsiteX5151" fmla="*/ 7648258 w 7705725"/>
              <a:gd name="connsiteY5151" fmla="*/ 3469639 h 6857998"/>
              <a:gd name="connsiteX5152" fmla="*/ 7647305 w 7705725"/>
              <a:gd name="connsiteY5152" fmla="*/ 3475989 h 6857998"/>
              <a:gd name="connsiteX5153" fmla="*/ 7646670 w 7705725"/>
              <a:gd name="connsiteY5153" fmla="*/ 3482974 h 6857998"/>
              <a:gd name="connsiteX5154" fmla="*/ 7646670 w 7705725"/>
              <a:gd name="connsiteY5154" fmla="*/ 3489324 h 6857998"/>
              <a:gd name="connsiteX5155" fmla="*/ 7647305 w 7705725"/>
              <a:gd name="connsiteY5155" fmla="*/ 3495357 h 6857998"/>
              <a:gd name="connsiteX5156" fmla="*/ 7648258 w 7705725"/>
              <a:gd name="connsiteY5156" fmla="*/ 3501389 h 6857998"/>
              <a:gd name="connsiteX5157" fmla="*/ 7649528 w 7705725"/>
              <a:gd name="connsiteY5157" fmla="*/ 3507422 h 6857998"/>
              <a:gd name="connsiteX5158" fmla="*/ 7651432 w 7705725"/>
              <a:gd name="connsiteY5158" fmla="*/ 3513137 h 6857998"/>
              <a:gd name="connsiteX5159" fmla="*/ 7654925 w 7705725"/>
              <a:gd name="connsiteY5159" fmla="*/ 3524567 h 6857998"/>
              <a:gd name="connsiteX5160" fmla="*/ 7656195 w 7705725"/>
              <a:gd name="connsiteY5160" fmla="*/ 3529964 h 6857998"/>
              <a:gd name="connsiteX5161" fmla="*/ 7657465 w 7705725"/>
              <a:gd name="connsiteY5161" fmla="*/ 3535362 h 6857998"/>
              <a:gd name="connsiteX5162" fmla="*/ 7658735 w 7705725"/>
              <a:gd name="connsiteY5162" fmla="*/ 3540759 h 6857998"/>
              <a:gd name="connsiteX5163" fmla="*/ 7659370 w 7705725"/>
              <a:gd name="connsiteY5163" fmla="*/ 3545839 h 6857998"/>
              <a:gd name="connsiteX5164" fmla="*/ 7659370 w 7705725"/>
              <a:gd name="connsiteY5164" fmla="*/ 3551237 h 6857998"/>
              <a:gd name="connsiteX5165" fmla="*/ 7658735 w 7705725"/>
              <a:gd name="connsiteY5165" fmla="*/ 3556634 h 6857998"/>
              <a:gd name="connsiteX5166" fmla="*/ 7657782 w 7705725"/>
              <a:gd name="connsiteY5166" fmla="*/ 3559809 h 6857998"/>
              <a:gd name="connsiteX5167" fmla="*/ 7656830 w 7705725"/>
              <a:gd name="connsiteY5167" fmla="*/ 3563302 h 6857998"/>
              <a:gd name="connsiteX5168" fmla="*/ 7653972 w 7705725"/>
              <a:gd name="connsiteY5168" fmla="*/ 3569652 h 6857998"/>
              <a:gd name="connsiteX5169" fmla="*/ 7650798 w 7705725"/>
              <a:gd name="connsiteY5169" fmla="*/ 3575684 h 6857998"/>
              <a:gd name="connsiteX5170" fmla="*/ 7646988 w 7705725"/>
              <a:gd name="connsiteY5170" fmla="*/ 3581717 h 6857998"/>
              <a:gd name="connsiteX5171" fmla="*/ 7642860 w 7705725"/>
              <a:gd name="connsiteY5171" fmla="*/ 3587432 h 6857998"/>
              <a:gd name="connsiteX5172" fmla="*/ 7638098 w 7705725"/>
              <a:gd name="connsiteY5172" fmla="*/ 3592829 h 6857998"/>
              <a:gd name="connsiteX5173" fmla="*/ 7628255 w 7705725"/>
              <a:gd name="connsiteY5173" fmla="*/ 3603942 h 6857998"/>
              <a:gd name="connsiteX5174" fmla="*/ 7623810 w 7705725"/>
              <a:gd name="connsiteY5174" fmla="*/ 3609657 h 6857998"/>
              <a:gd name="connsiteX5175" fmla="*/ 7619048 w 7705725"/>
              <a:gd name="connsiteY5175" fmla="*/ 3615372 h 6857998"/>
              <a:gd name="connsiteX5176" fmla="*/ 7614602 w 7705725"/>
              <a:gd name="connsiteY5176" fmla="*/ 3621404 h 6857998"/>
              <a:gd name="connsiteX5177" fmla="*/ 7610792 w 7705725"/>
              <a:gd name="connsiteY5177" fmla="*/ 3627754 h 6857998"/>
              <a:gd name="connsiteX5178" fmla="*/ 7606982 w 7705725"/>
              <a:gd name="connsiteY5178" fmla="*/ 3634422 h 6857998"/>
              <a:gd name="connsiteX5179" fmla="*/ 7603808 w 7705725"/>
              <a:gd name="connsiteY5179" fmla="*/ 3641724 h 6857998"/>
              <a:gd name="connsiteX5180" fmla="*/ 7601585 w 7705725"/>
              <a:gd name="connsiteY5180" fmla="*/ 3649662 h 6857998"/>
              <a:gd name="connsiteX5181" fmla="*/ 7600632 w 7705725"/>
              <a:gd name="connsiteY5181" fmla="*/ 3653789 h 6857998"/>
              <a:gd name="connsiteX5182" fmla="*/ 7599680 w 7705725"/>
              <a:gd name="connsiteY5182" fmla="*/ 3657917 h 6857998"/>
              <a:gd name="connsiteX5183" fmla="*/ 7599045 w 7705725"/>
              <a:gd name="connsiteY5183" fmla="*/ 3659822 h 6857998"/>
              <a:gd name="connsiteX5184" fmla="*/ 7599045 w 7705725"/>
              <a:gd name="connsiteY5184" fmla="*/ 3661727 h 6857998"/>
              <a:gd name="connsiteX5185" fmla="*/ 7599045 w 7705725"/>
              <a:gd name="connsiteY5185" fmla="*/ 3663314 h 6857998"/>
              <a:gd name="connsiteX5186" fmla="*/ 7599362 w 7705725"/>
              <a:gd name="connsiteY5186" fmla="*/ 3664584 h 6857998"/>
              <a:gd name="connsiteX5187" fmla="*/ 7599998 w 7705725"/>
              <a:gd name="connsiteY5187" fmla="*/ 3665854 h 6857998"/>
              <a:gd name="connsiteX5188" fmla="*/ 7601268 w 7705725"/>
              <a:gd name="connsiteY5188" fmla="*/ 3667124 h 6857998"/>
              <a:gd name="connsiteX5189" fmla="*/ 7602538 w 7705725"/>
              <a:gd name="connsiteY5189" fmla="*/ 3667759 h 6857998"/>
              <a:gd name="connsiteX5190" fmla="*/ 7603808 w 7705725"/>
              <a:gd name="connsiteY5190" fmla="*/ 3669029 h 6857998"/>
              <a:gd name="connsiteX5191" fmla="*/ 7607618 w 7705725"/>
              <a:gd name="connsiteY5191" fmla="*/ 3669982 h 6857998"/>
              <a:gd name="connsiteX5192" fmla="*/ 7611745 w 7705725"/>
              <a:gd name="connsiteY5192" fmla="*/ 3671569 h 6857998"/>
              <a:gd name="connsiteX5193" fmla="*/ 7620952 w 7705725"/>
              <a:gd name="connsiteY5193" fmla="*/ 3673474 h 6857998"/>
              <a:gd name="connsiteX5194" fmla="*/ 7625398 w 7705725"/>
              <a:gd name="connsiteY5194" fmla="*/ 3674427 h 6857998"/>
              <a:gd name="connsiteX5195" fmla="*/ 7629208 w 7705725"/>
              <a:gd name="connsiteY5195" fmla="*/ 3675697 h 6857998"/>
              <a:gd name="connsiteX5196" fmla="*/ 7632700 w 7705725"/>
              <a:gd name="connsiteY5196" fmla="*/ 3677602 h 6857998"/>
              <a:gd name="connsiteX5197" fmla="*/ 7633652 w 7705725"/>
              <a:gd name="connsiteY5197" fmla="*/ 3678237 h 6857998"/>
              <a:gd name="connsiteX5198" fmla="*/ 7634922 w 7705725"/>
              <a:gd name="connsiteY5198" fmla="*/ 3679507 h 6857998"/>
              <a:gd name="connsiteX5199" fmla="*/ 7635558 w 7705725"/>
              <a:gd name="connsiteY5199" fmla="*/ 3681094 h 6857998"/>
              <a:gd name="connsiteX5200" fmla="*/ 7635875 w 7705725"/>
              <a:gd name="connsiteY5200" fmla="*/ 3682047 h 6857998"/>
              <a:gd name="connsiteX5201" fmla="*/ 7635875 w 7705725"/>
              <a:gd name="connsiteY5201" fmla="*/ 3683952 h 6857998"/>
              <a:gd name="connsiteX5202" fmla="*/ 7635558 w 7705725"/>
              <a:gd name="connsiteY5202" fmla="*/ 3685539 h 6857998"/>
              <a:gd name="connsiteX5203" fmla="*/ 7634922 w 7705725"/>
              <a:gd name="connsiteY5203" fmla="*/ 3687762 h 6857998"/>
              <a:gd name="connsiteX5204" fmla="*/ 7633335 w 7705725"/>
              <a:gd name="connsiteY5204" fmla="*/ 3689984 h 6857998"/>
              <a:gd name="connsiteX5205" fmla="*/ 7631748 w 7705725"/>
              <a:gd name="connsiteY5205" fmla="*/ 3692207 h 6857998"/>
              <a:gd name="connsiteX5206" fmla="*/ 7629525 w 7705725"/>
              <a:gd name="connsiteY5206" fmla="*/ 3695382 h 6857998"/>
              <a:gd name="connsiteX5207" fmla="*/ 7628890 w 7705725"/>
              <a:gd name="connsiteY5207" fmla="*/ 3700144 h 6857998"/>
              <a:gd name="connsiteX5208" fmla="*/ 7627938 w 7705725"/>
              <a:gd name="connsiteY5208" fmla="*/ 3704272 h 6857998"/>
              <a:gd name="connsiteX5209" fmla="*/ 7626985 w 7705725"/>
              <a:gd name="connsiteY5209" fmla="*/ 3707129 h 6857998"/>
              <a:gd name="connsiteX5210" fmla="*/ 7625715 w 7705725"/>
              <a:gd name="connsiteY5210" fmla="*/ 3708717 h 6857998"/>
              <a:gd name="connsiteX5211" fmla="*/ 7624128 w 7705725"/>
              <a:gd name="connsiteY5211" fmla="*/ 3709669 h 6857998"/>
              <a:gd name="connsiteX5212" fmla="*/ 7622858 w 7705725"/>
              <a:gd name="connsiteY5212" fmla="*/ 3709669 h 6857998"/>
              <a:gd name="connsiteX5213" fmla="*/ 7620952 w 7705725"/>
              <a:gd name="connsiteY5213" fmla="*/ 3709352 h 6857998"/>
              <a:gd name="connsiteX5214" fmla="*/ 7619365 w 7705725"/>
              <a:gd name="connsiteY5214" fmla="*/ 3708082 h 6857998"/>
              <a:gd name="connsiteX5215" fmla="*/ 7615238 w 7705725"/>
              <a:gd name="connsiteY5215" fmla="*/ 3705224 h 6857998"/>
              <a:gd name="connsiteX5216" fmla="*/ 7611110 w 7705725"/>
              <a:gd name="connsiteY5216" fmla="*/ 3702049 h 6857998"/>
              <a:gd name="connsiteX5217" fmla="*/ 7609205 w 7705725"/>
              <a:gd name="connsiteY5217" fmla="*/ 3700462 h 6857998"/>
              <a:gd name="connsiteX5218" fmla="*/ 7606982 w 7705725"/>
              <a:gd name="connsiteY5218" fmla="*/ 3699827 h 6857998"/>
              <a:gd name="connsiteX5219" fmla="*/ 7604760 w 7705725"/>
              <a:gd name="connsiteY5219" fmla="*/ 3699192 h 6857998"/>
              <a:gd name="connsiteX5220" fmla="*/ 7602855 w 7705725"/>
              <a:gd name="connsiteY5220" fmla="*/ 3699509 h 6857998"/>
              <a:gd name="connsiteX5221" fmla="*/ 7600632 w 7705725"/>
              <a:gd name="connsiteY5221" fmla="*/ 3700144 h 6857998"/>
              <a:gd name="connsiteX5222" fmla="*/ 7598728 w 7705725"/>
              <a:gd name="connsiteY5222" fmla="*/ 3701732 h 6857998"/>
              <a:gd name="connsiteX5223" fmla="*/ 7596822 w 7705725"/>
              <a:gd name="connsiteY5223" fmla="*/ 3703637 h 6857998"/>
              <a:gd name="connsiteX5224" fmla="*/ 7594918 w 7705725"/>
              <a:gd name="connsiteY5224" fmla="*/ 3705542 h 6857998"/>
              <a:gd name="connsiteX5225" fmla="*/ 7591425 w 7705725"/>
              <a:gd name="connsiteY5225" fmla="*/ 3709987 h 6857998"/>
              <a:gd name="connsiteX5226" fmla="*/ 7587932 w 7705725"/>
              <a:gd name="connsiteY5226" fmla="*/ 3714432 h 6857998"/>
              <a:gd name="connsiteX5227" fmla="*/ 7585710 w 7705725"/>
              <a:gd name="connsiteY5227" fmla="*/ 3716654 h 6857998"/>
              <a:gd name="connsiteX5228" fmla="*/ 7583488 w 7705725"/>
              <a:gd name="connsiteY5228" fmla="*/ 3718559 h 6857998"/>
              <a:gd name="connsiteX5229" fmla="*/ 7580630 w 7705725"/>
              <a:gd name="connsiteY5229" fmla="*/ 3720147 h 6857998"/>
              <a:gd name="connsiteX5230" fmla="*/ 7577455 w 7705725"/>
              <a:gd name="connsiteY5230" fmla="*/ 3721417 h 6857998"/>
              <a:gd name="connsiteX5231" fmla="*/ 7573645 w 7705725"/>
              <a:gd name="connsiteY5231" fmla="*/ 3722052 h 6857998"/>
              <a:gd name="connsiteX5232" fmla="*/ 7569518 w 7705725"/>
              <a:gd name="connsiteY5232" fmla="*/ 3722052 h 6857998"/>
              <a:gd name="connsiteX5233" fmla="*/ 7565072 w 7705725"/>
              <a:gd name="connsiteY5233" fmla="*/ 3721417 h 6857998"/>
              <a:gd name="connsiteX5234" fmla="*/ 7559358 w 7705725"/>
              <a:gd name="connsiteY5234" fmla="*/ 3719829 h 6857998"/>
              <a:gd name="connsiteX5235" fmla="*/ 7560945 w 7705725"/>
              <a:gd name="connsiteY5235" fmla="*/ 3727449 h 6857998"/>
              <a:gd name="connsiteX5236" fmla="*/ 7561580 w 7705725"/>
              <a:gd name="connsiteY5236" fmla="*/ 3730307 h 6857998"/>
              <a:gd name="connsiteX5237" fmla="*/ 7562850 w 7705725"/>
              <a:gd name="connsiteY5237" fmla="*/ 3733164 h 6857998"/>
              <a:gd name="connsiteX5238" fmla="*/ 7563802 w 7705725"/>
              <a:gd name="connsiteY5238" fmla="*/ 3735704 h 6857998"/>
              <a:gd name="connsiteX5239" fmla="*/ 7565072 w 7705725"/>
              <a:gd name="connsiteY5239" fmla="*/ 3737927 h 6857998"/>
              <a:gd name="connsiteX5240" fmla="*/ 7566660 w 7705725"/>
              <a:gd name="connsiteY5240" fmla="*/ 3739832 h 6857998"/>
              <a:gd name="connsiteX5241" fmla="*/ 7567930 w 7705725"/>
              <a:gd name="connsiteY5241" fmla="*/ 3741737 h 6857998"/>
              <a:gd name="connsiteX5242" fmla="*/ 7571422 w 7705725"/>
              <a:gd name="connsiteY5242" fmla="*/ 3744594 h 6857998"/>
              <a:gd name="connsiteX5243" fmla="*/ 7575232 w 7705725"/>
              <a:gd name="connsiteY5243" fmla="*/ 3746817 h 6857998"/>
              <a:gd name="connsiteX5244" fmla="*/ 7579360 w 7705725"/>
              <a:gd name="connsiteY5244" fmla="*/ 3748404 h 6857998"/>
              <a:gd name="connsiteX5245" fmla="*/ 7583805 w 7705725"/>
              <a:gd name="connsiteY5245" fmla="*/ 3749992 h 6857998"/>
              <a:gd name="connsiteX5246" fmla="*/ 7593648 w 7705725"/>
              <a:gd name="connsiteY5246" fmla="*/ 3752214 h 6857998"/>
              <a:gd name="connsiteX5247" fmla="*/ 7599045 w 7705725"/>
              <a:gd name="connsiteY5247" fmla="*/ 3753484 h 6857998"/>
              <a:gd name="connsiteX5248" fmla="*/ 7603808 w 7705725"/>
              <a:gd name="connsiteY5248" fmla="*/ 3754754 h 6857998"/>
              <a:gd name="connsiteX5249" fmla="*/ 7609205 w 7705725"/>
              <a:gd name="connsiteY5249" fmla="*/ 3756659 h 6857998"/>
              <a:gd name="connsiteX5250" fmla="*/ 7614602 w 7705725"/>
              <a:gd name="connsiteY5250" fmla="*/ 3759517 h 6857998"/>
              <a:gd name="connsiteX5251" fmla="*/ 7619682 w 7705725"/>
              <a:gd name="connsiteY5251" fmla="*/ 3762374 h 6857998"/>
              <a:gd name="connsiteX5252" fmla="*/ 7625080 w 7705725"/>
              <a:gd name="connsiteY5252" fmla="*/ 3766502 h 6857998"/>
              <a:gd name="connsiteX5253" fmla="*/ 7620952 w 7705725"/>
              <a:gd name="connsiteY5253" fmla="*/ 3771899 h 6857998"/>
              <a:gd name="connsiteX5254" fmla="*/ 7616825 w 7705725"/>
              <a:gd name="connsiteY5254" fmla="*/ 3777297 h 6857998"/>
              <a:gd name="connsiteX5255" fmla="*/ 7613015 w 7705725"/>
              <a:gd name="connsiteY5255" fmla="*/ 3783329 h 6857998"/>
              <a:gd name="connsiteX5256" fmla="*/ 7609522 w 7705725"/>
              <a:gd name="connsiteY5256" fmla="*/ 3789679 h 6857998"/>
              <a:gd name="connsiteX5257" fmla="*/ 7606665 w 7705725"/>
              <a:gd name="connsiteY5257" fmla="*/ 3796029 h 6857998"/>
              <a:gd name="connsiteX5258" fmla="*/ 7603490 w 7705725"/>
              <a:gd name="connsiteY5258" fmla="*/ 3802697 h 6857998"/>
              <a:gd name="connsiteX5259" fmla="*/ 7601268 w 7705725"/>
              <a:gd name="connsiteY5259" fmla="*/ 3809999 h 6857998"/>
              <a:gd name="connsiteX5260" fmla="*/ 7599045 w 7705725"/>
              <a:gd name="connsiteY5260" fmla="*/ 3816984 h 6857998"/>
              <a:gd name="connsiteX5261" fmla="*/ 7597140 w 7705725"/>
              <a:gd name="connsiteY5261" fmla="*/ 3824287 h 6857998"/>
              <a:gd name="connsiteX5262" fmla="*/ 7595552 w 7705725"/>
              <a:gd name="connsiteY5262" fmla="*/ 3831589 h 6857998"/>
              <a:gd name="connsiteX5263" fmla="*/ 7594600 w 7705725"/>
              <a:gd name="connsiteY5263" fmla="*/ 3838574 h 6857998"/>
              <a:gd name="connsiteX5264" fmla="*/ 7593648 w 7705725"/>
              <a:gd name="connsiteY5264" fmla="*/ 3845877 h 6857998"/>
              <a:gd name="connsiteX5265" fmla="*/ 7593648 w 7705725"/>
              <a:gd name="connsiteY5265" fmla="*/ 3852862 h 6857998"/>
              <a:gd name="connsiteX5266" fmla="*/ 7593648 w 7705725"/>
              <a:gd name="connsiteY5266" fmla="*/ 3860164 h 6857998"/>
              <a:gd name="connsiteX5267" fmla="*/ 7594600 w 7705725"/>
              <a:gd name="connsiteY5267" fmla="*/ 3866514 h 6857998"/>
              <a:gd name="connsiteX5268" fmla="*/ 7595552 w 7705725"/>
              <a:gd name="connsiteY5268" fmla="*/ 3872864 h 6857998"/>
              <a:gd name="connsiteX5269" fmla="*/ 7589838 w 7705725"/>
              <a:gd name="connsiteY5269" fmla="*/ 3875087 h 6857998"/>
              <a:gd name="connsiteX5270" fmla="*/ 7585075 w 7705725"/>
              <a:gd name="connsiteY5270" fmla="*/ 3876357 h 6857998"/>
              <a:gd name="connsiteX5271" fmla="*/ 7580630 w 7705725"/>
              <a:gd name="connsiteY5271" fmla="*/ 3876992 h 6857998"/>
              <a:gd name="connsiteX5272" fmla="*/ 7576502 w 7705725"/>
              <a:gd name="connsiteY5272" fmla="*/ 3876674 h 6857998"/>
              <a:gd name="connsiteX5273" fmla="*/ 7572692 w 7705725"/>
              <a:gd name="connsiteY5273" fmla="*/ 3876039 h 6857998"/>
              <a:gd name="connsiteX5274" fmla="*/ 7568882 w 7705725"/>
              <a:gd name="connsiteY5274" fmla="*/ 3874452 h 6857998"/>
              <a:gd name="connsiteX5275" fmla="*/ 7565390 w 7705725"/>
              <a:gd name="connsiteY5275" fmla="*/ 3872547 h 6857998"/>
              <a:gd name="connsiteX5276" fmla="*/ 7562532 w 7705725"/>
              <a:gd name="connsiteY5276" fmla="*/ 3870324 h 6857998"/>
              <a:gd name="connsiteX5277" fmla="*/ 7559358 w 7705725"/>
              <a:gd name="connsiteY5277" fmla="*/ 3867784 h 6857998"/>
              <a:gd name="connsiteX5278" fmla="*/ 7556818 w 7705725"/>
              <a:gd name="connsiteY5278" fmla="*/ 3864927 h 6857998"/>
              <a:gd name="connsiteX5279" fmla="*/ 7551102 w 7705725"/>
              <a:gd name="connsiteY5279" fmla="*/ 3858894 h 6857998"/>
              <a:gd name="connsiteX5280" fmla="*/ 7545070 w 7705725"/>
              <a:gd name="connsiteY5280" fmla="*/ 3852544 h 6857998"/>
              <a:gd name="connsiteX5281" fmla="*/ 7541895 w 7705725"/>
              <a:gd name="connsiteY5281" fmla="*/ 3849687 h 6857998"/>
              <a:gd name="connsiteX5282" fmla="*/ 7538720 w 7705725"/>
              <a:gd name="connsiteY5282" fmla="*/ 3846829 h 6857998"/>
              <a:gd name="connsiteX5283" fmla="*/ 7535862 w 7705725"/>
              <a:gd name="connsiteY5283" fmla="*/ 3847782 h 6857998"/>
              <a:gd name="connsiteX5284" fmla="*/ 7533322 w 7705725"/>
              <a:gd name="connsiteY5284" fmla="*/ 3848734 h 6857998"/>
              <a:gd name="connsiteX5285" fmla="*/ 7531100 w 7705725"/>
              <a:gd name="connsiteY5285" fmla="*/ 3850322 h 6857998"/>
              <a:gd name="connsiteX5286" fmla="*/ 7529195 w 7705725"/>
              <a:gd name="connsiteY5286" fmla="*/ 3851909 h 6857998"/>
              <a:gd name="connsiteX5287" fmla="*/ 7527290 w 7705725"/>
              <a:gd name="connsiteY5287" fmla="*/ 3853814 h 6857998"/>
              <a:gd name="connsiteX5288" fmla="*/ 7525702 w 7705725"/>
              <a:gd name="connsiteY5288" fmla="*/ 3855719 h 6857998"/>
              <a:gd name="connsiteX5289" fmla="*/ 7524432 w 7705725"/>
              <a:gd name="connsiteY5289" fmla="*/ 3857942 h 6857998"/>
              <a:gd name="connsiteX5290" fmla="*/ 7523162 w 7705725"/>
              <a:gd name="connsiteY5290" fmla="*/ 3860164 h 6857998"/>
              <a:gd name="connsiteX5291" fmla="*/ 7521258 w 7705725"/>
              <a:gd name="connsiteY5291" fmla="*/ 3865562 h 6857998"/>
              <a:gd name="connsiteX5292" fmla="*/ 7520305 w 7705725"/>
              <a:gd name="connsiteY5292" fmla="*/ 3870959 h 6857998"/>
              <a:gd name="connsiteX5293" fmla="*/ 7519352 w 7705725"/>
              <a:gd name="connsiteY5293" fmla="*/ 3877627 h 6857998"/>
              <a:gd name="connsiteX5294" fmla="*/ 7519352 w 7705725"/>
              <a:gd name="connsiteY5294" fmla="*/ 3884294 h 6857998"/>
              <a:gd name="connsiteX5295" fmla="*/ 7519352 w 7705725"/>
              <a:gd name="connsiteY5295" fmla="*/ 3891279 h 6857998"/>
              <a:gd name="connsiteX5296" fmla="*/ 7519670 w 7705725"/>
              <a:gd name="connsiteY5296" fmla="*/ 3898582 h 6857998"/>
              <a:gd name="connsiteX5297" fmla="*/ 7520940 w 7705725"/>
              <a:gd name="connsiteY5297" fmla="*/ 3914139 h 6857998"/>
              <a:gd name="connsiteX5298" fmla="*/ 7522210 w 7705725"/>
              <a:gd name="connsiteY5298" fmla="*/ 3929379 h 6857998"/>
              <a:gd name="connsiteX5299" fmla="*/ 7522528 w 7705725"/>
              <a:gd name="connsiteY5299" fmla="*/ 3937317 h 6857998"/>
              <a:gd name="connsiteX5300" fmla="*/ 7522528 w 7705725"/>
              <a:gd name="connsiteY5300" fmla="*/ 3944937 h 6857998"/>
              <a:gd name="connsiteX5301" fmla="*/ 7515542 w 7705725"/>
              <a:gd name="connsiteY5301" fmla="*/ 3941127 h 6857998"/>
              <a:gd name="connsiteX5302" fmla="*/ 7508875 w 7705725"/>
              <a:gd name="connsiteY5302" fmla="*/ 3938269 h 6857998"/>
              <a:gd name="connsiteX5303" fmla="*/ 7497445 w 7705725"/>
              <a:gd name="connsiteY5303" fmla="*/ 3934142 h 6857998"/>
              <a:gd name="connsiteX5304" fmla="*/ 7487602 w 7705725"/>
              <a:gd name="connsiteY5304" fmla="*/ 3930332 h 6857998"/>
              <a:gd name="connsiteX5305" fmla="*/ 7483475 w 7705725"/>
              <a:gd name="connsiteY5305" fmla="*/ 3928744 h 6857998"/>
              <a:gd name="connsiteX5306" fmla="*/ 7479348 w 7705725"/>
              <a:gd name="connsiteY5306" fmla="*/ 3926839 h 6857998"/>
              <a:gd name="connsiteX5307" fmla="*/ 7476172 w 7705725"/>
              <a:gd name="connsiteY5307" fmla="*/ 3924934 h 6857998"/>
              <a:gd name="connsiteX5308" fmla="*/ 7472998 w 7705725"/>
              <a:gd name="connsiteY5308" fmla="*/ 3922712 h 6857998"/>
              <a:gd name="connsiteX5309" fmla="*/ 7470140 w 7705725"/>
              <a:gd name="connsiteY5309" fmla="*/ 3920172 h 6857998"/>
              <a:gd name="connsiteX5310" fmla="*/ 7467282 w 7705725"/>
              <a:gd name="connsiteY5310" fmla="*/ 3916679 h 6857998"/>
              <a:gd name="connsiteX5311" fmla="*/ 7465060 w 7705725"/>
              <a:gd name="connsiteY5311" fmla="*/ 3912552 h 6857998"/>
              <a:gd name="connsiteX5312" fmla="*/ 7462838 w 7705725"/>
              <a:gd name="connsiteY5312" fmla="*/ 3907789 h 6857998"/>
              <a:gd name="connsiteX5313" fmla="*/ 7461250 w 7705725"/>
              <a:gd name="connsiteY5313" fmla="*/ 3902074 h 6857998"/>
              <a:gd name="connsiteX5314" fmla="*/ 7459345 w 7705725"/>
              <a:gd name="connsiteY5314" fmla="*/ 3895089 h 6857998"/>
              <a:gd name="connsiteX5315" fmla="*/ 7456488 w 7705725"/>
              <a:gd name="connsiteY5315" fmla="*/ 3894772 h 6857998"/>
              <a:gd name="connsiteX5316" fmla="*/ 7453948 w 7705725"/>
              <a:gd name="connsiteY5316" fmla="*/ 3895724 h 6857998"/>
              <a:gd name="connsiteX5317" fmla="*/ 7451408 w 7705725"/>
              <a:gd name="connsiteY5317" fmla="*/ 3896359 h 6857998"/>
              <a:gd name="connsiteX5318" fmla="*/ 7449502 w 7705725"/>
              <a:gd name="connsiteY5318" fmla="*/ 3897312 h 6857998"/>
              <a:gd name="connsiteX5319" fmla="*/ 7447915 w 7705725"/>
              <a:gd name="connsiteY5319" fmla="*/ 3899217 h 6857998"/>
              <a:gd name="connsiteX5320" fmla="*/ 7446328 w 7705725"/>
              <a:gd name="connsiteY5320" fmla="*/ 3901122 h 6857998"/>
              <a:gd name="connsiteX5321" fmla="*/ 7445058 w 7705725"/>
              <a:gd name="connsiteY5321" fmla="*/ 3903344 h 6857998"/>
              <a:gd name="connsiteX5322" fmla="*/ 7444105 w 7705725"/>
              <a:gd name="connsiteY5322" fmla="*/ 3906202 h 6857998"/>
              <a:gd name="connsiteX5323" fmla="*/ 7442200 w 7705725"/>
              <a:gd name="connsiteY5323" fmla="*/ 3911282 h 6857998"/>
              <a:gd name="connsiteX5324" fmla="*/ 7440612 w 7705725"/>
              <a:gd name="connsiteY5324" fmla="*/ 3917314 h 6857998"/>
              <a:gd name="connsiteX5325" fmla="*/ 7438708 w 7705725"/>
              <a:gd name="connsiteY5325" fmla="*/ 3923029 h 6857998"/>
              <a:gd name="connsiteX5326" fmla="*/ 7436485 w 7705725"/>
              <a:gd name="connsiteY5326" fmla="*/ 3928427 h 6857998"/>
              <a:gd name="connsiteX5327" fmla="*/ 7436168 w 7705725"/>
              <a:gd name="connsiteY5327" fmla="*/ 3930332 h 6857998"/>
              <a:gd name="connsiteX5328" fmla="*/ 7436168 w 7705725"/>
              <a:gd name="connsiteY5328" fmla="*/ 3931919 h 6857998"/>
              <a:gd name="connsiteX5329" fmla="*/ 7436485 w 7705725"/>
              <a:gd name="connsiteY5329" fmla="*/ 3933824 h 6857998"/>
              <a:gd name="connsiteX5330" fmla="*/ 7437120 w 7705725"/>
              <a:gd name="connsiteY5330" fmla="*/ 3935094 h 6857998"/>
              <a:gd name="connsiteX5331" fmla="*/ 7438072 w 7705725"/>
              <a:gd name="connsiteY5331" fmla="*/ 3936682 h 6857998"/>
              <a:gd name="connsiteX5332" fmla="*/ 7439025 w 7705725"/>
              <a:gd name="connsiteY5332" fmla="*/ 3937952 h 6857998"/>
              <a:gd name="connsiteX5333" fmla="*/ 7442200 w 7705725"/>
              <a:gd name="connsiteY5333" fmla="*/ 3940174 h 6857998"/>
              <a:gd name="connsiteX5334" fmla="*/ 7446328 w 7705725"/>
              <a:gd name="connsiteY5334" fmla="*/ 3942397 h 6857998"/>
              <a:gd name="connsiteX5335" fmla="*/ 7450772 w 7705725"/>
              <a:gd name="connsiteY5335" fmla="*/ 3944302 h 6857998"/>
              <a:gd name="connsiteX5336" fmla="*/ 7455535 w 7705725"/>
              <a:gd name="connsiteY5336" fmla="*/ 3945889 h 6857998"/>
              <a:gd name="connsiteX5337" fmla="*/ 7461250 w 7705725"/>
              <a:gd name="connsiteY5337" fmla="*/ 3947159 h 6857998"/>
              <a:gd name="connsiteX5338" fmla="*/ 7473315 w 7705725"/>
              <a:gd name="connsiteY5338" fmla="*/ 3950017 h 6857998"/>
              <a:gd name="connsiteX5339" fmla="*/ 7485062 w 7705725"/>
              <a:gd name="connsiteY5339" fmla="*/ 3952874 h 6857998"/>
              <a:gd name="connsiteX5340" fmla="*/ 7490778 w 7705725"/>
              <a:gd name="connsiteY5340" fmla="*/ 3954462 h 6857998"/>
              <a:gd name="connsiteX5341" fmla="*/ 7496175 w 7705725"/>
              <a:gd name="connsiteY5341" fmla="*/ 3956049 h 6857998"/>
              <a:gd name="connsiteX5342" fmla="*/ 7500620 w 7705725"/>
              <a:gd name="connsiteY5342" fmla="*/ 3957954 h 6857998"/>
              <a:gd name="connsiteX5343" fmla="*/ 7504748 w 7705725"/>
              <a:gd name="connsiteY5343" fmla="*/ 3959542 h 6857998"/>
              <a:gd name="connsiteX5344" fmla="*/ 7504112 w 7705725"/>
              <a:gd name="connsiteY5344" fmla="*/ 3962399 h 6857998"/>
              <a:gd name="connsiteX5345" fmla="*/ 7503160 w 7705725"/>
              <a:gd name="connsiteY5345" fmla="*/ 3964622 h 6857998"/>
              <a:gd name="connsiteX5346" fmla="*/ 7503160 w 7705725"/>
              <a:gd name="connsiteY5346" fmla="*/ 3967162 h 6857998"/>
              <a:gd name="connsiteX5347" fmla="*/ 7503160 w 7705725"/>
              <a:gd name="connsiteY5347" fmla="*/ 3969384 h 6857998"/>
              <a:gd name="connsiteX5348" fmla="*/ 7503478 w 7705725"/>
              <a:gd name="connsiteY5348" fmla="*/ 3971289 h 6857998"/>
              <a:gd name="connsiteX5349" fmla="*/ 7504112 w 7705725"/>
              <a:gd name="connsiteY5349" fmla="*/ 3973512 h 6857998"/>
              <a:gd name="connsiteX5350" fmla="*/ 7505382 w 7705725"/>
              <a:gd name="connsiteY5350" fmla="*/ 3977957 h 6857998"/>
              <a:gd name="connsiteX5351" fmla="*/ 7507605 w 7705725"/>
              <a:gd name="connsiteY5351" fmla="*/ 3981449 h 6857998"/>
              <a:gd name="connsiteX5352" fmla="*/ 7510462 w 7705725"/>
              <a:gd name="connsiteY5352" fmla="*/ 3984942 h 6857998"/>
              <a:gd name="connsiteX5353" fmla="*/ 7516178 w 7705725"/>
              <a:gd name="connsiteY5353" fmla="*/ 3992244 h 6857998"/>
              <a:gd name="connsiteX5354" fmla="*/ 7518718 w 7705725"/>
              <a:gd name="connsiteY5354" fmla="*/ 3995419 h 6857998"/>
              <a:gd name="connsiteX5355" fmla="*/ 7521258 w 7705725"/>
              <a:gd name="connsiteY5355" fmla="*/ 3999229 h 6857998"/>
              <a:gd name="connsiteX5356" fmla="*/ 7523162 w 7705725"/>
              <a:gd name="connsiteY5356" fmla="*/ 4003039 h 6857998"/>
              <a:gd name="connsiteX5357" fmla="*/ 7524750 w 7705725"/>
              <a:gd name="connsiteY5357" fmla="*/ 4007167 h 6857998"/>
              <a:gd name="connsiteX5358" fmla="*/ 7525385 w 7705725"/>
              <a:gd name="connsiteY5358" fmla="*/ 4009072 h 6857998"/>
              <a:gd name="connsiteX5359" fmla="*/ 7525385 w 7705725"/>
              <a:gd name="connsiteY5359" fmla="*/ 4011294 h 6857998"/>
              <a:gd name="connsiteX5360" fmla="*/ 7525385 w 7705725"/>
              <a:gd name="connsiteY5360" fmla="*/ 4013517 h 6857998"/>
              <a:gd name="connsiteX5361" fmla="*/ 7525068 w 7705725"/>
              <a:gd name="connsiteY5361" fmla="*/ 4016374 h 6857998"/>
              <a:gd name="connsiteX5362" fmla="*/ 7524750 w 7705725"/>
              <a:gd name="connsiteY5362" fmla="*/ 4018597 h 6857998"/>
              <a:gd name="connsiteX5363" fmla="*/ 7523480 w 7705725"/>
              <a:gd name="connsiteY5363" fmla="*/ 4021137 h 6857998"/>
              <a:gd name="connsiteX5364" fmla="*/ 7522528 w 7705725"/>
              <a:gd name="connsiteY5364" fmla="*/ 4024312 h 6857998"/>
              <a:gd name="connsiteX5365" fmla="*/ 7520940 w 7705725"/>
              <a:gd name="connsiteY5365" fmla="*/ 4026852 h 6857998"/>
              <a:gd name="connsiteX5366" fmla="*/ 7520940 w 7705725"/>
              <a:gd name="connsiteY5366" fmla="*/ 4029074 h 6857998"/>
              <a:gd name="connsiteX5367" fmla="*/ 7521258 w 7705725"/>
              <a:gd name="connsiteY5367" fmla="*/ 4030979 h 6857998"/>
              <a:gd name="connsiteX5368" fmla="*/ 7522210 w 7705725"/>
              <a:gd name="connsiteY5368" fmla="*/ 4032567 h 6857998"/>
              <a:gd name="connsiteX5369" fmla="*/ 7523162 w 7705725"/>
              <a:gd name="connsiteY5369" fmla="*/ 4034472 h 6857998"/>
              <a:gd name="connsiteX5370" fmla="*/ 7525068 w 7705725"/>
              <a:gd name="connsiteY5370" fmla="*/ 4035742 h 6857998"/>
              <a:gd name="connsiteX5371" fmla="*/ 7526972 w 7705725"/>
              <a:gd name="connsiteY5371" fmla="*/ 4037012 h 6857998"/>
              <a:gd name="connsiteX5372" fmla="*/ 7531418 w 7705725"/>
              <a:gd name="connsiteY5372" fmla="*/ 4039552 h 6857998"/>
              <a:gd name="connsiteX5373" fmla="*/ 7536498 w 7705725"/>
              <a:gd name="connsiteY5373" fmla="*/ 4041774 h 6857998"/>
              <a:gd name="connsiteX5374" fmla="*/ 7541895 w 7705725"/>
              <a:gd name="connsiteY5374" fmla="*/ 4043679 h 6857998"/>
              <a:gd name="connsiteX5375" fmla="*/ 7547610 w 7705725"/>
              <a:gd name="connsiteY5375" fmla="*/ 4046219 h 6857998"/>
              <a:gd name="connsiteX5376" fmla="*/ 7553008 w 7705725"/>
              <a:gd name="connsiteY5376" fmla="*/ 4047807 h 6857998"/>
              <a:gd name="connsiteX5377" fmla="*/ 7546658 w 7705725"/>
              <a:gd name="connsiteY5377" fmla="*/ 4058602 h 6857998"/>
              <a:gd name="connsiteX5378" fmla="*/ 7540625 w 7705725"/>
              <a:gd name="connsiteY5378" fmla="*/ 4069397 h 6857998"/>
              <a:gd name="connsiteX5379" fmla="*/ 7535228 w 7705725"/>
              <a:gd name="connsiteY5379" fmla="*/ 4079874 h 6857998"/>
              <a:gd name="connsiteX5380" fmla="*/ 7530782 w 7705725"/>
              <a:gd name="connsiteY5380" fmla="*/ 4090669 h 6857998"/>
              <a:gd name="connsiteX5381" fmla="*/ 7526338 w 7705725"/>
              <a:gd name="connsiteY5381" fmla="*/ 4101464 h 6857998"/>
              <a:gd name="connsiteX5382" fmla="*/ 7522210 w 7705725"/>
              <a:gd name="connsiteY5382" fmla="*/ 4111942 h 6857998"/>
              <a:gd name="connsiteX5383" fmla="*/ 7514590 w 7705725"/>
              <a:gd name="connsiteY5383" fmla="*/ 4133532 h 6857998"/>
              <a:gd name="connsiteX5384" fmla="*/ 7506970 w 7705725"/>
              <a:gd name="connsiteY5384" fmla="*/ 4153852 h 6857998"/>
              <a:gd name="connsiteX5385" fmla="*/ 7503160 w 7705725"/>
              <a:gd name="connsiteY5385" fmla="*/ 4164012 h 6857998"/>
              <a:gd name="connsiteX5386" fmla="*/ 7499032 w 7705725"/>
              <a:gd name="connsiteY5386" fmla="*/ 4173854 h 6857998"/>
              <a:gd name="connsiteX5387" fmla="*/ 7494905 w 7705725"/>
              <a:gd name="connsiteY5387" fmla="*/ 4183697 h 6857998"/>
              <a:gd name="connsiteX5388" fmla="*/ 7490142 w 7705725"/>
              <a:gd name="connsiteY5388" fmla="*/ 4193222 h 6857998"/>
              <a:gd name="connsiteX5389" fmla="*/ 7485062 w 7705725"/>
              <a:gd name="connsiteY5389" fmla="*/ 4202112 h 6857998"/>
              <a:gd name="connsiteX5390" fmla="*/ 7479030 w 7705725"/>
              <a:gd name="connsiteY5390" fmla="*/ 4211002 h 6857998"/>
              <a:gd name="connsiteX5391" fmla="*/ 7478712 w 7705725"/>
              <a:gd name="connsiteY5391" fmla="*/ 4212272 h 6857998"/>
              <a:gd name="connsiteX5392" fmla="*/ 7478712 w 7705725"/>
              <a:gd name="connsiteY5392" fmla="*/ 4213859 h 6857998"/>
              <a:gd name="connsiteX5393" fmla="*/ 7479030 w 7705725"/>
              <a:gd name="connsiteY5393" fmla="*/ 4215447 h 6857998"/>
              <a:gd name="connsiteX5394" fmla="*/ 7479665 w 7705725"/>
              <a:gd name="connsiteY5394" fmla="*/ 4217034 h 6857998"/>
              <a:gd name="connsiteX5395" fmla="*/ 7480618 w 7705725"/>
              <a:gd name="connsiteY5395" fmla="*/ 4217987 h 6857998"/>
              <a:gd name="connsiteX5396" fmla="*/ 7481570 w 7705725"/>
              <a:gd name="connsiteY5396" fmla="*/ 4219257 h 6857998"/>
              <a:gd name="connsiteX5397" fmla="*/ 7484745 w 7705725"/>
              <a:gd name="connsiteY5397" fmla="*/ 4221479 h 6857998"/>
              <a:gd name="connsiteX5398" fmla="*/ 7488238 w 7705725"/>
              <a:gd name="connsiteY5398" fmla="*/ 4223384 h 6857998"/>
              <a:gd name="connsiteX5399" fmla="*/ 7491730 w 7705725"/>
              <a:gd name="connsiteY5399" fmla="*/ 4225289 h 6857998"/>
              <a:gd name="connsiteX5400" fmla="*/ 7495222 w 7705725"/>
              <a:gd name="connsiteY5400" fmla="*/ 4227194 h 6857998"/>
              <a:gd name="connsiteX5401" fmla="*/ 7498715 w 7705725"/>
              <a:gd name="connsiteY5401" fmla="*/ 4229099 h 6857998"/>
              <a:gd name="connsiteX5402" fmla="*/ 7494905 w 7705725"/>
              <a:gd name="connsiteY5402" fmla="*/ 4235767 h 6857998"/>
              <a:gd name="connsiteX5403" fmla="*/ 7491730 w 7705725"/>
              <a:gd name="connsiteY5403" fmla="*/ 4242434 h 6857998"/>
              <a:gd name="connsiteX5404" fmla="*/ 7489190 w 7705725"/>
              <a:gd name="connsiteY5404" fmla="*/ 4249419 h 6857998"/>
              <a:gd name="connsiteX5405" fmla="*/ 7486650 w 7705725"/>
              <a:gd name="connsiteY5405" fmla="*/ 4255769 h 6857998"/>
              <a:gd name="connsiteX5406" fmla="*/ 7482522 w 7705725"/>
              <a:gd name="connsiteY5406" fmla="*/ 4268469 h 6857998"/>
              <a:gd name="connsiteX5407" fmla="*/ 7479030 w 7705725"/>
              <a:gd name="connsiteY5407" fmla="*/ 4280534 h 6857998"/>
              <a:gd name="connsiteX5408" fmla="*/ 7475538 w 7705725"/>
              <a:gd name="connsiteY5408" fmla="*/ 4291964 h 6857998"/>
              <a:gd name="connsiteX5409" fmla="*/ 7473632 w 7705725"/>
              <a:gd name="connsiteY5409" fmla="*/ 4297362 h 6857998"/>
              <a:gd name="connsiteX5410" fmla="*/ 7471410 w 7705725"/>
              <a:gd name="connsiteY5410" fmla="*/ 4302442 h 6857998"/>
              <a:gd name="connsiteX5411" fmla="*/ 7469505 w 7705725"/>
              <a:gd name="connsiteY5411" fmla="*/ 4307522 h 6857998"/>
              <a:gd name="connsiteX5412" fmla="*/ 7466965 w 7705725"/>
              <a:gd name="connsiteY5412" fmla="*/ 4311967 h 6857998"/>
              <a:gd name="connsiteX5413" fmla="*/ 7464108 w 7705725"/>
              <a:gd name="connsiteY5413" fmla="*/ 4316412 h 6857998"/>
              <a:gd name="connsiteX5414" fmla="*/ 7460932 w 7705725"/>
              <a:gd name="connsiteY5414" fmla="*/ 4320539 h 6857998"/>
              <a:gd name="connsiteX5415" fmla="*/ 7460298 w 7705725"/>
              <a:gd name="connsiteY5415" fmla="*/ 4320539 h 6857998"/>
              <a:gd name="connsiteX5416" fmla="*/ 7459345 w 7705725"/>
              <a:gd name="connsiteY5416" fmla="*/ 4320539 h 6857998"/>
              <a:gd name="connsiteX5417" fmla="*/ 7457122 w 7705725"/>
              <a:gd name="connsiteY5417" fmla="*/ 4319587 h 6857998"/>
              <a:gd name="connsiteX5418" fmla="*/ 7449502 w 7705725"/>
              <a:gd name="connsiteY5418" fmla="*/ 4315777 h 6857998"/>
              <a:gd name="connsiteX5419" fmla="*/ 7442518 w 7705725"/>
              <a:gd name="connsiteY5419" fmla="*/ 4312284 h 6857998"/>
              <a:gd name="connsiteX5420" fmla="*/ 7439342 w 7705725"/>
              <a:gd name="connsiteY5420" fmla="*/ 4311332 h 6857998"/>
              <a:gd name="connsiteX5421" fmla="*/ 7438072 w 7705725"/>
              <a:gd name="connsiteY5421" fmla="*/ 4311014 h 6857998"/>
              <a:gd name="connsiteX5422" fmla="*/ 7435850 w 7705725"/>
              <a:gd name="connsiteY5422" fmla="*/ 4311967 h 6857998"/>
              <a:gd name="connsiteX5423" fmla="*/ 7433945 w 7705725"/>
              <a:gd name="connsiteY5423" fmla="*/ 4313554 h 6857998"/>
              <a:gd name="connsiteX5424" fmla="*/ 7432358 w 7705725"/>
              <a:gd name="connsiteY5424" fmla="*/ 4315777 h 6857998"/>
              <a:gd name="connsiteX5425" fmla="*/ 7430770 w 7705725"/>
              <a:gd name="connsiteY5425" fmla="*/ 4318317 h 6857998"/>
              <a:gd name="connsiteX5426" fmla="*/ 7429500 w 7705725"/>
              <a:gd name="connsiteY5426" fmla="*/ 4321492 h 6857998"/>
              <a:gd name="connsiteX5427" fmla="*/ 7428865 w 7705725"/>
              <a:gd name="connsiteY5427" fmla="*/ 4324667 h 6857998"/>
              <a:gd name="connsiteX5428" fmla="*/ 7427278 w 7705725"/>
              <a:gd name="connsiteY5428" fmla="*/ 4331969 h 6857998"/>
              <a:gd name="connsiteX5429" fmla="*/ 7426008 w 7705725"/>
              <a:gd name="connsiteY5429" fmla="*/ 4339589 h 6857998"/>
              <a:gd name="connsiteX5430" fmla="*/ 7424102 w 7705725"/>
              <a:gd name="connsiteY5430" fmla="*/ 4346257 h 6857998"/>
              <a:gd name="connsiteX5431" fmla="*/ 7422832 w 7705725"/>
              <a:gd name="connsiteY5431" fmla="*/ 4349432 h 6857998"/>
              <a:gd name="connsiteX5432" fmla="*/ 7421245 w 7705725"/>
              <a:gd name="connsiteY5432" fmla="*/ 4351972 h 6857998"/>
              <a:gd name="connsiteX5433" fmla="*/ 7419975 w 7705725"/>
              <a:gd name="connsiteY5433" fmla="*/ 4353877 h 6857998"/>
              <a:gd name="connsiteX5434" fmla="*/ 7417435 w 7705725"/>
              <a:gd name="connsiteY5434" fmla="*/ 4355464 h 6857998"/>
              <a:gd name="connsiteX5435" fmla="*/ 7417435 w 7705725"/>
              <a:gd name="connsiteY5435" fmla="*/ 4357687 h 6857998"/>
              <a:gd name="connsiteX5436" fmla="*/ 7418388 w 7705725"/>
              <a:gd name="connsiteY5436" fmla="*/ 4359274 h 6857998"/>
              <a:gd name="connsiteX5437" fmla="*/ 7419022 w 7705725"/>
              <a:gd name="connsiteY5437" fmla="*/ 4361179 h 6857998"/>
              <a:gd name="connsiteX5438" fmla="*/ 7420292 w 7705725"/>
              <a:gd name="connsiteY5438" fmla="*/ 4362767 h 6857998"/>
              <a:gd name="connsiteX5439" fmla="*/ 7423150 w 7705725"/>
              <a:gd name="connsiteY5439" fmla="*/ 4365942 h 6857998"/>
              <a:gd name="connsiteX5440" fmla="*/ 7426642 w 7705725"/>
              <a:gd name="connsiteY5440" fmla="*/ 4368799 h 6857998"/>
              <a:gd name="connsiteX5441" fmla="*/ 7429500 w 7705725"/>
              <a:gd name="connsiteY5441" fmla="*/ 4372292 h 6857998"/>
              <a:gd name="connsiteX5442" fmla="*/ 7431088 w 7705725"/>
              <a:gd name="connsiteY5442" fmla="*/ 4373879 h 6857998"/>
              <a:gd name="connsiteX5443" fmla="*/ 7432358 w 7705725"/>
              <a:gd name="connsiteY5443" fmla="*/ 4375784 h 6857998"/>
              <a:gd name="connsiteX5444" fmla="*/ 7432992 w 7705725"/>
              <a:gd name="connsiteY5444" fmla="*/ 4377372 h 6857998"/>
              <a:gd name="connsiteX5445" fmla="*/ 7433310 w 7705725"/>
              <a:gd name="connsiteY5445" fmla="*/ 4379277 h 6857998"/>
              <a:gd name="connsiteX5446" fmla="*/ 7432992 w 7705725"/>
              <a:gd name="connsiteY5446" fmla="*/ 4381499 h 6857998"/>
              <a:gd name="connsiteX5447" fmla="*/ 7432675 w 7705725"/>
              <a:gd name="connsiteY5447" fmla="*/ 4383722 h 6857998"/>
              <a:gd name="connsiteX5448" fmla="*/ 7438072 w 7705725"/>
              <a:gd name="connsiteY5448" fmla="*/ 4387849 h 6857998"/>
              <a:gd name="connsiteX5449" fmla="*/ 7440612 w 7705725"/>
              <a:gd name="connsiteY5449" fmla="*/ 4389437 h 6857998"/>
              <a:gd name="connsiteX5450" fmla="*/ 7442518 w 7705725"/>
              <a:gd name="connsiteY5450" fmla="*/ 4390389 h 6857998"/>
              <a:gd name="connsiteX5451" fmla="*/ 7444740 w 7705725"/>
              <a:gd name="connsiteY5451" fmla="*/ 4391342 h 6857998"/>
              <a:gd name="connsiteX5452" fmla="*/ 7446645 w 7705725"/>
              <a:gd name="connsiteY5452" fmla="*/ 4391659 h 6857998"/>
              <a:gd name="connsiteX5453" fmla="*/ 7448232 w 7705725"/>
              <a:gd name="connsiteY5453" fmla="*/ 4391659 h 6857998"/>
              <a:gd name="connsiteX5454" fmla="*/ 7449502 w 7705725"/>
              <a:gd name="connsiteY5454" fmla="*/ 4391659 h 6857998"/>
              <a:gd name="connsiteX5455" fmla="*/ 7451090 w 7705725"/>
              <a:gd name="connsiteY5455" fmla="*/ 4391342 h 6857998"/>
              <a:gd name="connsiteX5456" fmla="*/ 7452678 w 7705725"/>
              <a:gd name="connsiteY5456" fmla="*/ 4390389 h 6857998"/>
              <a:gd name="connsiteX5457" fmla="*/ 7454900 w 7705725"/>
              <a:gd name="connsiteY5457" fmla="*/ 4388802 h 6857998"/>
              <a:gd name="connsiteX5458" fmla="*/ 7457122 w 7705725"/>
              <a:gd name="connsiteY5458" fmla="*/ 4386579 h 6857998"/>
              <a:gd name="connsiteX5459" fmla="*/ 7459345 w 7705725"/>
              <a:gd name="connsiteY5459" fmla="*/ 4384357 h 6857998"/>
              <a:gd name="connsiteX5460" fmla="*/ 7461250 w 7705725"/>
              <a:gd name="connsiteY5460" fmla="*/ 4382134 h 6857998"/>
              <a:gd name="connsiteX5461" fmla="*/ 7463472 w 7705725"/>
              <a:gd name="connsiteY5461" fmla="*/ 4379912 h 6857998"/>
              <a:gd name="connsiteX5462" fmla="*/ 7466012 w 7705725"/>
              <a:gd name="connsiteY5462" fmla="*/ 4378324 h 6857998"/>
              <a:gd name="connsiteX5463" fmla="*/ 7467282 w 7705725"/>
              <a:gd name="connsiteY5463" fmla="*/ 4378007 h 6857998"/>
              <a:gd name="connsiteX5464" fmla="*/ 7468870 w 7705725"/>
              <a:gd name="connsiteY5464" fmla="*/ 4377689 h 6857998"/>
              <a:gd name="connsiteX5465" fmla="*/ 7470458 w 7705725"/>
              <a:gd name="connsiteY5465" fmla="*/ 4377372 h 6857998"/>
              <a:gd name="connsiteX5466" fmla="*/ 7472045 w 7705725"/>
              <a:gd name="connsiteY5466" fmla="*/ 4377689 h 6857998"/>
              <a:gd name="connsiteX5467" fmla="*/ 7473632 w 7705725"/>
              <a:gd name="connsiteY5467" fmla="*/ 4378007 h 6857998"/>
              <a:gd name="connsiteX5468" fmla="*/ 7476172 w 7705725"/>
              <a:gd name="connsiteY5468" fmla="*/ 4378642 h 6857998"/>
              <a:gd name="connsiteX5469" fmla="*/ 7478395 w 7705725"/>
              <a:gd name="connsiteY5469" fmla="*/ 4379912 h 6857998"/>
              <a:gd name="connsiteX5470" fmla="*/ 7480618 w 7705725"/>
              <a:gd name="connsiteY5470" fmla="*/ 4381499 h 6857998"/>
              <a:gd name="connsiteX5471" fmla="*/ 7486332 w 7705725"/>
              <a:gd name="connsiteY5471" fmla="*/ 4385627 h 6857998"/>
              <a:gd name="connsiteX5472" fmla="*/ 7486968 w 7705725"/>
              <a:gd name="connsiteY5472" fmla="*/ 4390389 h 6857998"/>
              <a:gd name="connsiteX5473" fmla="*/ 7487285 w 7705725"/>
              <a:gd name="connsiteY5473" fmla="*/ 4394517 h 6857998"/>
              <a:gd name="connsiteX5474" fmla="*/ 7487285 w 7705725"/>
              <a:gd name="connsiteY5474" fmla="*/ 4398009 h 6857998"/>
              <a:gd name="connsiteX5475" fmla="*/ 7486650 w 7705725"/>
              <a:gd name="connsiteY5475" fmla="*/ 4400867 h 6857998"/>
              <a:gd name="connsiteX5476" fmla="*/ 7485698 w 7705725"/>
              <a:gd name="connsiteY5476" fmla="*/ 4403724 h 6857998"/>
              <a:gd name="connsiteX5477" fmla="*/ 7484428 w 7705725"/>
              <a:gd name="connsiteY5477" fmla="*/ 4405947 h 6857998"/>
              <a:gd name="connsiteX5478" fmla="*/ 7482522 w 7705725"/>
              <a:gd name="connsiteY5478" fmla="*/ 4407534 h 6857998"/>
              <a:gd name="connsiteX5479" fmla="*/ 7480300 w 7705725"/>
              <a:gd name="connsiteY5479" fmla="*/ 4408487 h 6857998"/>
              <a:gd name="connsiteX5480" fmla="*/ 7478078 w 7705725"/>
              <a:gd name="connsiteY5480" fmla="*/ 4409757 h 6857998"/>
              <a:gd name="connsiteX5481" fmla="*/ 7474902 w 7705725"/>
              <a:gd name="connsiteY5481" fmla="*/ 4410392 h 6857998"/>
              <a:gd name="connsiteX5482" fmla="*/ 7468870 w 7705725"/>
              <a:gd name="connsiteY5482" fmla="*/ 4411344 h 6857998"/>
              <a:gd name="connsiteX5483" fmla="*/ 7462520 w 7705725"/>
              <a:gd name="connsiteY5483" fmla="*/ 4411344 h 6857998"/>
              <a:gd name="connsiteX5484" fmla="*/ 7455535 w 7705725"/>
              <a:gd name="connsiteY5484" fmla="*/ 4411344 h 6857998"/>
              <a:gd name="connsiteX5485" fmla="*/ 7448868 w 7705725"/>
              <a:gd name="connsiteY5485" fmla="*/ 4411344 h 6857998"/>
              <a:gd name="connsiteX5486" fmla="*/ 7442518 w 7705725"/>
              <a:gd name="connsiteY5486" fmla="*/ 4411979 h 6857998"/>
              <a:gd name="connsiteX5487" fmla="*/ 7439342 w 7705725"/>
              <a:gd name="connsiteY5487" fmla="*/ 4412614 h 6857998"/>
              <a:gd name="connsiteX5488" fmla="*/ 7436802 w 7705725"/>
              <a:gd name="connsiteY5488" fmla="*/ 4413567 h 6857998"/>
              <a:gd name="connsiteX5489" fmla="*/ 7434580 w 7705725"/>
              <a:gd name="connsiteY5489" fmla="*/ 4414837 h 6857998"/>
              <a:gd name="connsiteX5490" fmla="*/ 7432358 w 7705725"/>
              <a:gd name="connsiteY5490" fmla="*/ 4416424 h 6857998"/>
              <a:gd name="connsiteX5491" fmla="*/ 7430452 w 7705725"/>
              <a:gd name="connsiteY5491" fmla="*/ 4418329 h 6857998"/>
              <a:gd name="connsiteX5492" fmla="*/ 7429182 w 7705725"/>
              <a:gd name="connsiteY5492" fmla="*/ 4420869 h 6857998"/>
              <a:gd name="connsiteX5493" fmla="*/ 7428230 w 7705725"/>
              <a:gd name="connsiteY5493" fmla="*/ 4423727 h 6857998"/>
              <a:gd name="connsiteX5494" fmla="*/ 7427278 w 7705725"/>
              <a:gd name="connsiteY5494" fmla="*/ 4427537 h 6857998"/>
              <a:gd name="connsiteX5495" fmla="*/ 7427278 w 7705725"/>
              <a:gd name="connsiteY5495" fmla="*/ 4431664 h 6857998"/>
              <a:gd name="connsiteX5496" fmla="*/ 7428230 w 7705725"/>
              <a:gd name="connsiteY5496" fmla="*/ 4436109 h 6857998"/>
              <a:gd name="connsiteX5497" fmla="*/ 7428865 w 7705725"/>
              <a:gd name="connsiteY5497" fmla="*/ 4441824 h 6857998"/>
              <a:gd name="connsiteX5498" fmla="*/ 7430770 w 7705725"/>
              <a:gd name="connsiteY5498" fmla="*/ 4447857 h 6857998"/>
              <a:gd name="connsiteX5499" fmla="*/ 7427278 w 7705725"/>
              <a:gd name="connsiteY5499" fmla="*/ 4446587 h 6857998"/>
              <a:gd name="connsiteX5500" fmla="*/ 7424420 w 7705725"/>
              <a:gd name="connsiteY5500" fmla="*/ 4444999 h 6857998"/>
              <a:gd name="connsiteX5501" fmla="*/ 7422198 w 7705725"/>
              <a:gd name="connsiteY5501" fmla="*/ 4444047 h 6857998"/>
              <a:gd name="connsiteX5502" fmla="*/ 7419975 w 7705725"/>
              <a:gd name="connsiteY5502" fmla="*/ 4442459 h 6857998"/>
              <a:gd name="connsiteX5503" fmla="*/ 7416482 w 7705725"/>
              <a:gd name="connsiteY5503" fmla="*/ 4438967 h 6857998"/>
              <a:gd name="connsiteX5504" fmla="*/ 7413942 w 7705725"/>
              <a:gd name="connsiteY5504" fmla="*/ 4435792 h 6857998"/>
              <a:gd name="connsiteX5505" fmla="*/ 7411402 w 7705725"/>
              <a:gd name="connsiteY5505" fmla="*/ 4432299 h 6857998"/>
              <a:gd name="connsiteX5506" fmla="*/ 7408862 w 7705725"/>
              <a:gd name="connsiteY5506" fmla="*/ 4429442 h 6857998"/>
              <a:gd name="connsiteX5507" fmla="*/ 7405370 w 7705725"/>
              <a:gd name="connsiteY5507" fmla="*/ 4425949 h 6857998"/>
              <a:gd name="connsiteX5508" fmla="*/ 7403148 w 7705725"/>
              <a:gd name="connsiteY5508" fmla="*/ 4424362 h 6857998"/>
              <a:gd name="connsiteX5509" fmla="*/ 7400925 w 7705725"/>
              <a:gd name="connsiteY5509" fmla="*/ 4423409 h 6857998"/>
              <a:gd name="connsiteX5510" fmla="*/ 7398385 w 7705725"/>
              <a:gd name="connsiteY5510" fmla="*/ 4424997 h 6857998"/>
              <a:gd name="connsiteX5511" fmla="*/ 7396480 w 7705725"/>
              <a:gd name="connsiteY5511" fmla="*/ 4427537 h 6857998"/>
              <a:gd name="connsiteX5512" fmla="*/ 7394892 w 7705725"/>
              <a:gd name="connsiteY5512" fmla="*/ 4429759 h 6857998"/>
              <a:gd name="connsiteX5513" fmla="*/ 7393305 w 7705725"/>
              <a:gd name="connsiteY5513" fmla="*/ 4431982 h 6857998"/>
              <a:gd name="connsiteX5514" fmla="*/ 7392352 w 7705725"/>
              <a:gd name="connsiteY5514" fmla="*/ 4434204 h 6857998"/>
              <a:gd name="connsiteX5515" fmla="*/ 7391718 w 7705725"/>
              <a:gd name="connsiteY5515" fmla="*/ 4436744 h 6857998"/>
              <a:gd name="connsiteX5516" fmla="*/ 7390448 w 7705725"/>
              <a:gd name="connsiteY5516" fmla="*/ 4441824 h 6857998"/>
              <a:gd name="connsiteX5517" fmla="*/ 7390130 w 7705725"/>
              <a:gd name="connsiteY5517" fmla="*/ 4446904 h 6857998"/>
              <a:gd name="connsiteX5518" fmla="*/ 7390130 w 7705725"/>
              <a:gd name="connsiteY5518" fmla="*/ 4452619 h 6857998"/>
              <a:gd name="connsiteX5519" fmla="*/ 7390448 w 7705725"/>
              <a:gd name="connsiteY5519" fmla="*/ 4462779 h 6857998"/>
              <a:gd name="connsiteX5520" fmla="*/ 7390765 w 7705725"/>
              <a:gd name="connsiteY5520" fmla="*/ 4467859 h 6857998"/>
              <a:gd name="connsiteX5521" fmla="*/ 7390448 w 7705725"/>
              <a:gd name="connsiteY5521" fmla="*/ 4471987 h 6857998"/>
              <a:gd name="connsiteX5522" fmla="*/ 7390130 w 7705725"/>
              <a:gd name="connsiteY5522" fmla="*/ 4476114 h 6857998"/>
              <a:gd name="connsiteX5523" fmla="*/ 7389178 w 7705725"/>
              <a:gd name="connsiteY5523" fmla="*/ 4477702 h 6857998"/>
              <a:gd name="connsiteX5524" fmla="*/ 7388542 w 7705725"/>
              <a:gd name="connsiteY5524" fmla="*/ 4478972 h 6857998"/>
              <a:gd name="connsiteX5525" fmla="*/ 7387272 w 7705725"/>
              <a:gd name="connsiteY5525" fmla="*/ 4480559 h 6857998"/>
              <a:gd name="connsiteX5526" fmla="*/ 7386002 w 7705725"/>
              <a:gd name="connsiteY5526" fmla="*/ 4481829 h 6857998"/>
              <a:gd name="connsiteX5527" fmla="*/ 7384415 w 7705725"/>
              <a:gd name="connsiteY5527" fmla="*/ 4482782 h 6857998"/>
              <a:gd name="connsiteX5528" fmla="*/ 7382510 w 7705725"/>
              <a:gd name="connsiteY5528" fmla="*/ 4483734 h 6857998"/>
              <a:gd name="connsiteX5529" fmla="*/ 7380288 w 7705725"/>
              <a:gd name="connsiteY5529" fmla="*/ 4484369 h 6857998"/>
              <a:gd name="connsiteX5530" fmla="*/ 7377748 w 7705725"/>
              <a:gd name="connsiteY5530" fmla="*/ 4484687 h 6857998"/>
              <a:gd name="connsiteX5531" fmla="*/ 7374572 w 7705725"/>
              <a:gd name="connsiteY5531" fmla="*/ 4484687 h 6857998"/>
              <a:gd name="connsiteX5532" fmla="*/ 7370762 w 7705725"/>
              <a:gd name="connsiteY5532" fmla="*/ 4484687 h 6857998"/>
              <a:gd name="connsiteX5533" fmla="*/ 7370445 w 7705725"/>
              <a:gd name="connsiteY5533" fmla="*/ 4486592 h 6857998"/>
              <a:gd name="connsiteX5534" fmla="*/ 7370762 w 7705725"/>
              <a:gd name="connsiteY5534" fmla="*/ 4488497 h 6857998"/>
              <a:gd name="connsiteX5535" fmla="*/ 7371080 w 7705725"/>
              <a:gd name="connsiteY5535" fmla="*/ 4490402 h 6857998"/>
              <a:gd name="connsiteX5536" fmla="*/ 7372350 w 7705725"/>
              <a:gd name="connsiteY5536" fmla="*/ 4492307 h 6857998"/>
              <a:gd name="connsiteX5537" fmla="*/ 7373938 w 7705725"/>
              <a:gd name="connsiteY5537" fmla="*/ 4493894 h 6857998"/>
              <a:gd name="connsiteX5538" fmla="*/ 7375208 w 7705725"/>
              <a:gd name="connsiteY5538" fmla="*/ 4495164 h 6857998"/>
              <a:gd name="connsiteX5539" fmla="*/ 7379652 w 7705725"/>
              <a:gd name="connsiteY5539" fmla="*/ 4498339 h 6857998"/>
              <a:gd name="connsiteX5540" fmla="*/ 7384415 w 7705725"/>
              <a:gd name="connsiteY5540" fmla="*/ 4501197 h 6857998"/>
              <a:gd name="connsiteX5541" fmla="*/ 7389812 w 7705725"/>
              <a:gd name="connsiteY5541" fmla="*/ 4504054 h 6857998"/>
              <a:gd name="connsiteX5542" fmla="*/ 7395210 w 7705725"/>
              <a:gd name="connsiteY5542" fmla="*/ 4506912 h 6857998"/>
              <a:gd name="connsiteX5543" fmla="*/ 7400290 w 7705725"/>
              <a:gd name="connsiteY5543" fmla="*/ 4509769 h 6857998"/>
              <a:gd name="connsiteX5544" fmla="*/ 7392352 w 7705725"/>
              <a:gd name="connsiteY5544" fmla="*/ 4517707 h 6857998"/>
              <a:gd name="connsiteX5545" fmla="*/ 7385050 w 7705725"/>
              <a:gd name="connsiteY5545" fmla="*/ 4525962 h 6857998"/>
              <a:gd name="connsiteX5546" fmla="*/ 7379018 w 7705725"/>
              <a:gd name="connsiteY5546" fmla="*/ 4533899 h 6857998"/>
              <a:gd name="connsiteX5547" fmla="*/ 7373938 w 7705725"/>
              <a:gd name="connsiteY5547" fmla="*/ 4541837 h 6857998"/>
              <a:gd name="connsiteX5548" fmla="*/ 7369175 w 7705725"/>
              <a:gd name="connsiteY5548" fmla="*/ 4550092 h 6857998"/>
              <a:gd name="connsiteX5549" fmla="*/ 7365682 w 7705725"/>
              <a:gd name="connsiteY5549" fmla="*/ 4558029 h 6857998"/>
              <a:gd name="connsiteX5550" fmla="*/ 7362190 w 7705725"/>
              <a:gd name="connsiteY5550" fmla="*/ 4566284 h 6857998"/>
              <a:gd name="connsiteX5551" fmla="*/ 7359650 w 7705725"/>
              <a:gd name="connsiteY5551" fmla="*/ 4574539 h 6857998"/>
              <a:gd name="connsiteX5552" fmla="*/ 7356792 w 7705725"/>
              <a:gd name="connsiteY5552" fmla="*/ 4582794 h 6857998"/>
              <a:gd name="connsiteX5553" fmla="*/ 7354888 w 7705725"/>
              <a:gd name="connsiteY5553" fmla="*/ 4591367 h 6857998"/>
              <a:gd name="connsiteX5554" fmla="*/ 7351078 w 7705725"/>
              <a:gd name="connsiteY5554" fmla="*/ 4608829 h 6857998"/>
              <a:gd name="connsiteX5555" fmla="*/ 7347585 w 7705725"/>
              <a:gd name="connsiteY5555" fmla="*/ 4627244 h 6857998"/>
              <a:gd name="connsiteX5556" fmla="*/ 7343140 w 7705725"/>
              <a:gd name="connsiteY5556" fmla="*/ 4646612 h 6857998"/>
              <a:gd name="connsiteX5557" fmla="*/ 7340918 w 7705725"/>
              <a:gd name="connsiteY5557" fmla="*/ 4644707 h 6857998"/>
              <a:gd name="connsiteX5558" fmla="*/ 7339648 w 7705725"/>
              <a:gd name="connsiteY5558" fmla="*/ 4642484 h 6857998"/>
              <a:gd name="connsiteX5559" fmla="*/ 7338695 w 7705725"/>
              <a:gd name="connsiteY5559" fmla="*/ 4640262 h 6857998"/>
              <a:gd name="connsiteX5560" fmla="*/ 7338378 w 7705725"/>
              <a:gd name="connsiteY5560" fmla="*/ 4638039 h 6857998"/>
              <a:gd name="connsiteX5561" fmla="*/ 7338695 w 7705725"/>
              <a:gd name="connsiteY5561" fmla="*/ 4635182 h 6857998"/>
              <a:gd name="connsiteX5562" fmla="*/ 7339012 w 7705725"/>
              <a:gd name="connsiteY5562" fmla="*/ 4632959 h 6857998"/>
              <a:gd name="connsiteX5563" fmla="*/ 7340600 w 7705725"/>
              <a:gd name="connsiteY5563" fmla="*/ 4627562 h 6857998"/>
              <a:gd name="connsiteX5564" fmla="*/ 7342188 w 7705725"/>
              <a:gd name="connsiteY5564" fmla="*/ 4622799 h 6857998"/>
              <a:gd name="connsiteX5565" fmla="*/ 7342505 w 7705725"/>
              <a:gd name="connsiteY5565" fmla="*/ 4620259 h 6857998"/>
              <a:gd name="connsiteX5566" fmla="*/ 7342505 w 7705725"/>
              <a:gd name="connsiteY5566" fmla="*/ 4618037 h 6857998"/>
              <a:gd name="connsiteX5567" fmla="*/ 7341870 w 7705725"/>
              <a:gd name="connsiteY5567" fmla="*/ 4615179 h 6857998"/>
              <a:gd name="connsiteX5568" fmla="*/ 7340600 w 7705725"/>
              <a:gd name="connsiteY5568" fmla="*/ 4613274 h 6857998"/>
              <a:gd name="connsiteX5569" fmla="*/ 7338378 w 7705725"/>
              <a:gd name="connsiteY5569" fmla="*/ 4611052 h 6857998"/>
              <a:gd name="connsiteX5570" fmla="*/ 7335838 w 7705725"/>
              <a:gd name="connsiteY5570" fmla="*/ 4609147 h 6857998"/>
              <a:gd name="connsiteX5571" fmla="*/ 7332028 w 7705725"/>
              <a:gd name="connsiteY5571" fmla="*/ 4608829 h 6857998"/>
              <a:gd name="connsiteX5572" fmla="*/ 7328535 w 7705725"/>
              <a:gd name="connsiteY5572" fmla="*/ 4609147 h 6857998"/>
              <a:gd name="connsiteX5573" fmla="*/ 7325995 w 7705725"/>
              <a:gd name="connsiteY5573" fmla="*/ 4610417 h 6857998"/>
              <a:gd name="connsiteX5574" fmla="*/ 7323455 w 7705725"/>
              <a:gd name="connsiteY5574" fmla="*/ 4612004 h 6857998"/>
              <a:gd name="connsiteX5575" fmla="*/ 7320915 w 7705725"/>
              <a:gd name="connsiteY5575" fmla="*/ 4614227 h 6857998"/>
              <a:gd name="connsiteX5576" fmla="*/ 7319645 w 7705725"/>
              <a:gd name="connsiteY5576" fmla="*/ 4616767 h 6857998"/>
              <a:gd name="connsiteX5577" fmla="*/ 7318058 w 7705725"/>
              <a:gd name="connsiteY5577" fmla="*/ 4619624 h 6857998"/>
              <a:gd name="connsiteX5578" fmla="*/ 7316788 w 7705725"/>
              <a:gd name="connsiteY5578" fmla="*/ 4623117 h 6857998"/>
              <a:gd name="connsiteX5579" fmla="*/ 7316470 w 7705725"/>
              <a:gd name="connsiteY5579" fmla="*/ 4626927 h 6857998"/>
              <a:gd name="connsiteX5580" fmla="*/ 7315835 w 7705725"/>
              <a:gd name="connsiteY5580" fmla="*/ 4630737 h 6857998"/>
              <a:gd name="connsiteX5581" fmla="*/ 7315835 w 7705725"/>
              <a:gd name="connsiteY5581" fmla="*/ 4635182 h 6857998"/>
              <a:gd name="connsiteX5582" fmla="*/ 7315835 w 7705725"/>
              <a:gd name="connsiteY5582" fmla="*/ 4639309 h 6857998"/>
              <a:gd name="connsiteX5583" fmla="*/ 7316152 w 7705725"/>
              <a:gd name="connsiteY5583" fmla="*/ 4644072 h 6857998"/>
              <a:gd name="connsiteX5584" fmla="*/ 7316788 w 7705725"/>
              <a:gd name="connsiteY5584" fmla="*/ 4648199 h 6857998"/>
              <a:gd name="connsiteX5585" fmla="*/ 7318692 w 7705725"/>
              <a:gd name="connsiteY5585" fmla="*/ 4656772 h 6857998"/>
              <a:gd name="connsiteX5586" fmla="*/ 7319962 w 7705725"/>
              <a:gd name="connsiteY5586" fmla="*/ 4660899 h 6857998"/>
              <a:gd name="connsiteX5587" fmla="*/ 7321550 w 7705725"/>
              <a:gd name="connsiteY5587" fmla="*/ 4664709 h 6857998"/>
              <a:gd name="connsiteX5588" fmla="*/ 7322820 w 7705725"/>
              <a:gd name="connsiteY5588" fmla="*/ 4668202 h 6857998"/>
              <a:gd name="connsiteX5589" fmla="*/ 7324408 w 7705725"/>
              <a:gd name="connsiteY5589" fmla="*/ 4671377 h 6857998"/>
              <a:gd name="connsiteX5590" fmla="*/ 7326312 w 7705725"/>
              <a:gd name="connsiteY5590" fmla="*/ 4674234 h 6857998"/>
              <a:gd name="connsiteX5591" fmla="*/ 7328218 w 7705725"/>
              <a:gd name="connsiteY5591" fmla="*/ 4676774 h 6857998"/>
              <a:gd name="connsiteX5592" fmla="*/ 7330122 w 7705725"/>
              <a:gd name="connsiteY5592" fmla="*/ 4678362 h 6857998"/>
              <a:gd name="connsiteX5593" fmla="*/ 7332345 w 7705725"/>
              <a:gd name="connsiteY5593" fmla="*/ 4679632 h 6857998"/>
              <a:gd name="connsiteX5594" fmla="*/ 7334250 w 7705725"/>
              <a:gd name="connsiteY5594" fmla="*/ 4680267 h 6857998"/>
              <a:gd name="connsiteX5595" fmla="*/ 7336472 w 7705725"/>
              <a:gd name="connsiteY5595" fmla="*/ 4680267 h 6857998"/>
              <a:gd name="connsiteX5596" fmla="*/ 7338695 w 7705725"/>
              <a:gd name="connsiteY5596" fmla="*/ 4678997 h 6857998"/>
              <a:gd name="connsiteX5597" fmla="*/ 7340918 w 7705725"/>
              <a:gd name="connsiteY5597" fmla="*/ 4677409 h 6857998"/>
              <a:gd name="connsiteX5598" fmla="*/ 7343140 w 7705725"/>
              <a:gd name="connsiteY5598" fmla="*/ 4674869 h 6857998"/>
              <a:gd name="connsiteX5599" fmla="*/ 7345045 w 7705725"/>
              <a:gd name="connsiteY5599" fmla="*/ 4671377 h 6857998"/>
              <a:gd name="connsiteX5600" fmla="*/ 7347585 w 7705725"/>
              <a:gd name="connsiteY5600" fmla="*/ 4666614 h 6857998"/>
              <a:gd name="connsiteX5601" fmla="*/ 7349808 w 7705725"/>
              <a:gd name="connsiteY5601" fmla="*/ 4661217 h 6857998"/>
              <a:gd name="connsiteX5602" fmla="*/ 7351712 w 7705725"/>
              <a:gd name="connsiteY5602" fmla="*/ 4662804 h 6857998"/>
              <a:gd name="connsiteX5603" fmla="*/ 7352982 w 7705725"/>
              <a:gd name="connsiteY5603" fmla="*/ 4664392 h 6857998"/>
              <a:gd name="connsiteX5604" fmla="*/ 7354252 w 7705725"/>
              <a:gd name="connsiteY5604" fmla="*/ 4666297 h 6857998"/>
              <a:gd name="connsiteX5605" fmla="*/ 7355205 w 7705725"/>
              <a:gd name="connsiteY5605" fmla="*/ 4668202 h 6857998"/>
              <a:gd name="connsiteX5606" fmla="*/ 7355840 w 7705725"/>
              <a:gd name="connsiteY5606" fmla="*/ 4669789 h 6857998"/>
              <a:gd name="connsiteX5607" fmla="*/ 7356158 w 7705725"/>
              <a:gd name="connsiteY5607" fmla="*/ 4671694 h 6857998"/>
              <a:gd name="connsiteX5608" fmla="*/ 7356158 w 7705725"/>
              <a:gd name="connsiteY5608" fmla="*/ 4673599 h 6857998"/>
              <a:gd name="connsiteX5609" fmla="*/ 7356158 w 7705725"/>
              <a:gd name="connsiteY5609" fmla="*/ 4675504 h 6857998"/>
              <a:gd name="connsiteX5610" fmla="*/ 7354888 w 7705725"/>
              <a:gd name="connsiteY5610" fmla="*/ 4679632 h 6857998"/>
              <a:gd name="connsiteX5611" fmla="*/ 7352982 w 7705725"/>
              <a:gd name="connsiteY5611" fmla="*/ 4683759 h 6857998"/>
              <a:gd name="connsiteX5612" fmla="*/ 7350760 w 7705725"/>
              <a:gd name="connsiteY5612" fmla="*/ 4688204 h 6857998"/>
              <a:gd name="connsiteX5613" fmla="*/ 7347902 w 7705725"/>
              <a:gd name="connsiteY5613" fmla="*/ 4692649 h 6857998"/>
              <a:gd name="connsiteX5614" fmla="*/ 7341552 w 7705725"/>
              <a:gd name="connsiteY5614" fmla="*/ 4701539 h 6857998"/>
              <a:gd name="connsiteX5615" fmla="*/ 7334885 w 7705725"/>
              <a:gd name="connsiteY5615" fmla="*/ 4710429 h 6857998"/>
              <a:gd name="connsiteX5616" fmla="*/ 7332028 w 7705725"/>
              <a:gd name="connsiteY5616" fmla="*/ 4714874 h 6857998"/>
              <a:gd name="connsiteX5617" fmla="*/ 7329805 w 7705725"/>
              <a:gd name="connsiteY5617" fmla="*/ 4719002 h 6857998"/>
              <a:gd name="connsiteX5618" fmla="*/ 7327900 w 7705725"/>
              <a:gd name="connsiteY5618" fmla="*/ 4723447 h 6857998"/>
              <a:gd name="connsiteX5619" fmla="*/ 7326630 w 7705725"/>
              <a:gd name="connsiteY5619" fmla="*/ 4727574 h 6857998"/>
              <a:gd name="connsiteX5620" fmla="*/ 7322820 w 7705725"/>
              <a:gd name="connsiteY5620" fmla="*/ 4724717 h 6857998"/>
              <a:gd name="connsiteX5621" fmla="*/ 7319645 w 7705725"/>
              <a:gd name="connsiteY5621" fmla="*/ 4722494 h 6857998"/>
              <a:gd name="connsiteX5622" fmla="*/ 7316152 w 7705725"/>
              <a:gd name="connsiteY5622" fmla="*/ 4720589 h 6857998"/>
              <a:gd name="connsiteX5623" fmla="*/ 7312660 w 7705725"/>
              <a:gd name="connsiteY5623" fmla="*/ 4719002 h 6857998"/>
              <a:gd name="connsiteX5624" fmla="*/ 7309802 w 7705725"/>
              <a:gd name="connsiteY5624" fmla="*/ 4717732 h 6857998"/>
              <a:gd name="connsiteX5625" fmla="*/ 7306628 w 7705725"/>
              <a:gd name="connsiteY5625" fmla="*/ 4716779 h 6857998"/>
              <a:gd name="connsiteX5626" fmla="*/ 7300912 w 7705725"/>
              <a:gd name="connsiteY5626" fmla="*/ 4715509 h 6857998"/>
              <a:gd name="connsiteX5627" fmla="*/ 7290118 w 7705725"/>
              <a:gd name="connsiteY5627" fmla="*/ 4714557 h 6857998"/>
              <a:gd name="connsiteX5628" fmla="*/ 7284402 w 7705725"/>
              <a:gd name="connsiteY5628" fmla="*/ 4713287 h 6857998"/>
              <a:gd name="connsiteX5629" fmla="*/ 7278370 w 7705725"/>
              <a:gd name="connsiteY5629" fmla="*/ 4711699 h 6857998"/>
              <a:gd name="connsiteX5630" fmla="*/ 7278052 w 7705725"/>
              <a:gd name="connsiteY5630" fmla="*/ 4713604 h 6857998"/>
              <a:gd name="connsiteX5631" fmla="*/ 7278052 w 7705725"/>
              <a:gd name="connsiteY5631" fmla="*/ 4715509 h 6857998"/>
              <a:gd name="connsiteX5632" fmla="*/ 7278052 w 7705725"/>
              <a:gd name="connsiteY5632" fmla="*/ 4716779 h 6857998"/>
              <a:gd name="connsiteX5633" fmla="*/ 7278370 w 7705725"/>
              <a:gd name="connsiteY5633" fmla="*/ 4717732 h 6857998"/>
              <a:gd name="connsiteX5634" fmla="*/ 7279322 w 7705725"/>
              <a:gd name="connsiteY5634" fmla="*/ 4719002 h 6857998"/>
              <a:gd name="connsiteX5635" fmla="*/ 7279958 w 7705725"/>
              <a:gd name="connsiteY5635" fmla="*/ 4719637 h 6857998"/>
              <a:gd name="connsiteX5636" fmla="*/ 7281862 w 7705725"/>
              <a:gd name="connsiteY5636" fmla="*/ 4720907 h 6857998"/>
              <a:gd name="connsiteX5637" fmla="*/ 7284085 w 7705725"/>
              <a:gd name="connsiteY5637" fmla="*/ 4720907 h 6857998"/>
              <a:gd name="connsiteX5638" fmla="*/ 7286308 w 7705725"/>
              <a:gd name="connsiteY5638" fmla="*/ 4720589 h 6857998"/>
              <a:gd name="connsiteX5639" fmla="*/ 7288212 w 7705725"/>
              <a:gd name="connsiteY5639" fmla="*/ 4719319 h 6857998"/>
              <a:gd name="connsiteX5640" fmla="*/ 7289482 w 7705725"/>
              <a:gd name="connsiteY5640" fmla="*/ 4717732 h 6857998"/>
              <a:gd name="connsiteX5641" fmla="*/ 7291705 w 7705725"/>
              <a:gd name="connsiteY5641" fmla="*/ 4721859 h 6857998"/>
              <a:gd name="connsiteX5642" fmla="*/ 7293292 w 7705725"/>
              <a:gd name="connsiteY5642" fmla="*/ 4725669 h 6857998"/>
              <a:gd name="connsiteX5643" fmla="*/ 7293928 w 7705725"/>
              <a:gd name="connsiteY5643" fmla="*/ 4729162 h 6857998"/>
              <a:gd name="connsiteX5644" fmla="*/ 7293928 w 7705725"/>
              <a:gd name="connsiteY5644" fmla="*/ 4732972 h 6857998"/>
              <a:gd name="connsiteX5645" fmla="*/ 7293292 w 7705725"/>
              <a:gd name="connsiteY5645" fmla="*/ 4736464 h 6857998"/>
              <a:gd name="connsiteX5646" fmla="*/ 7292340 w 7705725"/>
              <a:gd name="connsiteY5646" fmla="*/ 4739639 h 6857998"/>
              <a:gd name="connsiteX5647" fmla="*/ 7290435 w 7705725"/>
              <a:gd name="connsiteY5647" fmla="*/ 4743132 h 6857998"/>
              <a:gd name="connsiteX5648" fmla="*/ 7288530 w 7705725"/>
              <a:gd name="connsiteY5648" fmla="*/ 4745989 h 6857998"/>
              <a:gd name="connsiteX5649" fmla="*/ 7286308 w 7705725"/>
              <a:gd name="connsiteY5649" fmla="*/ 4749164 h 6857998"/>
              <a:gd name="connsiteX5650" fmla="*/ 7283768 w 7705725"/>
              <a:gd name="connsiteY5650" fmla="*/ 4752657 h 6857998"/>
              <a:gd name="connsiteX5651" fmla="*/ 7277735 w 7705725"/>
              <a:gd name="connsiteY5651" fmla="*/ 4758689 h 6857998"/>
              <a:gd name="connsiteX5652" fmla="*/ 7271385 w 7705725"/>
              <a:gd name="connsiteY5652" fmla="*/ 4764087 h 6857998"/>
              <a:gd name="connsiteX5653" fmla="*/ 7264400 w 7705725"/>
              <a:gd name="connsiteY5653" fmla="*/ 4770119 h 6857998"/>
              <a:gd name="connsiteX5654" fmla="*/ 7258050 w 7705725"/>
              <a:gd name="connsiteY5654" fmla="*/ 4775834 h 6857998"/>
              <a:gd name="connsiteX5655" fmla="*/ 7252018 w 7705725"/>
              <a:gd name="connsiteY5655" fmla="*/ 4781867 h 6857998"/>
              <a:gd name="connsiteX5656" fmla="*/ 7249478 w 7705725"/>
              <a:gd name="connsiteY5656" fmla="*/ 4785042 h 6857998"/>
              <a:gd name="connsiteX5657" fmla="*/ 7247572 w 7705725"/>
              <a:gd name="connsiteY5657" fmla="*/ 4787899 h 6857998"/>
              <a:gd name="connsiteX5658" fmla="*/ 7245668 w 7705725"/>
              <a:gd name="connsiteY5658" fmla="*/ 4791074 h 6857998"/>
              <a:gd name="connsiteX5659" fmla="*/ 7244080 w 7705725"/>
              <a:gd name="connsiteY5659" fmla="*/ 4794567 h 6857998"/>
              <a:gd name="connsiteX5660" fmla="*/ 7243445 w 7705725"/>
              <a:gd name="connsiteY5660" fmla="*/ 4797742 h 6857998"/>
              <a:gd name="connsiteX5661" fmla="*/ 7243445 w 7705725"/>
              <a:gd name="connsiteY5661" fmla="*/ 4800917 h 6857998"/>
              <a:gd name="connsiteX5662" fmla="*/ 7243445 w 7705725"/>
              <a:gd name="connsiteY5662" fmla="*/ 4804727 h 6857998"/>
              <a:gd name="connsiteX5663" fmla="*/ 7244398 w 7705725"/>
              <a:gd name="connsiteY5663" fmla="*/ 4807902 h 6857998"/>
              <a:gd name="connsiteX5664" fmla="*/ 7246302 w 7705725"/>
              <a:gd name="connsiteY5664" fmla="*/ 4811712 h 6857998"/>
              <a:gd name="connsiteX5665" fmla="*/ 7248525 w 7705725"/>
              <a:gd name="connsiteY5665" fmla="*/ 4815522 h 6857998"/>
              <a:gd name="connsiteX5666" fmla="*/ 7252018 w 7705725"/>
              <a:gd name="connsiteY5666" fmla="*/ 4819332 h 6857998"/>
              <a:gd name="connsiteX5667" fmla="*/ 7256145 w 7705725"/>
              <a:gd name="connsiteY5667" fmla="*/ 4823459 h 6857998"/>
              <a:gd name="connsiteX5668" fmla="*/ 7255192 w 7705725"/>
              <a:gd name="connsiteY5668" fmla="*/ 4825682 h 6857998"/>
              <a:gd name="connsiteX5669" fmla="*/ 7253922 w 7705725"/>
              <a:gd name="connsiteY5669" fmla="*/ 4828222 h 6857998"/>
              <a:gd name="connsiteX5670" fmla="*/ 7252335 w 7705725"/>
              <a:gd name="connsiteY5670" fmla="*/ 4830127 h 6857998"/>
              <a:gd name="connsiteX5671" fmla="*/ 7251382 w 7705725"/>
              <a:gd name="connsiteY5671" fmla="*/ 4831714 h 6857998"/>
              <a:gd name="connsiteX5672" fmla="*/ 7249795 w 7705725"/>
              <a:gd name="connsiteY5672" fmla="*/ 4833302 h 6857998"/>
              <a:gd name="connsiteX5673" fmla="*/ 7247890 w 7705725"/>
              <a:gd name="connsiteY5673" fmla="*/ 4834254 h 6857998"/>
              <a:gd name="connsiteX5674" fmla="*/ 7244398 w 7705725"/>
              <a:gd name="connsiteY5674" fmla="*/ 4836159 h 6857998"/>
              <a:gd name="connsiteX5675" fmla="*/ 7240588 w 7705725"/>
              <a:gd name="connsiteY5675" fmla="*/ 4837429 h 6857998"/>
              <a:gd name="connsiteX5676" fmla="*/ 7237095 w 7705725"/>
              <a:gd name="connsiteY5676" fmla="*/ 4838064 h 6857998"/>
              <a:gd name="connsiteX5677" fmla="*/ 7229158 w 7705725"/>
              <a:gd name="connsiteY5677" fmla="*/ 4839017 h 6857998"/>
              <a:gd name="connsiteX5678" fmla="*/ 7225030 w 7705725"/>
              <a:gd name="connsiteY5678" fmla="*/ 4839334 h 6857998"/>
              <a:gd name="connsiteX5679" fmla="*/ 7221220 w 7705725"/>
              <a:gd name="connsiteY5679" fmla="*/ 4839969 h 6857998"/>
              <a:gd name="connsiteX5680" fmla="*/ 7217410 w 7705725"/>
              <a:gd name="connsiteY5680" fmla="*/ 4841239 h 6857998"/>
              <a:gd name="connsiteX5681" fmla="*/ 7213918 w 7705725"/>
              <a:gd name="connsiteY5681" fmla="*/ 4842827 h 6857998"/>
              <a:gd name="connsiteX5682" fmla="*/ 7212330 w 7705725"/>
              <a:gd name="connsiteY5682" fmla="*/ 4844097 h 6857998"/>
              <a:gd name="connsiteX5683" fmla="*/ 7211060 w 7705725"/>
              <a:gd name="connsiteY5683" fmla="*/ 4845684 h 6857998"/>
              <a:gd name="connsiteX5684" fmla="*/ 7209472 w 7705725"/>
              <a:gd name="connsiteY5684" fmla="*/ 4847272 h 6857998"/>
              <a:gd name="connsiteX5685" fmla="*/ 7208202 w 7705725"/>
              <a:gd name="connsiteY5685" fmla="*/ 4849177 h 6857998"/>
              <a:gd name="connsiteX5686" fmla="*/ 7207250 w 7705725"/>
              <a:gd name="connsiteY5686" fmla="*/ 4851717 h 6857998"/>
              <a:gd name="connsiteX5687" fmla="*/ 7205980 w 7705725"/>
              <a:gd name="connsiteY5687" fmla="*/ 4854257 h 6857998"/>
              <a:gd name="connsiteX5688" fmla="*/ 7205028 w 7705725"/>
              <a:gd name="connsiteY5688" fmla="*/ 4857114 h 6857998"/>
              <a:gd name="connsiteX5689" fmla="*/ 7204075 w 7705725"/>
              <a:gd name="connsiteY5689" fmla="*/ 4860289 h 6857998"/>
              <a:gd name="connsiteX5690" fmla="*/ 7207885 w 7705725"/>
              <a:gd name="connsiteY5690" fmla="*/ 4863464 h 6857998"/>
              <a:gd name="connsiteX5691" fmla="*/ 7211378 w 7705725"/>
              <a:gd name="connsiteY5691" fmla="*/ 4865687 h 6857998"/>
              <a:gd name="connsiteX5692" fmla="*/ 7214235 w 7705725"/>
              <a:gd name="connsiteY5692" fmla="*/ 4867274 h 6857998"/>
              <a:gd name="connsiteX5693" fmla="*/ 7217410 w 7705725"/>
              <a:gd name="connsiteY5693" fmla="*/ 4867909 h 6857998"/>
              <a:gd name="connsiteX5694" fmla="*/ 7219950 w 7705725"/>
              <a:gd name="connsiteY5694" fmla="*/ 4868227 h 6857998"/>
              <a:gd name="connsiteX5695" fmla="*/ 7222172 w 7705725"/>
              <a:gd name="connsiteY5695" fmla="*/ 4867909 h 6857998"/>
              <a:gd name="connsiteX5696" fmla="*/ 7224395 w 7705725"/>
              <a:gd name="connsiteY5696" fmla="*/ 4867274 h 6857998"/>
              <a:gd name="connsiteX5697" fmla="*/ 7226618 w 7705725"/>
              <a:gd name="connsiteY5697" fmla="*/ 4865687 h 6857998"/>
              <a:gd name="connsiteX5698" fmla="*/ 7228522 w 7705725"/>
              <a:gd name="connsiteY5698" fmla="*/ 4864099 h 6857998"/>
              <a:gd name="connsiteX5699" fmla="*/ 7230428 w 7705725"/>
              <a:gd name="connsiteY5699" fmla="*/ 4862829 h 6857998"/>
              <a:gd name="connsiteX5700" fmla="*/ 7234238 w 7705725"/>
              <a:gd name="connsiteY5700" fmla="*/ 4858067 h 6857998"/>
              <a:gd name="connsiteX5701" fmla="*/ 7240588 w 7705725"/>
              <a:gd name="connsiteY5701" fmla="*/ 4848224 h 6857998"/>
              <a:gd name="connsiteX5702" fmla="*/ 7242175 w 7705725"/>
              <a:gd name="connsiteY5702" fmla="*/ 4850764 h 6857998"/>
              <a:gd name="connsiteX5703" fmla="*/ 7243445 w 7705725"/>
              <a:gd name="connsiteY5703" fmla="*/ 4852987 h 6857998"/>
              <a:gd name="connsiteX5704" fmla="*/ 7244080 w 7705725"/>
              <a:gd name="connsiteY5704" fmla="*/ 4854892 h 6857998"/>
              <a:gd name="connsiteX5705" fmla="*/ 7244715 w 7705725"/>
              <a:gd name="connsiteY5705" fmla="*/ 4857114 h 6857998"/>
              <a:gd name="connsiteX5706" fmla="*/ 7244715 w 7705725"/>
              <a:gd name="connsiteY5706" fmla="*/ 4859019 h 6857998"/>
              <a:gd name="connsiteX5707" fmla="*/ 7244398 w 7705725"/>
              <a:gd name="connsiteY5707" fmla="*/ 4861242 h 6857998"/>
              <a:gd name="connsiteX5708" fmla="*/ 7244080 w 7705725"/>
              <a:gd name="connsiteY5708" fmla="*/ 4863464 h 6857998"/>
              <a:gd name="connsiteX5709" fmla="*/ 7243445 w 7705725"/>
              <a:gd name="connsiteY5709" fmla="*/ 4865369 h 6857998"/>
              <a:gd name="connsiteX5710" fmla="*/ 7241222 w 7705725"/>
              <a:gd name="connsiteY5710" fmla="*/ 4869497 h 6857998"/>
              <a:gd name="connsiteX5711" fmla="*/ 7238048 w 7705725"/>
              <a:gd name="connsiteY5711" fmla="*/ 4873624 h 6857998"/>
              <a:gd name="connsiteX5712" fmla="*/ 7234238 w 7705725"/>
              <a:gd name="connsiteY5712" fmla="*/ 4877434 h 6857998"/>
              <a:gd name="connsiteX5713" fmla="*/ 7230110 w 7705725"/>
              <a:gd name="connsiteY5713" fmla="*/ 4881244 h 6857998"/>
              <a:gd name="connsiteX5714" fmla="*/ 7225665 w 7705725"/>
              <a:gd name="connsiteY5714" fmla="*/ 4884419 h 6857998"/>
              <a:gd name="connsiteX5715" fmla="*/ 7220585 w 7705725"/>
              <a:gd name="connsiteY5715" fmla="*/ 4887912 h 6857998"/>
              <a:gd name="connsiteX5716" fmla="*/ 7215505 w 7705725"/>
              <a:gd name="connsiteY5716" fmla="*/ 4891087 h 6857998"/>
              <a:gd name="connsiteX5717" fmla="*/ 7210425 w 7705725"/>
              <a:gd name="connsiteY5717" fmla="*/ 4893627 h 6857998"/>
              <a:gd name="connsiteX5718" fmla="*/ 7201535 w 7705725"/>
              <a:gd name="connsiteY5718" fmla="*/ 4897754 h 6857998"/>
              <a:gd name="connsiteX5719" fmla="*/ 7194232 w 7705725"/>
              <a:gd name="connsiteY5719" fmla="*/ 4900294 h 6857998"/>
              <a:gd name="connsiteX5720" fmla="*/ 7193915 w 7705725"/>
              <a:gd name="connsiteY5720" fmla="*/ 4901882 h 6857998"/>
              <a:gd name="connsiteX5721" fmla="*/ 7193915 w 7705725"/>
              <a:gd name="connsiteY5721" fmla="*/ 4903152 h 6857998"/>
              <a:gd name="connsiteX5722" fmla="*/ 7193915 w 7705725"/>
              <a:gd name="connsiteY5722" fmla="*/ 4904422 h 6857998"/>
              <a:gd name="connsiteX5723" fmla="*/ 7194232 w 7705725"/>
              <a:gd name="connsiteY5723" fmla="*/ 4905692 h 6857998"/>
              <a:gd name="connsiteX5724" fmla="*/ 7195820 w 7705725"/>
              <a:gd name="connsiteY5724" fmla="*/ 4907914 h 6857998"/>
              <a:gd name="connsiteX5725" fmla="*/ 7198042 w 7705725"/>
              <a:gd name="connsiteY5725" fmla="*/ 4909819 h 6857998"/>
              <a:gd name="connsiteX5726" fmla="*/ 7201218 w 7705725"/>
              <a:gd name="connsiteY5726" fmla="*/ 4911407 h 6857998"/>
              <a:gd name="connsiteX5727" fmla="*/ 7204075 w 7705725"/>
              <a:gd name="connsiteY5727" fmla="*/ 4913312 h 6857998"/>
              <a:gd name="connsiteX5728" fmla="*/ 7210425 w 7705725"/>
              <a:gd name="connsiteY5728" fmla="*/ 4916487 h 6857998"/>
              <a:gd name="connsiteX5729" fmla="*/ 7213282 w 7705725"/>
              <a:gd name="connsiteY5729" fmla="*/ 4919027 h 6857998"/>
              <a:gd name="connsiteX5730" fmla="*/ 7215822 w 7705725"/>
              <a:gd name="connsiteY5730" fmla="*/ 4921249 h 6857998"/>
              <a:gd name="connsiteX5731" fmla="*/ 7217728 w 7705725"/>
              <a:gd name="connsiteY5731" fmla="*/ 4923789 h 6857998"/>
              <a:gd name="connsiteX5732" fmla="*/ 7218045 w 7705725"/>
              <a:gd name="connsiteY5732" fmla="*/ 4925377 h 6857998"/>
              <a:gd name="connsiteX5733" fmla="*/ 7218362 w 7705725"/>
              <a:gd name="connsiteY5733" fmla="*/ 4926964 h 6857998"/>
              <a:gd name="connsiteX5734" fmla="*/ 7218362 w 7705725"/>
              <a:gd name="connsiteY5734" fmla="*/ 4928234 h 6857998"/>
              <a:gd name="connsiteX5735" fmla="*/ 7218362 w 7705725"/>
              <a:gd name="connsiteY5735" fmla="*/ 4930139 h 6857998"/>
              <a:gd name="connsiteX5736" fmla="*/ 7217728 w 7705725"/>
              <a:gd name="connsiteY5736" fmla="*/ 4932362 h 6857998"/>
              <a:gd name="connsiteX5737" fmla="*/ 7217092 w 7705725"/>
              <a:gd name="connsiteY5737" fmla="*/ 4934267 h 6857998"/>
              <a:gd name="connsiteX5738" fmla="*/ 7215822 w 7705725"/>
              <a:gd name="connsiteY5738" fmla="*/ 4937124 h 6857998"/>
              <a:gd name="connsiteX5739" fmla="*/ 7214235 w 7705725"/>
              <a:gd name="connsiteY5739" fmla="*/ 4939347 h 6857998"/>
              <a:gd name="connsiteX5740" fmla="*/ 7209790 w 7705725"/>
              <a:gd name="connsiteY5740" fmla="*/ 4945062 h 6857998"/>
              <a:gd name="connsiteX5741" fmla="*/ 7208202 w 7705725"/>
              <a:gd name="connsiteY5741" fmla="*/ 4948554 h 6857998"/>
              <a:gd name="connsiteX5742" fmla="*/ 7206615 w 7705725"/>
              <a:gd name="connsiteY5742" fmla="*/ 4951412 h 6857998"/>
              <a:gd name="connsiteX5743" fmla="*/ 7205028 w 7705725"/>
              <a:gd name="connsiteY5743" fmla="*/ 4953317 h 6857998"/>
              <a:gd name="connsiteX5744" fmla="*/ 7202488 w 7705725"/>
              <a:gd name="connsiteY5744" fmla="*/ 4954587 h 6857998"/>
              <a:gd name="connsiteX5745" fmla="*/ 7200265 w 7705725"/>
              <a:gd name="connsiteY5745" fmla="*/ 4955539 h 6857998"/>
              <a:gd name="connsiteX5746" fmla="*/ 7197725 w 7705725"/>
              <a:gd name="connsiteY5746" fmla="*/ 4955539 h 6857998"/>
              <a:gd name="connsiteX5747" fmla="*/ 7195185 w 7705725"/>
              <a:gd name="connsiteY5747" fmla="*/ 4955222 h 6857998"/>
              <a:gd name="connsiteX5748" fmla="*/ 7192328 w 7705725"/>
              <a:gd name="connsiteY5748" fmla="*/ 4954587 h 6857998"/>
              <a:gd name="connsiteX5749" fmla="*/ 7189470 w 7705725"/>
              <a:gd name="connsiteY5749" fmla="*/ 4953634 h 6857998"/>
              <a:gd name="connsiteX5750" fmla="*/ 7186295 w 7705725"/>
              <a:gd name="connsiteY5750" fmla="*/ 4952047 h 6857998"/>
              <a:gd name="connsiteX5751" fmla="*/ 7180262 w 7705725"/>
              <a:gd name="connsiteY5751" fmla="*/ 4949189 h 6857998"/>
              <a:gd name="connsiteX5752" fmla="*/ 7167562 w 7705725"/>
              <a:gd name="connsiteY5752" fmla="*/ 4941252 h 6857998"/>
              <a:gd name="connsiteX5753" fmla="*/ 7165340 w 7705725"/>
              <a:gd name="connsiteY5753" fmla="*/ 4943474 h 6857998"/>
              <a:gd name="connsiteX5754" fmla="*/ 7163118 w 7705725"/>
              <a:gd name="connsiteY5754" fmla="*/ 4945697 h 6857998"/>
              <a:gd name="connsiteX5755" fmla="*/ 7161530 w 7705725"/>
              <a:gd name="connsiteY5755" fmla="*/ 4947919 h 6857998"/>
              <a:gd name="connsiteX5756" fmla="*/ 7159625 w 7705725"/>
              <a:gd name="connsiteY5756" fmla="*/ 4950459 h 6857998"/>
              <a:gd name="connsiteX5757" fmla="*/ 7157085 w 7705725"/>
              <a:gd name="connsiteY5757" fmla="*/ 4955857 h 6857998"/>
              <a:gd name="connsiteX5758" fmla="*/ 7155180 w 7705725"/>
              <a:gd name="connsiteY5758" fmla="*/ 4961572 h 6857998"/>
              <a:gd name="connsiteX5759" fmla="*/ 7153592 w 7705725"/>
              <a:gd name="connsiteY5759" fmla="*/ 4967604 h 6857998"/>
              <a:gd name="connsiteX5760" fmla="*/ 7152322 w 7705725"/>
              <a:gd name="connsiteY5760" fmla="*/ 4973954 h 6857998"/>
              <a:gd name="connsiteX5761" fmla="*/ 7152005 w 7705725"/>
              <a:gd name="connsiteY5761" fmla="*/ 4980622 h 6857998"/>
              <a:gd name="connsiteX5762" fmla="*/ 7151688 w 7705725"/>
              <a:gd name="connsiteY5762" fmla="*/ 4987607 h 6857998"/>
              <a:gd name="connsiteX5763" fmla="*/ 7151052 w 7705725"/>
              <a:gd name="connsiteY5763" fmla="*/ 5001577 h 6857998"/>
              <a:gd name="connsiteX5764" fmla="*/ 7150418 w 7705725"/>
              <a:gd name="connsiteY5764" fmla="*/ 5008562 h 6857998"/>
              <a:gd name="connsiteX5765" fmla="*/ 7150100 w 7705725"/>
              <a:gd name="connsiteY5765" fmla="*/ 5015864 h 6857998"/>
              <a:gd name="connsiteX5766" fmla="*/ 7149465 w 7705725"/>
              <a:gd name="connsiteY5766" fmla="*/ 5022849 h 6857998"/>
              <a:gd name="connsiteX5767" fmla="*/ 7148195 w 7705725"/>
              <a:gd name="connsiteY5767" fmla="*/ 5029834 h 6857998"/>
              <a:gd name="connsiteX5768" fmla="*/ 7146290 w 7705725"/>
              <a:gd name="connsiteY5768" fmla="*/ 5036502 h 6857998"/>
              <a:gd name="connsiteX5769" fmla="*/ 7144068 w 7705725"/>
              <a:gd name="connsiteY5769" fmla="*/ 5043487 h 6857998"/>
              <a:gd name="connsiteX5770" fmla="*/ 7143432 w 7705725"/>
              <a:gd name="connsiteY5770" fmla="*/ 5044122 h 6857998"/>
              <a:gd name="connsiteX5771" fmla="*/ 7142798 w 7705725"/>
              <a:gd name="connsiteY5771" fmla="*/ 5044757 h 6857998"/>
              <a:gd name="connsiteX5772" fmla="*/ 7140258 w 7705725"/>
              <a:gd name="connsiteY5772" fmla="*/ 5046344 h 6857998"/>
              <a:gd name="connsiteX5773" fmla="*/ 7137718 w 7705725"/>
              <a:gd name="connsiteY5773" fmla="*/ 5046979 h 6857998"/>
              <a:gd name="connsiteX5774" fmla="*/ 7134225 w 7705725"/>
              <a:gd name="connsiteY5774" fmla="*/ 5047932 h 6857998"/>
              <a:gd name="connsiteX5775" fmla="*/ 7131050 w 7705725"/>
              <a:gd name="connsiteY5775" fmla="*/ 5048567 h 6857998"/>
              <a:gd name="connsiteX5776" fmla="*/ 7127875 w 7705725"/>
              <a:gd name="connsiteY5776" fmla="*/ 5049519 h 6857998"/>
              <a:gd name="connsiteX5777" fmla="*/ 7125018 w 7705725"/>
              <a:gd name="connsiteY5777" fmla="*/ 5050472 h 6857998"/>
              <a:gd name="connsiteX5778" fmla="*/ 7123748 w 7705725"/>
              <a:gd name="connsiteY5778" fmla="*/ 5051742 h 6857998"/>
              <a:gd name="connsiteX5779" fmla="*/ 7122795 w 7705725"/>
              <a:gd name="connsiteY5779" fmla="*/ 5052377 h 6857998"/>
              <a:gd name="connsiteX5780" fmla="*/ 7121208 w 7705725"/>
              <a:gd name="connsiteY5780" fmla="*/ 5054282 h 6857998"/>
              <a:gd name="connsiteX5781" fmla="*/ 7120255 w 7705725"/>
              <a:gd name="connsiteY5781" fmla="*/ 5056187 h 6857998"/>
              <a:gd name="connsiteX5782" fmla="*/ 7119620 w 7705725"/>
              <a:gd name="connsiteY5782" fmla="*/ 5058092 h 6857998"/>
              <a:gd name="connsiteX5783" fmla="*/ 7119302 w 7705725"/>
              <a:gd name="connsiteY5783" fmla="*/ 5059997 h 6857998"/>
              <a:gd name="connsiteX5784" fmla="*/ 7119302 w 7705725"/>
              <a:gd name="connsiteY5784" fmla="*/ 5063807 h 6857998"/>
              <a:gd name="connsiteX5785" fmla="*/ 7119620 w 7705725"/>
              <a:gd name="connsiteY5785" fmla="*/ 5066982 h 6857998"/>
              <a:gd name="connsiteX5786" fmla="*/ 7121525 w 7705725"/>
              <a:gd name="connsiteY5786" fmla="*/ 5072379 h 6857998"/>
              <a:gd name="connsiteX5787" fmla="*/ 7122160 w 7705725"/>
              <a:gd name="connsiteY5787" fmla="*/ 5074602 h 6857998"/>
              <a:gd name="connsiteX5788" fmla="*/ 7122160 w 7705725"/>
              <a:gd name="connsiteY5788" fmla="*/ 5075554 h 6857998"/>
              <a:gd name="connsiteX5789" fmla="*/ 7121842 w 7705725"/>
              <a:gd name="connsiteY5789" fmla="*/ 5075872 h 6857998"/>
              <a:gd name="connsiteX5790" fmla="*/ 7108190 w 7705725"/>
              <a:gd name="connsiteY5790" fmla="*/ 5092382 h 6857998"/>
              <a:gd name="connsiteX5791" fmla="*/ 7091680 w 7705725"/>
              <a:gd name="connsiteY5791" fmla="*/ 5113019 h 6857998"/>
              <a:gd name="connsiteX5792" fmla="*/ 7083108 w 7705725"/>
              <a:gd name="connsiteY5792" fmla="*/ 5124767 h 6857998"/>
              <a:gd name="connsiteX5793" fmla="*/ 7074535 w 7705725"/>
              <a:gd name="connsiteY5793" fmla="*/ 5136832 h 6857998"/>
              <a:gd name="connsiteX5794" fmla="*/ 7065645 w 7705725"/>
              <a:gd name="connsiteY5794" fmla="*/ 5149849 h 6857998"/>
              <a:gd name="connsiteX5795" fmla="*/ 7061835 w 7705725"/>
              <a:gd name="connsiteY5795" fmla="*/ 5156517 h 6857998"/>
              <a:gd name="connsiteX5796" fmla="*/ 7058025 w 7705725"/>
              <a:gd name="connsiteY5796" fmla="*/ 5163184 h 6857998"/>
              <a:gd name="connsiteX5797" fmla="*/ 7054532 w 7705725"/>
              <a:gd name="connsiteY5797" fmla="*/ 5169852 h 6857998"/>
              <a:gd name="connsiteX5798" fmla="*/ 7049452 w 7705725"/>
              <a:gd name="connsiteY5798" fmla="*/ 5176519 h 6857998"/>
              <a:gd name="connsiteX5799" fmla="*/ 7044372 w 7705725"/>
              <a:gd name="connsiteY5799" fmla="*/ 5184139 h 6857998"/>
              <a:gd name="connsiteX5800" fmla="*/ 7038975 w 7705725"/>
              <a:gd name="connsiteY5800" fmla="*/ 5191442 h 6857998"/>
              <a:gd name="connsiteX5801" fmla="*/ 7027228 w 7705725"/>
              <a:gd name="connsiteY5801" fmla="*/ 5206364 h 6857998"/>
              <a:gd name="connsiteX5802" fmla="*/ 7017068 w 7705725"/>
              <a:gd name="connsiteY5802" fmla="*/ 5218429 h 6857998"/>
              <a:gd name="connsiteX5803" fmla="*/ 7014528 w 7705725"/>
              <a:gd name="connsiteY5803" fmla="*/ 5222557 h 6857998"/>
              <a:gd name="connsiteX5804" fmla="*/ 7012305 w 7705725"/>
              <a:gd name="connsiteY5804" fmla="*/ 5226684 h 6857998"/>
              <a:gd name="connsiteX5805" fmla="*/ 7010718 w 7705725"/>
              <a:gd name="connsiteY5805" fmla="*/ 5231129 h 6857998"/>
              <a:gd name="connsiteX5806" fmla="*/ 7009130 w 7705725"/>
              <a:gd name="connsiteY5806" fmla="*/ 5235574 h 6857998"/>
              <a:gd name="connsiteX5807" fmla="*/ 7006908 w 7705725"/>
              <a:gd name="connsiteY5807" fmla="*/ 5245099 h 6857998"/>
              <a:gd name="connsiteX5808" fmla="*/ 7005638 w 7705725"/>
              <a:gd name="connsiteY5808" fmla="*/ 5249544 h 6857998"/>
              <a:gd name="connsiteX5809" fmla="*/ 7004368 w 7705725"/>
              <a:gd name="connsiteY5809" fmla="*/ 5254307 h 6857998"/>
              <a:gd name="connsiteX5810" fmla="*/ 7002780 w 7705725"/>
              <a:gd name="connsiteY5810" fmla="*/ 5258434 h 6857998"/>
              <a:gd name="connsiteX5811" fmla="*/ 7000875 w 7705725"/>
              <a:gd name="connsiteY5811" fmla="*/ 5262244 h 6857998"/>
              <a:gd name="connsiteX5812" fmla="*/ 6998652 w 7705725"/>
              <a:gd name="connsiteY5812" fmla="*/ 5265419 h 6857998"/>
              <a:gd name="connsiteX5813" fmla="*/ 6997065 w 7705725"/>
              <a:gd name="connsiteY5813" fmla="*/ 5267007 h 6857998"/>
              <a:gd name="connsiteX5814" fmla="*/ 6995160 w 7705725"/>
              <a:gd name="connsiteY5814" fmla="*/ 5268594 h 6857998"/>
              <a:gd name="connsiteX5815" fmla="*/ 6993572 w 7705725"/>
              <a:gd name="connsiteY5815" fmla="*/ 5269547 h 6857998"/>
              <a:gd name="connsiteX5816" fmla="*/ 6991350 w 7705725"/>
              <a:gd name="connsiteY5816" fmla="*/ 5270499 h 6857998"/>
              <a:gd name="connsiteX5817" fmla="*/ 6989128 w 7705725"/>
              <a:gd name="connsiteY5817" fmla="*/ 5271452 h 6857998"/>
              <a:gd name="connsiteX5818" fmla="*/ 6986905 w 7705725"/>
              <a:gd name="connsiteY5818" fmla="*/ 5272087 h 6857998"/>
              <a:gd name="connsiteX5819" fmla="*/ 6984365 w 7705725"/>
              <a:gd name="connsiteY5819" fmla="*/ 5272404 h 6857998"/>
              <a:gd name="connsiteX5820" fmla="*/ 6981190 w 7705725"/>
              <a:gd name="connsiteY5820" fmla="*/ 5272722 h 6857998"/>
              <a:gd name="connsiteX5821" fmla="*/ 6977698 w 7705725"/>
              <a:gd name="connsiteY5821" fmla="*/ 5272722 h 6857998"/>
              <a:gd name="connsiteX5822" fmla="*/ 6974522 w 7705725"/>
              <a:gd name="connsiteY5822" fmla="*/ 5272404 h 6857998"/>
              <a:gd name="connsiteX5823" fmla="*/ 6970712 w 7705725"/>
              <a:gd name="connsiteY5823" fmla="*/ 5272404 h 6857998"/>
              <a:gd name="connsiteX5824" fmla="*/ 6965632 w 7705725"/>
              <a:gd name="connsiteY5824" fmla="*/ 5273357 h 6857998"/>
              <a:gd name="connsiteX5825" fmla="*/ 6960552 w 7705725"/>
              <a:gd name="connsiteY5825" fmla="*/ 5274944 h 6857998"/>
              <a:gd name="connsiteX5826" fmla="*/ 6954838 w 7705725"/>
              <a:gd name="connsiteY5826" fmla="*/ 5277167 h 6857998"/>
              <a:gd name="connsiteX5827" fmla="*/ 6952298 w 7705725"/>
              <a:gd name="connsiteY5827" fmla="*/ 5278754 h 6857998"/>
              <a:gd name="connsiteX5828" fmla="*/ 6950075 w 7705725"/>
              <a:gd name="connsiteY5828" fmla="*/ 5280659 h 6857998"/>
              <a:gd name="connsiteX5829" fmla="*/ 6947218 w 7705725"/>
              <a:gd name="connsiteY5829" fmla="*/ 5282564 h 6857998"/>
              <a:gd name="connsiteX5830" fmla="*/ 6945312 w 7705725"/>
              <a:gd name="connsiteY5830" fmla="*/ 5284787 h 6857998"/>
              <a:gd name="connsiteX5831" fmla="*/ 6943408 w 7705725"/>
              <a:gd name="connsiteY5831" fmla="*/ 5287009 h 6857998"/>
              <a:gd name="connsiteX5832" fmla="*/ 6942138 w 7705725"/>
              <a:gd name="connsiteY5832" fmla="*/ 5289549 h 6857998"/>
              <a:gd name="connsiteX5833" fmla="*/ 6940868 w 7705725"/>
              <a:gd name="connsiteY5833" fmla="*/ 5292407 h 6857998"/>
              <a:gd name="connsiteX5834" fmla="*/ 6940232 w 7705725"/>
              <a:gd name="connsiteY5834" fmla="*/ 5295264 h 6857998"/>
              <a:gd name="connsiteX5835" fmla="*/ 6940868 w 7705725"/>
              <a:gd name="connsiteY5835" fmla="*/ 5296852 h 6857998"/>
              <a:gd name="connsiteX5836" fmla="*/ 6942138 w 7705725"/>
              <a:gd name="connsiteY5836" fmla="*/ 5299709 h 6857998"/>
              <a:gd name="connsiteX5837" fmla="*/ 6946900 w 7705725"/>
              <a:gd name="connsiteY5837" fmla="*/ 5307647 h 6857998"/>
              <a:gd name="connsiteX5838" fmla="*/ 6953568 w 7705725"/>
              <a:gd name="connsiteY5838" fmla="*/ 5318759 h 6857998"/>
              <a:gd name="connsiteX5839" fmla="*/ 6952298 w 7705725"/>
              <a:gd name="connsiteY5839" fmla="*/ 5319394 h 6857998"/>
              <a:gd name="connsiteX5840" fmla="*/ 6949122 w 7705725"/>
              <a:gd name="connsiteY5840" fmla="*/ 5320664 h 6857998"/>
              <a:gd name="connsiteX5841" fmla="*/ 6939598 w 7705725"/>
              <a:gd name="connsiteY5841" fmla="*/ 5323522 h 6857998"/>
              <a:gd name="connsiteX5842" fmla="*/ 6933565 w 7705725"/>
              <a:gd name="connsiteY5842" fmla="*/ 5325427 h 6857998"/>
              <a:gd name="connsiteX5843" fmla="*/ 6927215 w 7705725"/>
              <a:gd name="connsiteY5843" fmla="*/ 5328284 h 6857998"/>
              <a:gd name="connsiteX5844" fmla="*/ 6920865 w 7705725"/>
              <a:gd name="connsiteY5844" fmla="*/ 5331459 h 6857998"/>
              <a:gd name="connsiteX5845" fmla="*/ 6914832 w 7705725"/>
              <a:gd name="connsiteY5845" fmla="*/ 5334952 h 6857998"/>
              <a:gd name="connsiteX5846" fmla="*/ 6911975 w 7705725"/>
              <a:gd name="connsiteY5846" fmla="*/ 5336857 h 6857998"/>
              <a:gd name="connsiteX5847" fmla="*/ 6909118 w 7705725"/>
              <a:gd name="connsiteY5847" fmla="*/ 5339079 h 6857998"/>
              <a:gd name="connsiteX5848" fmla="*/ 6906895 w 7705725"/>
              <a:gd name="connsiteY5848" fmla="*/ 5341302 h 6857998"/>
              <a:gd name="connsiteX5849" fmla="*/ 6904672 w 7705725"/>
              <a:gd name="connsiteY5849" fmla="*/ 5343842 h 6857998"/>
              <a:gd name="connsiteX5850" fmla="*/ 6902768 w 7705725"/>
              <a:gd name="connsiteY5850" fmla="*/ 5346699 h 6857998"/>
              <a:gd name="connsiteX5851" fmla="*/ 6901180 w 7705725"/>
              <a:gd name="connsiteY5851" fmla="*/ 5349239 h 6857998"/>
              <a:gd name="connsiteX5852" fmla="*/ 6899910 w 7705725"/>
              <a:gd name="connsiteY5852" fmla="*/ 5352414 h 6857998"/>
              <a:gd name="connsiteX5853" fmla="*/ 6898958 w 7705725"/>
              <a:gd name="connsiteY5853" fmla="*/ 5355272 h 6857998"/>
              <a:gd name="connsiteX5854" fmla="*/ 6898958 w 7705725"/>
              <a:gd name="connsiteY5854" fmla="*/ 5358764 h 6857998"/>
              <a:gd name="connsiteX5855" fmla="*/ 6898958 w 7705725"/>
              <a:gd name="connsiteY5855" fmla="*/ 5361939 h 6857998"/>
              <a:gd name="connsiteX5856" fmla="*/ 6899910 w 7705725"/>
              <a:gd name="connsiteY5856" fmla="*/ 5365749 h 6857998"/>
              <a:gd name="connsiteX5857" fmla="*/ 6901180 w 7705725"/>
              <a:gd name="connsiteY5857" fmla="*/ 5369559 h 6857998"/>
              <a:gd name="connsiteX5858" fmla="*/ 6903085 w 7705725"/>
              <a:gd name="connsiteY5858" fmla="*/ 5373687 h 6857998"/>
              <a:gd name="connsiteX5859" fmla="*/ 6905942 w 7705725"/>
              <a:gd name="connsiteY5859" fmla="*/ 5378449 h 6857998"/>
              <a:gd name="connsiteX5860" fmla="*/ 6908800 w 7705725"/>
              <a:gd name="connsiteY5860" fmla="*/ 5382577 h 6857998"/>
              <a:gd name="connsiteX5861" fmla="*/ 6912928 w 7705725"/>
              <a:gd name="connsiteY5861" fmla="*/ 5387339 h 6857998"/>
              <a:gd name="connsiteX5862" fmla="*/ 6904990 w 7705725"/>
              <a:gd name="connsiteY5862" fmla="*/ 5398769 h 6857998"/>
              <a:gd name="connsiteX5863" fmla="*/ 6897370 w 7705725"/>
              <a:gd name="connsiteY5863" fmla="*/ 5409247 h 6857998"/>
              <a:gd name="connsiteX5864" fmla="*/ 6883718 w 7705725"/>
              <a:gd name="connsiteY5864" fmla="*/ 5430837 h 6857998"/>
              <a:gd name="connsiteX5865" fmla="*/ 6866890 w 7705725"/>
              <a:gd name="connsiteY5865" fmla="*/ 5454967 h 6857998"/>
              <a:gd name="connsiteX5866" fmla="*/ 6856730 w 7705725"/>
              <a:gd name="connsiteY5866" fmla="*/ 5468937 h 6857998"/>
              <a:gd name="connsiteX5867" fmla="*/ 6844665 w 7705725"/>
              <a:gd name="connsiteY5867" fmla="*/ 5485129 h 6857998"/>
              <a:gd name="connsiteX5868" fmla="*/ 6842125 w 7705725"/>
              <a:gd name="connsiteY5868" fmla="*/ 5489574 h 6857998"/>
              <a:gd name="connsiteX5869" fmla="*/ 6838950 w 7705725"/>
              <a:gd name="connsiteY5869" fmla="*/ 5495289 h 6857998"/>
              <a:gd name="connsiteX5870" fmla="*/ 6832918 w 7705725"/>
              <a:gd name="connsiteY5870" fmla="*/ 5508307 h 6857998"/>
              <a:gd name="connsiteX5871" fmla="*/ 6828472 w 7705725"/>
              <a:gd name="connsiteY5871" fmla="*/ 5519419 h 6857998"/>
              <a:gd name="connsiteX5872" fmla="*/ 6827838 w 7705725"/>
              <a:gd name="connsiteY5872" fmla="*/ 5522277 h 6857998"/>
              <a:gd name="connsiteX5873" fmla="*/ 6827520 w 7705725"/>
              <a:gd name="connsiteY5873" fmla="*/ 5523229 h 6857998"/>
              <a:gd name="connsiteX5874" fmla="*/ 6827838 w 7705725"/>
              <a:gd name="connsiteY5874" fmla="*/ 5523229 h 6857998"/>
              <a:gd name="connsiteX5875" fmla="*/ 6825932 w 7705725"/>
              <a:gd name="connsiteY5875" fmla="*/ 5524182 h 6857998"/>
              <a:gd name="connsiteX5876" fmla="*/ 6823710 w 7705725"/>
              <a:gd name="connsiteY5876" fmla="*/ 5525452 h 6857998"/>
              <a:gd name="connsiteX5877" fmla="*/ 6820852 w 7705725"/>
              <a:gd name="connsiteY5877" fmla="*/ 5525769 h 6857998"/>
              <a:gd name="connsiteX5878" fmla="*/ 6818630 w 7705725"/>
              <a:gd name="connsiteY5878" fmla="*/ 5525769 h 6857998"/>
              <a:gd name="connsiteX5879" fmla="*/ 6813550 w 7705725"/>
              <a:gd name="connsiteY5879" fmla="*/ 5525769 h 6857998"/>
              <a:gd name="connsiteX5880" fmla="*/ 6808152 w 7705725"/>
              <a:gd name="connsiteY5880" fmla="*/ 5525134 h 6857998"/>
              <a:gd name="connsiteX5881" fmla="*/ 6802755 w 7705725"/>
              <a:gd name="connsiteY5881" fmla="*/ 5524182 h 6857998"/>
              <a:gd name="connsiteX5882" fmla="*/ 6800215 w 7705725"/>
              <a:gd name="connsiteY5882" fmla="*/ 5524182 h 6857998"/>
              <a:gd name="connsiteX5883" fmla="*/ 6797675 w 7705725"/>
              <a:gd name="connsiteY5883" fmla="*/ 5524182 h 6857998"/>
              <a:gd name="connsiteX5884" fmla="*/ 6795452 w 7705725"/>
              <a:gd name="connsiteY5884" fmla="*/ 5524499 h 6857998"/>
              <a:gd name="connsiteX5885" fmla="*/ 6792912 w 7705725"/>
              <a:gd name="connsiteY5885" fmla="*/ 5525452 h 6857998"/>
              <a:gd name="connsiteX5886" fmla="*/ 6790690 w 7705725"/>
              <a:gd name="connsiteY5886" fmla="*/ 5526404 h 6857998"/>
              <a:gd name="connsiteX5887" fmla="*/ 6788785 w 7705725"/>
              <a:gd name="connsiteY5887" fmla="*/ 5527992 h 6857998"/>
              <a:gd name="connsiteX5888" fmla="*/ 6786880 w 7705725"/>
              <a:gd name="connsiteY5888" fmla="*/ 5530214 h 6857998"/>
              <a:gd name="connsiteX5889" fmla="*/ 6785610 w 7705725"/>
              <a:gd name="connsiteY5889" fmla="*/ 5532119 h 6857998"/>
              <a:gd name="connsiteX5890" fmla="*/ 6784022 w 7705725"/>
              <a:gd name="connsiteY5890" fmla="*/ 5534342 h 6857998"/>
              <a:gd name="connsiteX5891" fmla="*/ 6782752 w 7705725"/>
              <a:gd name="connsiteY5891" fmla="*/ 5536564 h 6857998"/>
              <a:gd name="connsiteX5892" fmla="*/ 6781800 w 7705725"/>
              <a:gd name="connsiteY5892" fmla="*/ 5541009 h 6857998"/>
              <a:gd name="connsiteX5893" fmla="*/ 6780530 w 7705725"/>
              <a:gd name="connsiteY5893" fmla="*/ 5545137 h 6857998"/>
              <a:gd name="connsiteX5894" fmla="*/ 6780530 w 7705725"/>
              <a:gd name="connsiteY5894" fmla="*/ 5548629 h 6857998"/>
              <a:gd name="connsiteX5895" fmla="*/ 6780530 w 7705725"/>
              <a:gd name="connsiteY5895" fmla="*/ 5552439 h 6857998"/>
              <a:gd name="connsiteX5896" fmla="*/ 6780848 w 7705725"/>
              <a:gd name="connsiteY5896" fmla="*/ 5559107 h 6857998"/>
              <a:gd name="connsiteX5897" fmla="*/ 6780530 w 7705725"/>
              <a:gd name="connsiteY5897" fmla="*/ 5561647 h 6857998"/>
              <a:gd name="connsiteX5898" fmla="*/ 6780212 w 7705725"/>
              <a:gd name="connsiteY5898" fmla="*/ 5563869 h 6857998"/>
              <a:gd name="connsiteX5899" fmla="*/ 6779578 w 7705725"/>
              <a:gd name="connsiteY5899" fmla="*/ 5564504 h 6857998"/>
              <a:gd name="connsiteX5900" fmla="*/ 6778625 w 7705725"/>
              <a:gd name="connsiteY5900" fmla="*/ 5565457 h 6857998"/>
              <a:gd name="connsiteX5901" fmla="*/ 6777990 w 7705725"/>
              <a:gd name="connsiteY5901" fmla="*/ 5566092 h 6857998"/>
              <a:gd name="connsiteX5902" fmla="*/ 6776402 w 7705725"/>
              <a:gd name="connsiteY5902" fmla="*/ 5566409 h 6857998"/>
              <a:gd name="connsiteX5903" fmla="*/ 6773545 w 7705725"/>
              <a:gd name="connsiteY5903" fmla="*/ 5567362 h 6857998"/>
              <a:gd name="connsiteX5904" fmla="*/ 6768782 w 7705725"/>
              <a:gd name="connsiteY5904" fmla="*/ 5567044 h 6857998"/>
              <a:gd name="connsiteX5905" fmla="*/ 6762750 w 7705725"/>
              <a:gd name="connsiteY5905" fmla="*/ 5566092 h 6857998"/>
              <a:gd name="connsiteX5906" fmla="*/ 6755448 w 7705725"/>
              <a:gd name="connsiteY5906" fmla="*/ 5564187 h 6857998"/>
              <a:gd name="connsiteX5907" fmla="*/ 6762115 w 7705725"/>
              <a:gd name="connsiteY5907" fmla="*/ 5611494 h 6857998"/>
              <a:gd name="connsiteX5908" fmla="*/ 6744018 w 7705725"/>
              <a:gd name="connsiteY5908" fmla="*/ 5632449 h 6857998"/>
              <a:gd name="connsiteX5909" fmla="*/ 6725920 w 7705725"/>
              <a:gd name="connsiteY5909" fmla="*/ 5653404 h 6857998"/>
              <a:gd name="connsiteX5910" fmla="*/ 6689725 w 7705725"/>
              <a:gd name="connsiteY5910" fmla="*/ 5694044 h 6857998"/>
              <a:gd name="connsiteX5911" fmla="*/ 6653848 w 7705725"/>
              <a:gd name="connsiteY5911" fmla="*/ 5735002 h 6857998"/>
              <a:gd name="connsiteX5912" fmla="*/ 6636385 w 7705725"/>
              <a:gd name="connsiteY5912" fmla="*/ 5755639 h 6857998"/>
              <a:gd name="connsiteX5913" fmla="*/ 6619558 w 7705725"/>
              <a:gd name="connsiteY5913" fmla="*/ 5776277 h 6857998"/>
              <a:gd name="connsiteX5914" fmla="*/ 6602095 w 7705725"/>
              <a:gd name="connsiteY5914" fmla="*/ 5796279 h 6857998"/>
              <a:gd name="connsiteX5915" fmla="*/ 6584950 w 7705725"/>
              <a:gd name="connsiteY5915" fmla="*/ 5816282 h 6857998"/>
              <a:gd name="connsiteX5916" fmla="*/ 6568122 w 7705725"/>
              <a:gd name="connsiteY5916" fmla="*/ 5836602 h 6857998"/>
              <a:gd name="connsiteX5917" fmla="*/ 6551930 w 7705725"/>
              <a:gd name="connsiteY5917" fmla="*/ 5856922 h 6857998"/>
              <a:gd name="connsiteX5918" fmla="*/ 6535738 w 7705725"/>
              <a:gd name="connsiteY5918" fmla="*/ 5877242 h 6857998"/>
              <a:gd name="connsiteX5919" fmla="*/ 6519862 w 7705725"/>
              <a:gd name="connsiteY5919" fmla="*/ 5897244 h 6857998"/>
              <a:gd name="connsiteX5920" fmla="*/ 6489382 w 7705725"/>
              <a:gd name="connsiteY5920" fmla="*/ 5937884 h 6857998"/>
              <a:gd name="connsiteX5921" fmla="*/ 6484620 w 7705725"/>
              <a:gd name="connsiteY5921" fmla="*/ 5937249 h 6857998"/>
              <a:gd name="connsiteX5922" fmla="*/ 6479540 w 7705725"/>
              <a:gd name="connsiteY5922" fmla="*/ 5936614 h 6857998"/>
              <a:gd name="connsiteX5923" fmla="*/ 6474778 w 7705725"/>
              <a:gd name="connsiteY5923" fmla="*/ 5935027 h 6857998"/>
              <a:gd name="connsiteX5924" fmla="*/ 6469698 w 7705725"/>
              <a:gd name="connsiteY5924" fmla="*/ 5933122 h 6857998"/>
              <a:gd name="connsiteX5925" fmla="*/ 6464618 w 7705725"/>
              <a:gd name="connsiteY5925" fmla="*/ 5930899 h 6857998"/>
              <a:gd name="connsiteX5926" fmla="*/ 6459538 w 7705725"/>
              <a:gd name="connsiteY5926" fmla="*/ 5928359 h 6857998"/>
              <a:gd name="connsiteX5927" fmla="*/ 6449695 w 7705725"/>
              <a:gd name="connsiteY5927" fmla="*/ 5922644 h 6857998"/>
              <a:gd name="connsiteX5928" fmla="*/ 6446520 w 7705725"/>
              <a:gd name="connsiteY5928" fmla="*/ 5932804 h 6857998"/>
              <a:gd name="connsiteX5929" fmla="*/ 6443028 w 7705725"/>
              <a:gd name="connsiteY5929" fmla="*/ 5942964 h 6857998"/>
              <a:gd name="connsiteX5930" fmla="*/ 6439218 w 7705725"/>
              <a:gd name="connsiteY5930" fmla="*/ 5952489 h 6857998"/>
              <a:gd name="connsiteX5931" fmla="*/ 6435090 w 7705725"/>
              <a:gd name="connsiteY5931" fmla="*/ 5961697 h 6857998"/>
              <a:gd name="connsiteX5932" fmla="*/ 6430645 w 7705725"/>
              <a:gd name="connsiteY5932" fmla="*/ 5970904 h 6857998"/>
              <a:gd name="connsiteX5933" fmla="*/ 6426200 w 7705725"/>
              <a:gd name="connsiteY5933" fmla="*/ 5979477 h 6857998"/>
              <a:gd name="connsiteX5934" fmla="*/ 6421120 w 7705725"/>
              <a:gd name="connsiteY5934" fmla="*/ 5988049 h 6857998"/>
              <a:gd name="connsiteX5935" fmla="*/ 6416358 w 7705725"/>
              <a:gd name="connsiteY5935" fmla="*/ 5996622 h 6857998"/>
              <a:gd name="connsiteX5936" fmla="*/ 6410960 w 7705725"/>
              <a:gd name="connsiteY5936" fmla="*/ 6004877 h 6857998"/>
              <a:gd name="connsiteX5937" fmla="*/ 6405880 w 7705725"/>
              <a:gd name="connsiteY5937" fmla="*/ 6012814 h 6857998"/>
              <a:gd name="connsiteX5938" fmla="*/ 6400165 w 7705725"/>
              <a:gd name="connsiteY5938" fmla="*/ 6020752 h 6857998"/>
              <a:gd name="connsiteX5939" fmla="*/ 6394450 w 7705725"/>
              <a:gd name="connsiteY5939" fmla="*/ 6028054 h 6857998"/>
              <a:gd name="connsiteX5940" fmla="*/ 6382385 w 7705725"/>
              <a:gd name="connsiteY5940" fmla="*/ 6042977 h 6857998"/>
              <a:gd name="connsiteX5941" fmla="*/ 6370002 w 7705725"/>
              <a:gd name="connsiteY5941" fmla="*/ 6057264 h 6857998"/>
              <a:gd name="connsiteX5942" fmla="*/ 6356668 w 7705725"/>
              <a:gd name="connsiteY5942" fmla="*/ 6070917 h 6857998"/>
              <a:gd name="connsiteX5943" fmla="*/ 6343650 w 7705725"/>
              <a:gd name="connsiteY5943" fmla="*/ 6084252 h 6857998"/>
              <a:gd name="connsiteX5944" fmla="*/ 6316345 w 7705725"/>
              <a:gd name="connsiteY5944" fmla="*/ 6110922 h 6857998"/>
              <a:gd name="connsiteX5945" fmla="*/ 6289675 w 7705725"/>
              <a:gd name="connsiteY5945" fmla="*/ 6137274 h 6857998"/>
              <a:gd name="connsiteX5946" fmla="*/ 6276340 w 7705725"/>
              <a:gd name="connsiteY5946" fmla="*/ 6150927 h 6857998"/>
              <a:gd name="connsiteX5947" fmla="*/ 6263322 w 7705725"/>
              <a:gd name="connsiteY5947" fmla="*/ 6164262 h 6857998"/>
              <a:gd name="connsiteX5948" fmla="*/ 6261418 w 7705725"/>
              <a:gd name="connsiteY5948" fmla="*/ 6165849 h 6857998"/>
              <a:gd name="connsiteX5949" fmla="*/ 6259512 w 7705725"/>
              <a:gd name="connsiteY5949" fmla="*/ 6167119 h 6857998"/>
              <a:gd name="connsiteX5950" fmla="*/ 6258242 w 7705725"/>
              <a:gd name="connsiteY5950" fmla="*/ 6168389 h 6857998"/>
              <a:gd name="connsiteX5951" fmla="*/ 6256972 w 7705725"/>
              <a:gd name="connsiteY5951" fmla="*/ 6169977 h 6857998"/>
              <a:gd name="connsiteX5952" fmla="*/ 6256338 w 7705725"/>
              <a:gd name="connsiteY5952" fmla="*/ 6171882 h 6857998"/>
              <a:gd name="connsiteX5953" fmla="*/ 6256020 w 7705725"/>
              <a:gd name="connsiteY5953" fmla="*/ 6173469 h 6857998"/>
              <a:gd name="connsiteX5954" fmla="*/ 6255702 w 7705725"/>
              <a:gd name="connsiteY5954" fmla="*/ 6175374 h 6857998"/>
              <a:gd name="connsiteX5955" fmla="*/ 6256020 w 7705725"/>
              <a:gd name="connsiteY5955" fmla="*/ 6176644 h 6857998"/>
              <a:gd name="connsiteX5956" fmla="*/ 6256338 w 7705725"/>
              <a:gd name="connsiteY5956" fmla="*/ 6180454 h 6857998"/>
              <a:gd name="connsiteX5957" fmla="*/ 6257608 w 7705725"/>
              <a:gd name="connsiteY5957" fmla="*/ 6184582 h 6857998"/>
              <a:gd name="connsiteX5958" fmla="*/ 6260782 w 7705725"/>
              <a:gd name="connsiteY5958" fmla="*/ 6192519 h 6857998"/>
              <a:gd name="connsiteX5959" fmla="*/ 6262370 w 7705725"/>
              <a:gd name="connsiteY5959" fmla="*/ 6196329 h 6857998"/>
              <a:gd name="connsiteX5960" fmla="*/ 6263640 w 7705725"/>
              <a:gd name="connsiteY5960" fmla="*/ 6200457 h 6857998"/>
              <a:gd name="connsiteX5961" fmla="*/ 6263958 w 7705725"/>
              <a:gd name="connsiteY5961" fmla="*/ 6203949 h 6857998"/>
              <a:gd name="connsiteX5962" fmla="*/ 6263958 w 7705725"/>
              <a:gd name="connsiteY5962" fmla="*/ 6205854 h 6857998"/>
              <a:gd name="connsiteX5963" fmla="*/ 6263958 w 7705725"/>
              <a:gd name="connsiteY5963" fmla="*/ 6207759 h 6857998"/>
              <a:gd name="connsiteX5964" fmla="*/ 6263640 w 7705725"/>
              <a:gd name="connsiteY5964" fmla="*/ 6209347 h 6857998"/>
              <a:gd name="connsiteX5965" fmla="*/ 6262688 w 7705725"/>
              <a:gd name="connsiteY5965" fmla="*/ 6211252 h 6857998"/>
              <a:gd name="connsiteX5966" fmla="*/ 6261735 w 7705725"/>
              <a:gd name="connsiteY5966" fmla="*/ 6212522 h 6857998"/>
              <a:gd name="connsiteX5967" fmla="*/ 6260148 w 7705725"/>
              <a:gd name="connsiteY5967" fmla="*/ 6214109 h 6857998"/>
              <a:gd name="connsiteX5968" fmla="*/ 6258560 w 7705725"/>
              <a:gd name="connsiteY5968" fmla="*/ 6215379 h 6857998"/>
              <a:gd name="connsiteX5969" fmla="*/ 6256338 w 7705725"/>
              <a:gd name="connsiteY5969" fmla="*/ 6216332 h 6857998"/>
              <a:gd name="connsiteX5970" fmla="*/ 6254115 w 7705725"/>
              <a:gd name="connsiteY5970" fmla="*/ 6217919 h 6857998"/>
              <a:gd name="connsiteX5971" fmla="*/ 6250940 w 7705725"/>
              <a:gd name="connsiteY5971" fmla="*/ 6218554 h 6857998"/>
              <a:gd name="connsiteX5972" fmla="*/ 6247448 w 7705725"/>
              <a:gd name="connsiteY5972" fmla="*/ 6212522 h 6857998"/>
              <a:gd name="connsiteX5973" fmla="*/ 6243955 w 7705725"/>
              <a:gd name="connsiteY5973" fmla="*/ 6207442 h 6857998"/>
              <a:gd name="connsiteX5974" fmla="*/ 6240145 w 7705725"/>
              <a:gd name="connsiteY5974" fmla="*/ 6202679 h 6857998"/>
              <a:gd name="connsiteX5975" fmla="*/ 6236335 w 7705725"/>
              <a:gd name="connsiteY5975" fmla="*/ 6199187 h 6857998"/>
              <a:gd name="connsiteX5976" fmla="*/ 6232525 w 7705725"/>
              <a:gd name="connsiteY5976" fmla="*/ 6195694 h 6857998"/>
              <a:gd name="connsiteX5977" fmla="*/ 6228715 w 7705725"/>
              <a:gd name="connsiteY5977" fmla="*/ 6193154 h 6857998"/>
              <a:gd name="connsiteX5978" fmla="*/ 6225222 w 7705725"/>
              <a:gd name="connsiteY5978" fmla="*/ 6190614 h 6857998"/>
              <a:gd name="connsiteX5979" fmla="*/ 6220778 w 7705725"/>
              <a:gd name="connsiteY5979" fmla="*/ 6189027 h 6857998"/>
              <a:gd name="connsiteX5980" fmla="*/ 6217285 w 7705725"/>
              <a:gd name="connsiteY5980" fmla="*/ 6187757 h 6857998"/>
              <a:gd name="connsiteX5981" fmla="*/ 6213158 w 7705725"/>
              <a:gd name="connsiteY5981" fmla="*/ 6187122 h 6857998"/>
              <a:gd name="connsiteX5982" fmla="*/ 6209348 w 7705725"/>
              <a:gd name="connsiteY5982" fmla="*/ 6186169 h 6857998"/>
              <a:gd name="connsiteX5983" fmla="*/ 6205220 w 7705725"/>
              <a:gd name="connsiteY5983" fmla="*/ 6185852 h 6857998"/>
              <a:gd name="connsiteX5984" fmla="*/ 6197282 w 7705725"/>
              <a:gd name="connsiteY5984" fmla="*/ 6185852 h 6857998"/>
              <a:gd name="connsiteX5985" fmla="*/ 6189345 w 7705725"/>
              <a:gd name="connsiteY5985" fmla="*/ 6185852 h 6857998"/>
              <a:gd name="connsiteX5986" fmla="*/ 6192202 w 7705725"/>
              <a:gd name="connsiteY5986" fmla="*/ 6191884 h 6857998"/>
              <a:gd name="connsiteX5987" fmla="*/ 6195378 w 7705725"/>
              <a:gd name="connsiteY5987" fmla="*/ 6196329 h 6857998"/>
              <a:gd name="connsiteX5988" fmla="*/ 6198552 w 7705725"/>
              <a:gd name="connsiteY5988" fmla="*/ 6199822 h 6857998"/>
              <a:gd name="connsiteX5989" fmla="*/ 6201728 w 7705725"/>
              <a:gd name="connsiteY5989" fmla="*/ 6202044 h 6857998"/>
              <a:gd name="connsiteX5990" fmla="*/ 6205220 w 7705725"/>
              <a:gd name="connsiteY5990" fmla="*/ 6203632 h 6857998"/>
              <a:gd name="connsiteX5991" fmla="*/ 6208712 w 7705725"/>
              <a:gd name="connsiteY5991" fmla="*/ 6204584 h 6857998"/>
              <a:gd name="connsiteX5992" fmla="*/ 6212205 w 7705725"/>
              <a:gd name="connsiteY5992" fmla="*/ 6205219 h 6857998"/>
              <a:gd name="connsiteX5993" fmla="*/ 6215698 w 7705725"/>
              <a:gd name="connsiteY5993" fmla="*/ 6205537 h 6857998"/>
              <a:gd name="connsiteX5994" fmla="*/ 6219190 w 7705725"/>
              <a:gd name="connsiteY5994" fmla="*/ 6205854 h 6857998"/>
              <a:gd name="connsiteX5995" fmla="*/ 6222682 w 7705725"/>
              <a:gd name="connsiteY5995" fmla="*/ 6206172 h 6857998"/>
              <a:gd name="connsiteX5996" fmla="*/ 6226175 w 7705725"/>
              <a:gd name="connsiteY5996" fmla="*/ 6207442 h 6857998"/>
              <a:gd name="connsiteX5997" fmla="*/ 6229668 w 7705725"/>
              <a:gd name="connsiteY5997" fmla="*/ 6208712 h 6857998"/>
              <a:gd name="connsiteX5998" fmla="*/ 6232842 w 7705725"/>
              <a:gd name="connsiteY5998" fmla="*/ 6211252 h 6857998"/>
              <a:gd name="connsiteX5999" fmla="*/ 6236018 w 7705725"/>
              <a:gd name="connsiteY5999" fmla="*/ 6214427 h 6857998"/>
              <a:gd name="connsiteX6000" fmla="*/ 6239510 w 7705725"/>
              <a:gd name="connsiteY6000" fmla="*/ 6219189 h 6857998"/>
              <a:gd name="connsiteX6001" fmla="*/ 6242368 w 7705725"/>
              <a:gd name="connsiteY6001" fmla="*/ 6224587 h 6857998"/>
              <a:gd name="connsiteX6002" fmla="*/ 6234748 w 7705725"/>
              <a:gd name="connsiteY6002" fmla="*/ 6230619 h 6857998"/>
              <a:gd name="connsiteX6003" fmla="*/ 6227445 w 7705725"/>
              <a:gd name="connsiteY6003" fmla="*/ 6236334 h 6857998"/>
              <a:gd name="connsiteX6004" fmla="*/ 6223635 w 7705725"/>
              <a:gd name="connsiteY6004" fmla="*/ 6238557 h 6857998"/>
              <a:gd name="connsiteX6005" fmla="*/ 6219825 w 7705725"/>
              <a:gd name="connsiteY6005" fmla="*/ 6240462 h 6857998"/>
              <a:gd name="connsiteX6006" fmla="*/ 6216015 w 7705725"/>
              <a:gd name="connsiteY6006" fmla="*/ 6242367 h 6857998"/>
              <a:gd name="connsiteX6007" fmla="*/ 6212205 w 7705725"/>
              <a:gd name="connsiteY6007" fmla="*/ 6243954 h 6857998"/>
              <a:gd name="connsiteX6008" fmla="*/ 6208395 w 7705725"/>
              <a:gd name="connsiteY6008" fmla="*/ 6244589 h 6857998"/>
              <a:gd name="connsiteX6009" fmla="*/ 6205220 w 7705725"/>
              <a:gd name="connsiteY6009" fmla="*/ 6245224 h 6857998"/>
              <a:gd name="connsiteX6010" fmla="*/ 6201728 w 7705725"/>
              <a:gd name="connsiteY6010" fmla="*/ 6245224 h 6857998"/>
              <a:gd name="connsiteX6011" fmla="*/ 6197918 w 7705725"/>
              <a:gd name="connsiteY6011" fmla="*/ 6244272 h 6857998"/>
              <a:gd name="connsiteX6012" fmla="*/ 6194425 w 7705725"/>
              <a:gd name="connsiteY6012" fmla="*/ 6242684 h 6857998"/>
              <a:gd name="connsiteX6013" fmla="*/ 6191568 w 7705725"/>
              <a:gd name="connsiteY6013" fmla="*/ 6240779 h 6857998"/>
              <a:gd name="connsiteX6014" fmla="*/ 6188075 w 7705725"/>
              <a:gd name="connsiteY6014" fmla="*/ 6237922 h 6857998"/>
              <a:gd name="connsiteX6015" fmla="*/ 6185218 w 7705725"/>
              <a:gd name="connsiteY6015" fmla="*/ 6234429 h 6857998"/>
              <a:gd name="connsiteX6016" fmla="*/ 6183630 w 7705725"/>
              <a:gd name="connsiteY6016" fmla="*/ 6237287 h 6857998"/>
              <a:gd name="connsiteX6017" fmla="*/ 6182678 w 7705725"/>
              <a:gd name="connsiteY6017" fmla="*/ 6240144 h 6857998"/>
              <a:gd name="connsiteX6018" fmla="*/ 6182360 w 7705725"/>
              <a:gd name="connsiteY6018" fmla="*/ 6242684 h 6857998"/>
              <a:gd name="connsiteX6019" fmla="*/ 6182042 w 7705725"/>
              <a:gd name="connsiteY6019" fmla="*/ 6245859 h 6857998"/>
              <a:gd name="connsiteX6020" fmla="*/ 6182042 w 7705725"/>
              <a:gd name="connsiteY6020" fmla="*/ 6249352 h 6857998"/>
              <a:gd name="connsiteX6021" fmla="*/ 6182042 w 7705725"/>
              <a:gd name="connsiteY6021" fmla="*/ 6252209 h 6857998"/>
              <a:gd name="connsiteX6022" fmla="*/ 6183312 w 7705725"/>
              <a:gd name="connsiteY6022" fmla="*/ 6258559 h 6857998"/>
              <a:gd name="connsiteX6023" fmla="*/ 6185535 w 7705725"/>
              <a:gd name="connsiteY6023" fmla="*/ 6265544 h 6857998"/>
              <a:gd name="connsiteX6024" fmla="*/ 6188075 w 7705725"/>
              <a:gd name="connsiteY6024" fmla="*/ 6272529 h 6857998"/>
              <a:gd name="connsiteX6025" fmla="*/ 6191885 w 7705725"/>
              <a:gd name="connsiteY6025" fmla="*/ 6279832 h 6857998"/>
              <a:gd name="connsiteX6026" fmla="*/ 6196012 w 7705725"/>
              <a:gd name="connsiteY6026" fmla="*/ 6287452 h 6857998"/>
              <a:gd name="connsiteX6027" fmla="*/ 6185852 w 7705725"/>
              <a:gd name="connsiteY6027" fmla="*/ 6296024 h 6857998"/>
              <a:gd name="connsiteX6028" fmla="*/ 6176328 w 7705725"/>
              <a:gd name="connsiteY6028" fmla="*/ 6303962 h 6857998"/>
              <a:gd name="connsiteX6029" fmla="*/ 6167755 w 7705725"/>
              <a:gd name="connsiteY6029" fmla="*/ 6310947 h 6857998"/>
              <a:gd name="connsiteX6030" fmla="*/ 6159182 w 7705725"/>
              <a:gd name="connsiteY6030" fmla="*/ 6317614 h 6857998"/>
              <a:gd name="connsiteX6031" fmla="*/ 6150292 w 7705725"/>
              <a:gd name="connsiteY6031" fmla="*/ 6323012 h 6857998"/>
              <a:gd name="connsiteX6032" fmla="*/ 6142038 w 7705725"/>
              <a:gd name="connsiteY6032" fmla="*/ 6328727 h 6857998"/>
              <a:gd name="connsiteX6033" fmla="*/ 6133783 w 7705725"/>
              <a:gd name="connsiteY6033" fmla="*/ 6333807 h 6857998"/>
              <a:gd name="connsiteX6034" fmla="*/ 6125528 w 7705725"/>
              <a:gd name="connsiteY6034" fmla="*/ 6338569 h 6857998"/>
              <a:gd name="connsiteX6035" fmla="*/ 6107748 w 7705725"/>
              <a:gd name="connsiteY6035" fmla="*/ 6348094 h 6857998"/>
              <a:gd name="connsiteX6036" fmla="*/ 6089015 w 7705725"/>
              <a:gd name="connsiteY6036" fmla="*/ 6358572 h 6857998"/>
              <a:gd name="connsiteX6037" fmla="*/ 6067743 w 7705725"/>
              <a:gd name="connsiteY6037" fmla="*/ 6370637 h 6857998"/>
              <a:gd name="connsiteX6038" fmla="*/ 6055995 w 7705725"/>
              <a:gd name="connsiteY6038" fmla="*/ 6377622 h 6857998"/>
              <a:gd name="connsiteX6039" fmla="*/ 6043613 w 7705725"/>
              <a:gd name="connsiteY6039" fmla="*/ 6385242 h 6857998"/>
              <a:gd name="connsiteX6040" fmla="*/ 6041708 w 7705725"/>
              <a:gd name="connsiteY6040" fmla="*/ 6363969 h 6857998"/>
              <a:gd name="connsiteX6041" fmla="*/ 6040120 w 7705725"/>
              <a:gd name="connsiteY6041" fmla="*/ 6354762 h 6857998"/>
              <a:gd name="connsiteX6042" fmla="*/ 6039168 w 7705725"/>
              <a:gd name="connsiteY6042" fmla="*/ 6346507 h 6857998"/>
              <a:gd name="connsiteX6043" fmla="*/ 6037580 w 7705725"/>
              <a:gd name="connsiteY6043" fmla="*/ 6338887 h 6857998"/>
              <a:gd name="connsiteX6044" fmla="*/ 6035675 w 7705725"/>
              <a:gd name="connsiteY6044" fmla="*/ 6331902 h 6857998"/>
              <a:gd name="connsiteX6045" fmla="*/ 6033770 w 7705725"/>
              <a:gd name="connsiteY6045" fmla="*/ 6325552 h 6857998"/>
              <a:gd name="connsiteX6046" fmla="*/ 6031548 w 7705725"/>
              <a:gd name="connsiteY6046" fmla="*/ 6318567 h 6857998"/>
              <a:gd name="connsiteX6047" fmla="*/ 6029008 w 7705725"/>
              <a:gd name="connsiteY6047" fmla="*/ 6312217 h 6857998"/>
              <a:gd name="connsiteX6048" fmla="*/ 6025833 w 7705725"/>
              <a:gd name="connsiteY6048" fmla="*/ 6305549 h 6857998"/>
              <a:gd name="connsiteX6049" fmla="*/ 6018848 w 7705725"/>
              <a:gd name="connsiteY6049" fmla="*/ 6290944 h 6857998"/>
              <a:gd name="connsiteX6050" fmla="*/ 6009323 w 7705725"/>
              <a:gd name="connsiteY6050" fmla="*/ 6273799 h 6857998"/>
              <a:gd name="connsiteX6051" fmla="*/ 5997893 w 7705725"/>
              <a:gd name="connsiteY6051" fmla="*/ 6252527 h 6857998"/>
              <a:gd name="connsiteX6052" fmla="*/ 5994400 w 7705725"/>
              <a:gd name="connsiteY6052" fmla="*/ 6254114 h 6857998"/>
              <a:gd name="connsiteX6053" fmla="*/ 5991225 w 7705725"/>
              <a:gd name="connsiteY6053" fmla="*/ 6256019 h 6857998"/>
              <a:gd name="connsiteX6054" fmla="*/ 5989320 w 7705725"/>
              <a:gd name="connsiteY6054" fmla="*/ 6257924 h 6857998"/>
              <a:gd name="connsiteX6055" fmla="*/ 5987733 w 7705725"/>
              <a:gd name="connsiteY6055" fmla="*/ 6259829 h 6857998"/>
              <a:gd name="connsiteX6056" fmla="*/ 5986780 w 7705725"/>
              <a:gd name="connsiteY6056" fmla="*/ 6262052 h 6857998"/>
              <a:gd name="connsiteX6057" fmla="*/ 5986780 w 7705725"/>
              <a:gd name="connsiteY6057" fmla="*/ 6264592 h 6857998"/>
              <a:gd name="connsiteX6058" fmla="*/ 5986780 w 7705725"/>
              <a:gd name="connsiteY6058" fmla="*/ 6267449 h 6857998"/>
              <a:gd name="connsiteX6059" fmla="*/ 5987415 w 7705725"/>
              <a:gd name="connsiteY6059" fmla="*/ 6269989 h 6857998"/>
              <a:gd name="connsiteX6060" fmla="*/ 5988368 w 7705725"/>
              <a:gd name="connsiteY6060" fmla="*/ 6272847 h 6857998"/>
              <a:gd name="connsiteX6061" fmla="*/ 5989320 w 7705725"/>
              <a:gd name="connsiteY6061" fmla="*/ 6276022 h 6857998"/>
              <a:gd name="connsiteX6062" fmla="*/ 5992813 w 7705725"/>
              <a:gd name="connsiteY6062" fmla="*/ 6282372 h 6857998"/>
              <a:gd name="connsiteX6063" fmla="*/ 6000433 w 7705725"/>
              <a:gd name="connsiteY6063" fmla="*/ 6295389 h 6857998"/>
              <a:gd name="connsiteX6064" fmla="*/ 5997575 w 7705725"/>
              <a:gd name="connsiteY6064" fmla="*/ 6296024 h 6857998"/>
              <a:gd name="connsiteX6065" fmla="*/ 5995035 w 7705725"/>
              <a:gd name="connsiteY6065" fmla="*/ 6296342 h 6857998"/>
              <a:gd name="connsiteX6066" fmla="*/ 5992495 w 7705725"/>
              <a:gd name="connsiteY6066" fmla="*/ 6296659 h 6857998"/>
              <a:gd name="connsiteX6067" fmla="*/ 5989638 w 7705725"/>
              <a:gd name="connsiteY6067" fmla="*/ 6296659 h 6857998"/>
              <a:gd name="connsiteX6068" fmla="*/ 5984875 w 7705725"/>
              <a:gd name="connsiteY6068" fmla="*/ 6296342 h 6857998"/>
              <a:gd name="connsiteX6069" fmla="*/ 5979795 w 7705725"/>
              <a:gd name="connsiteY6069" fmla="*/ 6294754 h 6857998"/>
              <a:gd name="connsiteX6070" fmla="*/ 5975350 w 7705725"/>
              <a:gd name="connsiteY6070" fmla="*/ 6292849 h 6857998"/>
              <a:gd name="connsiteX6071" fmla="*/ 5970905 w 7705725"/>
              <a:gd name="connsiteY6071" fmla="*/ 6290309 h 6857998"/>
              <a:gd name="connsiteX6072" fmla="*/ 5965825 w 7705725"/>
              <a:gd name="connsiteY6072" fmla="*/ 6287452 h 6857998"/>
              <a:gd name="connsiteX6073" fmla="*/ 5961380 w 7705725"/>
              <a:gd name="connsiteY6073" fmla="*/ 6283959 h 6857998"/>
              <a:gd name="connsiteX6074" fmla="*/ 5952808 w 7705725"/>
              <a:gd name="connsiteY6074" fmla="*/ 6276339 h 6857998"/>
              <a:gd name="connsiteX6075" fmla="*/ 5943600 w 7705725"/>
              <a:gd name="connsiteY6075" fmla="*/ 6268084 h 6857998"/>
              <a:gd name="connsiteX6076" fmla="*/ 5935028 w 7705725"/>
              <a:gd name="connsiteY6076" fmla="*/ 6260464 h 6857998"/>
              <a:gd name="connsiteX6077" fmla="*/ 5930583 w 7705725"/>
              <a:gd name="connsiteY6077" fmla="*/ 6256654 h 6857998"/>
              <a:gd name="connsiteX6078" fmla="*/ 5926138 w 7705725"/>
              <a:gd name="connsiteY6078" fmla="*/ 6253479 h 6857998"/>
              <a:gd name="connsiteX6079" fmla="*/ 5922963 w 7705725"/>
              <a:gd name="connsiteY6079" fmla="*/ 6257924 h 6857998"/>
              <a:gd name="connsiteX6080" fmla="*/ 5920105 w 7705725"/>
              <a:gd name="connsiteY6080" fmla="*/ 6261734 h 6857998"/>
              <a:gd name="connsiteX6081" fmla="*/ 5916930 w 7705725"/>
              <a:gd name="connsiteY6081" fmla="*/ 6264909 h 6857998"/>
              <a:gd name="connsiteX6082" fmla="*/ 5913438 w 7705725"/>
              <a:gd name="connsiteY6082" fmla="*/ 6268402 h 6857998"/>
              <a:gd name="connsiteX6083" fmla="*/ 5909628 w 7705725"/>
              <a:gd name="connsiteY6083" fmla="*/ 6271577 h 6857998"/>
              <a:gd name="connsiteX6084" fmla="*/ 5906453 w 7705725"/>
              <a:gd name="connsiteY6084" fmla="*/ 6274117 h 6857998"/>
              <a:gd name="connsiteX6085" fmla="*/ 5902643 w 7705725"/>
              <a:gd name="connsiteY6085" fmla="*/ 6276339 h 6857998"/>
              <a:gd name="connsiteX6086" fmla="*/ 5898833 w 7705725"/>
              <a:gd name="connsiteY6086" fmla="*/ 6278562 h 6857998"/>
              <a:gd name="connsiteX6087" fmla="*/ 5890895 w 7705725"/>
              <a:gd name="connsiteY6087" fmla="*/ 6282372 h 6857998"/>
              <a:gd name="connsiteX6088" fmla="*/ 5882958 w 7705725"/>
              <a:gd name="connsiteY6088" fmla="*/ 6285864 h 6857998"/>
              <a:gd name="connsiteX6089" fmla="*/ 5867400 w 7705725"/>
              <a:gd name="connsiteY6089" fmla="*/ 6291897 h 6857998"/>
              <a:gd name="connsiteX6090" fmla="*/ 5860415 w 7705725"/>
              <a:gd name="connsiteY6090" fmla="*/ 6294754 h 6857998"/>
              <a:gd name="connsiteX6091" fmla="*/ 5853748 w 7705725"/>
              <a:gd name="connsiteY6091" fmla="*/ 6298247 h 6857998"/>
              <a:gd name="connsiteX6092" fmla="*/ 5850573 w 7705725"/>
              <a:gd name="connsiteY6092" fmla="*/ 6300152 h 6857998"/>
              <a:gd name="connsiteX6093" fmla="*/ 5847398 w 7705725"/>
              <a:gd name="connsiteY6093" fmla="*/ 6302057 h 6857998"/>
              <a:gd name="connsiteX6094" fmla="*/ 5844858 w 7705725"/>
              <a:gd name="connsiteY6094" fmla="*/ 6304279 h 6857998"/>
              <a:gd name="connsiteX6095" fmla="*/ 5842318 w 7705725"/>
              <a:gd name="connsiteY6095" fmla="*/ 6306819 h 6857998"/>
              <a:gd name="connsiteX6096" fmla="*/ 5840095 w 7705725"/>
              <a:gd name="connsiteY6096" fmla="*/ 6309042 h 6857998"/>
              <a:gd name="connsiteX6097" fmla="*/ 5837873 w 7705725"/>
              <a:gd name="connsiteY6097" fmla="*/ 6312217 h 6857998"/>
              <a:gd name="connsiteX6098" fmla="*/ 5835968 w 7705725"/>
              <a:gd name="connsiteY6098" fmla="*/ 6315074 h 6857998"/>
              <a:gd name="connsiteX6099" fmla="*/ 5834380 w 7705725"/>
              <a:gd name="connsiteY6099" fmla="*/ 6318884 h 6857998"/>
              <a:gd name="connsiteX6100" fmla="*/ 5833110 w 7705725"/>
              <a:gd name="connsiteY6100" fmla="*/ 6322694 h 6857998"/>
              <a:gd name="connsiteX6101" fmla="*/ 5832158 w 7705725"/>
              <a:gd name="connsiteY6101" fmla="*/ 6326822 h 6857998"/>
              <a:gd name="connsiteX6102" fmla="*/ 5831840 w 7705725"/>
              <a:gd name="connsiteY6102" fmla="*/ 6331584 h 6857998"/>
              <a:gd name="connsiteX6103" fmla="*/ 5831205 w 7705725"/>
              <a:gd name="connsiteY6103" fmla="*/ 6336347 h 6857998"/>
              <a:gd name="connsiteX6104" fmla="*/ 5828348 w 7705725"/>
              <a:gd name="connsiteY6104" fmla="*/ 6338887 h 6857998"/>
              <a:gd name="connsiteX6105" fmla="*/ 5825808 w 7705725"/>
              <a:gd name="connsiteY6105" fmla="*/ 6340792 h 6857998"/>
              <a:gd name="connsiteX6106" fmla="*/ 5822633 w 7705725"/>
              <a:gd name="connsiteY6106" fmla="*/ 6341744 h 6857998"/>
              <a:gd name="connsiteX6107" fmla="*/ 5820410 w 7705725"/>
              <a:gd name="connsiteY6107" fmla="*/ 6341744 h 6857998"/>
              <a:gd name="connsiteX6108" fmla="*/ 5817870 w 7705725"/>
              <a:gd name="connsiteY6108" fmla="*/ 6340792 h 6857998"/>
              <a:gd name="connsiteX6109" fmla="*/ 5815648 w 7705725"/>
              <a:gd name="connsiteY6109" fmla="*/ 6340157 h 6857998"/>
              <a:gd name="connsiteX6110" fmla="*/ 5813108 w 7705725"/>
              <a:gd name="connsiteY6110" fmla="*/ 6338569 h 6857998"/>
              <a:gd name="connsiteX6111" fmla="*/ 5810885 w 7705725"/>
              <a:gd name="connsiteY6111" fmla="*/ 6336664 h 6857998"/>
              <a:gd name="connsiteX6112" fmla="*/ 5806758 w 7705725"/>
              <a:gd name="connsiteY6112" fmla="*/ 6333489 h 6857998"/>
              <a:gd name="connsiteX6113" fmla="*/ 5804535 w 7705725"/>
              <a:gd name="connsiteY6113" fmla="*/ 6331584 h 6857998"/>
              <a:gd name="connsiteX6114" fmla="*/ 5802313 w 7705725"/>
              <a:gd name="connsiteY6114" fmla="*/ 6330314 h 6857998"/>
              <a:gd name="connsiteX6115" fmla="*/ 5800090 w 7705725"/>
              <a:gd name="connsiteY6115" fmla="*/ 6329044 h 6857998"/>
              <a:gd name="connsiteX6116" fmla="*/ 5797550 w 7705725"/>
              <a:gd name="connsiteY6116" fmla="*/ 6328727 h 6857998"/>
              <a:gd name="connsiteX6117" fmla="*/ 5795010 w 7705725"/>
              <a:gd name="connsiteY6117" fmla="*/ 6328727 h 6857998"/>
              <a:gd name="connsiteX6118" fmla="*/ 5792470 w 7705725"/>
              <a:gd name="connsiteY6118" fmla="*/ 6329679 h 6857998"/>
              <a:gd name="connsiteX6119" fmla="*/ 5790883 w 7705725"/>
              <a:gd name="connsiteY6119" fmla="*/ 6331584 h 6857998"/>
              <a:gd name="connsiteX6120" fmla="*/ 5790248 w 7705725"/>
              <a:gd name="connsiteY6120" fmla="*/ 6332854 h 6857998"/>
              <a:gd name="connsiteX6121" fmla="*/ 5789930 w 7705725"/>
              <a:gd name="connsiteY6121" fmla="*/ 6334759 h 6857998"/>
              <a:gd name="connsiteX6122" fmla="*/ 5789613 w 7705725"/>
              <a:gd name="connsiteY6122" fmla="*/ 6336982 h 6857998"/>
              <a:gd name="connsiteX6123" fmla="*/ 5789930 w 7705725"/>
              <a:gd name="connsiteY6123" fmla="*/ 6341744 h 6857998"/>
              <a:gd name="connsiteX6124" fmla="*/ 5790565 w 7705725"/>
              <a:gd name="connsiteY6124" fmla="*/ 6346189 h 6857998"/>
              <a:gd name="connsiteX6125" fmla="*/ 5791518 w 7705725"/>
              <a:gd name="connsiteY6125" fmla="*/ 6350634 h 6857998"/>
              <a:gd name="connsiteX6126" fmla="*/ 5791518 w 7705725"/>
              <a:gd name="connsiteY6126" fmla="*/ 6352539 h 6857998"/>
              <a:gd name="connsiteX6127" fmla="*/ 5790883 w 7705725"/>
              <a:gd name="connsiteY6127" fmla="*/ 6354762 h 6857998"/>
              <a:gd name="connsiteX6128" fmla="*/ 5790565 w 7705725"/>
              <a:gd name="connsiteY6128" fmla="*/ 6356667 h 6857998"/>
              <a:gd name="connsiteX6129" fmla="*/ 5789613 w 7705725"/>
              <a:gd name="connsiteY6129" fmla="*/ 6358572 h 6857998"/>
              <a:gd name="connsiteX6130" fmla="*/ 5788343 w 7705725"/>
              <a:gd name="connsiteY6130" fmla="*/ 6360159 h 6857998"/>
              <a:gd name="connsiteX6131" fmla="*/ 5786120 w 7705725"/>
              <a:gd name="connsiteY6131" fmla="*/ 6361747 h 6857998"/>
              <a:gd name="connsiteX6132" fmla="*/ 5781040 w 7705725"/>
              <a:gd name="connsiteY6132" fmla="*/ 6365874 h 6857998"/>
              <a:gd name="connsiteX6133" fmla="*/ 5776595 w 7705725"/>
              <a:gd name="connsiteY6133" fmla="*/ 6369049 h 6857998"/>
              <a:gd name="connsiteX6134" fmla="*/ 5772150 w 7705725"/>
              <a:gd name="connsiteY6134" fmla="*/ 6371907 h 6857998"/>
              <a:gd name="connsiteX6135" fmla="*/ 5767705 w 7705725"/>
              <a:gd name="connsiteY6135" fmla="*/ 6373177 h 6857998"/>
              <a:gd name="connsiteX6136" fmla="*/ 5763578 w 7705725"/>
              <a:gd name="connsiteY6136" fmla="*/ 6374447 h 6857998"/>
              <a:gd name="connsiteX6137" fmla="*/ 5759450 w 7705725"/>
              <a:gd name="connsiteY6137" fmla="*/ 6374764 h 6857998"/>
              <a:gd name="connsiteX6138" fmla="*/ 5755005 w 7705725"/>
              <a:gd name="connsiteY6138" fmla="*/ 6374764 h 6857998"/>
              <a:gd name="connsiteX6139" fmla="*/ 5750878 w 7705725"/>
              <a:gd name="connsiteY6139" fmla="*/ 6374764 h 6857998"/>
              <a:gd name="connsiteX6140" fmla="*/ 5742623 w 7705725"/>
              <a:gd name="connsiteY6140" fmla="*/ 6374764 h 6857998"/>
              <a:gd name="connsiteX6141" fmla="*/ 5738178 w 7705725"/>
              <a:gd name="connsiteY6141" fmla="*/ 6374764 h 6857998"/>
              <a:gd name="connsiteX6142" fmla="*/ 5734050 w 7705725"/>
              <a:gd name="connsiteY6142" fmla="*/ 6375717 h 6857998"/>
              <a:gd name="connsiteX6143" fmla="*/ 5729923 w 7705725"/>
              <a:gd name="connsiteY6143" fmla="*/ 6376352 h 6857998"/>
              <a:gd name="connsiteX6144" fmla="*/ 5725478 w 7705725"/>
              <a:gd name="connsiteY6144" fmla="*/ 6378257 h 6857998"/>
              <a:gd name="connsiteX6145" fmla="*/ 5720398 w 7705725"/>
              <a:gd name="connsiteY6145" fmla="*/ 6380479 h 6857998"/>
              <a:gd name="connsiteX6146" fmla="*/ 5715635 w 7705725"/>
              <a:gd name="connsiteY6146" fmla="*/ 6383972 h 6857998"/>
              <a:gd name="connsiteX6147" fmla="*/ 5709285 w 7705725"/>
              <a:gd name="connsiteY6147" fmla="*/ 6376669 h 6857998"/>
              <a:gd name="connsiteX6148" fmla="*/ 5705793 w 7705725"/>
              <a:gd name="connsiteY6148" fmla="*/ 6373177 h 6857998"/>
              <a:gd name="connsiteX6149" fmla="*/ 5702300 w 7705725"/>
              <a:gd name="connsiteY6149" fmla="*/ 6370319 h 6857998"/>
              <a:gd name="connsiteX6150" fmla="*/ 5698808 w 7705725"/>
              <a:gd name="connsiteY6150" fmla="*/ 6367779 h 6857998"/>
              <a:gd name="connsiteX6151" fmla="*/ 5695315 w 7705725"/>
              <a:gd name="connsiteY6151" fmla="*/ 6365239 h 6857998"/>
              <a:gd name="connsiteX6152" fmla="*/ 5691823 w 7705725"/>
              <a:gd name="connsiteY6152" fmla="*/ 6363652 h 6857998"/>
              <a:gd name="connsiteX6153" fmla="*/ 5688013 w 7705725"/>
              <a:gd name="connsiteY6153" fmla="*/ 6362064 h 6857998"/>
              <a:gd name="connsiteX6154" fmla="*/ 5683885 w 7705725"/>
              <a:gd name="connsiteY6154" fmla="*/ 6361112 h 6857998"/>
              <a:gd name="connsiteX6155" fmla="*/ 5680075 w 7705725"/>
              <a:gd name="connsiteY6155" fmla="*/ 6360794 h 6857998"/>
              <a:gd name="connsiteX6156" fmla="*/ 5675948 w 7705725"/>
              <a:gd name="connsiteY6156" fmla="*/ 6360794 h 6857998"/>
              <a:gd name="connsiteX6157" fmla="*/ 5671503 w 7705725"/>
              <a:gd name="connsiteY6157" fmla="*/ 6362064 h 6857998"/>
              <a:gd name="connsiteX6158" fmla="*/ 5667058 w 7705725"/>
              <a:gd name="connsiteY6158" fmla="*/ 6363652 h 6857998"/>
              <a:gd name="connsiteX6159" fmla="*/ 5662295 w 7705725"/>
              <a:gd name="connsiteY6159" fmla="*/ 6366192 h 6857998"/>
              <a:gd name="connsiteX6160" fmla="*/ 5657533 w 7705725"/>
              <a:gd name="connsiteY6160" fmla="*/ 6369684 h 6857998"/>
              <a:gd name="connsiteX6161" fmla="*/ 5652453 w 7705725"/>
              <a:gd name="connsiteY6161" fmla="*/ 6373812 h 6857998"/>
              <a:gd name="connsiteX6162" fmla="*/ 5652453 w 7705725"/>
              <a:gd name="connsiteY6162" fmla="*/ 6377622 h 6857998"/>
              <a:gd name="connsiteX6163" fmla="*/ 5653088 w 7705725"/>
              <a:gd name="connsiteY6163" fmla="*/ 6381114 h 6857998"/>
              <a:gd name="connsiteX6164" fmla="*/ 5653723 w 7705725"/>
              <a:gd name="connsiteY6164" fmla="*/ 6383972 h 6857998"/>
              <a:gd name="connsiteX6165" fmla="*/ 5655310 w 7705725"/>
              <a:gd name="connsiteY6165" fmla="*/ 6386194 h 6857998"/>
              <a:gd name="connsiteX6166" fmla="*/ 5656580 w 7705725"/>
              <a:gd name="connsiteY6166" fmla="*/ 6388099 h 6857998"/>
              <a:gd name="connsiteX6167" fmla="*/ 5658485 w 7705725"/>
              <a:gd name="connsiteY6167" fmla="*/ 6389052 h 6857998"/>
              <a:gd name="connsiteX6168" fmla="*/ 5661025 w 7705725"/>
              <a:gd name="connsiteY6168" fmla="*/ 6390004 h 6857998"/>
              <a:gd name="connsiteX6169" fmla="*/ 5663565 w 7705725"/>
              <a:gd name="connsiteY6169" fmla="*/ 6390639 h 6857998"/>
              <a:gd name="connsiteX6170" fmla="*/ 5666105 w 7705725"/>
              <a:gd name="connsiteY6170" fmla="*/ 6390639 h 6857998"/>
              <a:gd name="connsiteX6171" fmla="*/ 5668645 w 7705725"/>
              <a:gd name="connsiteY6171" fmla="*/ 6390322 h 6857998"/>
              <a:gd name="connsiteX6172" fmla="*/ 5674678 w 7705725"/>
              <a:gd name="connsiteY6172" fmla="*/ 6389052 h 6857998"/>
              <a:gd name="connsiteX6173" fmla="*/ 5680710 w 7705725"/>
              <a:gd name="connsiteY6173" fmla="*/ 6387147 h 6857998"/>
              <a:gd name="connsiteX6174" fmla="*/ 5686743 w 7705725"/>
              <a:gd name="connsiteY6174" fmla="*/ 6384924 h 6857998"/>
              <a:gd name="connsiteX6175" fmla="*/ 5696585 w 7705725"/>
              <a:gd name="connsiteY6175" fmla="*/ 6381114 h 6857998"/>
              <a:gd name="connsiteX6176" fmla="*/ 5700078 w 7705725"/>
              <a:gd name="connsiteY6176" fmla="*/ 6380162 h 6857998"/>
              <a:gd name="connsiteX6177" fmla="*/ 5701348 w 7705725"/>
              <a:gd name="connsiteY6177" fmla="*/ 6379844 h 6857998"/>
              <a:gd name="connsiteX6178" fmla="*/ 5701665 w 7705725"/>
              <a:gd name="connsiteY6178" fmla="*/ 6380162 h 6857998"/>
              <a:gd name="connsiteX6179" fmla="*/ 5701983 w 7705725"/>
              <a:gd name="connsiteY6179" fmla="*/ 6380479 h 6857998"/>
              <a:gd name="connsiteX6180" fmla="*/ 5701983 w 7705725"/>
              <a:gd name="connsiteY6180" fmla="*/ 6381114 h 6857998"/>
              <a:gd name="connsiteX6181" fmla="*/ 5699760 w 7705725"/>
              <a:gd name="connsiteY6181" fmla="*/ 6384607 h 6857998"/>
              <a:gd name="connsiteX6182" fmla="*/ 5695315 w 7705725"/>
              <a:gd name="connsiteY6182" fmla="*/ 6390004 h 6857998"/>
              <a:gd name="connsiteX6183" fmla="*/ 5687695 w 7705725"/>
              <a:gd name="connsiteY6183" fmla="*/ 6397942 h 6857998"/>
              <a:gd name="connsiteX6184" fmla="*/ 5685473 w 7705725"/>
              <a:gd name="connsiteY6184" fmla="*/ 6400164 h 6857998"/>
              <a:gd name="connsiteX6185" fmla="*/ 5682615 w 7705725"/>
              <a:gd name="connsiteY6185" fmla="*/ 6402069 h 6857998"/>
              <a:gd name="connsiteX6186" fmla="*/ 5677218 w 7705725"/>
              <a:gd name="connsiteY6186" fmla="*/ 6405879 h 6857998"/>
              <a:gd name="connsiteX6187" fmla="*/ 5671185 w 7705725"/>
              <a:gd name="connsiteY6187" fmla="*/ 6408737 h 6857998"/>
              <a:gd name="connsiteX6188" fmla="*/ 5665470 w 7705725"/>
              <a:gd name="connsiteY6188" fmla="*/ 6410959 h 6857998"/>
              <a:gd name="connsiteX6189" fmla="*/ 5655628 w 7705725"/>
              <a:gd name="connsiteY6189" fmla="*/ 6414134 h 6857998"/>
              <a:gd name="connsiteX6190" fmla="*/ 5652135 w 7705725"/>
              <a:gd name="connsiteY6190" fmla="*/ 6415087 h 6857998"/>
              <a:gd name="connsiteX6191" fmla="*/ 5650548 w 7705725"/>
              <a:gd name="connsiteY6191" fmla="*/ 6416357 h 6857998"/>
              <a:gd name="connsiteX6192" fmla="*/ 5647055 w 7705725"/>
              <a:gd name="connsiteY6192" fmla="*/ 6419214 h 6857998"/>
              <a:gd name="connsiteX6193" fmla="*/ 5643880 w 7705725"/>
              <a:gd name="connsiteY6193" fmla="*/ 6422707 h 6857998"/>
              <a:gd name="connsiteX6194" fmla="*/ 5641340 w 7705725"/>
              <a:gd name="connsiteY6194" fmla="*/ 6425882 h 6857998"/>
              <a:gd name="connsiteX6195" fmla="*/ 5639435 w 7705725"/>
              <a:gd name="connsiteY6195" fmla="*/ 6429057 h 6857998"/>
              <a:gd name="connsiteX6196" fmla="*/ 5635625 w 7705725"/>
              <a:gd name="connsiteY6196" fmla="*/ 6435089 h 6857998"/>
              <a:gd name="connsiteX6197" fmla="*/ 5633085 w 7705725"/>
              <a:gd name="connsiteY6197" fmla="*/ 6440804 h 6857998"/>
              <a:gd name="connsiteX6198" fmla="*/ 5631180 w 7705725"/>
              <a:gd name="connsiteY6198" fmla="*/ 6446202 h 6857998"/>
              <a:gd name="connsiteX6199" fmla="*/ 5628958 w 7705725"/>
              <a:gd name="connsiteY6199" fmla="*/ 6450647 h 6857998"/>
              <a:gd name="connsiteX6200" fmla="*/ 5626418 w 7705725"/>
              <a:gd name="connsiteY6200" fmla="*/ 6454457 h 6857998"/>
              <a:gd name="connsiteX6201" fmla="*/ 5625465 w 7705725"/>
              <a:gd name="connsiteY6201" fmla="*/ 6456044 h 6857998"/>
              <a:gd name="connsiteX6202" fmla="*/ 5623878 w 7705725"/>
              <a:gd name="connsiteY6202" fmla="*/ 6456997 h 6857998"/>
              <a:gd name="connsiteX6203" fmla="*/ 5621020 w 7705725"/>
              <a:gd name="connsiteY6203" fmla="*/ 6458584 h 6857998"/>
              <a:gd name="connsiteX6204" fmla="*/ 5618163 w 7705725"/>
              <a:gd name="connsiteY6204" fmla="*/ 6459537 h 6857998"/>
              <a:gd name="connsiteX6205" fmla="*/ 5615623 w 7705725"/>
              <a:gd name="connsiteY6205" fmla="*/ 6460489 h 6857998"/>
              <a:gd name="connsiteX6206" fmla="*/ 5613083 w 7705725"/>
              <a:gd name="connsiteY6206" fmla="*/ 6460807 h 6857998"/>
              <a:gd name="connsiteX6207" fmla="*/ 5610225 w 7705725"/>
              <a:gd name="connsiteY6207" fmla="*/ 6461124 h 6857998"/>
              <a:gd name="connsiteX6208" fmla="*/ 5607685 w 7705725"/>
              <a:gd name="connsiteY6208" fmla="*/ 6460807 h 6857998"/>
              <a:gd name="connsiteX6209" fmla="*/ 5602923 w 7705725"/>
              <a:gd name="connsiteY6209" fmla="*/ 6460489 h 6857998"/>
              <a:gd name="connsiteX6210" fmla="*/ 5597525 w 7705725"/>
              <a:gd name="connsiteY6210" fmla="*/ 6460172 h 6857998"/>
              <a:gd name="connsiteX6211" fmla="*/ 5592128 w 7705725"/>
              <a:gd name="connsiteY6211" fmla="*/ 6459537 h 6857998"/>
              <a:gd name="connsiteX6212" fmla="*/ 5589270 w 7705725"/>
              <a:gd name="connsiteY6212" fmla="*/ 6460172 h 6857998"/>
              <a:gd name="connsiteX6213" fmla="*/ 5586095 w 7705725"/>
              <a:gd name="connsiteY6213" fmla="*/ 6460489 h 6857998"/>
              <a:gd name="connsiteX6214" fmla="*/ 5583238 w 7705725"/>
              <a:gd name="connsiteY6214" fmla="*/ 6461442 h 6857998"/>
              <a:gd name="connsiteX6215" fmla="*/ 5580063 w 7705725"/>
              <a:gd name="connsiteY6215" fmla="*/ 6462712 h 6857998"/>
              <a:gd name="connsiteX6216" fmla="*/ 5565775 w 7705725"/>
              <a:gd name="connsiteY6216" fmla="*/ 6469379 h 6857998"/>
              <a:gd name="connsiteX6217" fmla="*/ 5551805 w 7705725"/>
              <a:gd name="connsiteY6217" fmla="*/ 6476999 h 6857998"/>
              <a:gd name="connsiteX6218" fmla="*/ 5537518 w 7705725"/>
              <a:gd name="connsiteY6218" fmla="*/ 6484619 h 6857998"/>
              <a:gd name="connsiteX6219" fmla="*/ 5523230 w 7705725"/>
              <a:gd name="connsiteY6219" fmla="*/ 6492557 h 6857998"/>
              <a:gd name="connsiteX6220" fmla="*/ 5466398 w 7705725"/>
              <a:gd name="connsiteY6220" fmla="*/ 6524942 h 6857998"/>
              <a:gd name="connsiteX6221" fmla="*/ 5452428 w 7705725"/>
              <a:gd name="connsiteY6221" fmla="*/ 6532244 h 6857998"/>
              <a:gd name="connsiteX6222" fmla="*/ 5438775 w 7705725"/>
              <a:gd name="connsiteY6222" fmla="*/ 6538594 h 6857998"/>
              <a:gd name="connsiteX6223" fmla="*/ 5425440 w 7705725"/>
              <a:gd name="connsiteY6223" fmla="*/ 6544627 h 6857998"/>
              <a:gd name="connsiteX6224" fmla="*/ 5412740 w 7705725"/>
              <a:gd name="connsiteY6224" fmla="*/ 6550342 h 6857998"/>
              <a:gd name="connsiteX6225" fmla="*/ 5400675 w 7705725"/>
              <a:gd name="connsiteY6225" fmla="*/ 6554787 h 6857998"/>
              <a:gd name="connsiteX6226" fmla="*/ 5389245 w 7705725"/>
              <a:gd name="connsiteY6226" fmla="*/ 6558279 h 6857998"/>
              <a:gd name="connsiteX6227" fmla="*/ 5378450 w 7705725"/>
              <a:gd name="connsiteY6227" fmla="*/ 6560819 h 6857998"/>
              <a:gd name="connsiteX6228" fmla="*/ 5373370 w 7705725"/>
              <a:gd name="connsiteY6228" fmla="*/ 6561454 h 6857998"/>
              <a:gd name="connsiteX6229" fmla="*/ 5368608 w 7705725"/>
              <a:gd name="connsiteY6229" fmla="*/ 6562407 h 6857998"/>
              <a:gd name="connsiteX6230" fmla="*/ 5366703 w 7705725"/>
              <a:gd name="connsiteY6230" fmla="*/ 6563359 h 6857998"/>
              <a:gd name="connsiteX6231" fmla="*/ 5365115 w 7705725"/>
              <a:gd name="connsiteY6231" fmla="*/ 6565264 h 6857998"/>
              <a:gd name="connsiteX6232" fmla="*/ 5364480 w 7705725"/>
              <a:gd name="connsiteY6232" fmla="*/ 6566852 h 6857998"/>
              <a:gd name="connsiteX6233" fmla="*/ 5363528 w 7705725"/>
              <a:gd name="connsiteY6233" fmla="*/ 6569074 h 6857998"/>
              <a:gd name="connsiteX6234" fmla="*/ 5363528 w 7705725"/>
              <a:gd name="connsiteY6234" fmla="*/ 6570979 h 6857998"/>
              <a:gd name="connsiteX6235" fmla="*/ 5363528 w 7705725"/>
              <a:gd name="connsiteY6235" fmla="*/ 6573519 h 6857998"/>
              <a:gd name="connsiteX6236" fmla="*/ 5364480 w 7705725"/>
              <a:gd name="connsiteY6236" fmla="*/ 6578599 h 6857998"/>
              <a:gd name="connsiteX6237" fmla="*/ 5366068 w 7705725"/>
              <a:gd name="connsiteY6237" fmla="*/ 6584314 h 6857998"/>
              <a:gd name="connsiteX6238" fmla="*/ 5367973 w 7705725"/>
              <a:gd name="connsiteY6238" fmla="*/ 6589712 h 6857998"/>
              <a:gd name="connsiteX6239" fmla="*/ 5369878 w 7705725"/>
              <a:gd name="connsiteY6239" fmla="*/ 6595427 h 6857998"/>
              <a:gd name="connsiteX6240" fmla="*/ 5371148 w 7705725"/>
              <a:gd name="connsiteY6240" fmla="*/ 6601142 h 6857998"/>
              <a:gd name="connsiteX6241" fmla="*/ 5366068 w 7705725"/>
              <a:gd name="connsiteY6241" fmla="*/ 6601142 h 6857998"/>
              <a:gd name="connsiteX6242" fmla="*/ 5360670 w 7705725"/>
              <a:gd name="connsiteY6242" fmla="*/ 6601142 h 6857998"/>
              <a:gd name="connsiteX6243" fmla="*/ 5349240 w 7705725"/>
              <a:gd name="connsiteY6243" fmla="*/ 6602412 h 6857998"/>
              <a:gd name="connsiteX6244" fmla="*/ 5337810 w 7705725"/>
              <a:gd name="connsiteY6244" fmla="*/ 6604634 h 6857998"/>
              <a:gd name="connsiteX6245" fmla="*/ 5325745 w 7705725"/>
              <a:gd name="connsiteY6245" fmla="*/ 6607492 h 6857998"/>
              <a:gd name="connsiteX6246" fmla="*/ 5313680 w 7705725"/>
              <a:gd name="connsiteY6246" fmla="*/ 6611302 h 6857998"/>
              <a:gd name="connsiteX6247" fmla="*/ 5300980 w 7705725"/>
              <a:gd name="connsiteY6247" fmla="*/ 6615747 h 6857998"/>
              <a:gd name="connsiteX6248" fmla="*/ 5288598 w 7705725"/>
              <a:gd name="connsiteY6248" fmla="*/ 6621462 h 6857998"/>
              <a:gd name="connsiteX6249" fmla="*/ 5276533 w 7705725"/>
              <a:gd name="connsiteY6249" fmla="*/ 6627494 h 6857998"/>
              <a:gd name="connsiteX6250" fmla="*/ 5264468 w 7705725"/>
              <a:gd name="connsiteY6250" fmla="*/ 6634479 h 6857998"/>
              <a:gd name="connsiteX6251" fmla="*/ 5252720 w 7705725"/>
              <a:gd name="connsiteY6251" fmla="*/ 6641782 h 6857998"/>
              <a:gd name="connsiteX6252" fmla="*/ 5241925 w 7705725"/>
              <a:gd name="connsiteY6252" fmla="*/ 6649719 h 6857998"/>
              <a:gd name="connsiteX6253" fmla="*/ 5230813 w 7705725"/>
              <a:gd name="connsiteY6253" fmla="*/ 6658609 h 6857998"/>
              <a:gd name="connsiteX6254" fmla="*/ 5220653 w 7705725"/>
              <a:gd name="connsiteY6254" fmla="*/ 6667817 h 6857998"/>
              <a:gd name="connsiteX6255" fmla="*/ 5211763 w 7705725"/>
              <a:gd name="connsiteY6255" fmla="*/ 6677342 h 6857998"/>
              <a:gd name="connsiteX6256" fmla="*/ 5207318 w 7705725"/>
              <a:gd name="connsiteY6256" fmla="*/ 6682104 h 6857998"/>
              <a:gd name="connsiteX6257" fmla="*/ 5202873 w 7705725"/>
              <a:gd name="connsiteY6257" fmla="*/ 6687502 h 6857998"/>
              <a:gd name="connsiteX6258" fmla="*/ 5199380 w 7705725"/>
              <a:gd name="connsiteY6258" fmla="*/ 6692899 h 6857998"/>
              <a:gd name="connsiteX6259" fmla="*/ 5195570 w 7705725"/>
              <a:gd name="connsiteY6259" fmla="*/ 6697979 h 6857998"/>
              <a:gd name="connsiteX6260" fmla="*/ 5191760 w 7705725"/>
              <a:gd name="connsiteY6260" fmla="*/ 6699884 h 6857998"/>
              <a:gd name="connsiteX6261" fmla="*/ 5187950 w 7705725"/>
              <a:gd name="connsiteY6261" fmla="*/ 6701472 h 6857998"/>
              <a:gd name="connsiteX6262" fmla="*/ 5184140 w 7705725"/>
              <a:gd name="connsiteY6262" fmla="*/ 6702107 h 6857998"/>
              <a:gd name="connsiteX6263" fmla="*/ 5180648 w 7705725"/>
              <a:gd name="connsiteY6263" fmla="*/ 6703059 h 6857998"/>
              <a:gd name="connsiteX6264" fmla="*/ 5177155 w 7705725"/>
              <a:gd name="connsiteY6264" fmla="*/ 6703059 h 6857998"/>
              <a:gd name="connsiteX6265" fmla="*/ 5173663 w 7705725"/>
              <a:gd name="connsiteY6265" fmla="*/ 6703059 h 6857998"/>
              <a:gd name="connsiteX6266" fmla="*/ 5166360 w 7705725"/>
              <a:gd name="connsiteY6266" fmla="*/ 6702742 h 6857998"/>
              <a:gd name="connsiteX6267" fmla="*/ 5159693 w 7705725"/>
              <a:gd name="connsiteY6267" fmla="*/ 6701472 h 6857998"/>
              <a:gd name="connsiteX6268" fmla="*/ 5152390 w 7705725"/>
              <a:gd name="connsiteY6268" fmla="*/ 6700837 h 6857998"/>
              <a:gd name="connsiteX6269" fmla="*/ 5149215 w 7705725"/>
              <a:gd name="connsiteY6269" fmla="*/ 6700202 h 6857998"/>
              <a:gd name="connsiteX6270" fmla="*/ 5145723 w 7705725"/>
              <a:gd name="connsiteY6270" fmla="*/ 6700837 h 6857998"/>
              <a:gd name="connsiteX6271" fmla="*/ 5142230 w 7705725"/>
              <a:gd name="connsiteY6271" fmla="*/ 6701154 h 6857998"/>
              <a:gd name="connsiteX6272" fmla="*/ 5139055 w 7705725"/>
              <a:gd name="connsiteY6272" fmla="*/ 6701789 h 6857998"/>
              <a:gd name="connsiteX6273" fmla="*/ 5135245 w 7705725"/>
              <a:gd name="connsiteY6273" fmla="*/ 6703059 h 6857998"/>
              <a:gd name="connsiteX6274" fmla="*/ 5132070 w 7705725"/>
              <a:gd name="connsiteY6274" fmla="*/ 6704329 h 6857998"/>
              <a:gd name="connsiteX6275" fmla="*/ 5129530 w 7705725"/>
              <a:gd name="connsiteY6275" fmla="*/ 6706234 h 6857998"/>
              <a:gd name="connsiteX6276" fmla="*/ 5127308 w 7705725"/>
              <a:gd name="connsiteY6276" fmla="*/ 6708774 h 6857998"/>
              <a:gd name="connsiteX6277" fmla="*/ 5125403 w 7705725"/>
              <a:gd name="connsiteY6277" fmla="*/ 6710997 h 6857998"/>
              <a:gd name="connsiteX6278" fmla="*/ 5123498 w 7705725"/>
              <a:gd name="connsiteY6278" fmla="*/ 6713537 h 6857998"/>
              <a:gd name="connsiteX6279" fmla="*/ 5120958 w 7705725"/>
              <a:gd name="connsiteY6279" fmla="*/ 6718934 h 6857998"/>
              <a:gd name="connsiteX6280" fmla="*/ 5116513 w 7705725"/>
              <a:gd name="connsiteY6280" fmla="*/ 6728777 h 6857998"/>
              <a:gd name="connsiteX6281" fmla="*/ 5114925 w 7705725"/>
              <a:gd name="connsiteY6281" fmla="*/ 6731952 h 6857998"/>
              <a:gd name="connsiteX6282" fmla="*/ 5113655 w 7705725"/>
              <a:gd name="connsiteY6282" fmla="*/ 6733222 h 6857998"/>
              <a:gd name="connsiteX6283" fmla="*/ 5112385 w 7705725"/>
              <a:gd name="connsiteY6283" fmla="*/ 6733857 h 6857998"/>
              <a:gd name="connsiteX6284" fmla="*/ 5110163 w 7705725"/>
              <a:gd name="connsiteY6284" fmla="*/ 6734174 h 6857998"/>
              <a:gd name="connsiteX6285" fmla="*/ 5107940 w 7705725"/>
              <a:gd name="connsiteY6285" fmla="*/ 6734174 h 6857998"/>
              <a:gd name="connsiteX6286" fmla="*/ 5105718 w 7705725"/>
              <a:gd name="connsiteY6286" fmla="*/ 6733539 h 6857998"/>
              <a:gd name="connsiteX6287" fmla="*/ 5103813 w 7705725"/>
              <a:gd name="connsiteY6287" fmla="*/ 6732904 h 6857998"/>
              <a:gd name="connsiteX6288" fmla="*/ 5101908 w 7705725"/>
              <a:gd name="connsiteY6288" fmla="*/ 6731317 h 6857998"/>
              <a:gd name="connsiteX6289" fmla="*/ 5100003 w 7705725"/>
              <a:gd name="connsiteY6289" fmla="*/ 6729729 h 6857998"/>
              <a:gd name="connsiteX6290" fmla="*/ 5096193 w 7705725"/>
              <a:gd name="connsiteY6290" fmla="*/ 6726237 h 6857998"/>
              <a:gd name="connsiteX6291" fmla="*/ 5090160 w 7705725"/>
              <a:gd name="connsiteY6291" fmla="*/ 6718934 h 6857998"/>
              <a:gd name="connsiteX6292" fmla="*/ 5087303 w 7705725"/>
              <a:gd name="connsiteY6292" fmla="*/ 6716077 h 6857998"/>
              <a:gd name="connsiteX6293" fmla="*/ 5085715 w 7705725"/>
              <a:gd name="connsiteY6293" fmla="*/ 6715442 h 6857998"/>
              <a:gd name="connsiteX6294" fmla="*/ 5084445 w 7705725"/>
              <a:gd name="connsiteY6294" fmla="*/ 6715124 h 6857998"/>
              <a:gd name="connsiteX6295" fmla="*/ 5083175 w 7705725"/>
              <a:gd name="connsiteY6295" fmla="*/ 6715442 h 6857998"/>
              <a:gd name="connsiteX6296" fmla="*/ 5080953 w 7705725"/>
              <a:gd name="connsiteY6296" fmla="*/ 6716077 h 6857998"/>
              <a:gd name="connsiteX6297" fmla="*/ 5074285 w 7705725"/>
              <a:gd name="connsiteY6297" fmla="*/ 6718934 h 6857998"/>
              <a:gd name="connsiteX6298" fmla="*/ 5066348 w 7705725"/>
              <a:gd name="connsiteY6298" fmla="*/ 6722744 h 6857998"/>
              <a:gd name="connsiteX6299" fmla="*/ 5058093 w 7705725"/>
              <a:gd name="connsiteY6299" fmla="*/ 6727189 h 6857998"/>
              <a:gd name="connsiteX6300" fmla="*/ 5041900 w 7705725"/>
              <a:gd name="connsiteY6300" fmla="*/ 6735762 h 6857998"/>
              <a:gd name="connsiteX6301" fmla="*/ 5033010 w 7705725"/>
              <a:gd name="connsiteY6301" fmla="*/ 6740207 h 6857998"/>
              <a:gd name="connsiteX6302" fmla="*/ 5029518 w 7705725"/>
              <a:gd name="connsiteY6302" fmla="*/ 6741794 h 6857998"/>
              <a:gd name="connsiteX6303" fmla="*/ 5026025 w 7705725"/>
              <a:gd name="connsiteY6303" fmla="*/ 6743699 h 6857998"/>
              <a:gd name="connsiteX6304" fmla="*/ 5019675 w 7705725"/>
              <a:gd name="connsiteY6304" fmla="*/ 6747509 h 6857998"/>
              <a:gd name="connsiteX6305" fmla="*/ 5013325 w 7705725"/>
              <a:gd name="connsiteY6305" fmla="*/ 6751637 h 6857998"/>
              <a:gd name="connsiteX6306" fmla="*/ 5006975 w 7705725"/>
              <a:gd name="connsiteY6306" fmla="*/ 6756082 h 6857998"/>
              <a:gd name="connsiteX6307" fmla="*/ 4999355 w 7705725"/>
              <a:gd name="connsiteY6307" fmla="*/ 6759892 h 6857998"/>
              <a:gd name="connsiteX6308" fmla="*/ 4995545 w 7705725"/>
              <a:gd name="connsiteY6308" fmla="*/ 6761797 h 6857998"/>
              <a:gd name="connsiteX6309" fmla="*/ 4991100 w 7705725"/>
              <a:gd name="connsiteY6309" fmla="*/ 6763702 h 6857998"/>
              <a:gd name="connsiteX6310" fmla="*/ 4986655 w 7705725"/>
              <a:gd name="connsiteY6310" fmla="*/ 6764972 h 6857998"/>
              <a:gd name="connsiteX6311" fmla="*/ 4981258 w 7705725"/>
              <a:gd name="connsiteY6311" fmla="*/ 6766242 h 6857998"/>
              <a:gd name="connsiteX6312" fmla="*/ 4975860 w 7705725"/>
              <a:gd name="connsiteY6312" fmla="*/ 6767194 h 6857998"/>
              <a:gd name="connsiteX6313" fmla="*/ 4969828 w 7705725"/>
              <a:gd name="connsiteY6313" fmla="*/ 6767829 h 6857998"/>
              <a:gd name="connsiteX6314" fmla="*/ 4971415 w 7705725"/>
              <a:gd name="connsiteY6314" fmla="*/ 6770369 h 6857998"/>
              <a:gd name="connsiteX6315" fmla="*/ 4973320 w 7705725"/>
              <a:gd name="connsiteY6315" fmla="*/ 6772274 h 6857998"/>
              <a:gd name="connsiteX6316" fmla="*/ 4975543 w 7705725"/>
              <a:gd name="connsiteY6316" fmla="*/ 6774179 h 6857998"/>
              <a:gd name="connsiteX6317" fmla="*/ 4977765 w 7705725"/>
              <a:gd name="connsiteY6317" fmla="*/ 6775132 h 6857998"/>
              <a:gd name="connsiteX6318" fmla="*/ 4980623 w 7705725"/>
              <a:gd name="connsiteY6318" fmla="*/ 6775767 h 6857998"/>
              <a:gd name="connsiteX6319" fmla="*/ 4983480 w 7705725"/>
              <a:gd name="connsiteY6319" fmla="*/ 6776084 h 6857998"/>
              <a:gd name="connsiteX6320" fmla="*/ 4986655 w 7705725"/>
              <a:gd name="connsiteY6320" fmla="*/ 6775767 h 6857998"/>
              <a:gd name="connsiteX6321" fmla="*/ 4989513 w 7705725"/>
              <a:gd name="connsiteY6321" fmla="*/ 6775449 h 6857998"/>
              <a:gd name="connsiteX6322" fmla="*/ 4996498 w 7705725"/>
              <a:gd name="connsiteY6322" fmla="*/ 6774179 h 6857998"/>
              <a:gd name="connsiteX6323" fmla="*/ 5003165 w 7705725"/>
              <a:gd name="connsiteY6323" fmla="*/ 6772909 h 6857998"/>
              <a:gd name="connsiteX6324" fmla="*/ 5010150 w 7705725"/>
              <a:gd name="connsiteY6324" fmla="*/ 6771004 h 6857998"/>
              <a:gd name="connsiteX6325" fmla="*/ 5016818 w 7705725"/>
              <a:gd name="connsiteY6325" fmla="*/ 6769734 h 6857998"/>
              <a:gd name="connsiteX6326" fmla="*/ 5019358 w 7705725"/>
              <a:gd name="connsiteY6326" fmla="*/ 6771322 h 6857998"/>
              <a:gd name="connsiteX6327" fmla="*/ 5021263 w 7705725"/>
              <a:gd name="connsiteY6327" fmla="*/ 6772909 h 6857998"/>
              <a:gd name="connsiteX6328" fmla="*/ 5022215 w 7705725"/>
              <a:gd name="connsiteY6328" fmla="*/ 6774179 h 6857998"/>
              <a:gd name="connsiteX6329" fmla="*/ 5022850 w 7705725"/>
              <a:gd name="connsiteY6329" fmla="*/ 6775767 h 6857998"/>
              <a:gd name="connsiteX6330" fmla="*/ 5022850 w 7705725"/>
              <a:gd name="connsiteY6330" fmla="*/ 6777037 h 6857998"/>
              <a:gd name="connsiteX6331" fmla="*/ 5021898 w 7705725"/>
              <a:gd name="connsiteY6331" fmla="*/ 6778307 h 6857998"/>
              <a:gd name="connsiteX6332" fmla="*/ 5020628 w 7705725"/>
              <a:gd name="connsiteY6332" fmla="*/ 6779577 h 6857998"/>
              <a:gd name="connsiteX6333" fmla="*/ 5018723 w 7705725"/>
              <a:gd name="connsiteY6333" fmla="*/ 6780529 h 6857998"/>
              <a:gd name="connsiteX6334" fmla="*/ 5013643 w 7705725"/>
              <a:gd name="connsiteY6334" fmla="*/ 6783387 h 6857998"/>
              <a:gd name="connsiteX6335" fmla="*/ 5006975 w 7705725"/>
              <a:gd name="connsiteY6335" fmla="*/ 6785609 h 6857998"/>
              <a:gd name="connsiteX6336" fmla="*/ 4999038 w 7705725"/>
              <a:gd name="connsiteY6336" fmla="*/ 6787832 h 6857998"/>
              <a:gd name="connsiteX6337" fmla="*/ 4989830 w 7705725"/>
              <a:gd name="connsiteY6337" fmla="*/ 6790054 h 6857998"/>
              <a:gd name="connsiteX6338" fmla="*/ 4979988 w 7705725"/>
              <a:gd name="connsiteY6338" fmla="*/ 6791642 h 6857998"/>
              <a:gd name="connsiteX6339" fmla="*/ 4969828 w 7705725"/>
              <a:gd name="connsiteY6339" fmla="*/ 6793547 h 6857998"/>
              <a:gd name="connsiteX6340" fmla="*/ 4949508 w 7705725"/>
              <a:gd name="connsiteY6340" fmla="*/ 6796404 h 6857998"/>
              <a:gd name="connsiteX6341" fmla="*/ 4931410 w 7705725"/>
              <a:gd name="connsiteY6341" fmla="*/ 6799262 h 6857998"/>
              <a:gd name="connsiteX6342" fmla="*/ 4924425 w 7705725"/>
              <a:gd name="connsiteY6342" fmla="*/ 6801167 h 6857998"/>
              <a:gd name="connsiteX6343" fmla="*/ 4918393 w 7705725"/>
              <a:gd name="connsiteY6343" fmla="*/ 6802437 h 6857998"/>
              <a:gd name="connsiteX6344" fmla="*/ 4920298 w 7705725"/>
              <a:gd name="connsiteY6344" fmla="*/ 6799262 h 6857998"/>
              <a:gd name="connsiteX6345" fmla="*/ 4921250 w 7705725"/>
              <a:gd name="connsiteY6345" fmla="*/ 6796087 h 6857998"/>
              <a:gd name="connsiteX6346" fmla="*/ 4922203 w 7705725"/>
              <a:gd name="connsiteY6346" fmla="*/ 6793547 h 6857998"/>
              <a:gd name="connsiteX6347" fmla="*/ 4922520 w 7705725"/>
              <a:gd name="connsiteY6347" fmla="*/ 6791007 h 6857998"/>
              <a:gd name="connsiteX6348" fmla="*/ 4922520 w 7705725"/>
              <a:gd name="connsiteY6348" fmla="*/ 6788467 h 6857998"/>
              <a:gd name="connsiteX6349" fmla="*/ 4922520 w 7705725"/>
              <a:gd name="connsiteY6349" fmla="*/ 6786244 h 6857998"/>
              <a:gd name="connsiteX6350" fmla="*/ 4922203 w 7705725"/>
              <a:gd name="connsiteY6350" fmla="*/ 6784022 h 6857998"/>
              <a:gd name="connsiteX6351" fmla="*/ 4921250 w 7705725"/>
              <a:gd name="connsiteY6351" fmla="*/ 6782117 h 6857998"/>
              <a:gd name="connsiteX6352" fmla="*/ 4919028 w 7705725"/>
              <a:gd name="connsiteY6352" fmla="*/ 6778307 h 6857998"/>
              <a:gd name="connsiteX6353" fmla="*/ 4916805 w 7705725"/>
              <a:gd name="connsiteY6353" fmla="*/ 6775132 h 6857998"/>
              <a:gd name="connsiteX6354" fmla="*/ 4910773 w 7705725"/>
              <a:gd name="connsiteY6354" fmla="*/ 6769099 h 6857998"/>
              <a:gd name="connsiteX6355" fmla="*/ 4908233 w 7705725"/>
              <a:gd name="connsiteY6355" fmla="*/ 6766242 h 6857998"/>
              <a:gd name="connsiteX6356" fmla="*/ 4905693 w 7705725"/>
              <a:gd name="connsiteY6356" fmla="*/ 6763384 h 6857998"/>
              <a:gd name="connsiteX6357" fmla="*/ 4905058 w 7705725"/>
              <a:gd name="connsiteY6357" fmla="*/ 6761797 h 6857998"/>
              <a:gd name="connsiteX6358" fmla="*/ 4904423 w 7705725"/>
              <a:gd name="connsiteY6358" fmla="*/ 6760209 h 6857998"/>
              <a:gd name="connsiteX6359" fmla="*/ 4904105 w 7705725"/>
              <a:gd name="connsiteY6359" fmla="*/ 6758939 h 6857998"/>
              <a:gd name="connsiteX6360" fmla="*/ 4904105 w 7705725"/>
              <a:gd name="connsiteY6360" fmla="*/ 6757352 h 6857998"/>
              <a:gd name="connsiteX6361" fmla="*/ 4904423 w 7705725"/>
              <a:gd name="connsiteY6361" fmla="*/ 6755447 h 6857998"/>
              <a:gd name="connsiteX6362" fmla="*/ 4904740 w 7705725"/>
              <a:gd name="connsiteY6362" fmla="*/ 6753542 h 6857998"/>
              <a:gd name="connsiteX6363" fmla="*/ 4905693 w 7705725"/>
              <a:gd name="connsiteY6363" fmla="*/ 6751637 h 6857998"/>
              <a:gd name="connsiteX6364" fmla="*/ 4907280 w 7705725"/>
              <a:gd name="connsiteY6364" fmla="*/ 6749414 h 6857998"/>
              <a:gd name="connsiteX6365" fmla="*/ 4909185 w 7705725"/>
              <a:gd name="connsiteY6365" fmla="*/ 6747192 h 6857998"/>
              <a:gd name="connsiteX6366" fmla="*/ 4911408 w 7705725"/>
              <a:gd name="connsiteY6366" fmla="*/ 6744969 h 6857998"/>
              <a:gd name="connsiteX6367" fmla="*/ 4917758 w 7705725"/>
              <a:gd name="connsiteY6367" fmla="*/ 6739572 h 6857998"/>
              <a:gd name="connsiteX6368" fmla="*/ 4914900 w 7705725"/>
              <a:gd name="connsiteY6368" fmla="*/ 6734809 h 6857998"/>
              <a:gd name="connsiteX6369" fmla="*/ 4913630 w 7705725"/>
              <a:gd name="connsiteY6369" fmla="*/ 6733222 h 6857998"/>
              <a:gd name="connsiteX6370" fmla="*/ 4912360 w 7705725"/>
              <a:gd name="connsiteY6370" fmla="*/ 6731952 h 6857998"/>
              <a:gd name="connsiteX6371" fmla="*/ 4911090 w 7705725"/>
              <a:gd name="connsiteY6371" fmla="*/ 6731317 h 6857998"/>
              <a:gd name="connsiteX6372" fmla="*/ 4910138 w 7705725"/>
              <a:gd name="connsiteY6372" fmla="*/ 6730999 h 6857998"/>
              <a:gd name="connsiteX6373" fmla="*/ 4909185 w 7705725"/>
              <a:gd name="connsiteY6373" fmla="*/ 6731317 h 6857998"/>
              <a:gd name="connsiteX6374" fmla="*/ 4908233 w 7705725"/>
              <a:gd name="connsiteY6374" fmla="*/ 6731634 h 6857998"/>
              <a:gd name="connsiteX6375" fmla="*/ 4905693 w 7705725"/>
              <a:gd name="connsiteY6375" fmla="*/ 6733539 h 6857998"/>
              <a:gd name="connsiteX6376" fmla="*/ 4904105 w 7705725"/>
              <a:gd name="connsiteY6376" fmla="*/ 6736397 h 6857998"/>
              <a:gd name="connsiteX6377" fmla="*/ 4899343 w 7705725"/>
              <a:gd name="connsiteY6377" fmla="*/ 6744017 h 6857998"/>
              <a:gd name="connsiteX6378" fmla="*/ 4897120 w 7705725"/>
              <a:gd name="connsiteY6378" fmla="*/ 6748144 h 6857998"/>
              <a:gd name="connsiteX6379" fmla="*/ 4894263 w 7705725"/>
              <a:gd name="connsiteY6379" fmla="*/ 6752272 h 6857998"/>
              <a:gd name="connsiteX6380" fmla="*/ 4890770 w 7705725"/>
              <a:gd name="connsiteY6380" fmla="*/ 6756399 h 6857998"/>
              <a:gd name="connsiteX6381" fmla="*/ 4888865 w 7705725"/>
              <a:gd name="connsiteY6381" fmla="*/ 6757987 h 6857998"/>
              <a:gd name="connsiteX6382" fmla="*/ 4886960 w 7705725"/>
              <a:gd name="connsiteY6382" fmla="*/ 6759574 h 6857998"/>
              <a:gd name="connsiteX6383" fmla="*/ 4884738 w 7705725"/>
              <a:gd name="connsiteY6383" fmla="*/ 6761162 h 6857998"/>
              <a:gd name="connsiteX6384" fmla="*/ 4882515 w 7705725"/>
              <a:gd name="connsiteY6384" fmla="*/ 6762114 h 6857998"/>
              <a:gd name="connsiteX6385" fmla="*/ 4879658 w 7705725"/>
              <a:gd name="connsiteY6385" fmla="*/ 6763067 h 6857998"/>
              <a:gd name="connsiteX6386" fmla="*/ 4877118 w 7705725"/>
              <a:gd name="connsiteY6386" fmla="*/ 6763384 h 6857998"/>
              <a:gd name="connsiteX6387" fmla="*/ 4874578 w 7705725"/>
              <a:gd name="connsiteY6387" fmla="*/ 6763702 h 6857998"/>
              <a:gd name="connsiteX6388" fmla="*/ 4871403 w 7705725"/>
              <a:gd name="connsiteY6388" fmla="*/ 6763384 h 6857998"/>
              <a:gd name="connsiteX6389" fmla="*/ 4868228 w 7705725"/>
              <a:gd name="connsiteY6389" fmla="*/ 6762432 h 6857998"/>
              <a:gd name="connsiteX6390" fmla="*/ 4864418 w 7705725"/>
              <a:gd name="connsiteY6390" fmla="*/ 6761479 h 6857998"/>
              <a:gd name="connsiteX6391" fmla="*/ 4863465 w 7705725"/>
              <a:gd name="connsiteY6391" fmla="*/ 6764337 h 6857998"/>
              <a:gd name="connsiteX6392" fmla="*/ 4863148 w 7705725"/>
              <a:gd name="connsiteY6392" fmla="*/ 6767194 h 6857998"/>
              <a:gd name="connsiteX6393" fmla="*/ 4862830 w 7705725"/>
              <a:gd name="connsiteY6393" fmla="*/ 6769734 h 6857998"/>
              <a:gd name="connsiteX6394" fmla="*/ 4862830 w 7705725"/>
              <a:gd name="connsiteY6394" fmla="*/ 6771957 h 6857998"/>
              <a:gd name="connsiteX6395" fmla="*/ 4863148 w 7705725"/>
              <a:gd name="connsiteY6395" fmla="*/ 6774497 h 6857998"/>
              <a:gd name="connsiteX6396" fmla="*/ 4864100 w 7705725"/>
              <a:gd name="connsiteY6396" fmla="*/ 6777037 h 6857998"/>
              <a:gd name="connsiteX6397" fmla="*/ 4865370 w 7705725"/>
              <a:gd name="connsiteY6397" fmla="*/ 6781164 h 6857998"/>
              <a:gd name="connsiteX6398" fmla="*/ 4867275 w 7705725"/>
              <a:gd name="connsiteY6398" fmla="*/ 6784974 h 6857998"/>
              <a:gd name="connsiteX6399" fmla="*/ 4870133 w 7705725"/>
              <a:gd name="connsiteY6399" fmla="*/ 6788467 h 6857998"/>
              <a:gd name="connsiteX6400" fmla="*/ 4872673 w 7705725"/>
              <a:gd name="connsiteY6400" fmla="*/ 6791642 h 6857998"/>
              <a:gd name="connsiteX6401" fmla="*/ 4875530 w 7705725"/>
              <a:gd name="connsiteY6401" fmla="*/ 6794499 h 6857998"/>
              <a:gd name="connsiteX6402" fmla="*/ 4880293 w 7705725"/>
              <a:gd name="connsiteY6402" fmla="*/ 6799579 h 6857998"/>
              <a:gd name="connsiteX6403" fmla="*/ 4881563 w 7705725"/>
              <a:gd name="connsiteY6403" fmla="*/ 6801802 h 6857998"/>
              <a:gd name="connsiteX6404" fmla="*/ 4882515 w 7705725"/>
              <a:gd name="connsiteY6404" fmla="*/ 6803707 h 6857998"/>
              <a:gd name="connsiteX6405" fmla="*/ 4882515 w 7705725"/>
              <a:gd name="connsiteY6405" fmla="*/ 6804659 h 6857998"/>
              <a:gd name="connsiteX6406" fmla="*/ 4882198 w 7705725"/>
              <a:gd name="connsiteY6406" fmla="*/ 6805612 h 6857998"/>
              <a:gd name="connsiteX6407" fmla="*/ 4881245 w 7705725"/>
              <a:gd name="connsiteY6407" fmla="*/ 6806564 h 6857998"/>
              <a:gd name="connsiteX6408" fmla="*/ 4880610 w 7705725"/>
              <a:gd name="connsiteY6408" fmla="*/ 6807517 h 6857998"/>
              <a:gd name="connsiteX6409" fmla="*/ 4877435 w 7705725"/>
              <a:gd name="connsiteY6409" fmla="*/ 6809104 h 6857998"/>
              <a:gd name="connsiteX6410" fmla="*/ 4872990 w 7705725"/>
              <a:gd name="connsiteY6410" fmla="*/ 6810374 h 6857998"/>
              <a:gd name="connsiteX6411" fmla="*/ 4866005 w 7705725"/>
              <a:gd name="connsiteY6411" fmla="*/ 6811962 h 6857998"/>
              <a:gd name="connsiteX6412" fmla="*/ 4860290 w 7705725"/>
              <a:gd name="connsiteY6412" fmla="*/ 6812597 h 6857998"/>
              <a:gd name="connsiteX6413" fmla="*/ 4856480 w 7705725"/>
              <a:gd name="connsiteY6413" fmla="*/ 6812279 h 6857998"/>
              <a:gd name="connsiteX6414" fmla="*/ 4854893 w 7705725"/>
              <a:gd name="connsiteY6414" fmla="*/ 6811962 h 6857998"/>
              <a:gd name="connsiteX6415" fmla="*/ 4853940 w 7705725"/>
              <a:gd name="connsiteY6415" fmla="*/ 6811644 h 6857998"/>
              <a:gd name="connsiteX6416" fmla="*/ 4852988 w 7705725"/>
              <a:gd name="connsiteY6416" fmla="*/ 6811009 h 6857998"/>
              <a:gd name="connsiteX6417" fmla="*/ 4852670 w 7705725"/>
              <a:gd name="connsiteY6417" fmla="*/ 6810057 h 6857998"/>
              <a:gd name="connsiteX6418" fmla="*/ 4852353 w 7705725"/>
              <a:gd name="connsiteY6418" fmla="*/ 6808152 h 6857998"/>
              <a:gd name="connsiteX6419" fmla="*/ 4852353 w 7705725"/>
              <a:gd name="connsiteY6419" fmla="*/ 6805612 h 6857998"/>
              <a:gd name="connsiteX6420" fmla="*/ 4852988 w 7705725"/>
              <a:gd name="connsiteY6420" fmla="*/ 6803072 h 6857998"/>
              <a:gd name="connsiteX6421" fmla="*/ 4854575 w 7705725"/>
              <a:gd name="connsiteY6421" fmla="*/ 6796404 h 6857998"/>
              <a:gd name="connsiteX6422" fmla="*/ 4854893 w 7705725"/>
              <a:gd name="connsiteY6422" fmla="*/ 6793547 h 6857998"/>
              <a:gd name="connsiteX6423" fmla="*/ 4854893 w 7705725"/>
              <a:gd name="connsiteY6423" fmla="*/ 6790054 h 6857998"/>
              <a:gd name="connsiteX6424" fmla="*/ 4854575 w 7705725"/>
              <a:gd name="connsiteY6424" fmla="*/ 6788149 h 6857998"/>
              <a:gd name="connsiteX6425" fmla="*/ 4853940 w 7705725"/>
              <a:gd name="connsiteY6425" fmla="*/ 6786562 h 6857998"/>
              <a:gd name="connsiteX6426" fmla="*/ 4852988 w 7705725"/>
              <a:gd name="connsiteY6426" fmla="*/ 6785292 h 6857998"/>
              <a:gd name="connsiteX6427" fmla="*/ 4852035 w 7705725"/>
              <a:gd name="connsiteY6427" fmla="*/ 6783387 h 6857998"/>
              <a:gd name="connsiteX6428" fmla="*/ 4850765 w 7705725"/>
              <a:gd name="connsiteY6428" fmla="*/ 6781799 h 6857998"/>
              <a:gd name="connsiteX6429" fmla="*/ 4848860 w 7705725"/>
              <a:gd name="connsiteY6429" fmla="*/ 6780212 h 6857998"/>
              <a:gd name="connsiteX6430" fmla="*/ 4846638 w 7705725"/>
              <a:gd name="connsiteY6430" fmla="*/ 6779259 h 6857998"/>
              <a:gd name="connsiteX6431" fmla="*/ 4844415 w 7705725"/>
              <a:gd name="connsiteY6431" fmla="*/ 6777672 h 6857998"/>
              <a:gd name="connsiteX6432" fmla="*/ 4840605 w 7705725"/>
              <a:gd name="connsiteY6432" fmla="*/ 6777989 h 6857998"/>
              <a:gd name="connsiteX6433" fmla="*/ 4837430 w 7705725"/>
              <a:gd name="connsiteY6433" fmla="*/ 6778942 h 6857998"/>
              <a:gd name="connsiteX6434" fmla="*/ 4835208 w 7705725"/>
              <a:gd name="connsiteY6434" fmla="*/ 6780212 h 6857998"/>
              <a:gd name="connsiteX6435" fmla="*/ 4833303 w 7705725"/>
              <a:gd name="connsiteY6435" fmla="*/ 6782117 h 6857998"/>
              <a:gd name="connsiteX6436" fmla="*/ 4832350 w 7705725"/>
              <a:gd name="connsiteY6436" fmla="*/ 6784974 h 6857998"/>
              <a:gd name="connsiteX6437" fmla="*/ 4831398 w 7705725"/>
              <a:gd name="connsiteY6437" fmla="*/ 6787832 h 6857998"/>
              <a:gd name="connsiteX6438" fmla="*/ 4831080 w 7705725"/>
              <a:gd name="connsiteY6438" fmla="*/ 6791007 h 6857998"/>
              <a:gd name="connsiteX6439" fmla="*/ 4830763 w 7705725"/>
              <a:gd name="connsiteY6439" fmla="*/ 6794182 h 6857998"/>
              <a:gd name="connsiteX6440" fmla="*/ 4830445 w 7705725"/>
              <a:gd name="connsiteY6440" fmla="*/ 6808152 h 6857998"/>
              <a:gd name="connsiteX6441" fmla="*/ 4830445 w 7705725"/>
              <a:gd name="connsiteY6441" fmla="*/ 6811644 h 6857998"/>
              <a:gd name="connsiteX6442" fmla="*/ 4829810 w 7705725"/>
              <a:gd name="connsiteY6442" fmla="*/ 6814184 h 6857998"/>
              <a:gd name="connsiteX6443" fmla="*/ 4828858 w 7705725"/>
              <a:gd name="connsiteY6443" fmla="*/ 6816407 h 6857998"/>
              <a:gd name="connsiteX6444" fmla="*/ 4827905 w 7705725"/>
              <a:gd name="connsiteY6444" fmla="*/ 6818312 h 6857998"/>
              <a:gd name="connsiteX6445" fmla="*/ 4826953 w 7705725"/>
              <a:gd name="connsiteY6445" fmla="*/ 6819582 h 6857998"/>
              <a:gd name="connsiteX6446" fmla="*/ 4826000 w 7705725"/>
              <a:gd name="connsiteY6446" fmla="*/ 6819899 h 6857998"/>
              <a:gd name="connsiteX6447" fmla="*/ 4822825 w 7705725"/>
              <a:gd name="connsiteY6447" fmla="*/ 6821169 h 6857998"/>
              <a:gd name="connsiteX6448" fmla="*/ 4819015 w 7705725"/>
              <a:gd name="connsiteY6448" fmla="*/ 6821804 h 6857998"/>
              <a:gd name="connsiteX6449" fmla="*/ 4814888 w 7705725"/>
              <a:gd name="connsiteY6449" fmla="*/ 6822122 h 6857998"/>
              <a:gd name="connsiteX6450" fmla="*/ 4805363 w 7705725"/>
              <a:gd name="connsiteY6450" fmla="*/ 6822439 h 6857998"/>
              <a:gd name="connsiteX6451" fmla="*/ 4800600 w 7705725"/>
              <a:gd name="connsiteY6451" fmla="*/ 6823074 h 6857998"/>
              <a:gd name="connsiteX6452" fmla="*/ 4795838 w 7705725"/>
              <a:gd name="connsiteY6452" fmla="*/ 6823709 h 6857998"/>
              <a:gd name="connsiteX6453" fmla="*/ 4791710 w 7705725"/>
              <a:gd name="connsiteY6453" fmla="*/ 6824344 h 6857998"/>
              <a:gd name="connsiteX6454" fmla="*/ 4787900 w 7705725"/>
              <a:gd name="connsiteY6454" fmla="*/ 6825932 h 6857998"/>
              <a:gd name="connsiteX6455" fmla="*/ 4785995 w 7705725"/>
              <a:gd name="connsiteY6455" fmla="*/ 6826567 h 6857998"/>
              <a:gd name="connsiteX6456" fmla="*/ 4784408 w 7705725"/>
              <a:gd name="connsiteY6456" fmla="*/ 6827837 h 6857998"/>
              <a:gd name="connsiteX6457" fmla="*/ 4783138 w 7705725"/>
              <a:gd name="connsiteY6457" fmla="*/ 6829107 h 6857998"/>
              <a:gd name="connsiteX6458" fmla="*/ 4782185 w 7705725"/>
              <a:gd name="connsiteY6458" fmla="*/ 6830377 h 6857998"/>
              <a:gd name="connsiteX6459" fmla="*/ 4781233 w 7705725"/>
              <a:gd name="connsiteY6459" fmla="*/ 6831964 h 6857998"/>
              <a:gd name="connsiteX6460" fmla="*/ 4780915 w 7705725"/>
              <a:gd name="connsiteY6460" fmla="*/ 6833869 h 6857998"/>
              <a:gd name="connsiteX6461" fmla="*/ 4780598 w 7705725"/>
              <a:gd name="connsiteY6461" fmla="*/ 6835774 h 6857998"/>
              <a:gd name="connsiteX6462" fmla="*/ 4780915 w 7705725"/>
              <a:gd name="connsiteY6462" fmla="*/ 6837997 h 6857998"/>
              <a:gd name="connsiteX6463" fmla="*/ 4781233 w 7705725"/>
              <a:gd name="connsiteY6463" fmla="*/ 6840537 h 6857998"/>
              <a:gd name="connsiteX6464" fmla="*/ 4782503 w 7705725"/>
              <a:gd name="connsiteY6464" fmla="*/ 6843394 h 6857998"/>
              <a:gd name="connsiteX6465" fmla="*/ 4783773 w 7705725"/>
              <a:gd name="connsiteY6465" fmla="*/ 6846569 h 6857998"/>
              <a:gd name="connsiteX6466" fmla="*/ 4785678 w 7705725"/>
              <a:gd name="connsiteY6466" fmla="*/ 6850062 h 6857998"/>
              <a:gd name="connsiteX6467" fmla="*/ 4773613 w 7705725"/>
              <a:gd name="connsiteY6467" fmla="*/ 6852284 h 6857998"/>
              <a:gd name="connsiteX6468" fmla="*/ 4762183 w 7705725"/>
              <a:gd name="connsiteY6468" fmla="*/ 6854189 h 6857998"/>
              <a:gd name="connsiteX6469" fmla="*/ 4751070 w 7705725"/>
              <a:gd name="connsiteY6469" fmla="*/ 6855777 h 6857998"/>
              <a:gd name="connsiteX6470" fmla="*/ 4740275 w 7705725"/>
              <a:gd name="connsiteY6470" fmla="*/ 6856729 h 6857998"/>
              <a:gd name="connsiteX6471" fmla="*/ 4729798 w 7705725"/>
              <a:gd name="connsiteY6471" fmla="*/ 6857682 h 6857998"/>
              <a:gd name="connsiteX6472" fmla="*/ 4719671 w 7705725"/>
              <a:gd name="connsiteY6472" fmla="*/ 6857998 h 6857998"/>
              <a:gd name="connsiteX6473" fmla="*/ 4699255 w 7705725"/>
              <a:gd name="connsiteY6473" fmla="*/ 6857998 h 6857998"/>
              <a:gd name="connsiteX6474" fmla="*/ 4679633 w 7705725"/>
              <a:gd name="connsiteY6474" fmla="*/ 6857682 h 6857998"/>
              <a:gd name="connsiteX6475" fmla="*/ 4660265 w 7705725"/>
              <a:gd name="connsiteY6475" fmla="*/ 6856729 h 6857998"/>
              <a:gd name="connsiteX6476" fmla="*/ 4640580 w 7705725"/>
              <a:gd name="connsiteY6476" fmla="*/ 6856094 h 6857998"/>
              <a:gd name="connsiteX6477" fmla="*/ 4620578 w 7705725"/>
              <a:gd name="connsiteY6477" fmla="*/ 6855777 h 6857998"/>
              <a:gd name="connsiteX6478" fmla="*/ 4621213 w 7705725"/>
              <a:gd name="connsiteY6478" fmla="*/ 6848474 h 6857998"/>
              <a:gd name="connsiteX6479" fmla="*/ 4620260 w 7705725"/>
              <a:gd name="connsiteY6479" fmla="*/ 6842442 h 6857998"/>
              <a:gd name="connsiteX6480" fmla="*/ 4619308 w 7705725"/>
              <a:gd name="connsiteY6480" fmla="*/ 6836409 h 6857998"/>
              <a:gd name="connsiteX6481" fmla="*/ 4617720 w 7705725"/>
              <a:gd name="connsiteY6481" fmla="*/ 6831329 h 6857998"/>
              <a:gd name="connsiteX6482" fmla="*/ 4615815 w 7705725"/>
              <a:gd name="connsiteY6482" fmla="*/ 6826567 h 6857998"/>
              <a:gd name="connsiteX6483" fmla="*/ 4613910 w 7705725"/>
              <a:gd name="connsiteY6483" fmla="*/ 6822122 h 6857998"/>
              <a:gd name="connsiteX6484" fmla="*/ 4610100 w 7705725"/>
              <a:gd name="connsiteY6484" fmla="*/ 6814184 h 6857998"/>
              <a:gd name="connsiteX6485" fmla="*/ 4608195 w 7705725"/>
              <a:gd name="connsiteY6485" fmla="*/ 6810374 h 6857998"/>
              <a:gd name="connsiteX6486" fmla="*/ 4607243 w 7705725"/>
              <a:gd name="connsiteY6486" fmla="*/ 6806564 h 6857998"/>
              <a:gd name="connsiteX6487" fmla="*/ 4606290 w 7705725"/>
              <a:gd name="connsiteY6487" fmla="*/ 6803072 h 6857998"/>
              <a:gd name="connsiteX6488" fmla="*/ 4606290 w 7705725"/>
              <a:gd name="connsiteY6488" fmla="*/ 6799262 h 6857998"/>
              <a:gd name="connsiteX6489" fmla="*/ 4606608 w 7705725"/>
              <a:gd name="connsiteY6489" fmla="*/ 6795134 h 6857998"/>
              <a:gd name="connsiteX6490" fmla="*/ 4608513 w 7705725"/>
              <a:gd name="connsiteY6490" fmla="*/ 6791007 h 6857998"/>
              <a:gd name="connsiteX6491" fmla="*/ 4611053 w 7705725"/>
              <a:gd name="connsiteY6491" fmla="*/ 6786244 h 6857998"/>
              <a:gd name="connsiteX6492" fmla="*/ 4614545 w 7705725"/>
              <a:gd name="connsiteY6492" fmla="*/ 6781482 h 6857998"/>
              <a:gd name="connsiteX6493" fmla="*/ 4610100 w 7705725"/>
              <a:gd name="connsiteY6493" fmla="*/ 6779894 h 6857998"/>
              <a:gd name="connsiteX6494" fmla="*/ 4605338 w 7705725"/>
              <a:gd name="connsiteY6494" fmla="*/ 6778307 h 6857998"/>
              <a:gd name="connsiteX6495" fmla="*/ 4594225 w 7705725"/>
              <a:gd name="connsiteY6495" fmla="*/ 6776084 h 6857998"/>
              <a:gd name="connsiteX6496" fmla="*/ 4582478 w 7705725"/>
              <a:gd name="connsiteY6496" fmla="*/ 6774179 h 6857998"/>
              <a:gd name="connsiteX6497" fmla="*/ 4569460 w 7705725"/>
              <a:gd name="connsiteY6497" fmla="*/ 6772909 h 6857998"/>
              <a:gd name="connsiteX6498" fmla="*/ 4555808 w 7705725"/>
              <a:gd name="connsiteY6498" fmla="*/ 6771957 h 6857998"/>
              <a:gd name="connsiteX6499" fmla="*/ 4541520 w 7705725"/>
              <a:gd name="connsiteY6499" fmla="*/ 6771639 h 6857998"/>
              <a:gd name="connsiteX6500" fmla="*/ 4526915 w 7705725"/>
              <a:gd name="connsiteY6500" fmla="*/ 6771639 h 6857998"/>
              <a:gd name="connsiteX6501" fmla="*/ 4511675 w 7705725"/>
              <a:gd name="connsiteY6501" fmla="*/ 6771957 h 6857998"/>
              <a:gd name="connsiteX6502" fmla="*/ 4496753 w 7705725"/>
              <a:gd name="connsiteY6502" fmla="*/ 6772909 h 6857998"/>
              <a:gd name="connsiteX6503" fmla="*/ 4481830 w 7705725"/>
              <a:gd name="connsiteY6503" fmla="*/ 6774179 h 6857998"/>
              <a:gd name="connsiteX6504" fmla="*/ 4467543 w 7705725"/>
              <a:gd name="connsiteY6504" fmla="*/ 6775767 h 6857998"/>
              <a:gd name="connsiteX6505" fmla="*/ 4453573 w 7705725"/>
              <a:gd name="connsiteY6505" fmla="*/ 6777989 h 6857998"/>
              <a:gd name="connsiteX6506" fmla="*/ 4440555 w 7705725"/>
              <a:gd name="connsiteY6506" fmla="*/ 6780212 h 6857998"/>
              <a:gd name="connsiteX6507" fmla="*/ 4428490 w 7705725"/>
              <a:gd name="connsiteY6507" fmla="*/ 6783069 h 6857998"/>
              <a:gd name="connsiteX6508" fmla="*/ 4417378 w 7705725"/>
              <a:gd name="connsiteY6508" fmla="*/ 6785927 h 6857998"/>
              <a:gd name="connsiteX6509" fmla="*/ 4407535 w 7705725"/>
              <a:gd name="connsiteY6509" fmla="*/ 6789419 h 6857998"/>
              <a:gd name="connsiteX6510" fmla="*/ 4404360 w 7705725"/>
              <a:gd name="connsiteY6510" fmla="*/ 6791007 h 6857998"/>
              <a:gd name="connsiteX6511" fmla="*/ 4401820 w 7705725"/>
              <a:gd name="connsiteY6511" fmla="*/ 6793229 h 6857998"/>
              <a:gd name="connsiteX6512" fmla="*/ 4400233 w 7705725"/>
              <a:gd name="connsiteY6512" fmla="*/ 6795452 h 6857998"/>
              <a:gd name="connsiteX6513" fmla="*/ 4398645 w 7705725"/>
              <a:gd name="connsiteY6513" fmla="*/ 6798309 h 6857998"/>
              <a:gd name="connsiteX6514" fmla="*/ 4397693 w 7705725"/>
              <a:gd name="connsiteY6514" fmla="*/ 6801484 h 6857998"/>
              <a:gd name="connsiteX6515" fmla="*/ 4397058 w 7705725"/>
              <a:gd name="connsiteY6515" fmla="*/ 6805294 h 6857998"/>
              <a:gd name="connsiteX6516" fmla="*/ 4395788 w 7705725"/>
              <a:gd name="connsiteY6516" fmla="*/ 6813867 h 6857998"/>
              <a:gd name="connsiteX6517" fmla="*/ 4386898 w 7705725"/>
              <a:gd name="connsiteY6517" fmla="*/ 6815137 h 6857998"/>
              <a:gd name="connsiteX6518" fmla="*/ 4377690 w 7705725"/>
              <a:gd name="connsiteY6518" fmla="*/ 6816089 h 6857998"/>
              <a:gd name="connsiteX6519" fmla="*/ 4368483 w 7705725"/>
              <a:gd name="connsiteY6519" fmla="*/ 6816407 h 6857998"/>
              <a:gd name="connsiteX6520" fmla="*/ 4359275 w 7705725"/>
              <a:gd name="connsiteY6520" fmla="*/ 6816407 h 6857998"/>
              <a:gd name="connsiteX6521" fmla="*/ 4350068 w 7705725"/>
              <a:gd name="connsiteY6521" fmla="*/ 6816407 h 6857998"/>
              <a:gd name="connsiteX6522" fmla="*/ 4340543 w 7705725"/>
              <a:gd name="connsiteY6522" fmla="*/ 6816089 h 6857998"/>
              <a:gd name="connsiteX6523" fmla="*/ 4322128 w 7705725"/>
              <a:gd name="connsiteY6523" fmla="*/ 6815137 h 6857998"/>
              <a:gd name="connsiteX6524" fmla="*/ 4304030 w 7705725"/>
              <a:gd name="connsiteY6524" fmla="*/ 6813232 h 6857998"/>
              <a:gd name="connsiteX6525" fmla="*/ 4285933 w 7705725"/>
              <a:gd name="connsiteY6525" fmla="*/ 6810374 h 6857998"/>
              <a:gd name="connsiteX6526" fmla="*/ 4250690 w 7705725"/>
              <a:gd name="connsiteY6526" fmla="*/ 6805612 h 6857998"/>
              <a:gd name="connsiteX6527" fmla="*/ 4234180 w 7705725"/>
              <a:gd name="connsiteY6527" fmla="*/ 6803072 h 6857998"/>
              <a:gd name="connsiteX6528" fmla="*/ 4217988 w 7705725"/>
              <a:gd name="connsiteY6528" fmla="*/ 6800214 h 6857998"/>
              <a:gd name="connsiteX6529" fmla="*/ 4210050 w 7705725"/>
              <a:gd name="connsiteY6529" fmla="*/ 6799579 h 6857998"/>
              <a:gd name="connsiteX6530" fmla="*/ 4202430 w 7705725"/>
              <a:gd name="connsiteY6530" fmla="*/ 6798627 h 6857998"/>
              <a:gd name="connsiteX6531" fmla="*/ 4194810 w 7705725"/>
              <a:gd name="connsiteY6531" fmla="*/ 6798309 h 6857998"/>
              <a:gd name="connsiteX6532" fmla="*/ 4187825 w 7705725"/>
              <a:gd name="connsiteY6532" fmla="*/ 6798309 h 6857998"/>
              <a:gd name="connsiteX6533" fmla="*/ 4180523 w 7705725"/>
              <a:gd name="connsiteY6533" fmla="*/ 6798627 h 6857998"/>
              <a:gd name="connsiteX6534" fmla="*/ 4173855 w 7705725"/>
              <a:gd name="connsiteY6534" fmla="*/ 6799262 h 6857998"/>
              <a:gd name="connsiteX6535" fmla="*/ 4166870 w 7705725"/>
              <a:gd name="connsiteY6535" fmla="*/ 6800214 h 6857998"/>
              <a:gd name="connsiteX6536" fmla="*/ 4160520 w 7705725"/>
              <a:gd name="connsiteY6536" fmla="*/ 6801802 h 6857998"/>
              <a:gd name="connsiteX6537" fmla="*/ 4154170 w 7705725"/>
              <a:gd name="connsiteY6537" fmla="*/ 6803707 h 6857998"/>
              <a:gd name="connsiteX6538" fmla="*/ 4148138 w 7705725"/>
              <a:gd name="connsiteY6538" fmla="*/ 6805929 h 6857998"/>
              <a:gd name="connsiteX6539" fmla="*/ 4142423 w 7705725"/>
              <a:gd name="connsiteY6539" fmla="*/ 6809104 h 6857998"/>
              <a:gd name="connsiteX6540" fmla="*/ 4137343 w 7705725"/>
              <a:gd name="connsiteY6540" fmla="*/ 6812279 h 6857998"/>
              <a:gd name="connsiteX6541" fmla="*/ 4117658 w 7705725"/>
              <a:gd name="connsiteY6541" fmla="*/ 6805929 h 6857998"/>
              <a:gd name="connsiteX6542" fmla="*/ 4096385 w 7705725"/>
              <a:gd name="connsiteY6542" fmla="*/ 6799579 h 6857998"/>
              <a:gd name="connsiteX6543" fmla="*/ 4085908 w 7705725"/>
              <a:gd name="connsiteY6543" fmla="*/ 6796404 h 6857998"/>
              <a:gd name="connsiteX6544" fmla="*/ 4075748 w 7705725"/>
              <a:gd name="connsiteY6544" fmla="*/ 6793864 h 6857998"/>
              <a:gd name="connsiteX6545" fmla="*/ 4065588 w 7705725"/>
              <a:gd name="connsiteY6545" fmla="*/ 6791959 h 6857998"/>
              <a:gd name="connsiteX6546" fmla="*/ 4055745 w 7705725"/>
              <a:gd name="connsiteY6546" fmla="*/ 6790054 h 6857998"/>
              <a:gd name="connsiteX6547" fmla="*/ 4050983 w 7705725"/>
              <a:gd name="connsiteY6547" fmla="*/ 6789737 h 6857998"/>
              <a:gd name="connsiteX6548" fmla="*/ 4046220 w 7705725"/>
              <a:gd name="connsiteY6548" fmla="*/ 6789419 h 6857998"/>
              <a:gd name="connsiteX6549" fmla="*/ 4041775 w 7705725"/>
              <a:gd name="connsiteY6549" fmla="*/ 6789419 h 6857998"/>
              <a:gd name="connsiteX6550" fmla="*/ 4037330 w 7705725"/>
              <a:gd name="connsiteY6550" fmla="*/ 6789419 h 6857998"/>
              <a:gd name="connsiteX6551" fmla="*/ 4033203 w 7705725"/>
              <a:gd name="connsiteY6551" fmla="*/ 6789737 h 6857998"/>
              <a:gd name="connsiteX6552" fmla="*/ 4029393 w 7705725"/>
              <a:gd name="connsiteY6552" fmla="*/ 6790372 h 6857998"/>
              <a:gd name="connsiteX6553" fmla="*/ 4025583 w 7705725"/>
              <a:gd name="connsiteY6553" fmla="*/ 6791642 h 6857998"/>
              <a:gd name="connsiteX6554" fmla="*/ 4022090 w 7705725"/>
              <a:gd name="connsiteY6554" fmla="*/ 6793229 h 6857998"/>
              <a:gd name="connsiteX6555" fmla="*/ 4018915 w 7705725"/>
              <a:gd name="connsiteY6555" fmla="*/ 6795134 h 6857998"/>
              <a:gd name="connsiteX6556" fmla="*/ 4015740 w 7705725"/>
              <a:gd name="connsiteY6556" fmla="*/ 6797357 h 6857998"/>
              <a:gd name="connsiteX6557" fmla="*/ 4013200 w 7705725"/>
              <a:gd name="connsiteY6557" fmla="*/ 6799897 h 6857998"/>
              <a:gd name="connsiteX6558" fmla="*/ 4010978 w 7705725"/>
              <a:gd name="connsiteY6558" fmla="*/ 6803389 h 6857998"/>
              <a:gd name="connsiteX6559" fmla="*/ 4008755 w 7705725"/>
              <a:gd name="connsiteY6559" fmla="*/ 6806564 h 6857998"/>
              <a:gd name="connsiteX6560" fmla="*/ 4006850 w 7705725"/>
              <a:gd name="connsiteY6560" fmla="*/ 6811009 h 6857998"/>
              <a:gd name="connsiteX6561" fmla="*/ 4005263 w 7705725"/>
              <a:gd name="connsiteY6561" fmla="*/ 6815454 h 6857998"/>
              <a:gd name="connsiteX6562" fmla="*/ 4003993 w 7705725"/>
              <a:gd name="connsiteY6562" fmla="*/ 6820217 h 6857998"/>
              <a:gd name="connsiteX6563" fmla="*/ 3998595 w 7705725"/>
              <a:gd name="connsiteY6563" fmla="*/ 6817359 h 6857998"/>
              <a:gd name="connsiteX6564" fmla="*/ 3992880 w 7705725"/>
              <a:gd name="connsiteY6564" fmla="*/ 6815454 h 6857998"/>
              <a:gd name="connsiteX6565" fmla="*/ 3987165 w 7705725"/>
              <a:gd name="connsiteY6565" fmla="*/ 6813867 h 6857998"/>
              <a:gd name="connsiteX6566" fmla="*/ 3981133 w 7705725"/>
              <a:gd name="connsiteY6566" fmla="*/ 6812597 h 6857998"/>
              <a:gd name="connsiteX6567" fmla="*/ 3975418 w 7705725"/>
              <a:gd name="connsiteY6567" fmla="*/ 6812279 h 6857998"/>
              <a:gd name="connsiteX6568" fmla="*/ 3969385 w 7705725"/>
              <a:gd name="connsiteY6568" fmla="*/ 6812279 h 6857998"/>
              <a:gd name="connsiteX6569" fmla="*/ 3963353 w 7705725"/>
              <a:gd name="connsiteY6569" fmla="*/ 6812597 h 6857998"/>
              <a:gd name="connsiteX6570" fmla="*/ 3957320 w 7705725"/>
              <a:gd name="connsiteY6570" fmla="*/ 6813549 h 6857998"/>
              <a:gd name="connsiteX6571" fmla="*/ 3944938 w 7705725"/>
              <a:gd name="connsiteY6571" fmla="*/ 6815137 h 6857998"/>
              <a:gd name="connsiteX6572" fmla="*/ 3932873 w 7705725"/>
              <a:gd name="connsiteY6572" fmla="*/ 6816407 h 6857998"/>
              <a:gd name="connsiteX6573" fmla="*/ 3926523 w 7705725"/>
              <a:gd name="connsiteY6573" fmla="*/ 6817042 h 6857998"/>
              <a:gd name="connsiteX6574" fmla="*/ 3919855 w 7705725"/>
              <a:gd name="connsiteY6574" fmla="*/ 6817359 h 6857998"/>
              <a:gd name="connsiteX6575" fmla="*/ 3913823 w 7705725"/>
              <a:gd name="connsiteY6575" fmla="*/ 6817042 h 6857998"/>
              <a:gd name="connsiteX6576" fmla="*/ 3907473 w 7705725"/>
              <a:gd name="connsiteY6576" fmla="*/ 6816407 h 6857998"/>
              <a:gd name="connsiteX6577" fmla="*/ 3903028 w 7705725"/>
              <a:gd name="connsiteY6577" fmla="*/ 6815772 h 6857998"/>
              <a:gd name="connsiteX6578" fmla="*/ 3898900 w 7705725"/>
              <a:gd name="connsiteY6578" fmla="*/ 6814502 h 6857998"/>
              <a:gd name="connsiteX6579" fmla="*/ 3894455 w 7705725"/>
              <a:gd name="connsiteY6579" fmla="*/ 6813232 h 6857998"/>
              <a:gd name="connsiteX6580" fmla="*/ 3889693 w 7705725"/>
              <a:gd name="connsiteY6580" fmla="*/ 6811327 h 6857998"/>
              <a:gd name="connsiteX6581" fmla="*/ 3880803 w 7705725"/>
              <a:gd name="connsiteY6581" fmla="*/ 6807517 h 6857998"/>
              <a:gd name="connsiteX6582" fmla="*/ 3871595 w 7705725"/>
              <a:gd name="connsiteY6582" fmla="*/ 6803072 h 6857998"/>
              <a:gd name="connsiteX6583" fmla="*/ 3863023 w 7705725"/>
              <a:gd name="connsiteY6583" fmla="*/ 6798309 h 6857998"/>
              <a:gd name="connsiteX6584" fmla="*/ 3854768 w 7705725"/>
              <a:gd name="connsiteY6584" fmla="*/ 6794499 h 6857998"/>
              <a:gd name="connsiteX6585" fmla="*/ 3846831 w 7705725"/>
              <a:gd name="connsiteY6585" fmla="*/ 6791642 h 6857998"/>
              <a:gd name="connsiteX6586" fmla="*/ 3843020 w 7705725"/>
              <a:gd name="connsiteY6586" fmla="*/ 6790372 h 6857998"/>
              <a:gd name="connsiteX6587" fmla="*/ 3839528 w 7705725"/>
              <a:gd name="connsiteY6587" fmla="*/ 6789737 h 6857998"/>
              <a:gd name="connsiteX6588" fmla="*/ 3836988 w 7705725"/>
              <a:gd name="connsiteY6588" fmla="*/ 6789737 h 6857998"/>
              <a:gd name="connsiteX6589" fmla="*/ 3834448 w 7705725"/>
              <a:gd name="connsiteY6589" fmla="*/ 6790054 h 6857998"/>
              <a:gd name="connsiteX6590" fmla="*/ 3831591 w 7705725"/>
              <a:gd name="connsiteY6590" fmla="*/ 6790372 h 6857998"/>
              <a:gd name="connsiteX6591" fmla="*/ 3828734 w 7705725"/>
              <a:gd name="connsiteY6591" fmla="*/ 6791642 h 6857998"/>
              <a:gd name="connsiteX6592" fmla="*/ 3823018 w 7705725"/>
              <a:gd name="connsiteY6592" fmla="*/ 6793864 h 6857998"/>
              <a:gd name="connsiteX6593" fmla="*/ 3817303 w 7705725"/>
              <a:gd name="connsiteY6593" fmla="*/ 6797039 h 6857998"/>
              <a:gd name="connsiteX6594" fmla="*/ 3807143 w 7705725"/>
              <a:gd name="connsiteY6594" fmla="*/ 6802437 h 6857998"/>
              <a:gd name="connsiteX6595" fmla="*/ 3802698 w 7705725"/>
              <a:gd name="connsiteY6595" fmla="*/ 6804659 h 6857998"/>
              <a:gd name="connsiteX6596" fmla="*/ 3800793 w 7705725"/>
              <a:gd name="connsiteY6596" fmla="*/ 6805294 h 6857998"/>
              <a:gd name="connsiteX6597" fmla="*/ 3798888 w 7705725"/>
              <a:gd name="connsiteY6597" fmla="*/ 6805612 h 6857998"/>
              <a:gd name="connsiteX6598" fmla="*/ 3789363 w 7705725"/>
              <a:gd name="connsiteY6598" fmla="*/ 6805929 h 6857998"/>
              <a:gd name="connsiteX6599" fmla="*/ 3779838 w 7705725"/>
              <a:gd name="connsiteY6599" fmla="*/ 6805612 h 6857998"/>
              <a:gd name="connsiteX6600" fmla="*/ 3770313 w 7705725"/>
              <a:gd name="connsiteY6600" fmla="*/ 6804659 h 6857998"/>
              <a:gd name="connsiteX6601" fmla="*/ 3760470 w 7705725"/>
              <a:gd name="connsiteY6601" fmla="*/ 6803707 h 6857998"/>
              <a:gd name="connsiteX6602" fmla="*/ 3750310 w 7705725"/>
              <a:gd name="connsiteY6602" fmla="*/ 6802437 h 6857998"/>
              <a:gd name="connsiteX6603" fmla="*/ 3740468 w 7705725"/>
              <a:gd name="connsiteY6603" fmla="*/ 6800532 h 6857998"/>
              <a:gd name="connsiteX6604" fmla="*/ 3720465 w 7705725"/>
              <a:gd name="connsiteY6604" fmla="*/ 6796404 h 6857998"/>
              <a:gd name="connsiteX6605" fmla="*/ 3700780 w 7705725"/>
              <a:gd name="connsiteY6605" fmla="*/ 6791642 h 6857998"/>
              <a:gd name="connsiteX6606" fmla="*/ 3681413 w 7705725"/>
              <a:gd name="connsiteY6606" fmla="*/ 6786562 h 6857998"/>
              <a:gd name="connsiteX6607" fmla="*/ 3662363 w 7705725"/>
              <a:gd name="connsiteY6607" fmla="*/ 6781799 h 6857998"/>
              <a:gd name="connsiteX6608" fmla="*/ 3643948 w 7705725"/>
              <a:gd name="connsiteY6608" fmla="*/ 6777354 h 6857998"/>
              <a:gd name="connsiteX6609" fmla="*/ 3635694 w 7705725"/>
              <a:gd name="connsiteY6609" fmla="*/ 6775449 h 6857998"/>
              <a:gd name="connsiteX6610" fmla="*/ 3627438 w 7705725"/>
              <a:gd name="connsiteY6610" fmla="*/ 6773227 h 6857998"/>
              <a:gd name="connsiteX6611" fmla="*/ 3608070 w 7705725"/>
              <a:gd name="connsiteY6611" fmla="*/ 6767512 h 6857998"/>
              <a:gd name="connsiteX6612" fmla="*/ 3565208 w 7705725"/>
              <a:gd name="connsiteY6612" fmla="*/ 6753859 h 6857998"/>
              <a:gd name="connsiteX6613" fmla="*/ 3541396 w 7705725"/>
              <a:gd name="connsiteY6613" fmla="*/ 6746874 h 6857998"/>
              <a:gd name="connsiteX6614" fmla="*/ 3529330 w 7705725"/>
              <a:gd name="connsiteY6614" fmla="*/ 6743382 h 6857998"/>
              <a:gd name="connsiteX6615" fmla="*/ 3517265 w 7705725"/>
              <a:gd name="connsiteY6615" fmla="*/ 6740207 h 6857998"/>
              <a:gd name="connsiteX6616" fmla="*/ 3504883 w 7705725"/>
              <a:gd name="connsiteY6616" fmla="*/ 6737349 h 6857998"/>
              <a:gd name="connsiteX6617" fmla="*/ 3492183 w 7705725"/>
              <a:gd name="connsiteY6617" fmla="*/ 6735127 h 6857998"/>
              <a:gd name="connsiteX6618" fmla="*/ 3480118 w 7705725"/>
              <a:gd name="connsiteY6618" fmla="*/ 6732904 h 6857998"/>
              <a:gd name="connsiteX6619" fmla="*/ 3467735 w 7705725"/>
              <a:gd name="connsiteY6619" fmla="*/ 6730999 h 6857998"/>
              <a:gd name="connsiteX6620" fmla="*/ 3459798 w 7705725"/>
              <a:gd name="connsiteY6620" fmla="*/ 6730047 h 6857998"/>
              <a:gd name="connsiteX6621" fmla="*/ 3452495 w 7705725"/>
              <a:gd name="connsiteY6621" fmla="*/ 6729412 h 6857998"/>
              <a:gd name="connsiteX6622" fmla="*/ 3444875 w 7705725"/>
              <a:gd name="connsiteY6622" fmla="*/ 6729094 h 6857998"/>
              <a:gd name="connsiteX6623" fmla="*/ 3437573 w 7705725"/>
              <a:gd name="connsiteY6623" fmla="*/ 6729094 h 6857998"/>
              <a:gd name="connsiteX6624" fmla="*/ 3422969 w 7705725"/>
              <a:gd name="connsiteY6624" fmla="*/ 6729412 h 6857998"/>
              <a:gd name="connsiteX6625" fmla="*/ 3408681 w 7705725"/>
              <a:gd name="connsiteY6625" fmla="*/ 6729729 h 6857998"/>
              <a:gd name="connsiteX6626" fmla="*/ 3394710 w 7705725"/>
              <a:gd name="connsiteY6626" fmla="*/ 6730047 h 6857998"/>
              <a:gd name="connsiteX6627" fmla="*/ 3387408 w 7705725"/>
              <a:gd name="connsiteY6627" fmla="*/ 6729729 h 6857998"/>
              <a:gd name="connsiteX6628" fmla="*/ 3380740 w 7705725"/>
              <a:gd name="connsiteY6628" fmla="*/ 6729412 h 6857998"/>
              <a:gd name="connsiteX6629" fmla="*/ 3373755 w 7705725"/>
              <a:gd name="connsiteY6629" fmla="*/ 6728777 h 6857998"/>
              <a:gd name="connsiteX6630" fmla="*/ 3366770 w 7705725"/>
              <a:gd name="connsiteY6630" fmla="*/ 6727507 h 6857998"/>
              <a:gd name="connsiteX6631" fmla="*/ 3359785 w 7705725"/>
              <a:gd name="connsiteY6631" fmla="*/ 6725919 h 6857998"/>
              <a:gd name="connsiteX6632" fmla="*/ 3353118 w 7705725"/>
              <a:gd name="connsiteY6632" fmla="*/ 6724014 h 6857998"/>
              <a:gd name="connsiteX6633" fmla="*/ 3345180 w 7705725"/>
              <a:gd name="connsiteY6633" fmla="*/ 6721474 h 6857998"/>
              <a:gd name="connsiteX6634" fmla="*/ 3337243 w 7705725"/>
              <a:gd name="connsiteY6634" fmla="*/ 6718299 h 6857998"/>
              <a:gd name="connsiteX6635" fmla="*/ 3322003 w 7705725"/>
              <a:gd name="connsiteY6635" fmla="*/ 6711632 h 6857998"/>
              <a:gd name="connsiteX6636" fmla="*/ 3306763 w 7705725"/>
              <a:gd name="connsiteY6636" fmla="*/ 6704964 h 6857998"/>
              <a:gd name="connsiteX6637" fmla="*/ 3291205 w 7705725"/>
              <a:gd name="connsiteY6637" fmla="*/ 6697979 h 6857998"/>
              <a:gd name="connsiteX6638" fmla="*/ 3275966 w 7705725"/>
              <a:gd name="connsiteY6638" fmla="*/ 6691629 h 6857998"/>
              <a:gd name="connsiteX6639" fmla="*/ 3268028 w 7705725"/>
              <a:gd name="connsiteY6639" fmla="*/ 6689089 h 6857998"/>
              <a:gd name="connsiteX6640" fmla="*/ 3260090 w 7705725"/>
              <a:gd name="connsiteY6640" fmla="*/ 6686232 h 6857998"/>
              <a:gd name="connsiteX6641" fmla="*/ 3251835 w 7705725"/>
              <a:gd name="connsiteY6641" fmla="*/ 6684644 h 6857998"/>
              <a:gd name="connsiteX6642" fmla="*/ 3243263 w 7705725"/>
              <a:gd name="connsiteY6642" fmla="*/ 6682739 h 6857998"/>
              <a:gd name="connsiteX6643" fmla="*/ 3234690 w 7705725"/>
              <a:gd name="connsiteY6643" fmla="*/ 6681152 h 6857998"/>
              <a:gd name="connsiteX6644" fmla="*/ 3226118 w 7705725"/>
              <a:gd name="connsiteY6644" fmla="*/ 6680199 h 6857998"/>
              <a:gd name="connsiteX6645" fmla="*/ 3230881 w 7705725"/>
              <a:gd name="connsiteY6645" fmla="*/ 6673849 h 6857998"/>
              <a:gd name="connsiteX6646" fmla="*/ 3234373 w 7705725"/>
              <a:gd name="connsiteY6646" fmla="*/ 6667817 h 6857998"/>
              <a:gd name="connsiteX6647" fmla="*/ 3236913 w 7705725"/>
              <a:gd name="connsiteY6647" fmla="*/ 6662102 h 6857998"/>
              <a:gd name="connsiteX6648" fmla="*/ 3238818 w 7705725"/>
              <a:gd name="connsiteY6648" fmla="*/ 6657022 h 6857998"/>
              <a:gd name="connsiteX6649" fmla="*/ 3240089 w 7705725"/>
              <a:gd name="connsiteY6649" fmla="*/ 6651624 h 6857998"/>
              <a:gd name="connsiteX6650" fmla="*/ 3240723 w 7705725"/>
              <a:gd name="connsiteY6650" fmla="*/ 6646862 h 6857998"/>
              <a:gd name="connsiteX6651" fmla="*/ 3241675 w 7705725"/>
              <a:gd name="connsiteY6651" fmla="*/ 6637019 h 6857998"/>
              <a:gd name="connsiteX6652" fmla="*/ 3223261 w 7705725"/>
              <a:gd name="connsiteY6652" fmla="*/ 6632892 h 6857998"/>
              <a:gd name="connsiteX6653" fmla="*/ 3205798 w 7705725"/>
              <a:gd name="connsiteY6653" fmla="*/ 6629082 h 6857998"/>
              <a:gd name="connsiteX6654" fmla="*/ 3196908 w 7705725"/>
              <a:gd name="connsiteY6654" fmla="*/ 6627494 h 6857998"/>
              <a:gd name="connsiteX6655" fmla="*/ 3188336 w 7705725"/>
              <a:gd name="connsiteY6655" fmla="*/ 6626542 h 6857998"/>
              <a:gd name="connsiteX6656" fmla="*/ 3179763 w 7705725"/>
              <a:gd name="connsiteY6656" fmla="*/ 6625589 h 6857998"/>
              <a:gd name="connsiteX6657" fmla="*/ 3171508 w 7705725"/>
              <a:gd name="connsiteY6657" fmla="*/ 6625272 h 6857998"/>
              <a:gd name="connsiteX6658" fmla="*/ 3164840 w 7705725"/>
              <a:gd name="connsiteY6658" fmla="*/ 6625272 h 6857998"/>
              <a:gd name="connsiteX6659" fmla="*/ 3158490 w 7705725"/>
              <a:gd name="connsiteY6659" fmla="*/ 6625907 h 6857998"/>
              <a:gd name="connsiteX6660" fmla="*/ 3152140 w 7705725"/>
              <a:gd name="connsiteY6660" fmla="*/ 6627177 h 6857998"/>
              <a:gd name="connsiteX6661" fmla="*/ 3145791 w 7705725"/>
              <a:gd name="connsiteY6661" fmla="*/ 6628447 h 6857998"/>
              <a:gd name="connsiteX6662" fmla="*/ 3132455 w 7705725"/>
              <a:gd name="connsiteY6662" fmla="*/ 6631622 h 6857998"/>
              <a:gd name="connsiteX6663" fmla="*/ 3119438 w 7705725"/>
              <a:gd name="connsiteY6663" fmla="*/ 6635432 h 6857998"/>
              <a:gd name="connsiteX6664" fmla="*/ 3106103 w 7705725"/>
              <a:gd name="connsiteY6664" fmla="*/ 6638924 h 6857998"/>
              <a:gd name="connsiteX6665" fmla="*/ 3099435 w 7705725"/>
              <a:gd name="connsiteY6665" fmla="*/ 6640512 h 6857998"/>
              <a:gd name="connsiteX6666" fmla="*/ 3092768 w 7705725"/>
              <a:gd name="connsiteY6666" fmla="*/ 6641782 h 6857998"/>
              <a:gd name="connsiteX6667" fmla="*/ 3086100 w 7705725"/>
              <a:gd name="connsiteY6667" fmla="*/ 6642734 h 6857998"/>
              <a:gd name="connsiteX6668" fmla="*/ 3079433 w 7705725"/>
              <a:gd name="connsiteY6668" fmla="*/ 6643369 h 6857998"/>
              <a:gd name="connsiteX6669" fmla="*/ 3072449 w 7705725"/>
              <a:gd name="connsiteY6669" fmla="*/ 6643369 h 6857998"/>
              <a:gd name="connsiteX6670" fmla="*/ 3066098 w 7705725"/>
              <a:gd name="connsiteY6670" fmla="*/ 6643052 h 6857998"/>
              <a:gd name="connsiteX6671" fmla="*/ 3061018 w 7705725"/>
              <a:gd name="connsiteY6671" fmla="*/ 6642099 h 6857998"/>
              <a:gd name="connsiteX6672" fmla="*/ 3055303 w 7705725"/>
              <a:gd name="connsiteY6672" fmla="*/ 6641147 h 6857998"/>
              <a:gd name="connsiteX6673" fmla="*/ 3049905 w 7705725"/>
              <a:gd name="connsiteY6673" fmla="*/ 6639559 h 6857998"/>
              <a:gd name="connsiteX6674" fmla="*/ 3044190 w 7705725"/>
              <a:gd name="connsiteY6674" fmla="*/ 6637337 h 6857998"/>
              <a:gd name="connsiteX6675" fmla="*/ 3039110 w 7705725"/>
              <a:gd name="connsiteY6675" fmla="*/ 6635114 h 6857998"/>
              <a:gd name="connsiteX6676" fmla="*/ 3033713 w 7705725"/>
              <a:gd name="connsiteY6676" fmla="*/ 6632574 h 6857998"/>
              <a:gd name="connsiteX6677" fmla="*/ 3022918 w 7705725"/>
              <a:gd name="connsiteY6677" fmla="*/ 6626859 h 6857998"/>
              <a:gd name="connsiteX6678" fmla="*/ 3011805 w 7705725"/>
              <a:gd name="connsiteY6678" fmla="*/ 6621144 h 6857998"/>
              <a:gd name="connsiteX6679" fmla="*/ 3001010 w 7705725"/>
              <a:gd name="connsiteY6679" fmla="*/ 6616064 h 6857998"/>
              <a:gd name="connsiteX6680" fmla="*/ 2995613 w 7705725"/>
              <a:gd name="connsiteY6680" fmla="*/ 6613842 h 6857998"/>
              <a:gd name="connsiteX6681" fmla="*/ 2990215 w 7705725"/>
              <a:gd name="connsiteY6681" fmla="*/ 6611937 h 6857998"/>
              <a:gd name="connsiteX6682" fmla="*/ 2984819 w 7705725"/>
              <a:gd name="connsiteY6682" fmla="*/ 6610032 h 6857998"/>
              <a:gd name="connsiteX6683" fmla="*/ 2979420 w 7705725"/>
              <a:gd name="connsiteY6683" fmla="*/ 6609397 h 6857998"/>
              <a:gd name="connsiteX6684" fmla="*/ 2974975 w 7705725"/>
              <a:gd name="connsiteY6684" fmla="*/ 6608762 h 6857998"/>
              <a:gd name="connsiteX6685" fmla="*/ 2969895 w 7705725"/>
              <a:gd name="connsiteY6685" fmla="*/ 6608762 h 6857998"/>
              <a:gd name="connsiteX6686" fmla="*/ 2964815 w 7705725"/>
              <a:gd name="connsiteY6686" fmla="*/ 6608762 h 6857998"/>
              <a:gd name="connsiteX6687" fmla="*/ 2959418 w 7705725"/>
              <a:gd name="connsiteY6687" fmla="*/ 6609079 h 6857998"/>
              <a:gd name="connsiteX6688" fmla="*/ 2947988 w 7705725"/>
              <a:gd name="connsiteY6688" fmla="*/ 6609714 h 6857998"/>
              <a:gd name="connsiteX6689" fmla="*/ 2935923 w 7705725"/>
              <a:gd name="connsiteY6689" fmla="*/ 6611302 h 6857998"/>
              <a:gd name="connsiteX6690" fmla="*/ 2923223 w 7705725"/>
              <a:gd name="connsiteY6690" fmla="*/ 6612572 h 6857998"/>
              <a:gd name="connsiteX6691" fmla="*/ 2909888 w 7705725"/>
              <a:gd name="connsiteY6691" fmla="*/ 6613207 h 6857998"/>
              <a:gd name="connsiteX6692" fmla="*/ 2903220 w 7705725"/>
              <a:gd name="connsiteY6692" fmla="*/ 6613207 h 6857998"/>
              <a:gd name="connsiteX6693" fmla="*/ 2895918 w 7705725"/>
              <a:gd name="connsiteY6693" fmla="*/ 6612889 h 6857998"/>
              <a:gd name="connsiteX6694" fmla="*/ 2888933 w 7705725"/>
              <a:gd name="connsiteY6694" fmla="*/ 6612572 h 6857998"/>
              <a:gd name="connsiteX6695" fmla="*/ 2881313 w 7705725"/>
              <a:gd name="connsiteY6695" fmla="*/ 6611302 h 6857998"/>
              <a:gd name="connsiteX6696" fmla="*/ 2737803 w 7705725"/>
              <a:gd name="connsiteY6696" fmla="*/ 6584632 h 6857998"/>
              <a:gd name="connsiteX6697" fmla="*/ 2702878 w 7705725"/>
              <a:gd name="connsiteY6697" fmla="*/ 6578599 h 6857998"/>
              <a:gd name="connsiteX6698" fmla="*/ 2668588 w 7705725"/>
              <a:gd name="connsiteY6698" fmla="*/ 6572249 h 6857998"/>
              <a:gd name="connsiteX6699" fmla="*/ 2634299 w 7705725"/>
              <a:gd name="connsiteY6699" fmla="*/ 6565264 h 6857998"/>
              <a:gd name="connsiteX6700" fmla="*/ 2600008 w 7705725"/>
              <a:gd name="connsiteY6700" fmla="*/ 6557644 h 6857998"/>
              <a:gd name="connsiteX6701" fmla="*/ 2466975 w 7705725"/>
              <a:gd name="connsiteY6701" fmla="*/ 6527482 h 6857998"/>
              <a:gd name="connsiteX6702" fmla="*/ 2433638 w 7705725"/>
              <a:gd name="connsiteY6702" fmla="*/ 6518274 h 6857998"/>
              <a:gd name="connsiteX6703" fmla="*/ 2400618 w 7705725"/>
              <a:gd name="connsiteY6703" fmla="*/ 6508114 h 6857998"/>
              <a:gd name="connsiteX6704" fmla="*/ 2367598 w 7705725"/>
              <a:gd name="connsiteY6704" fmla="*/ 6497637 h 6857998"/>
              <a:gd name="connsiteX6705" fmla="*/ 2335213 w 7705725"/>
              <a:gd name="connsiteY6705" fmla="*/ 6487159 h 6857998"/>
              <a:gd name="connsiteX6706" fmla="*/ 2245043 w 7705725"/>
              <a:gd name="connsiteY6706" fmla="*/ 6456044 h 6857998"/>
              <a:gd name="connsiteX6707" fmla="*/ 2200275 w 7705725"/>
              <a:gd name="connsiteY6707" fmla="*/ 6439852 h 6857998"/>
              <a:gd name="connsiteX6708" fmla="*/ 2154873 w 7705725"/>
              <a:gd name="connsiteY6708" fmla="*/ 6423342 h 6857998"/>
              <a:gd name="connsiteX6709" fmla="*/ 2109788 w 7705725"/>
              <a:gd name="connsiteY6709" fmla="*/ 6406832 h 6857998"/>
              <a:gd name="connsiteX6710" fmla="*/ 2064385 w 7705725"/>
              <a:gd name="connsiteY6710" fmla="*/ 6389687 h 6857998"/>
              <a:gd name="connsiteX6711" fmla="*/ 2019300 w 7705725"/>
              <a:gd name="connsiteY6711" fmla="*/ 6372224 h 6857998"/>
              <a:gd name="connsiteX6712" fmla="*/ 1973580 w 7705725"/>
              <a:gd name="connsiteY6712" fmla="*/ 6354127 h 6857998"/>
              <a:gd name="connsiteX6713" fmla="*/ 1927860 w 7705725"/>
              <a:gd name="connsiteY6713" fmla="*/ 6335712 h 6857998"/>
              <a:gd name="connsiteX6714" fmla="*/ 1881823 w 7705725"/>
              <a:gd name="connsiteY6714" fmla="*/ 6316662 h 6857998"/>
              <a:gd name="connsiteX6715" fmla="*/ 1835468 w 7705725"/>
              <a:gd name="connsiteY6715" fmla="*/ 6296659 h 6857998"/>
              <a:gd name="connsiteX6716" fmla="*/ 1789113 w 7705725"/>
              <a:gd name="connsiteY6716" fmla="*/ 6276339 h 6857998"/>
              <a:gd name="connsiteX6717" fmla="*/ 1742440 w 7705725"/>
              <a:gd name="connsiteY6717" fmla="*/ 6255384 h 6857998"/>
              <a:gd name="connsiteX6718" fmla="*/ 1695768 w 7705725"/>
              <a:gd name="connsiteY6718" fmla="*/ 6233159 h 6857998"/>
              <a:gd name="connsiteX6719" fmla="*/ 1648143 w 7705725"/>
              <a:gd name="connsiteY6719" fmla="*/ 6210299 h 6857998"/>
              <a:gd name="connsiteX6720" fmla="*/ 1600518 w 7705725"/>
              <a:gd name="connsiteY6720" fmla="*/ 6186169 h 6857998"/>
              <a:gd name="connsiteX6721" fmla="*/ 1596390 w 7705725"/>
              <a:gd name="connsiteY6721" fmla="*/ 6184582 h 6857998"/>
              <a:gd name="connsiteX6722" fmla="*/ 1592580 w 7705725"/>
              <a:gd name="connsiteY6722" fmla="*/ 6183312 h 6857998"/>
              <a:gd name="connsiteX6723" fmla="*/ 1588770 w 7705725"/>
              <a:gd name="connsiteY6723" fmla="*/ 6182359 h 6857998"/>
              <a:gd name="connsiteX6724" fmla="*/ 1585595 w 7705725"/>
              <a:gd name="connsiteY6724" fmla="*/ 6182042 h 6857998"/>
              <a:gd name="connsiteX6725" fmla="*/ 1579563 w 7705725"/>
              <a:gd name="connsiteY6725" fmla="*/ 6181407 h 6857998"/>
              <a:gd name="connsiteX6726" fmla="*/ 1576705 w 7705725"/>
              <a:gd name="connsiteY6726" fmla="*/ 6181089 h 6857998"/>
              <a:gd name="connsiteX6727" fmla="*/ 1574483 w 7705725"/>
              <a:gd name="connsiteY6727" fmla="*/ 6180137 h 6857998"/>
              <a:gd name="connsiteX6728" fmla="*/ 1572578 w 7705725"/>
              <a:gd name="connsiteY6728" fmla="*/ 6179502 h 6857998"/>
              <a:gd name="connsiteX6729" fmla="*/ 1571308 w 7705725"/>
              <a:gd name="connsiteY6729" fmla="*/ 6178232 h 6857998"/>
              <a:gd name="connsiteX6730" fmla="*/ 1570356 w 7705725"/>
              <a:gd name="connsiteY6730" fmla="*/ 6176327 h 6857998"/>
              <a:gd name="connsiteX6731" fmla="*/ 1570038 w 7705725"/>
              <a:gd name="connsiteY6731" fmla="*/ 6174104 h 6857998"/>
              <a:gd name="connsiteX6732" fmla="*/ 1570038 w 7705725"/>
              <a:gd name="connsiteY6732" fmla="*/ 6171247 h 6857998"/>
              <a:gd name="connsiteX6733" fmla="*/ 1570356 w 7705725"/>
              <a:gd name="connsiteY6733" fmla="*/ 6167119 h 6857998"/>
              <a:gd name="connsiteX6734" fmla="*/ 1571943 w 7705725"/>
              <a:gd name="connsiteY6734" fmla="*/ 6162039 h 6857998"/>
              <a:gd name="connsiteX6735" fmla="*/ 1573848 w 7705725"/>
              <a:gd name="connsiteY6735" fmla="*/ 6156007 h 6857998"/>
              <a:gd name="connsiteX6736" fmla="*/ 1557338 w 7705725"/>
              <a:gd name="connsiteY6736" fmla="*/ 6151562 h 6857998"/>
              <a:gd name="connsiteX6737" fmla="*/ 1555750 w 7705725"/>
              <a:gd name="connsiteY6737" fmla="*/ 6153784 h 6857998"/>
              <a:gd name="connsiteX6738" fmla="*/ 1554480 w 7705725"/>
              <a:gd name="connsiteY6738" fmla="*/ 6155689 h 6857998"/>
              <a:gd name="connsiteX6739" fmla="*/ 1554480 w 7705725"/>
              <a:gd name="connsiteY6739" fmla="*/ 6161404 h 6857998"/>
              <a:gd name="connsiteX6740" fmla="*/ 1554480 w 7705725"/>
              <a:gd name="connsiteY6740" fmla="*/ 6167119 h 6857998"/>
              <a:gd name="connsiteX6741" fmla="*/ 1554163 w 7705725"/>
              <a:gd name="connsiteY6741" fmla="*/ 6178549 h 6857998"/>
              <a:gd name="connsiteX6742" fmla="*/ 1554163 w 7705725"/>
              <a:gd name="connsiteY6742" fmla="*/ 6189979 h 6857998"/>
              <a:gd name="connsiteX6743" fmla="*/ 1554480 w 7705725"/>
              <a:gd name="connsiteY6743" fmla="*/ 6196012 h 6857998"/>
              <a:gd name="connsiteX6744" fmla="*/ 1554798 w 7705725"/>
              <a:gd name="connsiteY6744" fmla="*/ 6201409 h 6857998"/>
              <a:gd name="connsiteX6745" fmla="*/ 1556068 w 7705725"/>
              <a:gd name="connsiteY6745" fmla="*/ 6207124 h 6857998"/>
              <a:gd name="connsiteX6746" fmla="*/ 1557973 w 7705725"/>
              <a:gd name="connsiteY6746" fmla="*/ 6212204 h 6857998"/>
              <a:gd name="connsiteX6747" fmla="*/ 1560195 w 7705725"/>
              <a:gd name="connsiteY6747" fmla="*/ 6217602 h 6857998"/>
              <a:gd name="connsiteX6748" fmla="*/ 1563370 w 7705725"/>
              <a:gd name="connsiteY6748" fmla="*/ 6222364 h 6857998"/>
              <a:gd name="connsiteX6749" fmla="*/ 1567498 w 7705725"/>
              <a:gd name="connsiteY6749" fmla="*/ 6227444 h 6857998"/>
              <a:gd name="connsiteX6750" fmla="*/ 1572260 w 7705725"/>
              <a:gd name="connsiteY6750" fmla="*/ 6231889 h 6857998"/>
              <a:gd name="connsiteX6751" fmla="*/ 1577975 w 7705725"/>
              <a:gd name="connsiteY6751" fmla="*/ 6236334 h 6857998"/>
              <a:gd name="connsiteX6752" fmla="*/ 1585278 w 7705725"/>
              <a:gd name="connsiteY6752" fmla="*/ 6240144 h 6857998"/>
              <a:gd name="connsiteX6753" fmla="*/ 1582738 w 7705725"/>
              <a:gd name="connsiteY6753" fmla="*/ 6243637 h 6857998"/>
              <a:gd name="connsiteX6754" fmla="*/ 1580198 w 7705725"/>
              <a:gd name="connsiteY6754" fmla="*/ 6246812 h 6857998"/>
              <a:gd name="connsiteX6755" fmla="*/ 1574483 w 7705725"/>
              <a:gd name="connsiteY6755" fmla="*/ 6252527 h 6857998"/>
              <a:gd name="connsiteX6756" fmla="*/ 1568450 w 7705725"/>
              <a:gd name="connsiteY6756" fmla="*/ 6257607 h 6857998"/>
              <a:gd name="connsiteX6757" fmla="*/ 1562418 w 7705725"/>
              <a:gd name="connsiteY6757" fmla="*/ 6261734 h 6857998"/>
              <a:gd name="connsiteX6758" fmla="*/ 1556068 w 7705725"/>
              <a:gd name="connsiteY6758" fmla="*/ 6264909 h 6857998"/>
              <a:gd name="connsiteX6759" fmla="*/ 1550035 w 7705725"/>
              <a:gd name="connsiteY6759" fmla="*/ 6267449 h 6857998"/>
              <a:gd name="connsiteX6760" fmla="*/ 1544003 w 7705725"/>
              <a:gd name="connsiteY6760" fmla="*/ 6268719 h 6857998"/>
              <a:gd name="connsiteX6761" fmla="*/ 1538288 w 7705725"/>
              <a:gd name="connsiteY6761" fmla="*/ 6269672 h 6857998"/>
              <a:gd name="connsiteX6762" fmla="*/ 1535748 w 7705725"/>
              <a:gd name="connsiteY6762" fmla="*/ 6269672 h 6857998"/>
              <a:gd name="connsiteX6763" fmla="*/ 1533208 w 7705725"/>
              <a:gd name="connsiteY6763" fmla="*/ 6269354 h 6857998"/>
              <a:gd name="connsiteX6764" fmla="*/ 1530351 w 7705725"/>
              <a:gd name="connsiteY6764" fmla="*/ 6268719 h 6857998"/>
              <a:gd name="connsiteX6765" fmla="*/ 1528128 w 7705725"/>
              <a:gd name="connsiteY6765" fmla="*/ 6268084 h 6857998"/>
              <a:gd name="connsiteX6766" fmla="*/ 1526223 w 7705725"/>
              <a:gd name="connsiteY6766" fmla="*/ 6266814 h 6857998"/>
              <a:gd name="connsiteX6767" fmla="*/ 1524318 w 7705725"/>
              <a:gd name="connsiteY6767" fmla="*/ 6265862 h 6857998"/>
              <a:gd name="connsiteX6768" fmla="*/ 1523048 w 7705725"/>
              <a:gd name="connsiteY6768" fmla="*/ 6264274 h 6857998"/>
              <a:gd name="connsiteX6769" fmla="*/ 1521460 w 7705725"/>
              <a:gd name="connsiteY6769" fmla="*/ 6262369 h 6857998"/>
              <a:gd name="connsiteX6770" fmla="*/ 1520190 w 7705725"/>
              <a:gd name="connsiteY6770" fmla="*/ 6260464 h 6857998"/>
              <a:gd name="connsiteX6771" fmla="*/ 1519238 w 7705725"/>
              <a:gd name="connsiteY6771" fmla="*/ 6258242 h 6857998"/>
              <a:gd name="connsiteX6772" fmla="*/ 1518603 w 7705725"/>
              <a:gd name="connsiteY6772" fmla="*/ 6255702 h 6857998"/>
              <a:gd name="connsiteX6773" fmla="*/ 1518285 w 7705725"/>
              <a:gd name="connsiteY6773" fmla="*/ 6252844 h 6857998"/>
              <a:gd name="connsiteX6774" fmla="*/ 1518285 w 7705725"/>
              <a:gd name="connsiteY6774" fmla="*/ 6249987 h 6857998"/>
              <a:gd name="connsiteX6775" fmla="*/ 1518603 w 7705725"/>
              <a:gd name="connsiteY6775" fmla="*/ 6246494 h 6857998"/>
              <a:gd name="connsiteX6776" fmla="*/ 1519555 w 7705725"/>
              <a:gd name="connsiteY6776" fmla="*/ 6242684 h 6857998"/>
              <a:gd name="connsiteX6777" fmla="*/ 1520190 w 7705725"/>
              <a:gd name="connsiteY6777" fmla="*/ 6239192 h 6857998"/>
              <a:gd name="connsiteX6778" fmla="*/ 1515428 w 7705725"/>
              <a:gd name="connsiteY6778" fmla="*/ 6237922 h 6857998"/>
              <a:gd name="connsiteX6779" fmla="*/ 1513523 w 7705725"/>
              <a:gd name="connsiteY6779" fmla="*/ 6237922 h 6857998"/>
              <a:gd name="connsiteX6780" fmla="*/ 1511935 w 7705725"/>
              <a:gd name="connsiteY6780" fmla="*/ 6238239 h 6857998"/>
              <a:gd name="connsiteX6781" fmla="*/ 1510666 w 7705725"/>
              <a:gd name="connsiteY6781" fmla="*/ 6238557 h 6857998"/>
              <a:gd name="connsiteX6782" fmla="*/ 1509713 w 7705725"/>
              <a:gd name="connsiteY6782" fmla="*/ 6239509 h 6857998"/>
              <a:gd name="connsiteX6783" fmla="*/ 1509078 w 7705725"/>
              <a:gd name="connsiteY6783" fmla="*/ 6240144 h 6857998"/>
              <a:gd name="connsiteX6784" fmla="*/ 1508443 w 7705725"/>
              <a:gd name="connsiteY6784" fmla="*/ 6241414 h 6857998"/>
              <a:gd name="connsiteX6785" fmla="*/ 1508125 w 7705725"/>
              <a:gd name="connsiteY6785" fmla="*/ 6244272 h 6857998"/>
              <a:gd name="connsiteX6786" fmla="*/ 1508125 w 7705725"/>
              <a:gd name="connsiteY6786" fmla="*/ 6247764 h 6857998"/>
              <a:gd name="connsiteX6787" fmla="*/ 1509395 w 7705725"/>
              <a:gd name="connsiteY6787" fmla="*/ 6256337 h 6857998"/>
              <a:gd name="connsiteX6788" fmla="*/ 1509713 w 7705725"/>
              <a:gd name="connsiteY6788" fmla="*/ 6261417 h 6857998"/>
              <a:gd name="connsiteX6789" fmla="*/ 1509713 w 7705725"/>
              <a:gd name="connsiteY6789" fmla="*/ 6266497 h 6857998"/>
              <a:gd name="connsiteX6790" fmla="*/ 1509713 w 7705725"/>
              <a:gd name="connsiteY6790" fmla="*/ 6271577 h 6857998"/>
              <a:gd name="connsiteX6791" fmla="*/ 1508443 w 7705725"/>
              <a:gd name="connsiteY6791" fmla="*/ 6276657 h 6857998"/>
              <a:gd name="connsiteX6792" fmla="*/ 1507808 w 7705725"/>
              <a:gd name="connsiteY6792" fmla="*/ 6279514 h 6857998"/>
              <a:gd name="connsiteX6793" fmla="*/ 1506538 w 7705725"/>
              <a:gd name="connsiteY6793" fmla="*/ 6282054 h 6857998"/>
              <a:gd name="connsiteX6794" fmla="*/ 1505268 w 7705725"/>
              <a:gd name="connsiteY6794" fmla="*/ 6284594 h 6857998"/>
              <a:gd name="connsiteX6795" fmla="*/ 1503363 w 7705725"/>
              <a:gd name="connsiteY6795" fmla="*/ 6286817 h 6857998"/>
              <a:gd name="connsiteX6796" fmla="*/ 1501458 w 7705725"/>
              <a:gd name="connsiteY6796" fmla="*/ 6289357 h 6857998"/>
              <a:gd name="connsiteX6797" fmla="*/ 1498600 w 7705725"/>
              <a:gd name="connsiteY6797" fmla="*/ 6291579 h 6857998"/>
              <a:gd name="connsiteX6798" fmla="*/ 1496060 w 7705725"/>
              <a:gd name="connsiteY6798" fmla="*/ 6293802 h 6857998"/>
              <a:gd name="connsiteX6799" fmla="*/ 1492568 w 7705725"/>
              <a:gd name="connsiteY6799" fmla="*/ 6296024 h 6857998"/>
              <a:gd name="connsiteX6800" fmla="*/ 1489393 w 7705725"/>
              <a:gd name="connsiteY6800" fmla="*/ 6296659 h 6857998"/>
              <a:gd name="connsiteX6801" fmla="*/ 1486218 w 7705725"/>
              <a:gd name="connsiteY6801" fmla="*/ 6297612 h 6857998"/>
              <a:gd name="connsiteX6802" fmla="*/ 1483360 w 7705725"/>
              <a:gd name="connsiteY6802" fmla="*/ 6297612 h 6857998"/>
              <a:gd name="connsiteX6803" fmla="*/ 1480503 w 7705725"/>
              <a:gd name="connsiteY6803" fmla="*/ 6297929 h 6857998"/>
              <a:gd name="connsiteX6804" fmla="*/ 1477963 w 7705725"/>
              <a:gd name="connsiteY6804" fmla="*/ 6297612 h 6857998"/>
              <a:gd name="connsiteX6805" fmla="*/ 1475423 w 7705725"/>
              <a:gd name="connsiteY6805" fmla="*/ 6296977 h 6857998"/>
              <a:gd name="connsiteX6806" fmla="*/ 1473200 w 7705725"/>
              <a:gd name="connsiteY6806" fmla="*/ 6296342 h 6857998"/>
              <a:gd name="connsiteX6807" fmla="*/ 1470978 w 7705725"/>
              <a:gd name="connsiteY6807" fmla="*/ 6295707 h 6857998"/>
              <a:gd name="connsiteX6808" fmla="*/ 1466850 w 7705725"/>
              <a:gd name="connsiteY6808" fmla="*/ 6293484 h 6857998"/>
              <a:gd name="connsiteX6809" fmla="*/ 1463040 w 7705725"/>
              <a:gd name="connsiteY6809" fmla="*/ 6290309 h 6857998"/>
              <a:gd name="connsiteX6810" fmla="*/ 1459548 w 7705725"/>
              <a:gd name="connsiteY6810" fmla="*/ 6286817 h 6857998"/>
              <a:gd name="connsiteX6811" fmla="*/ 1456055 w 7705725"/>
              <a:gd name="connsiteY6811" fmla="*/ 6282689 h 6857998"/>
              <a:gd name="connsiteX6812" fmla="*/ 1453198 w 7705725"/>
              <a:gd name="connsiteY6812" fmla="*/ 6278562 h 6857998"/>
              <a:gd name="connsiteX6813" fmla="*/ 1450340 w 7705725"/>
              <a:gd name="connsiteY6813" fmla="*/ 6274117 h 6857998"/>
              <a:gd name="connsiteX6814" fmla="*/ 1444308 w 7705725"/>
              <a:gd name="connsiteY6814" fmla="*/ 6264909 h 6857998"/>
              <a:gd name="connsiteX6815" fmla="*/ 1441450 w 7705725"/>
              <a:gd name="connsiteY6815" fmla="*/ 6260782 h 6857998"/>
              <a:gd name="connsiteX6816" fmla="*/ 1438275 w 7705725"/>
              <a:gd name="connsiteY6816" fmla="*/ 6256654 h 6857998"/>
              <a:gd name="connsiteX6817" fmla="*/ 1435100 w 7705725"/>
              <a:gd name="connsiteY6817" fmla="*/ 6253479 h 6857998"/>
              <a:gd name="connsiteX6818" fmla="*/ 1431290 w 7705725"/>
              <a:gd name="connsiteY6818" fmla="*/ 6249987 h 6857998"/>
              <a:gd name="connsiteX6819" fmla="*/ 1429703 w 7705725"/>
              <a:gd name="connsiteY6819" fmla="*/ 6248717 h 6857998"/>
              <a:gd name="connsiteX6820" fmla="*/ 1427798 w 7705725"/>
              <a:gd name="connsiteY6820" fmla="*/ 6248082 h 6857998"/>
              <a:gd name="connsiteX6821" fmla="*/ 1423353 w 7705725"/>
              <a:gd name="connsiteY6821" fmla="*/ 6246494 h 6857998"/>
              <a:gd name="connsiteX6822" fmla="*/ 1412875 w 7705725"/>
              <a:gd name="connsiteY6822" fmla="*/ 6244272 h 6857998"/>
              <a:gd name="connsiteX6823" fmla="*/ 1406843 w 7705725"/>
              <a:gd name="connsiteY6823" fmla="*/ 6242684 h 6857998"/>
              <a:gd name="connsiteX6824" fmla="*/ 1400811 w 7705725"/>
              <a:gd name="connsiteY6824" fmla="*/ 6240779 h 6857998"/>
              <a:gd name="connsiteX6825" fmla="*/ 1397636 w 7705725"/>
              <a:gd name="connsiteY6825" fmla="*/ 6239509 h 6857998"/>
              <a:gd name="connsiteX6826" fmla="*/ 1394778 w 7705725"/>
              <a:gd name="connsiteY6826" fmla="*/ 6237922 h 6857998"/>
              <a:gd name="connsiteX6827" fmla="*/ 1391603 w 7705725"/>
              <a:gd name="connsiteY6827" fmla="*/ 6236017 h 6857998"/>
              <a:gd name="connsiteX6828" fmla="*/ 1389063 w 7705725"/>
              <a:gd name="connsiteY6828" fmla="*/ 6233794 h 6857998"/>
              <a:gd name="connsiteX6829" fmla="*/ 1381760 w 7705725"/>
              <a:gd name="connsiteY6829" fmla="*/ 6227444 h 6857998"/>
              <a:gd name="connsiteX6830" fmla="*/ 1374775 w 7705725"/>
              <a:gd name="connsiteY6830" fmla="*/ 6220459 h 6857998"/>
              <a:gd name="connsiteX6831" fmla="*/ 1367791 w 7705725"/>
              <a:gd name="connsiteY6831" fmla="*/ 6213474 h 6857998"/>
              <a:gd name="connsiteX6832" fmla="*/ 1361123 w 7705725"/>
              <a:gd name="connsiteY6832" fmla="*/ 6205854 h 6857998"/>
              <a:gd name="connsiteX6833" fmla="*/ 1347471 w 7705725"/>
              <a:gd name="connsiteY6833" fmla="*/ 6189662 h 6857998"/>
              <a:gd name="connsiteX6834" fmla="*/ 1334453 w 7705725"/>
              <a:gd name="connsiteY6834" fmla="*/ 6173469 h 6857998"/>
              <a:gd name="connsiteX6835" fmla="*/ 1320801 w 7705725"/>
              <a:gd name="connsiteY6835" fmla="*/ 6156324 h 6857998"/>
              <a:gd name="connsiteX6836" fmla="*/ 1313498 w 7705725"/>
              <a:gd name="connsiteY6836" fmla="*/ 6148387 h 6857998"/>
              <a:gd name="connsiteX6837" fmla="*/ 1306513 w 7705725"/>
              <a:gd name="connsiteY6837" fmla="*/ 6140132 h 6857998"/>
              <a:gd name="connsiteX6838" fmla="*/ 1299210 w 7705725"/>
              <a:gd name="connsiteY6838" fmla="*/ 6132512 h 6857998"/>
              <a:gd name="connsiteX6839" fmla="*/ 1292225 w 7705725"/>
              <a:gd name="connsiteY6839" fmla="*/ 6125209 h 6857998"/>
              <a:gd name="connsiteX6840" fmla="*/ 1284288 w 7705725"/>
              <a:gd name="connsiteY6840" fmla="*/ 6117907 h 6857998"/>
              <a:gd name="connsiteX6841" fmla="*/ 1276668 w 7705725"/>
              <a:gd name="connsiteY6841" fmla="*/ 6111239 h 6857998"/>
              <a:gd name="connsiteX6842" fmla="*/ 1273175 w 7705725"/>
              <a:gd name="connsiteY6842" fmla="*/ 6109017 h 6857998"/>
              <a:gd name="connsiteX6843" fmla="*/ 1270318 w 7705725"/>
              <a:gd name="connsiteY6843" fmla="*/ 6106794 h 6857998"/>
              <a:gd name="connsiteX6844" fmla="*/ 1267143 w 7705725"/>
              <a:gd name="connsiteY6844" fmla="*/ 6105207 h 6857998"/>
              <a:gd name="connsiteX6845" fmla="*/ 1264286 w 7705725"/>
              <a:gd name="connsiteY6845" fmla="*/ 6103619 h 6857998"/>
              <a:gd name="connsiteX6846" fmla="*/ 1258570 w 7705725"/>
              <a:gd name="connsiteY6846" fmla="*/ 6101714 h 6857998"/>
              <a:gd name="connsiteX6847" fmla="*/ 1253173 w 7705725"/>
              <a:gd name="connsiteY6847" fmla="*/ 6100127 h 6857998"/>
              <a:gd name="connsiteX6848" fmla="*/ 1248093 w 7705725"/>
              <a:gd name="connsiteY6848" fmla="*/ 6099174 h 6857998"/>
              <a:gd name="connsiteX6849" fmla="*/ 1243330 w 7705725"/>
              <a:gd name="connsiteY6849" fmla="*/ 6097904 h 6857998"/>
              <a:gd name="connsiteX6850" fmla="*/ 1238885 w 7705725"/>
              <a:gd name="connsiteY6850" fmla="*/ 6095999 h 6857998"/>
              <a:gd name="connsiteX6851" fmla="*/ 1236663 w 7705725"/>
              <a:gd name="connsiteY6851" fmla="*/ 6094729 h 6857998"/>
              <a:gd name="connsiteX6852" fmla="*/ 1234758 w 7705725"/>
              <a:gd name="connsiteY6852" fmla="*/ 6093142 h 6857998"/>
              <a:gd name="connsiteX6853" fmla="*/ 1223963 w 7705725"/>
              <a:gd name="connsiteY6853" fmla="*/ 6082347 h 6857998"/>
              <a:gd name="connsiteX6854" fmla="*/ 1213168 w 7705725"/>
              <a:gd name="connsiteY6854" fmla="*/ 6071552 h 6857998"/>
              <a:gd name="connsiteX6855" fmla="*/ 1190943 w 7705725"/>
              <a:gd name="connsiteY6855" fmla="*/ 6049009 h 6857998"/>
              <a:gd name="connsiteX6856" fmla="*/ 1146493 w 7705725"/>
              <a:gd name="connsiteY6856" fmla="*/ 6001384 h 6857998"/>
              <a:gd name="connsiteX6857" fmla="*/ 1123950 w 7705725"/>
              <a:gd name="connsiteY6857" fmla="*/ 5977572 h 6857998"/>
              <a:gd name="connsiteX6858" fmla="*/ 1101408 w 7705725"/>
              <a:gd name="connsiteY6858" fmla="*/ 5955029 h 6857998"/>
              <a:gd name="connsiteX6859" fmla="*/ 1090295 w 7705725"/>
              <a:gd name="connsiteY6859" fmla="*/ 5944234 h 6857998"/>
              <a:gd name="connsiteX6860" fmla="*/ 1078865 w 7705725"/>
              <a:gd name="connsiteY6860" fmla="*/ 5933439 h 6857998"/>
              <a:gd name="connsiteX6861" fmla="*/ 1068071 w 7705725"/>
              <a:gd name="connsiteY6861" fmla="*/ 5923279 h 6857998"/>
              <a:gd name="connsiteX6862" fmla="*/ 1056640 w 7705725"/>
              <a:gd name="connsiteY6862" fmla="*/ 5913754 h 6857998"/>
              <a:gd name="connsiteX6863" fmla="*/ 1052195 w 7705725"/>
              <a:gd name="connsiteY6863" fmla="*/ 5910262 h 6857998"/>
              <a:gd name="connsiteX6864" fmla="*/ 1048068 w 7705725"/>
              <a:gd name="connsiteY6864" fmla="*/ 5906134 h 6857998"/>
              <a:gd name="connsiteX6865" fmla="*/ 1043940 w 7705725"/>
              <a:gd name="connsiteY6865" fmla="*/ 5901689 h 6857998"/>
              <a:gd name="connsiteX6866" fmla="*/ 1040448 w 7705725"/>
              <a:gd name="connsiteY6866" fmla="*/ 5897562 h 6857998"/>
              <a:gd name="connsiteX6867" fmla="*/ 1033780 w 7705725"/>
              <a:gd name="connsiteY6867" fmla="*/ 5888989 h 6857998"/>
              <a:gd name="connsiteX6868" fmla="*/ 1027748 w 7705725"/>
              <a:gd name="connsiteY6868" fmla="*/ 5880099 h 6857998"/>
              <a:gd name="connsiteX6869" fmla="*/ 1016318 w 7705725"/>
              <a:gd name="connsiteY6869" fmla="*/ 5862002 h 6857998"/>
              <a:gd name="connsiteX6870" fmla="*/ 1009968 w 7705725"/>
              <a:gd name="connsiteY6870" fmla="*/ 5852794 h 6857998"/>
              <a:gd name="connsiteX6871" fmla="*/ 1003300 w 7705725"/>
              <a:gd name="connsiteY6871" fmla="*/ 5843587 h 6857998"/>
              <a:gd name="connsiteX6872" fmla="*/ 960120 w 7705725"/>
              <a:gd name="connsiteY6872" fmla="*/ 5788659 h 6857998"/>
              <a:gd name="connsiteX6873" fmla="*/ 916940 w 7705725"/>
              <a:gd name="connsiteY6873" fmla="*/ 5733732 h 6857998"/>
              <a:gd name="connsiteX6874" fmla="*/ 895350 w 7705725"/>
              <a:gd name="connsiteY6874" fmla="*/ 5705792 h 6857998"/>
              <a:gd name="connsiteX6875" fmla="*/ 874078 w 7705725"/>
              <a:gd name="connsiteY6875" fmla="*/ 5677852 h 6857998"/>
              <a:gd name="connsiteX6876" fmla="*/ 853123 w 7705725"/>
              <a:gd name="connsiteY6876" fmla="*/ 5649594 h 6857998"/>
              <a:gd name="connsiteX6877" fmla="*/ 832485 w 7705725"/>
              <a:gd name="connsiteY6877" fmla="*/ 5621337 h 6857998"/>
              <a:gd name="connsiteX6878" fmla="*/ 811848 w 7705725"/>
              <a:gd name="connsiteY6878" fmla="*/ 5592444 h 6857998"/>
              <a:gd name="connsiteX6879" fmla="*/ 791845 w 7705725"/>
              <a:gd name="connsiteY6879" fmla="*/ 5563552 h 6857998"/>
              <a:gd name="connsiteX6880" fmla="*/ 772795 w 7705725"/>
              <a:gd name="connsiteY6880" fmla="*/ 5534342 h 6857998"/>
              <a:gd name="connsiteX6881" fmla="*/ 754380 w 7705725"/>
              <a:gd name="connsiteY6881" fmla="*/ 5505132 h 6857998"/>
              <a:gd name="connsiteX6882" fmla="*/ 736600 w 7705725"/>
              <a:gd name="connsiteY6882" fmla="*/ 5475604 h 6857998"/>
              <a:gd name="connsiteX6883" fmla="*/ 728346 w 7705725"/>
              <a:gd name="connsiteY6883" fmla="*/ 5460682 h 6857998"/>
              <a:gd name="connsiteX6884" fmla="*/ 720090 w 7705725"/>
              <a:gd name="connsiteY6884" fmla="*/ 5445442 h 6857998"/>
              <a:gd name="connsiteX6885" fmla="*/ 711518 w 7705725"/>
              <a:gd name="connsiteY6885" fmla="*/ 5430202 h 6857998"/>
              <a:gd name="connsiteX6886" fmla="*/ 703897 w 7705725"/>
              <a:gd name="connsiteY6886" fmla="*/ 5415279 h 6857998"/>
              <a:gd name="connsiteX6887" fmla="*/ 696277 w 7705725"/>
              <a:gd name="connsiteY6887" fmla="*/ 5399722 h 6857998"/>
              <a:gd name="connsiteX6888" fmla="*/ 688975 w 7705725"/>
              <a:gd name="connsiteY6888" fmla="*/ 5384482 h 6857998"/>
              <a:gd name="connsiteX6889" fmla="*/ 687387 w 7705725"/>
              <a:gd name="connsiteY6889" fmla="*/ 5381307 h 6857998"/>
              <a:gd name="connsiteX6890" fmla="*/ 686752 w 7705725"/>
              <a:gd name="connsiteY6890" fmla="*/ 5378449 h 6857998"/>
              <a:gd name="connsiteX6891" fmla="*/ 686117 w 7705725"/>
              <a:gd name="connsiteY6891" fmla="*/ 5375274 h 6857998"/>
              <a:gd name="connsiteX6892" fmla="*/ 685165 w 7705725"/>
              <a:gd name="connsiteY6892" fmla="*/ 5372417 h 6857998"/>
              <a:gd name="connsiteX6893" fmla="*/ 684848 w 7705725"/>
              <a:gd name="connsiteY6893" fmla="*/ 5365749 h 6857998"/>
              <a:gd name="connsiteX6894" fmla="*/ 684848 w 7705725"/>
              <a:gd name="connsiteY6894" fmla="*/ 5359399 h 6857998"/>
              <a:gd name="connsiteX6895" fmla="*/ 684848 w 7705725"/>
              <a:gd name="connsiteY6895" fmla="*/ 5353367 h 6857998"/>
              <a:gd name="connsiteX6896" fmla="*/ 684848 w 7705725"/>
              <a:gd name="connsiteY6896" fmla="*/ 5347017 h 6857998"/>
              <a:gd name="connsiteX6897" fmla="*/ 684531 w 7705725"/>
              <a:gd name="connsiteY6897" fmla="*/ 5340984 h 6857998"/>
              <a:gd name="connsiteX6898" fmla="*/ 684212 w 7705725"/>
              <a:gd name="connsiteY6898" fmla="*/ 5337809 h 6857998"/>
              <a:gd name="connsiteX6899" fmla="*/ 683260 w 7705725"/>
              <a:gd name="connsiteY6899" fmla="*/ 5334952 h 6857998"/>
              <a:gd name="connsiteX6900" fmla="*/ 681037 w 7705725"/>
              <a:gd name="connsiteY6900" fmla="*/ 5328284 h 6857998"/>
              <a:gd name="connsiteX6901" fmla="*/ 678498 w 7705725"/>
              <a:gd name="connsiteY6901" fmla="*/ 5321299 h 6857998"/>
              <a:gd name="connsiteX6902" fmla="*/ 675005 w 7705725"/>
              <a:gd name="connsiteY6902" fmla="*/ 5315267 h 6857998"/>
              <a:gd name="connsiteX6903" fmla="*/ 671830 w 7705725"/>
              <a:gd name="connsiteY6903" fmla="*/ 5309234 h 6857998"/>
              <a:gd name="connsiteX6904" fmla="*/ 668020 w 7705725"/>
              <a:gd name="connsiteY6904" fmla="*/ 5303202 h 6857998"/>
              <a:gd name="connsiteX6905" fmla="*/ 663892 w 7705725"/>
              <a:gd name="connsiteY6905" fmla="*/ 5297487 h 6857998"/>
              <a:gd name="connsiteX6906" fmla="*/ 655003 w 7705725"/>
              <a:gd name="connsiteY6906" fmla="*/ 5286374 h 6857998"/>
              <a:gd name="connsiteX6907" fmla="*/ 645160 w 7705725"/>
              <a:gd name="connsiteY6907" fmla="*/ 5275262 h 6857998"/>
              <a:gd name="connsiteX6908" fmla="*/ 635000 w 7705725"/>
              <a:gd name="connsiteY6908" fmla="*/ 5264149 h 6857998"/>
              <a:gd name="connsiteX6909" fmla="*/ 625158 w 7705725"/>
              <a:gd name="connsiteY6909" fmla="*/ 5252084 h 6857998"/>
              <a:gd name="connsiteX6910" fmla="*/ 620395 w 7705725"/>
              <a:gd name="connsiteY6910" fmla="*/ 5245417 h 6857998"/>
              <a:gd name="connsiteX6911" fmla="*/ 615633 w 7705725"/>
              <a:gd name="connsiteY6911" fmla="*/ 5238749 h 6857998"/>
              <a:gd name="connsiteX6912" fmla="*/ 612140 w 7705725"/>
              <a:gd name="connsiteY6912" fmla="*/ 5233987 h 6857998"/>
              <a:gd name="connsiteX6913" fmla="*/ 608965 w 7705725"/>
              <a:gd name="connsiteY6913" fmla="*/ 5228589 h 6857998"/>
              <a:gd name="connsiteX6914" fmla="*/ 606742 w 7705725"/>
              <a:gd name="connsiteY6914" fmla="*/ 5223509 h 6857998"/>
              <a:gd name="connsiteX6915" fmla="*/ 604838 w 7705725"/>
              <a:gd name="connsiteY6915" fmla="*/ 5218747 h 6857998"/>
              <a:gd name="connsiteX6916" fmla="*/ 601663 w 7705725"/>
              <a:gd name="connsiteY6916" fmla="*/ 5208904 h 6857998"/>
              <a:gd name="connsiteX6917" fmla="*/ 598488 w 7705725"/>
              <a:gd name="connsiteY6917" fmla="*/ 5200014 h 6857998"/>
              <a:gd name="connsiteX6918" fmla="*/ 596582 w 7705725"/>
              <a:gd name="connsiteY6918" fmla="*/ 5195252 h 6857998"/>
              <a:gd name="connsiteX6919" fmla="*/ 594360 w 7705725"/>
              <a:gd name="connsiteY6919" fmla="*/ 5191124 h 6857998"/>
              <a:gd name="connsiteX6920" fmla="*/ 591820 w 7705725"/>
              <a:gd name="connsiteY6920" fmla="*/ 5186997 h 6857998"/>
              <a:gd name="connsiteX6921" fmla="*/ 588645 w 7705725"/>
              <a:gd name="connsiteY6921" fmla="*/ 5182869 h 6857998"/>
              <a:gd name="connsiteX6922" fmla="*/ 584517 w 7705725"/>
              <a:gd name="connsiteY6922" fmla="*/ 5178742 h 6857998"/>
              <a:gd name="connsiteX6923" fmla="*/ 580072 w 7705725"/>
              <a:gd name="connsiteY6923" fmla="*/ 5174932 h 6857998"/>
              <a:gd name="connsiteX6924" fmla="*/ 574357 w 7705725"/>
              <a:gd name="connsiteY6924" fmla="*/ 5171122 h 6857998"/>
              <a:gd name="connsiteX6925" fmla="*/ 568008 w 7705725"/>
              <a:gd name="connsiteY6925" fmla="*/ 5167312 h 6857998"/>
              <a:gd name="connsiteX6926" fmla="*/ 565785 w 7705725"/>
              <a:gd name="connsiteY6926" fmla="*/ 5165089 h 6857998"/>
              <a:gd name="connsiteX6927" fmla="*/ 564197 w 7705725"/>
              <a:gd name="connsiteY6927" fmla="*/ 5162867 h 6857998"/>
              <a:gd name="connsiteX6928" fmla="*/ 562610 w 7705725"/>
              <a:gd name="connsiteY6928" fmla="*/ 5160644 h 6857998"/>
              <a:gd name="connsiteX6929" fmla="*/ 561975 w 7705725"/>
              <a:gd name="connsiteY6929" fmla="*/ 5158422 h 6857998"/>
              <a:gd name="connsiteX6930" fmla="*/ 560705 w 7705725"/>
              <a:gd name="connsiteY6930" fmla="*/ 5156199 h 6857998"/>
              <a:gd name="connsiteX6931" fmla="*/ 560387 w 7705725"/>
              <a:gd name="connsiteY6931" fmla="*/ 5154294 h 6857998"/>
              <a:gd name="connsiteX6932" fmla="*/ 560070 w 7705725"/>
              <a:gd name="connsiteY6932" fmla="*/ 5150167 h 6857998"/>
              <a:gd name="connsiteX6933" fmla="*/ 560387 w 7705725"/>
              <a:gd name="connsiteY6933" fmla="*/ 5146039 h 6857998"/>
              <a:gd name="connsiteX6934" fmla="*/ 561341 w 7705725"/>
              <a:gd name="connsiteY6934" fmla="*/ 5141912 h 6857998"/>
              <a:gd name="connsiteX6935" fmla="*/ 562610 w 7705725"/>
              <a:gd name="connsiteY6935" fmla="*/ 5138102 h 6857998"/>
              <a:gd name="connsiteX6936" fmla="*/ 564197 w 7705725"/>
              <a:gd name="connsiteY6936" fmla="*/ 5134292 h 6857998"/>
              <a:gd name="connsiteX6937" fmla="*/ 568008 w 7705725"/>
              <a:gd name="connsiteY6937" fmla="*/ 5126354 h 6857998"/>
              <a:gd name="connsiteX6938" fmla="*/ 569912 w 7705725"/>
              <a:gd name="connsiteY6938" fmla="*/ 5122544 h 6857998"/>
              <a:gd name="connsiteX6939" fmla="*/ 570865 w 7705725"/>
              <a:gd name="connsiteY6939" fmla="*/ 5118734 h 6857998"/>
              <a:gd name="connsiteX6940" fmla="*/ 572135 w 7705725"/>
              <a:gd name="connsiteY6940" fmla="*/ 5114607 h 6857998"/>
              <a:gd name="connsiteX6941" fmla="*/ 572135 w 7705725"/>
              <a:gd name="connsiteY6941" fmla="*/ 5110797 h 6857998"/>
              <a:gd name="connsiteX6942" fmla="*/ 571818 w 7705725"/>
              <a:gd name="connsiteY6942" fmla="*/ 5106669 h 6857998"/>
              <a:gd name="connsiteX6943" fmla="*/ 571500 w 7705725"/>
              <a:gd name="connsiteY6943" fmla="*/ 5104447 h 6857998"/>
              <a:gd name="connsiteX6944" fmla="*/ 570230 w 7705725"/>
              <a:gd name="connsiteY6944" fmla="*/ 5102224 h 6857998"/>
              <a:gd name="connsiteX6945" fmla="*/ 565785 w 7705725"/>
              <a:gd name="connsiteY6945" fmla="*/ 5099049 h 6857998"/>
              <a:gd name="connsiteX6946" fmla="*/ 561658 w 7705725"/>
              <a:gd name="connsiteY6946" fmla="*/ 5096192 h 6857998"/>
              <a:gd name="connsiteX6947" fmla="*/ 557847 w 7705725"/>
              <a:gd name="connsiteY6947" fmla="*/ 5092382 h 6857998"/>
              <a:gd name="connsiteX6948" fmla="*/ 554037 w 7705725"/>
              <a:gd name="connsiteY6948" fmla="*/ 5088889 h 6857998"/>
              <a:gd name="connsiteX6949" fmla="*/ 550545 w 7705725"/>
              <a:gd name="connsiteY6949" fmla="*/ 5085079 h 6857998"/>
              <a:gd name="connsiteX6950" fmla="*/ 547370 w 7705725"/>
              <a:gd name="connsiteY6950" fmla="*/ 5080952 h 6857998"/>
              <a:gd name="connsiteX6951" fmla="*/ 544195 w 7705725"/>
              <a:gd name="connsiteY6951" fmla="*/ 5076824 h 6857998"/>
              <a:gd name="connsiteX6952" fmla="*/ 541655 w 7705725"/>
              <a:gd name="connsiteY6952" fmla="*/ 5072379 h 6857998"/>
              <a:gd name="connsiteX6953" fmla="*/ 536257 w 7705725"/>
              <a:gd name="connsiteY6953" fmla="*/ 5063807 h 6857998"/>
              <a:gd name="connsiteX6954" fmla="*/ 531495 w 7705725"/>
              <a:gd name="connsiteY6954" fmla="*/ 5054282 h 6857998"/>
              <a:gd name="connsiteX6955" fmla="*/ 526732 w 7705725"/>
              <a:gd name="connsiteY6955" fmla="*/ 5044439 h 6857998"/>
              <a:gd name="connsiteX6956" fmla="*/ 522288 w 7705725"/>
              <a:gd name="connsiteY6956" fmla="*/ 5034597 h 6857998"/>
              <a:gd name="connsiteX6957" fmla="*/ 517842 w 7705725"/>
              <a:gd name="connsiteY6957" fmla="*/ 5024754 h 6857998"/>
              <a:gd name="connsiteX6958" fmla="*/ 513397 w 7705725"/>
              <a:gd name="connsiteY6958" fmla="*/ 5014594 h 6857998"/>
              <a:gd name="connsiteX6959" fmla="*/ 508318 w 7705725"/>
              <a:gd name="connsiteY6959" fmla="*/ 5005387 h 6857998"/>
              <a:gd name="connsiteX6960" fmla="*/ 502603 w 7705725"/>
              <a:gd name="connsiteY6960" fmla="*/ 4995862 h 6857998"/>
              <a:gd name="connsiteX6961" fmla="*/ 499745 w 7705725"/>
              <a:gd name="connsiteY6961" fmla="*/ 4991417 h 6857998"/>
              <a:gd name="connsiteX6962" fmla="*/ 496252 w 7705725"/>
              <a:gd name="connsiteY6962" fmla="*/ 4986654 h 6857998"/>
              <a:gd name="connsiteX6963" fmla="*/ 493077 w 7705725"/>
              <a:gd name="connsiteY6963" fmla="*/ 4982209 h 6857998"/>
              <a:gd name="connsiteX6964" fmla="*/ 489585 w 7705725"/>
              <a:gd name="connsiteY6964" fmla="*/ 4978082 h 6857998"/>
              <a:gd name="connsiteX6965" fmla="*/ 485458 w 7705725"/>
              <a:gd name="connsiteY6965" fmla="*/ 4974272 h 6857998"/>
              <a:gd name="connsiteX6966" fmla="*/ 481331 w 7705725"/>
              <a:gd name="connsiteY6966" fmla="*/ 4970144 h 6857998"/>
              <a:gd name="connsiteX6967" fmla="*/ 476567 w 7705725"/>
              <a:gd name="connsiteY6967" fmla="*/ 4966652 h 6857998"/>
              <a:gd name="connsiteX6968" fmla="*/ 472123 w 7705725"/>
              <a:gd name="connsiteY6968" fmla="*/ 4963159 h 6857998"/>
              <a:gd name="connsiteX6969" fmla="*/ 470535 w 7705725"/>
              <a:gd name="connsiteY6969" fmla="*/ 4960619 h 6857998"/>
              <a:gd name="connsiteX6970" fmla="*/ 469900 w 7705725"/>
              <a:gd name="connsiteY6970" fmla="*/ 4958714 h 6857998"/>
              <a:gd name="connsiteX6971" fmla="*/ 470217 w 7705725"/>
              <a:gd name="connsiteY6971" fmla="*/ 4956492 h 6857998"/>
              <a:gd name="connsiteX6972" fmla="*/ 471805 w 7705725"/>
              <a:gd name="connsiteY6972" fmla="*/ 4955222 h 6857998"/>
              <a:gd name="connsiteX6973" fmla="*/ 473710 w 7705725"/>
              <a:gd name="connsiteY6973" fmla="*/ 4953317 h 6857998"/>
              <a:gd name="connsiteX6974" fmla="*/ 475933 w 7705725"/>
              <a:gd name="connsiteY6974" fmla="*/ 4951729 h 6857998"/>
              <a:gd name="connsiteX6975" fmla="*/ 479108 w 7705725"/>
              <a:gd name="connsiteY6975" fmla="*/ 4950459 h 6857998"/>
              <a:gd name="connsiteX6976" fmla="*/ 482283 w 7705725"/>
              <a:gd name="connsiteY6976" fmla="*/ 4949507 h 6857998"/>
              <a:gd name="connsiteX6977" fmla="*/ 485775 w 7705725"/>
              <a:gd name="connsiteY6977" fmla="*/ 4948554 h 6857998"/>
              <a:gd name="connsiteX6978" fmla="*/ 489585 w 7705725"/>
              <a:gd name="connsiteY6978" fmla="*/ 4948237 h 6857998"/>
              <a:gd name="connsiteX6979" fmla="*/ 493395 w 7705725"/>
              <a:gd name="connsiteY6979" fmla="*/ 4948237 h 6857998"/>
              <a:gd name="connsiteX6980" fmla="*/ 497205 w 7705725"/>
              <a:gd name="connsiteY6980" fmla="*/ 4948554 h 6857998"/>
              <a:gd name="connsiteX6981" fmla="*/ 500697 w 7705725"/>
              <a:gd name="connsiteY6981" fmla="*/ 4949189 h 6857998"/>
              <a:gd name="connsiteX6982" fmla="*/ 504190 w 7705725"/>
              <a:gd name="connsiteY6982" fmla="*/ 4950142 h 6857998"/>
              <a:gd name="connsiteX6983" fmla="*/ 507365 w 7705725"/>
              <a:gd name="connsiteY6983" fmla="*/ 4951729 h 6857998"/>
              <a:gd name="connsiteX6984" fmla="*/ 510222 w 7705725"/>
              <a:gd name="connsiteY6984" fmla="*/ 4953634 h 6857998"/>
              <a:gd name="connsiteX6985" fmla="*/ 498158 w 7705725"/>
              <a:gd name="connsiteY6985" fmla="*/ 4930139 h 6857998"/>
              <a:gd name="connsiteX6986" fmla="*/ 486092 w 7705725"/>
              <a:gd name="connsiteY6986" fmla="*/ 4906962 h 6857998"/>
              <a:gd name="connsiteX6987" fmla="*/ 479108 w 7705725"/>
              <a:gd name="connsiteY6987" fmla="*/ 4904104 h 6857998"/>
              <a:gd name="connsiteX6988" fmla="*/ 471805 w 7705725"/>
              <a:gd name="connsiteY6988" fmla="*/ 4902199 h 6857998"/>
              <a:gd name="connsiteX6989" fmla="*/ 465138 w 7705725"/>
              <a:gd name="connsiteY6989" fmla="*/ 4901564 h 6857998"/>
              <a:gd name="connsiteX6990" fmla="*/ 458153 w 7705725"/>
              <a:gd name="connsiteY6990" fmla="*/ 4901247 h 6857998"/>
              <a:gd name="connsiteX6991" fmla="*/ 452120 w 7705725"/>
              <a:gd name="connsiteY6991" fmla="*/ 4901564 h 6857998"/>
              <a:gd name="connsiteX6992" fmla="*/ 449580 w 7705725"/>
              <a:gd name="connsiteY6992" fmla="*/ 4902199 h 6857998"/>
              <a:gd name="connsiteX6993" fmla="*/ 447357 w 7705725"/>
              <a:gd name="connsiteY6993" fmla="*/ 4903152 h 6857998"/>
              <a:gd name="connsiteX6994" fmla="*/ 445135 w 7705725"/>
              <a:gd name="connsiteY6994" fmla="*/ 4903787 h 6857998"/>
              <a:gd name="connsiteX6995" fmla="*/ 443230 w 7705725"/>
              <a:gd name="connsiteY6995" fmla="*/ 4905057 h 6857998"/>
              <a:gd name="connsiteX6996" fmla="*/ 441643 w 7705725"/>
              <a:gd name="connsiteY6996" fmla="*/ 4906009 h 6857998"/>
              <a:gd name="connsiteX6997" fmla="*/ 440055 w 7705725"/>
              <a:gd name="connsiteY6997" fmla="*/ 4907597 h 6857998"/>
              <a:gd name="connsiteX6998" fmla="*/ 437197 w 7705725"/>
              <a:gd name="connsiteY6998" fmla="*/ 4894262 h 6857998"/>
              <a:gd name="connsiteX6999" fmla="*/ 433705 w 7705725"/>
              <a:gd name="connsiteY6999" fmla="*/ 4880292 h 6857998"/>
              <a:gd name="connsiteX7000" fmla="*/ 430212 w 7705725"/>
              <a:gd name="connsiteY7000" fmla="*/ 4866957 h 6857998"/>
              <a:gd name="connsiteX7001" fmla="*/ 428943 w 7705725"/>
              <a:gd name="connsiteY7001" fmla="*/ 4859972 h 6857998"/>
              <a:gd name="connsiteX7002" fmla="*/ 427990 w 7705725"/>
              <a:gd name="connsiteY7002" fmla="*/ 4853304 h 6857998"/>
              <a:gd name="connsiteX7003" fmla="*/ 427355 w 7705725"/>
              <a:gd name="connsiteY7003" fmla="*/ 4846954 h 6857998"/>
              <a:gd name="connsiteX7004" fmla="*/ 427037 w 7705725"/>
              <a:gd name="connsiteY7004" fmla="*/ 4840287 h 6857998"/>
              <a:gd name="connsiteX7005" fmla="*/ 427037 w 7705725"/>
              <a:gd name="connsiteY7005" fmla="*/ 4833937 h 6857998"/>
              <a:gd name="connsiteX7006" fmla="*/ 427990 w 7705725"/>
              <a:gd name="connsiteY7006" fmla="*/ 4827587 h 6857998"/>
              <a:gd name="connsiteX7007" fmla="*/ 429577 w 7705725"/>
              <a:gd name="connsiteY7007" fmla="*/ 4821554 h 6857998"/>
              <a:gd name="connsiteX7008" fmla="*/ 431800 w 7705725"/>
              <a:gd name="connsiteY7008" fmla="*/ 4815522 h 6857998"/>
              <a:gd name="connsiteX7009" fmla="*/ 435293 w 7705725"/>
              <a:gd name="connsiteY7009" fmla="*/ 4809807 h 6857998"/>
              <a:gd name="connsiteX7010" fmla="*/ 437197 w 7705725"/>
              <a:gd name="connsiteY7010" fmla="*/ 4807267 h 6857998"/>
              <a:gd name="connsiteX7011" fmla="*/ 439420 w 7705725"/>
              <a:gd name="connsiteY7011" fmla="*/ 4804092 h 6857998"/>
              <a:gd name="connsiteX7012" fmla="*/ 436245 w 7705725"/>
              <a:gd name="connsiteY7012" fmla="*/ 4795519 h 6857998"/>
              <a:gd name="connsiteX7013" fmla="*/ 433705 w 7705725"/>
              <a:gd name="connsiteY7013" fmla="*/ 4786629 h 6857998"/>
              <a:gd name="connsiteX7014" fmla="*/ 429260 w 7705725"/>
              <a:gd name="connsiteY7014" fmla="*/ 4783454 h 6857998"/>
              <a:gd name="connsiteX7015" fmla="*/ 425450 w 7705725"/>
              <a:gd name="connsiteY7015" fmla="*/ 4779962 h 6857998"/>
              <a:gd name="connsiteX7016" fmla="*/ 421640 w 7705725"/>
              <a:gd name="connsiteY7016" fmla="*/ 4776152 h 6857998"/>
              <a:gd name="connsiteX7017" fmla="*/ 418783 w 7705725"/>
              <a:gd name="connsiteY7017" fmla="*/ 4771707 h 6857998"/>
              <a:gd name="connsiteX7018" fmla="*/ 415925 w 7705725"/>
              <a:gd name="connsiteY7018" fmla="*/ 4767579 h 6857998"/>
              <a:gd name="connsiteX7019" fmla="*/ 413385 w 7705725"/>
              <a:gd name="connsiteY7019" fmla="*/ 4762817 h 6857998"/>
              <a:gd name="connsiteX7020" fmla="*/ 411481 w 7705725"/>
              <a:gd name="connsiteY7020" fmla="*/ 4757737 h 6857998"/>
              <a:gd name="connsiteX7021" fmla="*/ 409575 w 7705725"/>
              <a:gd name="connsiteY7021" fmla="*/ 4752657 h 6857998"/>
              <a:gd name="connsiteX7022" fmla="*/ 407670 w 7705725"/>
              <a:gd name="connsiteY7022" fmla="*/ 4747259 h 6857998"/>
              <a:gd name="connsiteX7023" fmla="*/ 406400 w 7705725"/>
              <a:gd name="connsiteY7023" fmla="*/ 4741862 h 6857998"/>
              <a:gd name="connsiteX7024" fmla="*/ 403860 w 7705725"/>
              <a:gd name="connsiteY7024" fmla="*/ 4730749 h 6857998"/>
              <a:gd name="connsiteX7025" fmla="*/ 399415 w 7705725"/>
              <a:gd name="connsiteY7025" fmla="*/ 4707572 h 6857998"/>
              <a:gd name="connsiteX7026" fmla="*/ 397192 w 7705725"/>
              <a:gd name="connsiteY7026" fmla="*/ 4696459 h 6857998"/>
              <a:gd name="connsiteX7027" fmla="*/ 394017 w 7705725"/>
              <a:gd name="connsiteY7027" fmla="*/ 4685664 h 6857998"/>
              <a:gd name="connsiteX7028" fmla="*/ 392113 w 7705725"/>
              <a:gd name="connsiteY7028" fmla="*/ 4680584 h 6857998"/>
              <a:gd name="connsiteX7029" fmla="*/ 390207 w 7705725"/>
              <a:gd name="connsiteY7029" fmla="*/ 4675504 h 6857998"/>
              <a:gd name="connsiteX7030" fmla="*/ 387985 w 7705725"/>
              <a:gd name="connsiteY7030" fmla="*/ 4671059 h 6857998"/>
              <a:gd name="connsiteX7031" fmla="*/ 385445 w 7705725"/>
              <a:gd name="connsiteY7031" fmla="*/ 4666614 h 6857998"/>
              <a:gd name="connsiteX7032" fmla="*/ 382905 w 7705725"/>
              <a:gd name="connsiteY7032" fmla="*/ 4662487 h 6857998"/>
              <a:gd name="connsiteX7033" fmla="*/ 379413 w 7705725"/>
              <a:gd name="connsiteY7033" fmla="*/ 4658677 h 6857998"/>
              <a:gd name="connsiteX7034" fmla="*/ 375603 w 7705725"/>
              <a:gd name="connsiteY7034" fmla="*/ 4655184 h 6857998"/>
              <a:gd name="connsiteX7035" fmla="*/ 371476 w 7705725"/>
              <a:gd name="connsiteY7035" fmla="*/ 4652327 h 6857998"/>
              <a:gd name="connsiteX7036" fmla="*/ 367030 w 7705725"/>
              <a:gd name="connsiteY7036" fmla="*/ 4649469 h 6857998"/>
              <a:gd name="connsiteX7037" fmla="*/ 361633 w 7705725"/>
              <a:gd name="connsiteY7037" fmla="*/ 4647247 h 6857998"/>
              <a:gd name="connsiteX7038" fmla="*/ 355918 w 7705725"/>
              <a:gd name="connsiteY7038" fmla="*/ 4645659 h 6857998"/>
              <a:gd name="connsiteX7039" fmla="*/ 349885 w 7705725"/>
              <a:gd name="connsiteY7039" fmla="*/ 4644389 h 6857998"/>
              <a:gd name="connsiteX7040" fmla="*/ 347027 w 7705725"/>
              <a:gd name="connsiteY7040" fmla="*/ 4642167 h 6857998"/>
              <a:gd name="connsiteX7041" fmla="*/ 345123 w 7705725"/>
              <a:gd name="connsiteY7041" fmla="*/ 4639309 h 6857998"/>
              <a:gd name="connsiteX7042" fmla="*/ 343852 w 7705725"/>
              <a:gd name="connsiteY7042" fmla="*/ 4636452 h 6857998"/>
              <a:gd name="connsiteX7043" fmla="*/ 343535 w 7705725"/>
              <a:gd name="connsiteY7043" fmla="*/ 4633594 h 6857998"/>
              <a:gd name="connsiteX7044" fmla="*/ 343852 w 7705725"/>
              <a:gd name="connsiteY7044" fmla="*/ 4630737 h 6857998"/>
              <a:gd name="connsiteX7045" fmla="*/ 345123 w 7705725"/>
              <a:gd name="connsiteY7045" fmla="*/ 4628197 h 6857998"/>
              <a:gd name="connsiteX7046" fmla="*/ 346710 w 7705725"/>
              <a:gd name="connsiteY7046" fmla="*/ 4625022 h 6857998"/>
              <a:gd name="connsiteX7047" fmla="*/ 347980 w 7705725"/>
              <a:gd name="connsiteY7047" fmla="*/ 4622482 h 6857998"/>
              <a:gd name="connsiteX7048" fmla="*/ 351790 w 7705725"/>
              <a:gd name="connsiteY7048" fmla="*/ 4617084 h 6857998"/>
              <a:gd name="connsiteX7049" fmla="*/ 355600 w 7705725"/>
              <a:gd name="connsiteY7049" fmla="*/ 4612322 h 6857998"/>
              <a:gd name="connsiteX7050" fmla="*/ 358775 w 7705725"/>
              <a:gd name="connsiteY7050" fmla="*/ 4608512 h 6857998"/>
              <a:gd name="connsiteX7051" fmla="*/ 359093 w 7705725"/>
              <a:gd name="connsiteY7051" fmla="*/ 4606607 h 6857998"/>
              <a:gd name="connsiteX7052" fmla="*/ 359093 w 7705725"/>
              <a:gd name="connsiteY7052" fmla="*/ 4605337 h 6857998"/>
              <a:gd name="connsiteX7053" fmla="*/ 358775 w 7705725"/>
              <a:gd name="connsiteY7053" fmla="*/ 4604067 h 6857998"/>
              <a:gd name="connsiteX7054" fmla="*/ 357822 w 7705725"/>
              <a:gd name="connsiteY7054" fmla="*/ 4602797 h 6857998"/>
              <a:gd name="connsiteX7055" fmla="*/ 355283 w 7705725"/>
              <a:gd name="connsiteY7055" fmla="*/ 4600574 h 6857998"/>
              <a:gd name="connsiteX7056" fmla="*/ 351473 w 7705725"/>
              <a:gd name="connsiteY7056" fmla="*/ 4598352 h 6857998"/>
              <a:gd name="connsiteX7057" fmla="*/ 347662 w 7705725"/>
              <a:gd name="connsiteY7057" fmla="*/ 4596129 h 6857998"/>
              <a:gd name="connsiteX7058" fmla="*/ 343535 w 7705725"/>
              <a:gd name="connsiteY7058" fmla="*/ 4593907 h 6857998"/>
              <a:gd name="connsiteX7059" fmla="*/ 339725 w 7705725"/>
              <a:gd name="connsiteY7059" fmla="*/ 4590414 h 6857998"/>
              <a:gd name="connsiteX7060" fmla="*/ 337820 w 7705725"/>
              <a:gd name="connsiteY7060" fmla="*/ 4588509 h 6857998"/>
              <a:gd name="connsiteX7061" fmla="*/ 336867 w 7705725"/>
              <a:gd name="connsiteY7061" fmla="*/ 4586604 h 6857998"/>
              <a:gd name="connsiteX7062" fmla="*/ 335598 w 7705725"/>
              <a:gd name="connsiteY7062" fmla="*/ 4584382 h 6857998"/>
              <a:gd name="connsiteX7063" fmla="*/ 334963 w 7705725"/>
              <a:gd name="connsiteY7063" fmla="*/ 4582159 h 6857998"/>
              <a:gd name="connsiteX7064" fmla="*/ 331470 w 7705725"/>
              <a:gd name="connsiteY7064" fmla="*/ 4562792 h 6857998"/>
              <a:gd name="connsiteX7065" fmla="*/ 328613 w 7705725"/>
              <a:gd name="connsiteY7065" fmla="*/ 4540884 h 6857998"/>
              <a:gd name="connsiteX7066" fmla="*/ 325120 w 7705725"/>
              <a:gd name="connsiteY7066" fmla="*/ 4517072 h 6857998"/>
              <a:gd name="connsiteX7067" fmla="*/ 321628 w 7705725"/>
              <a:gd name="connsiteY7067" fmla="*/ 4491989 h 6857998"/>
              <a:gd name="connsiteX7068" fmla="*/ 317182 w 7705725"/>
              <a:gd name="connsiteY7068" fmla="*/ 4465954 h 6857998"/>
              <a:gd name="connsiteX7069" fmla="*/ 314961 w 7705725"/>
              <a:gd name="connsiteY7069" fmla="*/ 4452937 h 6857998"/>
              <a:gd name="connsiteX7070" fmla="*/ 312420 w 7705725"/>
              <a:gd name="connsiteY7070" fmla="*/ 4440554 h 6857998"/>
              <a:gd name="connsiteX7071" fmla="*/ 309245 w 7705725"/>
              <a:gd name="connsiteY7071" fmla="*/ 4428172 h 6857998"/>
              <a:gd name="connsiteX7072" fmla="*/ 305753 w 7705725"/>
              <a:gd name="connsiteY7072" fmla="*/ 4415789 h 6857998"/>
              <a:gd name="connsiteX7073" fmla="*/ 302578 w 7705725"/>
              <a:gd name="connsiteY7073" fmla="*/ 4404042 h 6857998"/>
              <a:gd name="connsiteX7074" fmla="*/ 298450 w 7705725"/>
              <a:gd name="connsiteY7074" fmla="*/ 4392612 h 6857998"/>
              <a:gd name="connsiteX7075" fmla="*/ 295910 w 7705725"/>
              <a:gd name="connsiteY7075" fmla="*/ 4386579 h 6857998"/>
              <a:gd name="connsiteX7076" fmla="*/ 292418 w 7705725"/>
              <a:gd name="connsiteY7076" fmla="*/ 4379594 h 6857998"/>
              <a:gd name="connsiteX7077" fmla="*/ 288291 w 7705725"/>
              <a:gd name="connsiteY7077" fmla="*/ 4372292 h 6857998"/>
              <a:gd name="connsiteX7078" fmla="*/ 285750 w 7705725"/>
              <a:gd name="connsiteY7078" fmla="*/ 4368482 h 6857998"/>
              <a:gd name="connsiteX7079" fmla="*/ 283210 w 7705725"/>
              <a:gd name="connsiteY7079" fmla="*/ 4364672 h 6857998"/>
              <a:gd name="connsiteX7080" fmla="*/ 280352 w 7705725"/>
              <a:gd name="connsiteY7080" fmla="*/ 4361814 h 6857998"/>
              <a:gd name="connsiteX7081" fmla="*/ 277495 w 7705725"/>
              <a:gd name="connsiteY7081" fmla="*/ 4358639 h 6857998"/>
              <a:gd name="connsiteX7082" fmla="*/ 274320 w 7705725"/>
              <a:gd name="connsiteY7082" fmla="*/ 4356099 h 6857998"/>
              <a:gd name="connsiteX7083" fmla="*/ 271145 w 7705725"/>
              <a:gd name="connsiteY7083" fmla="*/ 4353877 h 6857998"/>
              <a:gd name="connsiteX7084" fmla="*/ 267652 w 7705725"/>
              <a:gd name="connsiteY7084" fmla="*/ 4352607 h 6857998"/>
              <a:gd name="connsiteX7085" fmla="*/ 264477 w 7705725"/>
              <a:gd name="connsiteY7085" fmla="*/ 4351654 h 6857998"/>
              <a:gd name="connsiteX7086" fmla="*/ 260985 w 7705725"/>
              <a:gd name="connsiteY7086" fmla="*/ 4351654 h 6857998"/>
              <a:gd name="connsiteX7087" fmla="*/ 257175 w 7705725"/>
              <a:gd name="connsiteY7087" fmla="*/ 4352289 h 6857998"/>
              <a:gd name="connsiteX7088" fmla="*/ 257175 w 7705725"/>
              <a:gd name="connsiteY7088" fmla="*/ 4350067 h 6857998"/>
              <a:gd name="connsiteX7089" fmla="*/ 257175 w 7705725"/>
              <a:gd name="connsiteY7089" fmla="*/ 4348162 h 6857998"/>
              <a:gd name="connsiteX7090" fmla="*/ 257810 w 7705725"/>
              <a:gd name="connsiteY7090" fmla="*/ 4346257 h 6857998"/>
              <a:gd name="connsiteX7091" fmla="*/ 259080 w 7705725"/>
              <a:gd name="connsiteY7091" fmla="*/ 4344669 h 6857998"/>
              <a:gd name="connsiteX7092" fmla="*/ 260985 w 7705725"/>
              <a:gd name="connsiteY7092" fmla="*/ 4342764 h 6857998"/>
              <a:gd name="connsiteX7093" fmla="*/ 262573 w 7705725"/>
              <a:gd name="connsiteY7093" fmla="*/ 4341812 h 6857998"/>
              <a:gd name="connsiteX7094" fmla="*/ 267017 w 7705725"/>
              <a:gd name="connsiteY7094" fmla="*/ 4339272 h 6857998"/>
              <a:gd name="connsiteX7095" fmla="*/ 272415 w 7705725"/>
              <a:gd name="connsiteY7095" fmla="*/ 4336414 h 6857998"/>
              <a:gd name="connsiteX7096" fmla="*/ 277812 w 7705725"/>
              <a:gd name="connsiteY7096" fmla="*/ 4334192 h 6857998"/>
              <a:gd name="connsiteX7097" fmla="*/ 283210 w 7705725"/>
              <a:gd name="connsiteY7097" fmla="*/ 4331969 h 6857998"/>
              <a:gd name="connsiteX7098" fmla="*/ 288608 w 7705725"/>
              <a:gd name="connsiteY7098" fmla="*/ 4329747 h 6857998"/>
              <a:gd name="connsiteX7099" fmla="*/ 282892 w 7705725"/>
              <a:gd name="connsiteY7099" fmla="*/ 4320539 h 6857998"/>
              <a:gd name="connsiteX7100" fmla="*/ 277495 w 7705725"/>
              <a:gd name="connsiteY7100" fmla="*/ 4311649 h 6857998"/>
              <a:gd name="connsiteX7101" fmla="*/ 272415 w 7705725"/>
              <a:gd name="connsiteY7101" fmla="*/ 4303077 h 6857998"/>
              <a:gd name="connsiteX7102" fmla="*/ 267652 w 7705725"/>
              <a:gd name="connsiteY7102" fmla="*/ 4293869 h 6857998"/>
              <a:gd name="connsiteX7103" fmla="*/ 263525 w 7705725"/>
              <a:gd name="connsiteY7103" fmla="*/ 4285297 h 6857998"/>
              <a:gd name="connsiteX7104" fmla="*/ 259715 w 7705725"/>
              <a:gd name="connsiteY7104" fmla="*/ 4276407 h 6857998"/>
              <a:gd name="connsiteX7105" fmla="*/ 256223 w 7705725"/>
              <a:gd name="connsiteY7105" fmla="*/ 4268152 h 6857998"/>
              <a:gd name="connsiteX7106" fmla="*/ 253047 w 7705725"/>
              <a:gd name="connsiteY7106" fmla="*/ 4259579 h 6857998"/>
              <a:gd name="connsiteX7107" fmla="*/ 250507 w 7705725"/>
              <a:gd name="connsiteY7107" fmla="*/ 4251324 h 6857998"/>
              <a:gd name="connsiteX7108" fmla="*/ 248286 w 7705725"/>
              <a:gd name="connsiteY7108" fmla="*/ 4242434 h 6857998"/>
              <a:gd name="connsiteX7109" fmla="*/ 246380 w 7705725"/>
              <a:gd name="connsiteY7109" fmla="*/ 4234179 h 6857998"/>
              <a:gd name="connsiteX7110" fmla="*/ 244792 w 7705725"/>
              <a:gd name="connsiteY7110" fmla="*/ 4225607 h 6857998"/>
              <a:gd name="connsiteX7111" fmla="*/ 243522 w 7705725"/>
              <a:gd name="connsiteY7111" fmla="*/ 4217352 h 6857998"/>
              <a:gd name="connsiteX7112" fmla="*/ 242888 w 7705725"/>
              <a:gd name="connsiteY7112" fmla="*/ 4209097 h 6857998"/>
              <a:gd name="connsiteX7113" fmla="*/ 242570 w 7705725"/>
              <a:gd name="connsiteY7113" fmla="*/ 4200207 h 6857998"/>
              <a:gd name="connsiteX7114" fmla="*/ 242253 w 7705725"/>
              <a:gd name="connsiteY7114" fmla="*/ 4191634 h 6857998"/>
              <a:gd name="connsiteX7115" fmla="*/ 241618 w 7705725"/>
              <a:gd name="connsiteY7115" fmla="*/ 4190047 h 6857998"/>
              <a:gd name="connsiteX7116" fmla="*/ 240665 w 7705725"/>
              <a:gd name="connsiteY7116" fmla="*/ 4189094 h 6857998"/>
              <a:gd name="connsiteX7117" fmla="*/ 239395 w 7705725"/>
              <a:gd name="connsiteY7117" fmla="*/ 4187824 h 6857998"/>
              <a:gd name="connsiteX7118" fmla="*/ 238125 w 7705725"/>
              <a:gd name="connsiteY7118" fmla="*/ 4187189 h 6857998"/>
              <a:gd name="connsiteX7119" fmla="*/ 236537 w 7705725"/>
              <a:gd name="connsiteY7119" fmla="*/ 4186872 h 6857998"/>
              <a:gd name="connsiteX7120" fmla="*/ 234951 w 7705725"/>
              <a:gd name="connsiteY7120" fmla="*/ 4186872 h 6857998"/>
              <a:gd name="connsiteX7121" fmla="*/ 231140 w 7705725"/>
              <a:gd name="connsiteY7121" fmla="*/ 4186872 h 6857998"/>
              <a:gd name="connsiteX7122" fmla="*/ 227330 w 7705725"/>
              <a:gd name="connsiteY7122" fmla="*/ 4187507 h 6857998"/>
              <a:gd name="connsiteX7123" fmla="*/ 223202 w 7705725"/>
              <a:gd name="connsiteY7123" fmla="*/ 4188142 h 6857998"/>
              <a:gd name="connsiteX7124" fmla="*/ 219075 w 7705725"/>
              <a:gd name="connsiteY7124" fmla="*/ 4189094 h 6857998"/>
              <a:gd name="connsiteX7125" fmla="*/ 215265 w 7705725"/>
              <a:gd name="connsiteY7125" fmla="*/ 4189412 h 6857998"/>
              <a:gd name="connsiteX7126" fmla="*/ 216218 w 7705725"/>
              <a:gd name="connsiteY7126" fmla="*/ 4185284 h 6857998"/>
              <a:gd name="connsiteX7127" fmla="*/ 216852 w 7705725"/>
              <a:gd name="connsiteY7127" fmla="*/ 4181474 h 6857998"/>
              <a:gd name="connsiteX7128" fmla="*/ 217170 w 7705725"/>
              <a:gd name="connsiteY7128" fmla="*/ 4174172 h 6857998"/>
              <a:gd name="connsiteX7129" fmla="*/ 216852 w 7705725"/>
              <a:gd name="connsiteY7129" fmla="*/ 4167822 h 6857998"/>
              <a:gd name="connsiteX7130" fmla="*/ 215583 w 7705725"/>
              <a:gd name="connsiteY7130" fmla="*/ 4161789 h 6857998"/>
              <a:gd name="connsiteX7131" fmla="*/ 214312 w 7705725"/>
              <a:gd name="connsiteY7131" fmla="*/ 4156074 h 6857998"/>
              <a:gd name="connsiteX7132" fmla="*/ 212725 w 7705725"/>
              <a:gd name="connsiteY7132" fmla="*/ 4151312 h 6857998"/>
              <a:gd name="connsiteX7133" fmla="*/ 208915 w 7705725"/>
              <a:gd name="connsiteY7133" fmla="*/ 4141787 h 6857998"/>
              <a:gd name="connsiteX7134" fmla="*/ 207010 w 7705725"/>
              <a:gd name="connsiteY7134" fmla="*/ 4137342 h 6857998"/>
              <a:gd name="connsiteX7135" fmla="*/ 206058 w 7705725"/>
              <a:gd name="connsiteY7135" fmla="*/ 4132897 h 6857998"/>
              <a:gd name="connsiteX7136" fmla="*/ 205106 w 7705725"/>
              <a:gd name="connsiteY7136" fmla="*/ 4128452 h 6857998"/>
              <a:gd name="connsiteX7137" fmla="*/ 205106 w 7705725"/>
              <a:gd name="connsiteY7137" fmla="*/ 4123689 h 6857998"/>
              <a:gd name="connsiteX7138" fmla="*/ 205106 w 7705725"/>
              <a:gd name="connsiteY7138" fmla="*/ 4121467 h 6857998"/>
              <a:gd name="connsiteX7139" fmla="*/ 206058 w 7705725"/>
              <a:gd name="connsiteY7139" fmla="*/ 4118927 h 6857998"/>
              <a:gd name="connsiteX7140" fmla="*/ 206692 w 7705725"/>
              <a:gd name="connsiteY7140" fmla="*/ 4116387 h 6857998"/>
              <a:gd name="connsiteX7141" fmla="*/ 207327 w 7705725"/>
              <a:gd name="connsiteY7141" fmla="*/ 4113529 h 6857998"/>
              <a:gd name="connsiteX7142" fmla="*/ 208915 w 7705725"/>
              <a:gd name="connsiteY7142" fmla="*/ 4110989 h 6857998"/>
              <a:gd name="connsiteX7143" fmla="*/ 210502 w 7705725"/>
              <a:gd name="connsiteY7143" fmla="*/ 4108449 h 6857998"/>
              <a:gd name="connsiteX7144" fmla="*/ 214948 w 7705725"/>
              <a:gd name="connsiteY7144" fmla="*/ 4102417 h 6857998"/>
              <a:gd name="connsiteX7145" fmla="*/ 214630 w 7705725"/>
              <a:gd name="connsiteY7145" fmla="*/ 4097972 h 6857998"/>
              <a:gd name="connsiteX7146" fmla="*/ 213995 w 7705725"/>
              <a:gd name="connsiteY7146" fmla="*/ 4095114 h 6857998"/>
              <a:gd name="connsiteX7147" fmla="*/ 212725 w 7705725"/>
              <a:gd name="connsiteY7147" fmla="*/ 4092574 h 6857998"/>
              <a:gd name="connsiteX7148" fmla="*/ 210820 w 7705725"/>
              <a:gd name="connsiteY7148" fmla="*/ 4090669 h 6857998"/>
              <a:gd name="connsiteX7149" fmla="*/ 208915 w 7705725"/>
              <a:gd name="connsiteY7149" fmla="*/ 4089399 h 6857998"/>
              <a:gd name="connsiteX7150" fmla="*/ 206375 w 7705725"/>
              <a:gd name="connsiteY7150" fmla="*/ 4088447 h 6857998"/>
              <a:gd name="connsiteX7151" fmla="*/ 204152 w 7705725"/>
              <a:gd name="connsiteY7151" fmla="*/ 4087812 h 6857998"/>
              <a:gd name="connsiteX7152" fmla="*/ 200977 w 7705725"/>
              <a:gd name="connsiteY7152" fmla="*/ 4087177 h 6857998"/>
              <a:gd name="connsiteX7153" fmla="*/ 195263 w 7705725"/>
              <a:gd name="connsiteY7153" fmla="*/ 4086859 h 6857998"/>
              <a:gd name="connsiteX7154" fmla="*/ 192723 w 7705725"/>
              <a:gd name="connsiteY7154" fmla="*/ 4086542 h 6857998"/>
              <a:gd name="connsiteX7155" fmla="*/ 190182 w 7705725"/>
              <a:gd name="connsiteY7155" fmla="*/ 4085589 h 6857998"/>
              <a:gd name="connsiteX7156" fmla="*/ 187960 w 7705725"/>
              <a:gd name="connsiteY7156" fmla="*/ 4084954 h 6857998"/>
              <a:gd name="connsiteX7157" fmla="*/ 186055 w 7705725"/>
              <a:gd name="connsiteY7157" fmla="*/ 4083367 h 6857998"/>
              <a:gd name="connsiteX7158" fmla="*/ 184150 w 7705725"/>
              <a:gd name="connsiteY7158" fmla="*/ 4081462 h 6857998"/>
              <a:gd name="connsiteX7159" fmla="*/ 182880 w 7705725"/>
              <a:gd name="connsiteY7159" fmla="*/ 4078922 h 6857998"/>
              <a:gd name="connsiteX7160" fmla="*/ 184150 w 7705725"/>
              <a:gd name="connsiteY7160" fmla="*/ 4073524 h 6857998"/>
              <a:gd name="connsiteX7161" fmla="*/ 185103 w 7705725"/>
              <a:gd name="connsiteY7161" fmla="*/ 4067809 h 6857998"/>
              <a:gd name="connsiteX7162" fmla="*/ 186372 w 7705725"/>
              <a:gd name="connsiteY7162" fmla="*/ 4061459 h 6857998"/>
              <a:gd name="connsiteX7163" fmla="*/ 186690 w 7705725"/>
              <a:gd name="connsiteY7163" fmla="*/ 4055109 h 6857998"/>
              <a:gd name="connsiteX7164" fmla="*/ 187007 w 7705725"/>
              <a:gd name="connsiteY7164" fmla="*/ 4048442 h 6857998"/>
              <a:gd name="connsiteX7165" fmla="*/ 187325 w 7705725"/>
              <a:gd name="connsiteY7165" fmla="*/ 4041139 h 6857998"/>
              <a:gd name="connsiteX7166" fmla="*/ 187007 w 7705725"/>
              <a:gd name="connsiteY7166" fmla="*/ 4026217 h 6857998"/>
              <a:gd name="connsiteX7167" fmla="*/ 186055 w 7705725"/>
              <a:gd name="connsiteY7167" fmla="*/ 4010342 h 6857998"/>
              <a:gd name="connsiteX7168" fmla="*/ 183515 w 7705725"/>
              <a:gd name="connsiteY7168" fmla="*/ 3994149 h 6857998"/>
              <a:gd name="connsiteX7169" fmla="*/ 180975 w 7705725"/>
              <a:gd name="connsiteY7169" fmla="*/ 3977322 h 6857998"/>
              <a:gd name="connsiteX7170" fmla="*/ 177482 w 7705725"/>
              <a:gd name="connsiteY7170" fmla="*/ 3961129 h 6857998"/>
              <a:gd name="connsiteX7171" fmla="*/ 174942 w 7705725"/>
              <a:gd name="connsiteY7171" fmla="*/ 3950652 h 6857998"/>
              <a:gd name="connsiteX7172" fmla="*/ 171132 w 7705725"/>
              <a:gd name="connsiteY7172" fmla="*/ 3938269 h 6857998"/>
              <a:gd name="connsiteX7173" fmla="*/ 166687 w 7705725"/>
              <a:gd name="connsiteY7173" fmla="*/ 3925252 h 6857998"/>
              <a:gd name="connsiteX7174" fmla="*/ 161925 w 7705725"/>
              <a:gd name="connsiteY7174" fmla="*/ 3912552 h 6857998"/>
              <a:gd name="connsiteX7175" fmla="*/ 152400 w 7705725"/>
              <a:gd name="connsiteY7175" fmla="*/ 3888739 h 6857998"/>
              <a:gd name="connsiteX7176" fmla="*/ 145098 w 7705725"/>
              <a:gd name="connsiteY7176" fmla="*/ 3872229 h 6857998"/>
              <a:gd name="connsiteX7177" fmla="*/ 143827 w 7705725"/>
              <a:gd name="connsiteY7177" fmla="*/ 3868419 h 6857998"/>
              <a:gd name="connsiteX7178" fmla="*/ 141287 w 7705725"/>
              <a:gd name="connsiteY7178" fmla="*/ 3864609 h 6857998"/>
              <a:gd name="connsiteX7179" fmla="*/ 136842 w 7705725"/>
              <a:gd name="connsiteY7179" fmla="*/ 3857624 h 6857998"/>
              <a:gd name="connsiteX7180" fmla="*/ 131127 w 7705725"/>
              <a:gd name="connsiteY7180" fmla="*/ 3850322 h 6857998"/>
              <a:gd name="connsiteX7181" fmla="*/ 126048 w 7705725"/>
              <a:gd name="connsiteY7181" fmla="*/ 3843654 h 6857998"/>
              <a:gd name="connsiteX7182" fmla="*/ 120332 w 7705725"/>
              <a:gd name="connsiteY7182" fmla="*/ 3836669 h 6857998"/>
              <a:gd name="connsiteX7183" fmla="*/ 115253 w 7705725"/>
              <a:gd name="connsiteY7183" fmla="*/ 3830002 h 6857998"/>
              <a:gd name="connsiteX7184" fmla="*/ 113030 w 7705725"/>
              <a:gd name="connsiteY7184" fmla="*/ 3826192 h 6857998"/>
              <a:gd name="connsiteX7185" fmla="*/ 110807 w 7705725"/>
              <a:gd name="connsiteY7185" fmla="*/ 3822699 h 6857998"/>
              <a:gd name="connsiteX7186" fmla="*/ 109220 w 7705725"/>
              <a:gd name="connsiteY7186" fmla="*/ 3819524 h 6857998"/>
              <a:gd name="connsiteX7187" fmla="*/ 107950 w 7705725"/>
              <a:gd name="connsiteY7187" fmla="*/ 3815714 h 6857998"/>
              <a:gd name="connsiteX7188" fmla="*/ 103822 w 7705725"/>
              <a:gd name="connsiteY7188" fmla="*/ 3801744 h 6857998"/>
              <a:gd name="connsiteX7189" fmla="*/ 100012 w 7705725"/>
              <a:gd name="connsiteY7189" fmla="*/ 3787774 h 6857998"/>
              <a:gd name="connsiteX7190" fmla="*/ 96203 w 7705725"/>
              <a:gd name="connsiteY7190" fmla="*/ 3773804 h 6857998"/>
              <a:gd name="connsiteX7191" fmla="*/ 93028 w 7705725"/>
              <a:gd name="connsiteY7191" fmla="*/ 3759517 h 6857998"/>
              <a:gd name="connsiteX7192" fmla="*/ 90170 w 7705725"/>
              <a:gd name="connsiteY7192" fmla="*/ 3745547 h 6857998"/>
              <a:gd name="connsiteX7193" fmla="*/ 87630 w 7705725"/>
              <a:gd name="connsiteY7193" fmla="*/ 3731259 h 6857998"/>
              <a:gd name="connsiteX7194" fmla="*/ 85091 w 7705725"/>
              <a:gd name="connsiteY7194" fmla="*/ 3717289 h 6857998"/>
              <a:gd name="connsiteX7195" fmla="*/ 82868 w 7705725"/>
              <a:gd name="connsiteY7195" fmla="*/ 3703319 h 6857998"/>
              <a:gd name="connsiteX7196" fmla="*/ 79058 w 7705725"/>
              <a:gd name="connsiteY7196" fmla="*/ 3675379 h 6857998"/>
              <a:gd name="connsiteX7197" fmla="*/ 76517 w 7705725"/>
              <a:gd name="connsiteY7197" fmla="*/ 3648392 h 6857998"/>
              <a:gd name="connsiteX7198" fmla="*/ 74295 w 7705725"/>
              <a:gd name="connsiteY7198" fmla="*/ 3622039 h 6857998"/>
              <a:gd name="connsiteX7199" fmla="*/ 72708 w 7705725"/>
              <a:gd name="connsiteY7199" fmla="*/ 3596322 h 6857998"/>
              <a:gd name="connsiteX7200" fmla="*/ 72073 w 7705725"/>
              <a:gd name="connsiteY7200" fmla="*/ 3590924 h 6857998"/>
              <a:gd name="connsiteX7201" fmla="*/ 71437 w 7705725"/>
              <a:gd name="connsiteY7201" fmla="*/ 3585209 h 6857998"/>
              <a:gd name="connsiteX7202" fmla="*/ 68898 w 7705725"/>
              <a:gd name="connsiteY7202" fmla="*/ 3573462 h 6857998"/>
              <a:gd name="connsiteX7203" fmla="*/ 65723 w 7705725"/>
              <a:gd name="connsiteY7203" fmla="*/ 3562032 h 6857998"/>
              <a:gd name="connsiteX7204" fmla="*/ 61913 w 7705725"/>
              <a:gd name="connsiteY7204" fmla="*/ 3550919 h 6857998"/>
              <a:gd name="connsiteX7205" fmla="*/ 53657 w 7705725"/>
              <a:gd name="connsiteY7205" fmla="*/ 3528694 h 6857998"/>
              <a:gd name="connsiteX7206" fmla="*/ 49847 w 7705725"/>
              <a:gd name="connsiteY7206" fmla="*/ 3517582 h 6857998"/>
              <a:gd name="connsiteX7207" fmla="*/ 46038 w 7705725"/>
              <a:gd name="connsiteY7207" fmla="*/ 3506787 h 6857998"/>
              <a:gd name="connsiteX7208" fmla="*/ 42863 w 7705725"/>
              <a:gd name="connsiteY7208" fmla="*/ 3495992 h 6857998"/>
              <a:gd name="connsiteX7209" fmla="*/ 40322 w 7705725"/>
              <a:gd name="connsiteY7209" fmla="*/ 3485514 h 6857998"/>
              <a:gd name="connsiteX7210" fmla="*/ 39688 w 7705725"/>
              <a:gd name="connsiteY7210" fmla="*/ 3480752 h 6857998"/>
              <a:gd name="connsiteX7211" fmla="*/ 39370 w 7705725"/>
              <a:gd name="connsiteY7211" fmla="*/ 3475354 h 6857998"/>
              <a:gd name="connsiteX7212" fmla="*/ 38735 w 7705725"/>
              <a:gd name="connsiteY7212" fmla="*/ 3470592 h 6857998"/>
              <a:gd name="connsiteX7213" fmla="*/ 38735 w 7705725"/>
              <a:gd name="connsiteY7213" fmla="*/ 3465512 h 6857998"/>
              <a:gd name="connsiteX7214" fmla="*/ 39688 w 7705725"/>
              <a:gd name="connsiteY7214" fmla="*/ 3460749 h 6857998"/>
              <a:gd name="connsiteX7215" fmla="*/ 40322 w 7705725"/>
              <a:gd name="connsiteY7215" fmla="*/ 3455669 h 6857998"/>
              <a:gd name="connsiteX7216" fmla="*/ 41592 w 7705725"/>
              <a:gd name="connsiteY7216" fmla="*/ 3450907 h 6857998"/>
              <a:gd name="connsiteX7217" fmla="*/ 43497 w 7705725"/>
              <a:gd name="connsiteY7217" fmla="*/ 3446462 h 6857998"/>
              <a:gd name="connsiteX7218" fmla="*/ 45720 w 7705725"/>
              <a:gd name="connsiteY7218" fmla="*/ 3441382 h 6857998"/>
              <a:gd name="connsiteX7219" fmla="*/ 48260 w 7705725"/>
              <a:gd name="connsiteY7219" fmla="*/ 3436937 h 6857998"/>
              <a:gd name="connsiteX7220" fmla="*/ 51435 w 7705725"/>
              <a:gd name="connsiteY7220" fmla="*/ 3432492 h 6857998"/>
              <a:gd name="connsiteX7221" fmla="*/ 54927 w 7705725"/>
              <a:gd name="connsiteY7221" fmla="*/ 3427729 h 6857998"/>
              <a:gd name="connsiteX7222" fmla="*/ 53975 w 7705725"/>
              <a:gd name="connsiteY7222" fmla="*/ 3424872 h 6857998"/>
              <a:gd name="connsiteX7223" fmla="*/ 52388 w 7705725"/>
              <a:gd name="connsiteY7223" fmla="*/ 3421697 h 6857998"/>
              <a:gd name="connsiteX7224" fmla="*/ 50800 w 7705725"/>
              <a:gd name="connsiteY7224" fmla="*/ 3419157 h 6857998"/>
              <a:gd name="connsiteX7225" fmla="*/ 48895 w 7705725"/>
              <a:gd name="connsiteY7225" fmla="*/ 3416935 h 6857998"/>
              <a:gd name="connsiteX7226" fmla="*/ 44450 w 7705725"/>
              <a:gd name="connsiteY7226" fmla="*/ 3412490 h 6857998"/>
              <a:gd name="connsiteX7227" fmla="*/ 40322 w 7705725"/>
              <a:gd name="connsiteY7227" fmla="*/ 3408362 h 6857998"/>
              <a:gd name="connsiteX7228" fmla="*/ 35878 w 7705725"/>
              <a:gd name="connsiteY7228" fmla="*/ 3403600 h 6857998"/>
              <a:gd name="connsiteX7229" fmla="*/ 33972 w 7705725"/>
              <a:gd name="connsiteY7229" fmla="*/ 3401377 h 6857998"/>
              <a:gd name="connsiteX7230" fmla="*/ 32068 w 7705725"/>
              <a:gd name="connsiteY7230" fmla="*/ 3399155 h 6857998"/>
              <a:gd name="connsiteX7231" fmla="*/ 30162 w 7705725"/>
              <a:gd name="connsiteY7231" fmla="*/ 3396614 h 6857998"/>
              <a:gd name="connsiteX7232" fmla="*/ 28893 w 7705725"/>
              <a:gd name="connsiteY7232" fmla="*/ 3394074 h 6857998"/>
              <a:gd name="connsiteX7233" fmla="*/ 27940 w 7705725"/>
              <a:gd name="connsiteY7233" fmla="*/ 3390899 h 6857998"/>
              <a:gd name="connsiteX7234" fmla="*/ 27305 w 7705725"/>
              <a:gd name="connsiteY7234" fmla="*/ 3387407 h 6857998"/>
              <a:gd name="connsiteX7235" fmla="*/ 26670 w 7705725"/>
              <a:gd name="connsiteY7235" fmla="*/ 3384550 h 6857998"/>
              <a:gd name="connsiteX7236" fmla="*/ 26670 w 7705725"/>
              <a:gd name="connsiteY7236" fmla="*/ 3382009 h 6857998"/>
              <a:gd name="connsiteX7237" fmla="*/ 27305 w 7705725"/>
              <a:gd name="connsiteY7237" fmla="*/ 3379152 h 6857998"/>
              <a:gd name="connsiteX7238" fmla="*/ 27940 w 7705725"/>
              <a:gd name="connsiteY7238" fmla="*/ 3376930 h 6857998"/>
              <a:gd name="connsiteX7239" fmla="*/ 28576 w 7705725"/>
              <a:gd name="connsiteY7239" fmla="*/ 3375024 h 6857998"/>
              <a:gd name="connsiteX7240" fmla="*/ 29845 w 7705725"/>
              <a:gd name="connsiteY7240" fmla="*/ 3373119 h 6857998"/>
              <a:gd name="connsiteX7241" fmla="*/ 32068 w 7705725"/>
              <a:gd name="connsiteY7241" fmla="*/ 3369310 h 6857998"/>
              <a:gd name="connsiteX7242" fmla="*/ 34290 w 7705725"/>
              <a:gd name="connsiteY7242" fmla="*/ 3366453 h 6857998"/>
              <a:gd name="connsiteX7243" fmla="*/ 36195 w 7705725"/>
              <a:gd name="connsiteY7243" fmla="*/ 3362959 h 6857998"/>
              <a:gd name="connsiteX7244" fmla="*/ 36830 w 7705725"/>
              <a:gd name="connsiteY7244" fmla="*/ 3361055 h 6857998"/>
              <a:gd name="connsiteX7245" fmla="*/ 37465 w 7705725"/>
              <a:gd name="connsiteY7245" fmla="*/ 3359150 h 6857998"/>
              <a:gd name="connsiteX7246" fmla="*/ 37465 w 7705725"/>
              <a:gd name="connsiteY7246" fmla="*/ 3356927 h 6857998"/>
              <a:gd name="connsiteX7247" fmla="*/ 36830 w 7705725"/>
              <a:gd name="connsiteY7247" fmla="*/ 3354705 h 6857998"/>
              <a:gd name="connsiteX7248" fmla="*/ 35878 w 7705725"/>
              <a:gd name="connsiteY7248" fmla="*/ 3350260 h 6857998"/>
              <a:gd name="connsiteX7249" fmla="*/ 34290 w 7705725"/>
              <a:gd name="connsiteY7249" fmla="*/ 3345179 h 6857998"/>
              <a:gd name="connsiteX7250" fmla="*/ 30480 w 7705725"/>
              <a:gd name="connsiteY7250" fmla="*/ 3335019 h 6857998"/>
              <a:gd name="connsiteX7251" fmla="*/ 21590 w 7705725"/>
              <a:gd name="connsiteY7251" fmla="*/ 3313430 h 6857998"/>
              <a:gd name="connsiteX7252" fmla="*/ 16827 w 7705725"/>
              <a:gd name="connsiteY7252" fmla="*/ 3302634 h 6857998"/>
              <a:gd name="connsiteX7253" fmla="*/ 13335 w 7705725"/>
              <a:gd name="connsiteY7253" fmla="*/ 3291205 h 6857998"/>
              <a:gd name="connsiteX7254" fmla="*/ 11747 w 7705725"/>
              <a:gd name="connsiteY7254" fmla="*/ 3286125 h 6857998"/>
              <a:gd name="connsiteX7255" fmla="*/ 10160 w 7705725"/>
              <a:gd name="connsiteY7255" fmla="*/ 3280727 h 6857998"/>
              <a:gd name="connsiteX7256" fmla="*/ 9525 w 7705725"/>
              <a:gd name="connsiteY7256" fmla="*/ 3275330 h 6857998"/>
              <a:gd name="connsiteX7257" fmla="*/ 8573 w 7705725"/>
              <a:gd name="connsiteY7257" fmla="*/ 3270250 h 6857998"/>
              <a:gd name="connsiteX7258" fmla="*/ 7937 w 7705725"/>
              <a:gd name="connsiteY7258" fmla="*/ 3258820 h 6857998"/>
              <a:gd name="connsiteX7259" fmla="*/ 7937 w 7705725"/>
              <a:gd name="connsiteY7259" fmla="*/ 3247708 h 6857998"/>
              <a:gd name="connsiteX7260" fmla="*/ 8573 w 7705725"/>
              <a:gd name="connsiteY7260" fmla="*/ 3236277 h 6857998"/>
              <a:gd name="connsiteX7261" fmla="*/ 9525 w 7705725"/>
              <a:gd name="connsiteY7261" fmla="*/ 3224848 h 6857998"/>
              <a:gd name="connsiteX7262" fmla="*/ 10477 w 7705725"/>
              <a:gd name="connsiteY7262" fmla="*/ 3213735 h 6857998"/>
              <a:gd name="connsiteX7263" fmla="*/ 11747 w 7705725"/>
              <a:gd name="connsiteY7263" fmla="*/ 3202623 h 6857998"/>
              <a:gd name="connsiteX7264" fmla="*/ 14605 w 7705725"/>
              <a:gd name="connsiteY7264" fmla="*/ 3180080 h 6857998"/>
              <a:gd name="connsiteX7265" fmla="*/ 17780 w 7705725"/>
              <a:gd name="connsiteY7265" fmla="*/ 3157537 h 6857998"/>
              <a:gd name="connsiteX7266" fmla="*/ 19368 w 7705725"/>
              <a:gd name="connsiteY7266" fmla="*/ 3145790 h 6857998"/>
              <a:gd name="connsiteX7267" fmla="*/ 20002 w 7705725"/>
              <a:gd name="connsiteY7267" fmla="*/ 3134360 h 6857998"/>
              <a:gd name="connsiteX7268" fmla="*/ 20637 w 7705725"/>
              <a:gd name="connsiteY7268" fmla="*/ 3122613 h 6857998"/>
              <a:gd name="connsiteX7269" fmla="*/ 21272 w 7705725"/>
              <a:gd name="connsiteY7269" fmla="*/ 3111183 h 6857998"/>
              <a:gd name="connsiteX7270" fmla="*/ 20637 w 7705725"/>
              <a:gd name="connsiteY7270" fmla="*/ 3099436 h 6857998"/>
              <a:gd name="connsiteX7271" fmla="*/ 20002 w 7705725"/>
              <a:gd name="connsiteY7271" fmla="*/ 3087371 h 6857998"/>
              <a:gd name="connsiteX7272" fmla="*/ 18733 w 7705725"/>
              <a:gd name="connsiteY7272" fmla="*/ 3081655 h 6857998"/>
              <a:gd name="connsiteX7273" fmla="*/ 17462 w 7705725"/>
              <a:gd name="connsiteY7273" fmla="*/ 3077211 h 6857998"/>
              <a:gd name="connsiteX7274" fmla="*/ 15558 w 7705725"/>
              <a:gd name="connsiteY7274" fmla="*/ 3073400 h 6857998"/>
              <a:gd name="connsiteX7275" fmla="*/ 13652 w 7705725"/>
              <a:gd name="connsiteY7275" fmla="*/ 3069908 h 6857998"/>
              <a:gd name="connsiteX7276" fmla="*/ 11747 w 7705725"/>
              <a:gd name="connsiteY7276" fmla="*/ 3066416 h 6857998"/>
              <a:gd name="connsiteX7277" fmla="*/ 9842 w 7705725"/>
              <a:gd name="connsiteY7277" fmla="*/ 3063240 h 6857998"/>
              <a:gd name="connsiteX7278" fmla="*/ 8573 w 7705725"/>
              <a:gd name="connsiteY7278" fmla="*/ 3059430 h 6857998"/>
              <a:gd name="connsiteX7279" fmla="*/ 7937 w 7705725"/>
              <a:gd name="connsiteY7279" fmla="*/ 3054986 h 6857998"/>
              <a:gd name="connsiteX7280" fmla="*/ 7937 w 7705725"/>
              <a:gd name="connsiteY7280" fmla="*/ 3051492 h 6857998"/>
              <a:gd name="connsiteX7281" fmla="*/ 8255 w 7705725"/>
              <a:gd name="connsiteY7281" fmla="*/ 3048000 h 6857998"/>
              <a:gd name="connsiteX7282" fmla="*/ 9208 w 7705725"/>
              <a:gd name="connsiteY7282" fmla="*/ 3044508 h 6857998"/>
              <a:gd name="connsiteX7283" fmla="*/ 9842 w 7705725"/>
              <a:gd name="connsiteY7283" fmla="*/ 3041332 h 6857998"/>
              <a:gd name="connsiteX7284" fmla="*/ 12065 w 7705725"/>
              <a:gd name="connsiteY7284" fmla="*/ 3034348 h 6857998"/>
              <a:gd name="connsiteX7285" fmla="*/ 14605 w 7705725"/>
              <a:gd name="connsiteY7285" fmla="*/ 3027680 h 6857998"/>
              <a:gd name="connsiteX7286" fmla="*/ 17462 w 7705725"/>
              <a:gd name="connsiteY7286" fmla="*/ 3021330 h 6857998"/>
              <a:gd name="connsiteX7287" fmla="*/ 19685 w 7705725"/>
              <a:gd name="connsiteY7287" fmla="*/ 3014345 h 6857998"/>
              <a:gd name="connsiteX7288" fmla="*/ 21590 w 7705725"/>
              <a:gd name="connsiteY7288" fmla="*/ 3007995 h 6857998"/>
              <a:gd name="connsiteX7289" fmla="*/ 21908 w 7705725"/>
              <a:gd name="connsiteY7289" fmla="*/ 3004820 h 6857998"/>
              <a:gd name="connsiteX7290" fmla="*/ 22225 w 7705725"/>
              <a:gd name="connsiteY7290" fmla="*/ 3001328 h 6857998"/>
              <a:gd name="connsiteX7291" fmla="*/ 22225 w 7705725"/>
              <a:gd name="connsiteY7291" fmla="*/ 2998788 h 6857998"/>
              <a:gd name="connsiteX7292" fmla="*/ 21590 w 7705725"/>
              <a:gd name="connsiteY7292" fmla="*/ 2995930 h 6857998"/>
              <a:gd name="connsiteX7293" fmla="*/ 20320 w 7705725"/>
              <a:gd name="connsiteY7293" fmla="*/ 2993390 h 6857998"/>
              <a:gd name="connsiteX7294" fmla="*/ 19368 w 7705725"/>
              <a:gd name="connsiteY7294" fmla="*/ 2990215 h 6857998"/>
              <a:gd name="connsiteX7295" fmla="*/ 15875 w 7705725"/>
              <a:gd name="connsiteY7295" fmla="*/ 2984818 h 6857998"/>
              <a:gd name="connsiteX7296" fmla="*/ 11747 w 7705725"/>
              <a:gd name="connsiteY7296" fmla="*/ 2978785 h 6857998"/>
              <a:gd name="connsiteX7297" fmla="*/ 7937 w 7705725"/>
              <a:gd name="connsiteY7297" fmla="*/ 2973070 h 6857998"/>
              <a:gd name="connsiteX7298" fmla="*/ 4127 w 7705725"/>
              <a:gd name="connsiteY7298" fmla="*/ 2967355 h 6857998"/>
              <a:gd name="connsiteX7299" fmla="*/ 2540 w 7705725"/>
              <a:gd name="connsiteY7299" fmla="*/ 2964815 h 6857998"/>
              <a:gd name="connsiteX7300" fmla="*/ 1587 w 7705725"/>
              <a:gd name="connsiteY7300" fmla="*/ 2961958 h 6857998"/>
              <a:gd name="connsiteX7301" fmla="*/ 317 w 7705725"/>
              <a:gd name="connsiteY7301" fmla="*/ 2959418 h 6857998"/>
              <a:gd name="connsiteX7302" fmla="*/ 0 w 7705725"/>
              <a:gd name="connsiteY7302" fmla="*/ 2956878 h 6857998"/>
              <a:gd name="connsiteX7303" fmla="*/ 0 w 7705725"/>
              <a:gd name="connsiteY7303" fmla="*/ 2955608 h 6857998"/>
              <a:gd name="connsiteX7304" fmla="*/ 317 w 7705725"/>
              <a:gd name="connsiteY7304" fmla="*/ 2954655 h 6857998"/>
              <a:gd name="connsiteX7305" fmla="*/ 1906 w 7705725"/>
              <a:gd name="connsiteY7305" fmla="*/ 2951163 h 6857998"/>
              <a:gd name="connsiteX7306" fmla="*/ 6667 w 7705725"/>
              <a:gd name="connsiteY7306" fmla="*/ 2943543 h 6857998"/>
              <a:gd name="connsiteX7307" fmla="*/ 9525 w 7705725"/>
              <a:gd name="connsiteY7307" fmla="*/ 2939098 h 6857998"/>
              <a:gd name="connsiteX7308" fmla="*/ 11747 w 7705725"/>
              <a:gd name="connsiteY7308" fmla="*/ 2934653 h 6857998"/>
              <a:gd name="connsiteX7309" fmla="*/ 13652 w 7705725"/>
              <a:gd name="connsiteY7309" fmla="*/ 2929890 h 6857998"/>
              <a:gd name="connsiteX7310" fmla="*/ 14287 w 7705725"/>
              <a:gd name="connsiteY7310" fmla="*/ 2927350 h 6857998"/>
              <a:gd name="connsiteX7311" fmla="*/ 14605 w 7705725"/>
              <a:gd name="connsiteY7311" fmla="*/ 2925128 h 6857998"/>
              <a:gd name="connsiteX7312" fmla="*/ 14605 w 7705725"/>
              <a:gd name="connsiteY7312" fmla="*/ 2921635 h 6857998"/>
              <a:gd name="connsiteX7313" fmla="*/ 14605 w 7705725"/>
              <a:gd name="connsiteY7313" fmla="*/ 2918778 h 6857998"/>
              <a:gd name="connsiteX7314" fmla="*/ 14287 w 7705725"/>
              <a:gd name="connsiteY7314" fmla="*/ 2915603 h 6857998"/>
              <a:gd name="connsiteX7315" fmla="*/ 13652 w 7705725"/>
              <a:gd name="connsiteY7315" fmla="*/ 2913063 h 6857998"/>
              <a:gd name="connsiteX7316" fmla="*/ 12065 w 7705725"/>
              <a:gd name="connsiteY7316" fmla="*/ 2907983 h 6857998"/>
              <a:gd name="connsiteX7317" fmla="*/ 10160 w 7705725"/>
              <a:gd name="connsiteY7317" fmla="*/ 2903538 h 6857998"/>
              <a:gd name="connsiteX7318" fmla="*/ 7937 w 7705725"/>
              <a:gd name="connsiteY7318" fmla="*/ 2899093 h 6857998"/>
              <a:gd name="connsiteX7319" fmla="*/ 6033 w 7705725"/>
              <a:gd name="connsiteY7319" fmla="*/ 2893695 h 6857998"/>
              <a:gd name="connsiteX7320" fmla="*/ 5715 w 7705725"/>
              <a:gd name="connsiteY7320" fmla="*/ 2891155 h 6857998"/>
              <a:gd name="connsiteX7321" fmla="*/ 5398 w 7705725"/>
              <a:gd name="connsiteY7321" fmla="*/ 2887980 h 6857998"/>
              <a:gd name="connsiteX7322" fmla="*/ 4762 w 7705725"/>
              <a:gd name="connsiteY7322" fmla="*/ 2884805 h 6857998"/>
              <a:gd name="connsiteX7323" fmla="*/ 4762 w 7705725"/>
              <a:gd name="connsiteY7323" fmla="*/ 2880996 h 6857998"/>
              <a:gd name="connsiteX7324" fmla="*/ 6667 w 7705725"/>
              <a:gd name="connsiteY7324" fmla="*/ 2865120 h 6857998"/>
              <a:gd name="connsiteX7325" fmla="*/ 9208 w 7705725"/>
              <a:gd name="connsiteY7325" fmla="*/ 2849245 h 6857998"/>
              <a:gd name="connsiteX7326" fmla="*/ 13652 w 7705725"/>
              <a:gd name="connsiteY7326" fmla="*/ 2817177 h 6857998"/>
              <a:gd name="connsiteX7327" fmla="*/ 23812 w 7705725"/>
              <a:gd name="connsiteY7327" fmla="*/ 2753043 h 6857998"/>
              <a:gd name="connsiteX7328" fmla="*/ 28257 w 7705725"/>
              <a:gd name="connsiteY7328" fmla="*/ 2721928 h 6857998"/>
              <a:gd name="connsiteX7329" fmla="*/ 30480 w 7705725"/>
              <a:gd name="connsiteY7329" fmla="*/ 2706370 h 6857998"/>
              <a:gd name="connsiteX7330" fmla="*/ 32068 w 7705725"/>
              <a:gd name="connsiteY7330" fmla="*/ 2690812 h 6857998"/>
              <a:gd name="connsiteX7331" fmla="*/ 33655 w 7705725"/>
              <a:gd name="connsiteY7331" fmla="*/ 2675890 h 6857998"/>
              <a:gd name="connsiteX7332" fmla="*/ 34607 w 7705725"/>
              <a:gd name="connsiteY7332" fmla="*/ 2660650 h 6857998"/>
              <a:gd name="connsiteX7333" fmla="*/ 35560 w 7705725"/>
              <a:gd name="connsiteY7333" fmla="*/ 2646362 h 6857998"/>
              <a:gd name="connsiteX7334" fmla="*/ 35560 w 7705725"/>
              <a:gd name="connsiteY7334" fmla="*/ 2632075 h 6857998"/>
              <a:gd name="connsiteX7335" fmla="*/ 35560 w 7705725"/>
              <a:gd name="connsiteY7335" fmla="*/ 2628582 h 6857998"/>
              <a:gd name="connsiteX7336" fmla="*/ 36195 w 7705725"/>
              <a:gd name="connsiteY7336" fmla="*/ 2626043 h 6857998"/>
              <a:gd name="connsiteX7337" fmla="*/ 36830 w 7705725"/>
              <a:gd name="connsiteY7337" fmla="*/ 2623185 h 6857998"/>
              <a:gd name="connsiteX7338" fmla="*/ 38100 w 7705725"/>
              <a:gd name="connsiteY7338" fmla="*/ 2621598 h 6857998"/>
              <a:gd name="connsiteX7339" fmla="*/ 39370 w 7705725"/>
              <a:gd name="connsiteY7339" fmla="*/ 2619692 h 6857998"/>
              <a:gd name="connsiteX7340" fmla="*/ 40640 w 7705725"/>
              <a:gd name="connsiteY7340" fmla="*/ 2618105 h 6857998"/>
              <a:gd name="connsiteX7341" fmla="*/ 43815 w 7705725"/>
              <a:gd name="connsiteY7341" fmla="*/ 2614931 h 6857998"/>
              <a:gd name="connsiteX7342" fmla="*/ 46990 w 7705725"/>
              <a:gd name="connsiteY7342" fmla="*/ 2612391 h 6857998"/>
              <a:gd name="connsiteX7343" fmla="*/ 50165 w 7705725"/>
              <a:gd name="connsiteY7343" fmla="*/ 2609533 h 6857998"/>
              <a:gd name="connsiteX7344" fmla="*/ 51435 w 7705725"/>
              <a:gd name="connsiteY7344" fmla="*/ 2607945 h 6857998"/>
              <a:gd name="connsiteX7345" fmla="*/ 52070 w 7705725"/>
              <a:gd name="connsiteY7345" fmla="*/ 2606041 h 6857998"/>
              <a:gd name="connsiteX7346" fmla="*/ 52705 w 7705725"/>
              <a:gd name="connsiteY7346" fmla="*/ 2603818 h 6857998"/>
              <a:gd name="connsiteX7347" fmla="*/ 53023 w 7705725"/>
              <a:gd name="connsiteY7347" fmla="*/ 2601595 h 6857998"/>
              <a:gd name="connsiteX7348" fmla="*/ 52705 w 7705725"/>
              <a:gd name="connsiteY7348" fmla="*/ 2593975 h 6857998"/>
              <a:gd name="connsiteX7349" fmla="*/ 51753 w 7705725"/>
              <a:gd name="connsiteY7349" fmla="*/ 2585720 h 6857998"/>
              <a:gd name="connsiteX7350" fmla="*/ 50482 w 7705725"/>
              <a:gd name="connsiteY7350" fmla="*/ 2577465 h 6857998"/>
              <a:gd name="connsiteX7351" fmla="*/ 48578 w 7705725"/>
              <a:gd name="connsiteY7351" fmla="*/ 2568575 h 6857998"/>
              <a:gd name="connsiteX7352" fmla="*/ 45403 w 7705725"/>
              <a:gd name="connsiteY7352" fmla="*/ 2550161 h 6857998"/>
              <a:gd name="connsiteX7353" fmla="*/ 43497 w 7705725"/>
              <a:gd name="connsiteY7353" fmla="*/ 2540319 h 6857998"/>
              <a:gd name="connsiteX7354" fmla="*/ 42545 w 7705725"/>
              <a:gd name="connsiteY7354" fmla="*/ 2530475 h 6857998"/>
              <a:gd name="connsiteX7355" fmla="*/ 41911 w 7705725"/>
              <a:gd name="connsiteY7355" fmla="*/ 2520633 h 6857998"/>
              <a:gd name="connsiteX7356" fmla="*/ 42228 w 7705725"/>
              <a:gd name="connsiteY7356" fmla="*/ 2510473 h 6857998"/>
              <a:gd name="connsiteX7357" fmla="*/ 42545 w 7705725"/>
              <a:gd name="connsiteY7357" fmla="*/ 2505393 h 6857998"/>
              <a:gd name="connsiteX7358" fmla="*/ 43497 w 7705725"/>
              <a:gd name="connsiteY7358" fmla="*/ 2500313 h 6857998"/>
              <a:gd name="connsiteX7359" fmla="*/ 44450 w 7705725"/>
              <a:gd name="connsiteY7359" fmla="*/ 2495233 h 6857998"/>
              <a:gd name="connsiteX7360" fmla="*/ 45720 w 7705725"/>
              <a:gd name="connsiteY7360" fmla="*/ 2489835 h 6857998"/>
              <a:gd name="connsiteX7361" fmla="*/ 47625 w 7705725"/>
              <a:gd name="connsiteY7361" fmla="*/ 2484755 h 6857998"/>
              <a:gd name="connsiteX7362" fmla="*/ 49530 w 7705725"/>
              <a:gd name="connsiteY7362" fmla="*/ 2479676 h 6857998"/>
              <a:gd name="connsiteX7363" fmla="*/ 51753 w 7705725"/>
              <a:gd name="connsiteY7363" fmla="*/ 2474278 h 6857998"/>
              <a:gd name="connsiteX7364" fmla="*/ 54610 w 7705725"/>
              <a:gd name="connsiteY7364" fmla="*/ 2469198 h 6857998"/>
              <a:gd name="connsiteX7365" fmla="*/ 57785 w 7705725"/>
              <a:gd name="connsiteY7365" fmla="*/ 2464118 h 6857998"/>
              <a:gd name="connsiteX7366" fmla="*/ 61595 w 7705725"/>
              <a:gd name="connsiteY7366" fmla="*/ 2458721 h 6857998"/>
              <a:gd name="connsiteX7367" fmla="*/ 65723 w 7705725"/>
              <a:gd name="connsiteY7367" fmla="*/ 2453958 h 6857998"/>
              <a:gd name="connsiteX7368" fmla="*/ 70167 w 7705725"/>
              <a:gd name="connsiteY7368" fmla="*/ 2448560 h 6857998"/>
              <a:gd name="connsiteX7369" fmla="*/ 67627 w 7705725"/>
              <a:gd name="connsiteY7369" fmla="*/ 2444115 h 6857998"/>
              <a:gd name="connsiteX7370" fmla="*/ 65723 w 7705725"/>
              <a:gd name="connsiteY7370" fmla="*/ 2439352 h 6857998"/>
              <a:gd name="connsiteX7371" fmla="*/ 64135 w 7705725"/>
              <a:gd name="connsiteY7371" fmla="*/ 2434273 h 6857998"/>
              <a:gd name="connsiteX7372" fmla="*/ 62865 w 7705725"/>
              <a:gd name="connsiteY7372" fmla="*/ 2429828 h 6857998"/>
              <a:gd name="connsiteX7373" fmla="*/ 62230 w 7705725"/>
              <a:gd name="connsiteY7373" fmla="*/ 2425065 h 6857998"/>
              <a:gd name="connsiteX7374" fmla="*/ 61595 w 7705725"/>
              <a:gd name="connsiteY7374" fmla="*/ 2419985 h 6857998"/>
              <a:gd name="connsiteX7375" fmla="*/ 61595 w 7705725"/>
              <a:gd name="connsiteY7375" fmla="*/ 2414588 h 6857998"/>
              <a:gd name="connsiteX7376" fmla="*/ 61913 w 7705725"/>
              <a:gd name="connsiteY7376" fmla="*/ 2409825 h 6857998"/>
              <a:gd name="connsiteX7377" fmla="*/ 62230 w 7705725"/>
              <a:gd name="connsiteY7377" fmla="*/ 2405062 h 6857998"/>
              <a:gd name="connsiteX7378" fmla="*/ 62865 w 7705725"/>
              <a:gd name="connsiteY7378" fmla="*/ 2399666 h 6857998"/>
              <a:gd name="connsiteX7379" fmla="*/ 65088 w 7705725"/>
              <a:gd name="connsiteY7379" fmla="*/ 2389188 h 6857998"/>
              <a:gd name="connsiteX7380" fmla="*/ 68262 w 7705725"/>
              <a:gd name="connsiteY7380" fmla="*/ 2378393 h 6857998"/>
              <a:gd name="connsiteX7381" fmla="*/ 72073 w 7705725"/>
              <a:gd name="connsiteY7381" fmla="*/ 2367280 h 6857998"/>
              <a:gd name="connsiteX7382" fmla="*/ 80327 w 7705725"/>
              <a:gd name="connsiteY7382" fmla="*/ 2344103 h 6857998"/>
              <a:gd name="connsiteX7383" fmla="*/ 85091 w 7705725"/>
              <a:gd name="connsiteY7383" fmla="*/ 2331720 h 6857998"/>
              <a:gd name="connsiteX7384" fmla="*/ 89535 w 7705725"/>
              <a:gd name="connsiteY7384" fmla="*/ 2319337 h 6857998"/>
              <a:gd name="connsiteX7385" fmla="*/ 93980 w 7705725"/>
              <a:gd name="connsiteY7385" fmla="*/ 2306003 h 6857998"/>
              <a:gd name="connsiteX7386" fmla="*/ 97790 w 7705725"/>
              <a:gd name="connsiteY7386" fmla="*/ 2292668 h 6857998"/>
              <a:gd name="connsiteX7387" fmla="*/ 100965 w 7705725"/>
              <a:gd name="connsiteY7387" fmla="*/ 2278697 h 6857998"/>
              <a:gd name="connsiteX7388" fmla="*/ 102235 w 7705725"/>
              <a:gd name="connsiteY7388" fmla="*/ 2271078 h 6857998"/>
              <a:gd name="connsiteX7389" fmla="*/ 103187 w 7705725"/>
              <a:gd name="connsiteY7389" fmla="*/ 2263775 h 6857998"/>
              <a:gd name="connsiteX7390" fmla="*/ 106997 w 7705725"/>
              <a:gd name="connsiteY7390" fmla="*/ 2265362 h 6857998"/>
              <a:gd name="connsiteX7391" fmla="*/ 109855 w 7705725"/>
              <a:gd name="connsiteY7391" fmla="*/ 2267585 h 6857998"/>
              <a:gd name="connsiteX7392" fmla="*/ 111761 w 7705725"/>
              <a:gd name="connsiteY7392" fmla="*/ 2269808 h 6857998"/>
              <a:gd name="connsiteX7393" fmla="*/ 113030 w 7705725"/>
              <a:gd name="connsiteY7393" fmla="*/ 2272984 h 6857998"/>
              <a:gd name="connsiteX7394" fmla="*/ 113982 w 7705725"/>
              <a:gd name="connsiteY7394" fmla="*/ 2275839 h 6857998"/>
              <a:gd name="connsiteX7395" fmla="*/ 114300 w 7705725"/>
              <a:gd name="connsiteY7395" fmla="*/ 2279014 h 6857998"/>
              <a:gd name="connsiteX7396" fmla="*/ 114617 w 7705725"/>
              <a:gd name="connsiteY7396" fmla="*/ 2285682 h 6857998"/>
              <a:gd name="connsiteX7397" fmla="*/ 114935 w 7705725"/>
              <a:gd name="connsiteY7397" fmla="*/ 2289175 h 6857998"/>
              <a:gd name="connsiteX7398" fmla="*/ 115253 w 7705725"/>
              <a:gd name="connsiteY7398" fmla="*/ 2292668 h 6857998"/>
              <a:gd name="connsiteX7399" fmla="*/ 116205 w 7705725"/>
              <a:gd name="connsiteY7399" fmla="*/ 2295526 h 6857998"/>
              <a:gd name="connsiteX7400" fmla="*/ 117792 w 7705725"/>
              <a:gd name="connsiteY7400" fmla="*/ 2298065 h 6857998"/>
              <a:gd name="connsiteX7401" fmla="*/ 119698 w 7705725"/>
              <a:gd name="connsiteY7401" fmla="*/ 2300922 h 6857998"/>
              <a:gd name="connsiteX7402" fmla="*/ 122238 w 7705725"/>
              <a:gd name="connsiteY7402" fmla="*/ 2302828 h 6857998"/>
              <a:gd name="connsiteX7403" fmla="*/ 126048 w 7705725"/>
              <a:gd name="connsiteY7403" fmla="*/ 2304098 h 6857998"/>
              <a:gd name="connsiteX7404" fmla="*/ 130810 w 7705725"/>
              <a:gd name="connsiteY7404" fmla="*/ 2305369 h 6857998"/>
              <a:gd name="connsiteX7405" fmla="*/ 132398 w 7705725"/>
              <a:gd name="connsiteY7405" fmla="*/ 2300922 h 6857998"/>
              <a:gd name="connsiteX7406" fmla="*/ 133033 w 7705725"/>
              <a:gd name="connsiteY7406" fmla="*/ 2296160 h 6857998"/>
              <a:gd name="connsiteX7407" fmla="*/ 133033 w 7705725"/>
              <a:gd name="connsiteY7407" fmla="*/ 2292033 h 6857998"/>
              <a:gd name="connsiteX7408" fmla="*/ 133033 w 7705725"/>
              <a:gd name="connsiteY7408" fmla="*/ 2288539 h 6857998"/>
              <a:gd name="connsiteX7409" fmla="*/ 132398 w 7705725"/>
              <a:gd name="connsiteY7409" fmla="*/ 2284731 h 6857998"/>
              <a:gd name="connsiteX7410" fmla="*/ 130810 w 7705725"/>
              <a:gd name="connsiteY7410" fmla="*/ 2281238 h 6857998"/>
              <a:gd name="connsiteX7411" fmla="*/ 129223 w 7705725"/>
              <a:gd name="connsiteY7411" fmla="*/ 2277744 h 6857998"/>
              <a:gd name="connsiteX7412" fmla="*/ 127317 w 7705725"/>
              <a:gd name="connsiteY7412" fmla="*/ 2274887 h 6857998"/>
              <a:gd name="connsiteX7413" fmla="*/ 125730 w 7705725"/>
              <a:gd name="connsiteY7413" fmla="*/ 2271713 h 6857998"/>
              <a:gd name="connsiteX7414" fmla="*/ 122873 w 7705725"/>
              <a:gd name="connsiteY7414" fmla="*/ 2269173 h 6857998"/>
              <a:gd name="connsiteX7415" fmla="*/ 117792 w 7705725"/>
              <a:gd name="connsiteY7415" fmla="*/ 2263458 h 6857998"/>
              <a:gd name="connsiteX7416" fmla="*/ 106363 w 7705725"/>
              <a:gd name="connsiteY7416" fmla="*/ 2252980 h 6857998"/>
              <a:gd name="connsiteX7417" fmla="*/ 108585 w 7705725"/>
              <a:gd name="connsiteY7417" fmla="*/ 2251711 h 6857998"/>
              <a:gd name="connsiteX7418" fmla="*/ 110807 w 7705725"/>
              <a:gd name="connsiteY7418" fmla="*/ 2249806 h 6857998"/>
              <a:gd name="connsiteX7419" fmla="*/ 114935 w 7705725"/>
              <a:gd name="connsiteY7419" fmla="*/ 2245995 h 6857998"/>
              <a:gd name="connsiteX7420" fmla="*/ 118745 w 7705725"/>
              <a:gd name="connsiteY7420" fmla="*/ 2241233 h 6857998"/>
              <a:gd name="connsiteX7421" fmla="*/ 122238 w 7705725"/>
              <a:gd name="connsiteY7421" fmla="*/ 2235835 h 6857998"/>
              <a:gd name="connsiteX7422" fmla="*/ 125096 w 7705725"/>
              <a:gd name="connsiteY7422" fmla="*/ 2229803 h 6857998"/>
              <a:gd name="connsiteX7423" fmla="*/ 127952 w 7705725"/>
              <a:gd name="connsiteY7423" fmla="*/ 2223453 h 6857998"/>
              <a:gd name="connsiteX7424" fmla="*/ 130492 w 7705725"/>
              <a:gd name="connsiteY7424" fmla="*/ 2216786 h 6857998"/>
              <a:gd name="connsiteX7425" fmla="*/ 132715 w 7705725"/>
              <a:gd name="connsiteY7425" fmla="*/ 2209483 h 6857998"/>
              <a:gd name="connsiteX7426" fmla="*/ 137160 w 7705725"/>
              <a:gd name="connsiteY7426" fmla="*/ 2194878 h 6857998"/>
              <a:gd name="connsiteX7427" fmla="*/ 141287 w 7705725"/>
              <a:gd name="connsiteY7427" fmla="*/ 2179321 h 6857998"/>
              <a:gd name="connsiteX7428" fmla="*/ 145733 w 7705725"/>
              <a:gd name="connsiteY7428" fmla="*/ 2164715 h 6857998"/>
              <a:gd name="connsiteX7429" fmla="*/ 148272 w 7705725"/>
              <a:gd name="connsiteY7429" fmla="*/ 2157413 h 6857998"/>
              <a:gd name="connsiteX7430" fmla="*/ 150812 w 7705725"/>
              <a:gd name="connsiteY7430" fmla="*/ 2150745 h 6857998"/>
              <a:gd name="connsiteX7431" fmla="*/ 151766 w 7705725"/>
              <a:gd name="connsiteY7431" fmla="*/ 2148841 h 6857998"/>
              <a:gd name="connsiteX7432" fmla="*/ 152400 w 7705725"/>
              <a:gd name="connsiteY7432" fmla="*/ 2146618 h 6857998"/>
              <a:gd name="connsiteX7433" fmla="*/ 152718 w 7705725"/>
              <a:gd name="connsiteY7433" fmla="*/ 2145030 h 6857998"/>
              <a:gd name="connsiteX7434" fmla="*/ 152718 w 7705725"/>
              <a:gd name="connsiteY7434" fmla="*/ 2143126 h 6857998"/>
              <a:gd name="connsiteX7435" fmla="*/ 152718 w 7705725"/>
              <a:gd name="connsiteY7435" fmla="*/ 2141538 h 6857998"/>
              <a:gd name="connsiteX7436" fmla="*/ 152400 w 7705725"/>
              <a:gd name="connsiteY7436" fmla="*/ 2140268 h 6857998"/>
              <a:gd name="connsiteX7437" fmla="*/ 150812 w 7705725"/>
              <a:gd name="connsiteY7437" fmla="*/ 2137093 h 6857998"/>
              <a:gd name="connsiteX7438" fmla="*/ 148908 w 7705725"/>
              <a:gd name="connsiteY7438" fmla="*/ 2134553 h 6857998"/>
              <a:gd name="connsiteX7439" fmla="*/ 146685 w 7705725"/>
              <a:gd name="connsiteY7439" fmla="*/ 2132331 h 6857998"/>
              <a:gd name="connsiteX7440" fmla="*/ 143827 w 7705725"/>
              <a:gd name="connsiteY7440" fmla="*/ 2130426 h 6857998"/>
              <a:gd name="connsiteX7441" fmla="*/ 140652 w 7705725"/>
              <a:gd name="connsiteY7441" fmla="*/ 2128203 h 6857998"/>
              <a:gd name="connsiteX7442" fmla="*/ 134302 w 7705725"/>
              <a:gd name="connsiteY7442" fmla="*/ 2124393 h 6857998"/>
              <a:gd name="connsiteX7443" fmla="*/ 131763 w 7705725"/>
              <a:gd name="connsiteY7443" fmla="*/ 2122171 h 6857998"/>
              <a:gd name="connsiteX7444" fmla="*/ 128905 w 7705725"/>
              <a:gd name="connsiteY7444" fmla="*/ 2119631 h 6857998"/>
              <a:gd name="connsiteX7445" fmla="*/ 127000 w 7705725"/>
              <a:gd name="connsiteY7445" fmla="*/ 2117090 h 6857998"/>
              <a:gd name="connsiteX7446" fmla="*/ 125730 w 7705725"/>
              <a:gd name="connsiteY7446" fmla="*/ 2114550 h 6857998"/>
              <a:gd name="connsiteX7447" fmla="*/ 125730 w 7705725"/>
              <a:gd name="connsiteY7447" fmla="*/ 2112646 h 6857998"/>
              <a:gd name="connsiteX7448" fmla="*/ 125096 w 7705725"/>
              <a:gd name="connsiteY7448" fmla="*/ 2111058 h 6857998"/>
              <a:gd name="connsiteX7449" fmla="*/ 125096 w 7705725"/>
              <a:gd name="connsiteY7449" fmla="*/ 2109153 h 6857998"/>
              <a:gd name="connsiteX7450" fmla="*/ 125730 w 7705725"/>
              <a:gd name="connsiteY7450" fmla="*/ 2107248 h 6857998"/>
              <a:gd name="connsiteX7451" fmla="*/ 128270 w 7705725"/>
              <a:gd name="connsiteY7451" fmla="*/ 2097088 h 6857998"/>
              <a:gd name="connsiteX7452" fmla="*/ 130810 w 7705725"/>
              <a:gd name="connsiteY7452" fmla="*/ 2086928 h 6857998"/>
              <a:gd name="connsiteX7453" fmla="*/ 136842 w 7705725"/>
              <a:gd name="connsiteY7453" fmla="*/ 2066608 h 6857998"/>
              <a:gd name="connsiteX7454" fmla="*/ 143827 w 7705725"/>
              <a:gd name="connsiteY7454" fmla="*/ 2046923 h 6857998"/>
              <a:gd name="connsiteX7455" fmla="*/ 150812 w 7705725"/>
              <a:gd name="connsiteY7455" fmla="*/ 2028191 h 6857998"/>
              <a:gd name="connsiteX7456" fmla="*/ 158750 w 7705725"/>
              <a:gd name="connsiteY7456" fmla="*/ 2009141 h 6857998"/>
              <a:gd name="connsiteX7457" fmla="*/ 166687 w 7705725"/>
              <a:gd name="connsiteY7457" fmla="*/ 1990725 h 6857998"/>
              <a:gd name="connsiteX7458" fmla="*/ 174942 w 7705725"/>
              <a:gd name="connsiteY7458" fmla="*/ 1972628 h 6857998"/>
              <a:gd name="connsiteX7459" fmla="*/ 183197 w 7705725"/>
              <a:gd name="connsiteY7459" fmla="*/ 1954531 h 6857998"/>
              <a:gd name="connsiteX7460" fmla="*/ 200025 w 7705725"/>
              <a:gd name="connsiteY7460" fmla="*/ 1919606 h 6857998"/>
              <a:gd name="connsiteX7461" fmla="*/ 207962 w 7705725"/>
              <a:gd name="connsiteY7461" fmla="*/ 1902143 h 6857998"/>
              <a:gd name="connsiteX7462" fmla="*/ 215265 w 7705725"/>
              <a:gd name="connsiteY7462" fmla="*/ 1884681 h 6857998"/>
              <a:gd name="connsiteX7463" fmla="*/ 222885 w 7705725"/>
              <a:gd name="connsiteY7463" fmla="*/ 1867536 h 6857998"/>
              <a:gd name="connsiteX7464" fmla="*/ 229553 w 7705725"/>
              <a:gd name="connsiteY7464" fmla="*/ 1850073 h 6857998"/>
              <a:gd name="connsiteX7465" fmla="*/ 235585 w 7705725"/>
              <a:gd name="connsiteY7465" fmla="*/ 1832293 h 6857998"/>
              <a:gd name="connsiteX7466" fmla="*/ 240982 w 7705725"/>
              <a:gd name="connsiteY7466" fmla="*/ 1815148 h 6857998"/>
              <a:gd name="connsiteX7467" fmla="*/ 242253 w 7705725"/>
              <a:gd name="connsiteY7467" fmla="*/ 1810068 h 6857998"/>
              <a:gd name="connsiteX7468" fmla="*/ 242888 w 7705725"/>
              <a:gd name="connsiteY7468" fmla="*/ 1805623 h 6857998"/>
              <a:gd name="connsiteX7469" fmla="*/ 243522 w 7705725"/>
              <a:gd name="connsiteY7469" fmla="*/ 1801178 h 6857998"/>
              <a:gd name="connsiteX7470" fmla="*/ 243522 w 7705725"/>
              <a:gd name="connsiteY7470" fmla="*/ 1796098 h 6857998"/>
              <a:gd name="connsiteX7471" fmla="*/ 243522 w 7705725"/>
              <a:gd name="connsiteY7471" fmla="*/ 1787208 h 6857998"/>
              <a:gd name="connsiteX7472" fmla="*/ 243205 w 7705725"/>
              <a:gd name="connsiteY7472" fmla="*/ 1778001 h 6857998"/>
              <a:gd name="connsiteX7473" fmla="*/ 243205 w 7705725"/>
              <a:gd name="connsiteY7473" fmla="*/ 1769110 h 6857998"/>
              <a:gd name="connsiteX7474" fmla="*/ 243205 w 7705725"/>
              <a:gd name="connsiteY7474" fmla="*/ 1760220 h 6857998"/>
              <a:gd name="connsiteX7475" fmla="*/ 243522 w 7705725"/>
              <a:gd name="connsiteY7475" fmla="*/ 1755775 h 6857998"/>
              <a:gd name="connsiteX7476" fmla="*/ 244475 w 7705725"/>
              <a:gd name="connsiteY7476" fmla="*/ 1751648 h 6857998"/>
              <a:gd name="connsiteX7477" fmla="*/ 245428 w 7705725"/>
              <a:gd name="connsiteY7477" fmla="*/ 1747203 h 6857998"/>
              <a:gd name="connsiteX7478" fmla="*/ 246697 w 7705725"/>
              <a:gd name="connsiteY7478" fmla="*/ 1743076 h 6857998"/>
              <a:gd name="connsiteX7479" fmla="*/ 251778 w 7705725"/>
              <a:gd name="connsiteY7479" fmla="*/ 1730375 h 6857998"/>
              <a:gd name="connsiteX7480" fmla="*/ 257492 w 7705725"/>
              <a:gd name="connsiteY7480" fmla="*/ 1717993 h 6857998"/>
              <a:gd name="connsiteX7481" fmla="*/ 263525 w 7705725"/>
              <a:gd name="connsiteY7481" fmla="*/ 1705928 h 6857998"/>
              <a:gd name="connsiteX7482" fmla="*/ 269875 w 7705725"/>
              <a:gd name="connsiteY7482" fmla="*/ 1694180 h 6857998"/>
              <a:gd name="connsiteX7483" fmla="*/ 276860 w 7705725"/>
              <a:gd name="connsiteY7483" fmla="*/ 1682751 h 6857998"/>
              <a:gd name="connsiteX7484" fmla="*/ 283845 w 7705725"/>
              <a:gd name="connsiteY7484" fmla="*/ 1671003 h 6857998"/>
              <a:gd name="connsiteX7485" fmla="*/ 298768 w 7705725"/>
              <a:gd name="connsiteY7485" fmla="*/ 1647825 h 6857998"/>
              <a:gd name="connsiteX7486" fmla="*/ 313690 w 7705725"/>
              <a:gd name="connsiteY7486" fmla="*/ 1625600 h 6857998"/>
              <a:gd name="connsiteX7487" fmla="*/ 328930 w 7705725"/>
              <a:gd name="connsiteY7487" fmla="*/ 1603058 h 6857998"/>
              <a:gd name="connsiteX7488" fmla="*/ 343852 w 7705725"/>
              <a:gd name="connsiteY7488" fmla="*/ 1580515 h 6857998"/>
              <a:gd name="connsiteX7489" fmla="*/ 358775 w 7705725"/>
              <a:gd name="connsiteY7489" fmla="*/ 1557655 h 6857998"/>
              <a:gd name="connsiteX7490" fmla="*/ 360680 w 7705725"/>
              <a:gd name="connsiteY7490" fmla="*/ 1554480 h 6857998"/>
              <a:gd name="connsiteX7491" fmla="*/ 361950 w 7705725"/>
              <a:gd name="connsiteY7491" fmla="*/ 1550353 h 6857998"/>
              <a:gd name="connsiteX7492" fmla="*/ 365125 w 7705725"/>
              <a:gd name="connsiteY7492" fmla="*/ 1542415 h 6857998"/>
              <a:gd name="connsiteX7493" fmla="*/ 367665 w 7705725"/>
              <a:gd name="connsiteY7493" fmla="*/ 1533525 h 6857998"/>
              <a:gd name="connsiteX7494" fmla="*/ 369887 w 7705725"/>
              <a:gd name="connsiteY7494" fmla="*/ 1524635 h 6857998"/>
              <a:gd name="connsiteX7495" fmla="*/ 372110 w 7705725"/>
              <a:gd name="connsiteY7495" fmla="*/ 1516063 h 6857998"/>
              <a:gd name="connsiteX7496" fmla="*/ 374968 w 7705725"/>
              <a:gd name="connsiteY7496" fmla="*/ 1507490 h 6857998"/>
              <a:gd name="connsiteX7497" fmla="*/ 376237 w 7705725"/>
              <a:gd name="connsiteY7497" fmla="*/ 1503363 h 6857998"/>
              <a:gd name="connsiteX7498" fmla="*/ 378143 w 7705725"/>
              <a:gd name="connsiteY7498" fmla="*/ 1499553 h 6857998"/>
              <a:gd name="connsiteX7499" fmla="*/ 380047 w 7705725"/>
              <a:gd name="connsiteY7499" fmla="*/ 1496060 h 6857998"/>
              <a:gd name="connsiteX7500" fmla="*/ 382270 w 7705725"/>
              <a:gd name="connsiteY7500" fmla="*/ 1492568 h 6857998"/>
              <a:gd name="connsiteX7501" fmla="*/ 384811 w 7705725"/>
              <a:gd name="connsiteY7501" fmla="*/ 1489393 h 6857998"/>
              <a:gd name="connsiteX7502" fmla="*/ 387350 w 7705725"/>
              <a:gd name="connsiteY7502" fmla="*/ 1486853 h 6857998"/>
              <a:gd name="connsiteX7503" fmla="*/ 390207 w 7705725"/>
              <a:gd name="connsiteY7503" fmla="*/ 1484630 h 6857998"/>
              <a:gd name="connsiteX7504" fmla="*/ 393065 w 7705725"/>
              <a:gd name="connsiteY7504" fmla="*/ 1482408 h 6857998"/>
              <a:gd name="connsiteX7505" fmla="*/ 399415 w 7705725"/>
              <a:gd name="connsiteY7505" fmla="*/ 1478280 h 6857998"/>
              <a:gd name="connsiteX7506" fmla="*/ 406083 w 7705725"/>
              <a:gd name="connsiteY7506" fmla="*/ 1474788 h 6857998"/>
              <a:gd name="connsiteX7507" fmla="*/ 413067 w 7705725"/>
              <a:gd name="connsiteY7507" fmla="*/ 1471295 h 6857998"/>
              <a:gd name="connsiteX7508" fmla="*/ 419735 w 7705725"/>
              <a:gd name="connsiteY7508" fmla="*/ 1467168 h 6857998"/>
              <a:gd name="connsiteX7509" fmla="*/ 423227 w 7705725"/>
              <a:gd name="connsiteY7509" fmla="*/ 1464945 h 6857998"/>
              <a:gd name="connsiteX7510" fmla="*/ 426402 w 7705725"/>
              <a:gd name="connsiteY7510" fmla="*/ 1462723 h 6857998"/>
              <a:gd name="connsiteX7511" fmla="*/ 429577 w 7705725"/>
              <a:gd name="connsiteY7511" fmla="*/ 1460183 h 6857998"/>
              <a:gd name="connsiteX7512" fmla="*/ 433070 w 7705725"/>
              <a:gd name="connsiteY7512" fmla="*/ 1457008 h 6857998"/>
              <a:gd name="connsiteX7513" fmla="*/ 435293 w 7705725"/>
              <a:gd name="connsiteY7513" fmla="*/ 1454150 h 6857998"/>
              <a:gd name="connsiteX7514" fmla="*/ 437515 w 7705725"/>
              <a:gd name="connsiteY7514" fmla="*/ 1450976 h 6857998"/>
              <a:gd name="connsiteX7515" fmla="*/ 439103 w 7705725"/>
              <a:gd name="connsiteY7515" fmla="*/ 1448118 h 6857998"/>
              <a:gd name="connsiteX7516" fmla="*/ 440372 w 7705725"/>
              <a:gd name="connsiteY7516" fmla="*/ 1444625 h 6857998"/>
              <a:gd name="connsiteX7517" fmla="*/ 441643 w 7705725"/>
              <a:gd name="connsiteY7517" fmla="*/ 1441450 h 6857998"/>
              <a:gd name="connsiteX7518" fmla="*/ 442278 w 7705725"/>
              <a:gd name="connsiteY7518" fmla="*/ 1438275 h 6857998"/>
              <a:gd name="connsiteX7519" fmla="*/ 443865 w 7705725"/>
              <a:gd name="connsiteY7519" fmla="*/ 1430973 h 6857998"/>
              <a:gd name="connsiteX7520" fmla="*/ 445453 w 7705725"/>
              <a:gd name="connsiteY7520" fmla="*/ 1423988 h 6857998"/>
              <a:gd name="connsiteX7521" fmla="*/ 447040 w 7705725"/>
              <a:gd name="connsiteY7521" fmla="*/ 1417003 h 6857998"/>
              <a:gd name="connsiteX7522" fmla="*/ 447992 w 7705725"/>
              <a:gd name="connsiteY7522" fmla="*/ 1413193 h 6857998"/>
              <a:gd name="connsiteX7523" fmla="*/ 449580 w 7705725"/>
              <a:gd name="connsiteY7523" fmla="*/ 1410018 h 6857998"/>
              <a:gd name="connsiteX7524" fmla="*/ 451486 w 7705725"/>
              <a:gd name="connsiteY7524" fmla="*/ 1406525 h 6857998"/>
              <a:gd name="connsiteX7525" fmla="*/ 453390 w 7705725"/>
              <a:gd name="connsiteY7525" fmla="*/ 1403033 h 6857998"/>
              <a:gd name="connsiteX7526" fmla="*/ 462280 w 7705725"/>
              <a:gd name="connsiteY7526" fmla="*/ 1390016 h 6857998"/>
              <a:gd name="connsiteX7527" fmla="*/ 471805 w 7705725"/>
              <a:gd name="connsiteY7527" fmla="*/ 1376680 h 6857998"/>
              <a:gd name="connsiteX7528" fmla="*/ 481648 w 7705725"/>
              <a:gd name="connsiteY7528" fmla="*/ 1363663 h 6857998"/>
              <a:gd name="connsiteX7529" fmla="*/ 491808 w 7705725"/>
              <a:gd name="connsiteY7529" fmla="*/ 1350328 h 6857998"/>
              <a:gd name="connsiteX7530" fmla="*/ 502285 w 7705725"/>
              <a:gd name="connsiteY7530" fmla="*/ 1336993 h 6857998"/>
              <a:gd name="connsiteX7531" fmla="*/ 513715 w 7705725"/>
              <a:gd name="connsiteY7531" fmla="*/ 1323975 h 6857998"/>
              <a:gd name="connsiteX7532" fmla="*/ 524510 w 7705725"/>
              <a:gd name="connsiteY7532" fmla="*/ 1310640 h 6857998"/>
              <a:gd name="connsiteX7533" fmla="*/ 536257 w 7705725"/>
              <a:gd name="connsiteY7533" fmla="*/ 1297940 h 6857998"/>
              <a:gd name="connsiteX7534" fmla="*/ 559752 w 7705725"/>
              <a:gd name="connsiteY7534" fmla="*/ 1271905 h 6857998"/>
              <a:gd name="connsiteX7535" fmla="*/ 583882 w 7705725"/>
              <a:gd name="connsiteY7535" fmla="*/ 1246505 h 6857998"/>
              <a:gd name="connsiteX7536" fmla="*/ 608013 w 7705725"/>
              <a:gd name="connsiteY7536" fmla="*/ 1221740 h 6857998"/>
              <a:gd name="connsiteX7537" fmla="*/ 631825 w 7705725"/>
              <a:gd name="connsiteY7537" fmla="*/ 1197293 h 6857998"/>
              <a:gd name="connsiteX7538" fmla="*/ 634365 w 7705725"/>
              <a:gd name="connsiteY7538" fmla="*/ 1198563 h 6857998"/>
              <a:gd name="connsiteX7539" fmla="*/ 636905 w 7705725"/>
              <a:gd name="connsiteY7539" fmla="*/ 1200467 h 6857998"/>
              <a:gd name="connsiteX7540" fmla="*/ 638810 w 7705725"/>
              <a:gd name="connsiteY7540" fmla="*/ 1202055 h 6857998"/>
              <a:gd name="connsiteX7541" fmla="*/ 640397 w 7705725"/>
              <a:gd name="connsiteY7541" fmla="*/ 1203960 h 6857998"/>
              <a:gd name="connsiteX7542" fmla="*/ 641032 w 7705725"/>
              <a:gd name="connsiteY7542" fmla="*/ 1205548 h 6857998"/>
              <a:gd name="connsiteX7543" fmla="*/ 641985 w 7705725"/>
              <a:gd name="connsiteY7543" fmla="*/ 1207453 h 6857998"/>
              <a:gd name="connsiteX7544" fmla="*/ 641985 w 7705725"/>
              <a:gd name="connsiteY7544" fmla="*/ 1209357 h 6857998"/>
              <a:gd name="connsiteX7545" fmla="*/ 641985 w 7705725"/>
              <a:gd name="connsiteY7545" fmla="*/ 1210628 h 6857998"/>
              <a:gd name="connsiteX7546" fmla="*/ 641668 w 7705725"/>
              <a:gd name="connsiteY7546" fmla="*/ 1212533 h 6857998"/>
              <a:gd name="connsiteX7547" fmla="*/ 640715 w 7705725"/>
              <a:gd name="connsiteY7547" fmla="*/ 1214438 h 6857998"/>
              <a:gd name="connsiteX7548" fmla="*/ 638493 w 7705725"/>
              <a:gd name="connsiteY7548" fmla="*/ 1218248 h 6857998"/>
              <a:gd name="connsiteX7549" fmla="*/ 635000 w 7705725"/>
              <a:gd name="connsiteY7549" fmla="*/ 1222375 h 6857998"/>
              <a:gd name="connsiteX7550" fmla="*/ 630872 w 7705725"/>
              <a:gd name="connsiteY7550" fmla="*/ 1226503 h 6857998"/>
              <a:gd name="connsiteX7551" fmla="*/ 621030 w 7705725"/>
              <a:gd name="connsiteY7551" fmla="*/ 1235393 h 6857998"/>
              <a:gd name="connsiteX7552" fmla="*/ 610870 w 7705725"/>
              <a:gd name="connsiteY7552" fmla="*/ 1245235 h 6857998"/>
              <a:gd name="connsiteX7553" fmla="*/ 606107 w 7705725"/>
              <a:gd name="connsiteY7553" fmla="*/ 1249998 h 6857998"/>
              <a:gd name="connsiteX7554" fmla="*/ 601027 w 7705725"/>
              <a:gd name="connsiteY7554" fmla="*/ 1255713 h 6857998"/>
              <a:gd name="connsiteX7555" fmla="*/ 597535 w 7705725"/>
              <a:gd name="connsiteY7555" fmla="*/ 1261428 h 6857998"/>
              <a:gd name="connsiteX7556" fmla="*/ 595630 w 7705725"/>
              <a:gd name="connsiteY7556" fmla="*/ 1264285 h 6857998"/>
              <a:gd name="connsiteX7557" fmla="*/ 594042 w 7705725"/>
              <a:gd name="connsiteY7557" fmla="*/ 1267460 h 6857998"/>
              <a:gd name="connsiteX7558" fmla="*/ 592455 w 7705725"/>
              <a:gd name="connsiteY7558" fmla="*/ 1271588 h 6857998"/>
              <a:gd name="connsiteX7559" fmla="*/ 591503 w 7705725"/>
              <a:gd name="connsiteY7559" fmla="*/ 1276668 h 6857998"/>
              <a:gd name="connsiteX7560" fmla="*/ 590550 w 7705725"/>
              <a:gd name="connsiteY7560" fmla="*/ 1282700 h 6857998"/>
              <a:gd name="connsiteX7561" fmla="*/ 589915 w 7705725"/>
              <a:gd name="connsiteY7561" fmla="*/ 1289685 h 6857998"/>
              <a:gd name="connsiteX7562" fmla="*/ 588645 w 7705725"/>
              <a:gd name="connsiteY7562" fmla="*/ 1303655 h 6857998"/>
              <a:gd name="connsiteX7563" fmla="*/ 587692 w 7705725"/>
              <a:gd name="connsiteY7563" fmla="*/ 1310323 h 6857998"/>
              <a:gd name="connsiteX7564" fmla="*/ 586422 w 7705725"/>
              <a:gd name="connsiteY7564" fmla="*/ 1316990 h 6857998"/>
              <a:gd name="connsiteX7565" fmla="*/ 584517 w 7705725"/>
              <a:gd name="connsiteY7565" fmla="*/ 1323023 h 6857998"/>
              <a:gd name="connsiteX7566" fmla="*/ 583565 w 7705725"/>
              <a:gd name="connsiteY7566" fmla="*/ 1325880 h 6857998"/>
              <a:gd name="connsiteX7567" fmla="*/ 582295 w 7705725"/>
              <a:gd name="connsiteY7567" fmla="*/ 1328420 h 6857998"/>
              <a:gd name="connsiteX7568" fmla="*/ 580707 w 7705725"/>
              <a:gd name="connsiteY7568" fmla="*/ 1330643 h 6857998"/>
              <a:gd name="connsiteX7569" fmla="*/ 578803 w 7705725"/>
              <a:gd name="connsiteY7569" fmla="*/ 1332548 h 6857998"/>
              <a:gd name="connsiteX7570" fmla="*/ 576897 w 7705725"/>
              <a:gd name="connsiteY7570" fmla="*/ 1334135 h 6857998"/>
              <a:gd name="connsiteX7571" fmla="*/ 574993 w 7705725"/>
              <a:gd name="connsiteY7571" fmla="*/ 1335723 h 6857998"/>
              <a:gd name="connsiteX7572" fmla="*/ 572453 w 7705725"/>
              <a:gd name="connsiteY7572" fmla="*/ 1336358 h 6857998"/>
              <a:gd name="connsiteX7573" fmla="*/ 569912 w 7705725"/>
              <a:gd name="connsiteY7573" fmla="*/ 1336993 h 6857998"/>
              <a:gd name="connsiteX7574" fmla="*/ 566737 w 7705725"/>
              <a:gd name="connsiteY7574" fmla="*/ 1336993 h 6857998"/>
              <a:gd name="connsiteX7575" fmla="*/ 563880 w 7705725"/>
              <a:gd name="connsiteY7575" fmla="*/ 1336675 h 6857998"/>
              <a:gd name="connsiteX7576" fmla="*/ 560070 w 7705725"/>
              <a:gd name="connsiteY7576" fmla="*/ 1336040 h 6857998"/>
              <a:gd name="connsiteX7577" fmla="*/ 556260 w 7705725"/>
              <a:gd name="connsiteY7577" fmla="*/ 1334770 h 6857998"/>
              <a:gd name="connsiteX7578" fmla="*/ 552133 w 7705725"/>
              <a:gd name="connsiteY7578" fmla="*/ 1332865 h 6857998"/>
              <a:gd name="connsiteX7579" fmla="*/ 547370 w 7705725"/>
              <a:gd name="connsiteY7579" fmla="*/ 1330325 h 6857998"/>
              <a:gd name="connsiteX7580" fmla="*/ 544830 w 7705725"/>
              <a:gd name="connsiteY7580" fmla="*/ 1332865 h 6857998"/>
              <a:gd name="connsiteX7581" fmla="*/ 542608 w 7705725"/>
              <a:gd name="connsiteY7581" fmla="*/ 1335723 h 6857998"/>
              <a:gd name="connsiteX7582" fmla="*/ 541338 w 7705725"/>
              <a:gd name="connsiteY7582" fmla="*/ 1338263 h 6857998"/>
              <a:gd name="connsiteX7583" fmla="*/ 540067 w 7705725"/>
              <a:gd name="connsiteY7583" fmla="*/ 1340485 h 6857998"/>
              <a:gd name="connsiteX7584" fmla="*/ 538798 w 7705725"/>
              <a:gd name="connsiteY7584" fmla="*/ 1343025 h 6857998"/>
              <a:gd name="connsiteX7585" fmla="*/ 538480 w 7705725"/>
              <a:gd name="connsiteY7585" fmla="*/ 1345565 h 6857998"/>
              <a:gd name="connsiteX7586" fmla="*/ 538163 w 7705725"/>
              <a:gd name="connsiteY7586" fmla="*/ 1348105 h 6857998"/>
              <a:gd name="connsiteX7587" fmla="*/ 537845 w 7705725"/>
              <a:gd name="connsiteY7587" fmla="*/ 1350328 h 6857998"/>
              <a:gd name="connsiteX7588" fmla="*/ 538480 w 7705725"/>
              <a:gd name="connsiteY7588" fmla="*/ 1354773 h 6857998"/>
              <a:gd name="connsiteX7589" fmla="*/ 539750 w 7705725"/>
              <a:gd name="connsiteY7589" fmla="*/ 1359535 h 6857998"/>
              <a:gd name="connsiteX7590" fmla="*/ 541655 w 7705725"/>
              <a:gd name="connsiteY7590" fmla="*/ 1363980 h 6857998"/>
              <a:gd name="connsiteX7591" fmla="*/ 543560 w 7705725"/>
              <a:gd name="connsiteY7591" fmla="*/ 1368425 h 6857998"/>
              <a:gd name="connsiteX7592" fmla="*/ 545465 w 7705725"/>
              <a:gd name="connsiteY7592" fmla="*/ 1372870 h 6857998"/>
              <a:gd name="connsiteX7593" fmla="*/ 547370 w 7705725"/>
              <a:gd name="connsiteY7593" fmla="*/ 1377633 h 6857998"/>
              <a:gd name="connsiteX7594" fmla="*/ 548323 w 7705725"/>
              <a:gd name="connsiteY7594" fmla="*/ 1382078 h 6857998"/>
              <a:gd name="connsiteX7595" fmla="*/ 548958 w 7705725"/>
              <a:gd name="connsiteY7595" fmla="*/ 1386523 h 6857998"/>
              <a:gd name="connsiteX7596" fmla="*/ 548958 w 7705725"/>
              <a:gd name="connsiteY7596" fmla="*/ 1389063 h 6857998"/>
              <a:gd name="connsiteX7597" fmla="*/ 548640 w 7705725"/>
              <a:gd name="connsiteY7597" fmla="*/ 1391286 h 6857998"/>
              <a:gd name="connsiteX7598" fmla="*/ 548323 w 7705725"/>
              <a:gd name="connsiteY7598" fmla="*/ 1393825 h 6857998"/>
              <a:gd name="connsiteX7599" fmla="*/ 547687 w 7705725"/>
              <a:gd name="connsiteY7599" fmla="*/ 1396365 h 6857998"/>
              <a:gd name="connsiteX7600" fmla="*/ 546100 w 7705725"/>
              <a:gd name="connsiteY7600" fmla="*/ 1398905 h 6857998"/>
              <a:gd name="connsiteX7601" fmla="*/ 544512 w 7705725"/>
              <a:gd name="connsiteY7601" fmla="*/ 1401128 h 6857998"/>
              <a:gd name="connsiteX7602" fmla="*/ 542608 w 7705725"/>
              <a:gd name="connsiteY7602" fmla="*/ 1403985 h 6857998"/>
              <a:gd name="connsiteX7603" fmla="*/ 540385 w 7705725"/>
              <a:gd name="connsiteY7603" fmla="*/ 1406525 h 6857998"/>
              <a:gd name="connsiteX7604" fmla="*/ 534035 w 7705725"/>
              <a:gd name="connsiteY7604" fmla="*/ 1402715 h 6857998"/>
              <a:gd name="connsiteX7605" fmla="*/ 530860 w 7705725"/>
              <a:gd name="connsiteY7605" fmla="*/ 1401128 h 6857998"/>
              <a:gd name="connsiteX7606" fmla="*/ 528003 w 7705725"/>
              <a:gd name="connsiteY7606" fmla="*/ 1399858 h 6857998"/>
              <a:gd name="connsiteX7607" fmla="*/ 524828 w 7705725"/>
              <a:gd name="connsiteY7607" fmla="*/ 1398905 h 6857998"/>
              <a:gd name="connsiteX7608" fmla="*/ 522288 w 7705725"/>
              <a:gd name="connsiteY7608" fmla="*/ 1398270 h 6857998"/>
              <a:gd name="connsiteX7609" fmla="*/ 519430 w 7705725"/>
              <a:gd name="connsiteY7609" fmla="*/ 1397953 h 6857998"/>
              <a:gd name="connsiteX7610" fmla="*/ 516572 w 7705725"/>
              <a:gd name="connsiteY7610" fmla="*/ 1397953 h 6857998"/>
              <a:gd name="connsiteX7611" fmla="*/ 514032 w 7705725"/>
              <a:gd name="connsiteY7611" fmla="*/ 1397953 h 6857998"/>
              <a:gd name="connsiteX7612" fmla="*/ 511493 w 7705725"/>
              <a:gd name="connsiteY7612" fmla="*/ 1398270 h 6857998"/>
              <a:gd name="connsiteX7613" fmla="*/ 508635 w 7705725"/>
              <a:gd name="connsiteY7613" fmla="*/ 1398588 h 6857998"/>
              <a:gd name="connsiteX7614" fmla="*/ 506412 w 7705725"/>
              <a:gd name="connsiteY7614" fmla="*/ 1399223 h 6857998"/>
              <a:gd name="connsiteX7615" fmla="*/ 501650 w 7705725"/>
              <a:gd name="connsiteY7615" fmla="*/ 1401763 h 6857998"/>
              <a:gd name="connsiteX7616" fmla="*/ 497205 w 7705725"/>
              <a:gd name="connsiteY7616" fmla="*/ 1404620 h 6857998"/>
              <a:gd name="connsiteX7617" fmla="*/ 499427 w 7705725"/>
              <a:gd name="connsiteY7617" fmla="*/ 1405890 h 6857998"/>
              <a:gd name="connsiteX7618" fmla="*/ 501650 w 7705725"/>
              <a:gd name="connsiteY7618" fmla="*/ 1406843 h 6857998"/>
              <a:gd name="connsiteX7619" fmla="*/ 503555 w 7705725"/>
              <a:gd name="connsiteY7619" fmla="*/ 1408430 h 6857998"/>
              <a:gd name="connsiteX7620" fmla="*/ 505460 w 7705725"/>
              <a:gd name="connsiteY7620" fmla="*/ 1410335 h 6857998"/>
              <a:gd name="connsiteX7621" fmla="*/ 507365 w 7705725"/>
              <a:gd name="connsiteY7621" fmla="*/ 1412240 h 6857998"/>
              <a:gd name="connsiteX7622" fmla="*/ 508635 w 7705725"/>
              <a:gd name="connsiteY7622" fmla="*/ 1414463 h 6857998"/>
              <a:gd name="connsiteX7623" fmla="*/ 511175 w 7705725"/>
              <a:gd name="connsiteY7623" fmla="*/ 1418591 h 6857998"/>
              <a:gd name="connsiteX7624" fmla="*/ 512762 w 7705725"/>
              <a:gd name="connsiteY7624" fmla="*/ 1423353 h 6857998"/>
              <a:gd name="connsiteX7625" fmla="*/ 513715 w 7705725"/>
              <a:gd name="connsiteY7625" fmla="*/ 1428750 h 6857998"/>
              <a:gd name="connsiteX7626" fmla="*/ 513715 w 7705725"/>
              <a:gd name="connsiteY7626" fmla="*/ 1434148 h 6857998"/>
              <a:gd name="connsiteX7627" fmla="*/ 512762 w 7705725"/>
              <a:gd name="connsiteY7627" fmla="*/ 1439228 h 6857998"/>
              <a:gd name="connsiteX7628" fmla="*/ 512128 w 7705725"/>
              <a:gd name="connsiteY7628" fmla="*/ 1442085 h 6857998"/>
              <a:gd name="connsiteX7629" fmla="*/ 511175 w 7705725"/>
              <a:gd name="connsiteY7629" fmla="*/ 1444625 h 6857998"/>
              <a:gd name="connsiteX7630" fmla="*/ 509905 w 7705725"/>
              <a:gd name="connsiteY7630" fmla="*/ 1447165 h 6857998"/>
              <a:gd name="connsiteX7631" fmla="*/ 508318 w 7705725"/>
              <a:gd name="connsiteY7631" fmla="*/ 1450023 h 6857998"/>
              <a:gd name="connsiteX7632" fmla="*/ 506730 w 7705725"/>
              <a:gd name="connsiteY7632" fmla="*/ 1452246 h 6857998"/>
              <a:gd name="connsiteX7633" fmla="*/ 504507 w 7705725"/>
              <a:gd name="connsiteY7633" fmla="*/ 1454468 h 6857998"/>
              <a:gd name="connsiteX7634" fmla="*/ 502603 w 7705725"/>
              <a:gd name="connsiteY7634" fmla="*/ 1456690 h 6857998"/>
              <a:gd name="connsiteX7635" fmla="*/ 500062 w 7705725"/>
              <a:gd name="connsiteY7635" fmla="*/ 1458595 h 6857998"/>
              <a:gd name="connsiteX7636" fmla="*/ 497522 w 7705725"/>
              <a:gd name="connsiteY7636" fmla="*/ 1460500 h 6857998"/>
              <a:gd name="connsiteX7637" fmla="*/ 494347 w 7705725"/>
              <a:gd name="connsiteY7637" fmla="*/ 1462088 h 6857998"/>
              <a:gd name="connsiteX7638" fmla="*/ 491172 w 7705725"/>
              <a:gd name="connsiteY7638" fmla="*/ 1463358 h 6857998"/>
              <a:gd name="connsiteX7639" fmla="*/ 487680 w 7705725"/>
              <a:gd name="connsiteY7639" fmla="*/ 1464628 h 6857998"/>
              <a:gd name="connsiteX7640" fmla="*/ 483870 w 7705725"/>
              <a:gd name="connsiteY7640" fmla="*/ 1465898 h 6857998"/>
              <a:gd name="connsiteX7641" fmla="*/ 479742 w 7705725"/>
              <a:gd name="connsiteY7641" fmla="*/ 1466533 h 6857998"/>
              <a:gd name="connsiteX7642" fmla="*/ 475298 w 7705725"/>
              <a:gd name="connsiteY7642" fmla="*/ 1467168 h 6857998"/>
              <a:gd name="connsiteX7643" fmla="*/ 470535 w 7705725"/>
              <a:gd name="connsiteY7643" fmla="*/ 1467168 h 6857998"/>
              <a:gd name="connsiteX7644" fmla="*/ 473710 w 7705725"/>
              <a:gd name="connsiteY7644" fmla="*/ 1470343 h 6857998"/>
              <a:gd name="connsiteX7645" fmla="*/ 476250 w 7705725"/>
              <a:gd name="connsiteY7645" fmla="*/ 1472883 h 6857998"/>
              <a:gd name="connsiteX7646" fmla="*/ 479425 w 7705725"/>
              <a:gd name="connsiteY7646" fmla="*/ 1474788 h 6857998"/>
              <a:gd name="connsiteX7647" fmla="*/ 481965 w 7705725"/>
              <a:gd name="connsiteY7647" fmla="*/ 1476375 h 6857998"/>
              <a:gd name="connsiteX7648" fmla="*/ 484187 w 7705725"/>
              <a:gd name="connsiteY7648" fmla="*/ 1477328 h 6857998"/>
              <a:gd name="connsiteX7649" fmla="*/ 486410 w 7705725"/>
              <a:gd name="connsiteY7649" fmla="*/ 1478280 h 6857998"/>
              <a:gd name="connsiteX7650" fmla="*/ 488633 w 7705725"/>
              <a:gd name="connsiteY7650" fmla="*/ 1478598 h 6857998"/>
              <a:gd name="connsiteX7651" fmla="*/ 491172 w 7705725"/>
              <a:gd name="connsiteY7651" fmla="*/ 1478598 h 6857998"/>
              <a:gd name="connsiteX7652" fmla="*/ 493395 w 7705725"/>
              <a:gd name="connsiteY7652" fmla="*/ 1478598 h 6857998"/>
              <a:gd name="connsiteX7653" fmla="*/ 495300 w 7705725"/>
              <a:gd name="connsiteY7653" fmla="*/ 1477963 h 6857998"/>
              <a:gd name="connsiteX7654" fmla="*/ 499427 w 7705725"/>
              <a:gd name="connsiteY7654" fmla="*/ 1476375 h 6857998"/>
              <a:gd name="connsiteX7655" fmla="*/ 503237 w 7705725"/>
              <a:gd name="connsiteY7655" fmla="*/ 1474470 h 6857998"/>
              <a:gd name="connsiteX7656" fmla="*/ 506412 w 7705725"/>
              <a:gd name="connsiteY7656" fmla="*/ 1471930 h 6857998"/>
              <a:gd name="connsiteX7657" fmla="*/ 510222 w 7705725"/>
              <a:gd name="connsiteY7657" fmla="*/ 1469390 h 6857998"/>
              <a:gd name="connsiteX7658" fmla="*/ 514032 w 7705725"/>
              <a:gd name="connsiteY7658" fmla="*/ 1467168 h 6857998"/>
              <a:gd name="connsiteX7659" fmla="*/ 517842 w 7705725"/>
              <a:gd name="connsiteY7659" fmla="*/ 1465263 h 6857998"/>
              <a:gd name="connsiteX7660" fmla="*/ 519747 w 7705725"/>
              <a:gd name="connsiteY7660" fmla="*/ 1464628 h 6857998"/>
              <a:gd name="connsiteX7661" fmla="*/ 521653 w 7705725"/>
              <a:gd name="connsiteY7661" fmla="*/ 1464310 h 6857998"/>
              <a:gd name="connsiteX7662" fmla="*/ 523875 w 7705725"/>
              <a:gd name="connsiteY7662" fmla="*/ 1464310 h 6857998"/>
              <a:gd name="connsiteX7663" fmla="*/ 526097 w 7705725"/>
              <a:gd name="connsiteY7663" fmla="*/ 1464310 h 6857998"/>
              <a:gd name="connsiteX7664" fmla="*/ 528320 w 7705725"/>
              <a:gd name="connsiteY7664" fmla="*/ 1464945 h 6857998"/>
              <a:gd name="connsiteX7665" fmla="*/ 530542 w 7705725"/>
              <a:gd name="connsiteY7665" fmla="*/ 1465898 h 6857998"/>
              <a:gd name="connsiteX7666" fmla="*/ 533400 w 7705725"/>
              <a:gd name="connsiteY7666" fmla="*/ 1466850 h 6857998"/>
              <a:gd name="connsiteX7667" fmla="*/ 535623 w 7705725"/>
              <a:gd name="connsiteY7667" fmla="*/ 1468438 h 6857998"/>
              <a:gd name="connsiteX7668" fmla="*/ 538480 w 7705725"/>
              <a:gd name="connsiteY7668" fmla="*/ 1470660 h 6857998"/>
              <a:gd name="connsiteX7669" fmla="*/ 541338 w 7705725"/>
              <a:gd name="connsiteY7669" fmla="*/ 1472883 h 6857998"/>
              <a:gd name="connsiteX7670" fmla="*/ 518478 w 7705725"/>
              <a:gd name="connsiteY7670" fmla="*/ 1516063 h 6857998"/>
              <a:gd name="connsiteX7671" fmla="*/ 500062 w 7705725"/>
              <a:gd name="connsiteY7671" fmla="*/ 1550353 h 6857998"/>
              <a:gd name="connsiteX7672" fmla="*/ 491491 w 7705725"/>
              <a:gd name="connsiteY7672" fmla="*/ 1566228 h 6857998"/>
              <a:gd name="connsiteX7673" fmla="*/ 483552 w 7705725"/>
              <a:gd name="connsiteY7673" fmla="*/ 1582420 h 6857998"/>
              <a:gd name="connsiteX7674" fmla="*/ 475298 w 7705725"/>
              <a:gd name="connsiteY7674" fmla="*/ 1599565 h 6857998"/>
              <a:gd name="connsiteX7675" fmla="*/ 467042 w 7705725"/>
              <a:gd name="connsiteY7675" fmla="*/ 1619250 h 6857998"/>
              <a:gd name="connsiteX7676" fmla="*/ 470217 w 7705725"/>
              <a:gd name="connsiteY7676" fmla="*/ 1621790 h 6857998"/>
              <a:gd name="connsiteX7677" fmla="*/ 473392 w 7705725"/>
              <a:gd name="connsiteY7677" fmla="*/ 1624013 h 6857998"/>
              <a:gd name="connsiteX7678" fmla="*/ 476250 w 7705725"/>
              <a:gd name="connsiteY7678" fmla="*/ 1625600 h 6857998"/>
              <a:gd name="connsiteX7679" fmla="*/ 479425 w 7705725"/>
              <a:gd name="connsiteY7679" fmla="*/ 1626870 h 6857998"/>
              <a:gd name="connsiteX7680" fmla="*/ 481965 w 7705725"/>
              <a:gd name="connsiteY7680" fmla="*/ 1627823 h 6857998"/>
              <a:gd name="connsiteX7681" fmla="*/ 484505 w 7705725"/>
              <a:gd name="connsiteY7681" fmla="*/ 1628458 h 6857998"/>
              <a:gd name="connsiteX7682" fmla="*/ 487362 w 7705725"/>
              <a:gd name="connsiteY7682" fmla="*/ 1628458 h 6857998"/>
              <a:gd name="connsiteX7683" fmla="*/ 489585 w 7705725"/>
              <a:gd name="connsiteY7683" fmla="*/ 1628458 h 6857998"/>
              <a:gd name="connsiteX7684" fmla="*/ 491808 w 7705725"/>
              <a:gd name="connsiteY7684" fmla="*/ 1627823 h 6857998"/>
              <a:gd name="connsiteX7685" fmla="*/ 494030 w 7705725"/>
              <a:gd name="connsiteY7685" fmla="*/ 1627188 h 6857998"/>
              <a:gd name="connsiteX7686" fmla="*/ 498158 w 7705725"/>
              <a:gd name="connsiteY7686" fmla="*/ 1625283 h 6857998"/>
              <a:gd name="connsiteX7687" fmla="*/ 502285 w 7705725"/>
              <a:gd name="connsiteY7687" fmla="*/ 1623060 h 6857998"/>
              <a:gd name="connsiteX7688" fmla="*/ 506412 w 7705725"/>
              <a:gd name="connsiteY7688" fmla="*/ 1620838 h 6857998"/>
              <a:gd name="connsiteX7689" fmla="*/ 510540 w 7705725"/>
              <a:gd name="connsiteY7689" fmla="*/ 1617980 h 6857998"/>
              <a:gd name="connsiteX7690" fmla="*/ 514668 w 7705725"/>
              <a:gd name="connsiteY7690" fmla="*/ 1616393 h 6857998"/>
              <a:gd name="connsiteX7691" fmla="*/ 516572 w 7705725"/>
              <a:gd name="connsiteY7691" fmla="*/ 1615440 h 6857998"/>
              <a:gd name="connsiteX7692" fmla="*/ 518795 w 7705725"/>
              <a:gd name="connsiteY7692" fmla="*/ 1614805 h 6857998"/>
              <a:gd name="connsiteX7693" fmla="*/ 521336 w 7705725"/>
              <a:gd name="connsiteY7693" fmla="*/ 1614805 h 6857998"/>
              <a:gd name="connsiteX7694" fmla="*/ 523875 w 7705725"/>
              <a:gd name="connsiteY7694" fmla="*/ 1614488 h 6857998"/>
              <a:gd name="connsiteX7695" fmla="*/ 526097 w 7705725"/>
              <a:gd name="connsiteY7695" fmla="*/ 1614805 h 6857998"/>
              <a:gd name="connsiteX7696" fmla="*/ 528638 w 7705725"/>
              <a:gd name="connsiteY7696" fmla="*/ 1615440 h 6857998"/>
              <a:gd name="connsiteX7697" fmla="*/ 531813 w 7705725"/>
              <a:gd name="connsiteY7697" fmla="*/ 1616393 h 6857998"/>
              <a:gd name="connsiteX7698" fmla="*/ 534352 w 7705725"/>
              <a:gd name="connsiteY7698" fmla="*/ 1617663 h 6857998"/>
              <a:gd name="connsiteX7699" fmla="*/ 537527 w 7705725"/>
              <a:gd name="connsiteY7699" fmla="*/ 1619568 h 6857998"/>
              <a:gd name="connsiteX7700" fmla="*/ 540702 w 7705725"/>
              <a:gd name="connsiteY7700" fmla="*/ 1621790 h 6857998"/>
              <a:gd name="connsiteX7701" fmla="*/ 544195 w 7705725"/>
              <a:gd name="connsiteY7701" fmla="*/ 1624965 h 6857998"/>
              <a:gd name="connsiteX7702" fmla="*/ 548006 w 7705725"/>
              <a:gd name="connsiteY7702" fmla="*/ 1628458 h 6857998"/>
              <a:gd name="connsiteX7703" fmla="*/ 542290 w 7705725"/>
              <a:gd name="connsiteY7703" fmla="*/ 1633220 h 6857998"/>
              <a:gd name="connsiteX7704" fmla="*/ 537527 w 7705725"/>
              <a:gd name="connsiteY7704" fmla="*/ 1637983 h 6857998"/>
              <a:gd name="connsiteX7705" fmla="*/ 532765 w 7705725"/>
              <a:gd name="connsiteY7705" fmla="*/ 1643380 h 6857998"/>
              <a:gd name="connsiteX7706" fmla="*/ 528638 w 7705725"/>
              <a:gd name="connsiteY7706" fmla="*/ 1648778 h 6857998"/>
              <a:gd name="connsiteX7707" fmla="*/ 525463 w 7705725"/>
              <a:gd name="connsiteY7707" fmla="*/ 1653858 h 6857998"/>
              <a:gd name="connsiteX7708" fmla="*/ 522288 w 7705725"/>
              <a:gd name="connsiteY7708" fmla="*/ 1659255 h 6857998"/>
              <a:gd name="connsiteX7709" fmla="*/ 519747 w 7705725"/>
              <a:gd name="connsiteY7709" fmla="*/ 1664971 h 6857998"/>
              <a:gd name="connsiteX7710" fmla="*/ 517525 w 7705725"/>
              <a:gd name="connsiteY7710" fmla="*/ 1670685 h 6857998"/>
              <a:gd name="connsiteX7711" fmla="*/ 515303 w 7705725"/>
              <a:gd name="connsiteY7711" fmla="*/ 1675765 h 6857998"/>
              <a:gd name="connsiteX7712" fmla="*/ 513397 w 7705725"/>
              <a:gd name="connsiteY7712" fmla="*/ 1681480 h 6857998"/>
              <a:gd name="connsiteX7713" fmla="*/ 510222 w 7705725"/>
              <a:gd name="connsiteY7713" fmla="*/ 1692911 h 6857998"/>
              <a:gd name="connsiteX7714" fmla="*/ 505143 w 7705725"/>
              <a:gd name="connsiteY7714" fmla="*/ 1715136 h 6857998"/>
              <a:gd name="connsiteX7715" fmla="*/ 502285 w 7705725"/>
              <a:gd name="connsiteY7715" fmla="*/ 1725613 h 6857998"/>
              <a:gd name="connsiteX7716" fmla="*/ 499427 w 7705725"/>
              <a:gd name="connsiteY7716" fmla="*/ 1735773 h 6857998"/>
              <a:gd name="connsiteX7717" fmla="*/ 497522 w 7705725"/>
              <a:gd name="connsiteY7717" fmla="*/ 1740853 h 6857998"/>
              <a:gd name="connsiteX7718" fmla="*/ 495300 w 7705725"/>
              <a:gd name="connsiteY7718" fmla="*/ 1745615 h 6857998"/>
              <a:gd name="connsiteX7719" fmla="*/ 493077 w 7705725"/>
              <a:gd name="connsiteY7719" fmla="*/ 1750061 h 6857998"/>
              <a:gd name="connsiteX7720" fmla="*/ 489902 w 7705725"/>
              <a:gd name="connsiteY7720" fmla="*/ 1754823 h 6857998"/>
              <a:gd name="connsiteX7721" fmla="*/ 487045 w 7705725"/>
              <a:gd name="connsiteY7721" fmla="*/ 1758951 h 6857998"/>
              <a:gd name="connsiteX7722" fmla="*/ 483235 w 7705725"/>
              <a:gd name="connsiteY7722" fmla="*/ 1762443 h 6857998"/>
              <a:gd name="connsiteX7723" fmla="*/ 479425 w 7705725"/>
              <a:gd name="connsiteY7723" fmla="*/ 1766253 h 6857998"/>
              <a:gd name="connsiteX7724" fmla="*/ 474345 w 7705725"/>
              <a:gd name="connsiteY7724" fmla="*/ 1769745 h 6857998"/>
              <a:gd name="connsiteX7725" fmla="*/ 469582 w 7705725"/>
              <a:gd name="connsiteY7725" fmla="*/ 1773238 h 6857998"/>
              <a:gd name="connsiteX7726" fmla="*/ 463867 w 7705725"/>
              <a:gd name="connsiteY7726" fmla="*/ 1775778 h 6857998"/>
              <a:gd name="connsiteX7727" fmla="*/ 457517 w 7705725"/>
              <a:gd name="connsiteY7727" fmla="*/ 1778318 h 6857998"/>
              <a:gd name="connsiteX7728" fmla="*/ 450532 w 7705725"/>
              <a:gd name="connsiteY7728" fmla="*/ 1780540 h 6857998"/>
              <a:gd name="connsiteX7729" fmla="*/ 449897 w 7705725"/>
              <a:gd name="connsiteY7729" fmla="*/ 1784985 h 6857998"/>
              <a:gd name="connsiteX7730" fmla="*/ 449897 w 7705725"/>
              <a:gd name="connsiteY7730" fmla="*/ 1788478 h 6857998"/>
              <a:gd name="connsiteX7731" fmla="*/ 449897 w 7705725"/>
              <a:gd name="connsiteY7731" fmla="*/ 1791970 h 6857998"/>
              <a:gd name="connsiteX7732" fmla="*/ 450215 w 7705725"/>
              <a:gd name="connsiteY7732" fmla="*/ 1795145 h 6857998"/>
              <a:gd name="connsiteX7733" fmla="*/ 451167 w 7705725"/>
              <a:gd name="connsiteY7733" fmla="*/ 1797686 h 6857998"/>
              <a:gd name="connsiteX7734" fmla="*/ 452120 w 7705725"/>
              <a:gd name="connsiteY7734" fmla="*/ 1799908 h 6857998"/>
              <a:gd name="connsiteX7735" fmla="*/ 453707 w 7705725"/>
              <a:gd name="connsiteY7735" fmla="*/ 1801813 h 6857998"/>
              <a:gd name="connsiteX7736" fmla="*/ 455295 w 7705725"/>
              <a:gd name="connsiteY7736" fmla="*/ 1803401 h 6857998"/>
              <a:gd name="connsiteX7737" fmla="*/ 457517 w 7705725"/>
              <a:gd name="connsiteY7737" fmla="*/ 1804988 h 6857998"/>
              <a:gd name="connsiteX7738" fmla="*/ 459740 w 7705725"/>
              <a:gd name="connsiteY7738" fmla="*/ 1805623 h 6857998"/>
              <a:gd name="connsiteX7739" fmla="*/ 462280 w 7705725"/>
              <a:gd name="connsiteY7739" fmla="*/ 1806258 h 6857998"/>
              <a:gd name="connsiteX7740" fmla="*/ 465138 w 7705725"/>
              <a:gd name="connsiteY7740" fmla="*/ 1807210 h 6857998"/>
              <a:gd name="connsiteX7741" fmla="*/ 467995 w 7705725"/>
              <a:gd name="connsiteY7741" fmla="*/ 1807528 h 6857998"/>
              <a:gd name="connsiteX7742" fmla="*/ 471488 w 7705725"/>
              <a:gd name="connsiteY7742" fmla="*/ 1807528 h 6857998"/>
              <a:gd name="connsiteX7743" fmla="*/ 479108 w 7705725"/>
              <a:gd name="connsiteY7743" fmla="*/ 1806576 h 6857998"/>
              <a:gd name="connsiteX7744" fmla="*/ 479425 w 7705725"/>
              <a:gd name="connsiteY7744" fmla="*/ 1809433 h 6857998"/>
              <a:gd name="connsiteX7745" fmla="*/ 479425 w 7705725"/>
              <a:gd name="connsiteY7745" fmla="*/ 1811655 h 6857998"/>
              <a:gd name="connsiteX7746" fmla="*/ 479108 w 7705725"/>
              <a:gd name="connsiteY7746" fmla="*/ 1813878 h 6857998"/>
              <a:gd name="connsiteX7747" fmla="*/ 478473 w 7705725"/>
              <a:gd name="connsiteY7747" fmla="*/ 1816100 h 6857998"/>
              <a:gd name="connsiteX7748" fmla="*/ 477837 w 7705725"/>
              <a:gd name="connsiteY7748" fmla="*/ 1817688 h 6857998"/>
              <a:gd name="connsiteX7749" fmla="*/ 476567 w 7705725"/>
              <a:gd name="connsiteY7749" fmla="*/ 1819593 h 6857998"/>
              <a:gd name="connsiteX7750" fmla="*/ 474027 w 7705725"/>
              <a:gd name="connsiteY7750" fmla="*/ 1822451 h 6857998"/>
              <a:gd name="connsiteX7751" fmla="*/ 471170 w 7705725"/>
              <a:gd name="connsiteY7751" fmla="*/ 1824673 h 6857998"/>
              <a:gd name="connsiteX7752" fmla="*/ 467677 w 7705725"/>
              <a:gd name="connsiteY7752" fmla="*/ 1827213 h 6857998"/>
              <a:gd name="connsiteX7753" fmla="*/ 464185 w 7705725"/>
              <a:gd name="connsiteY7753" fmla="*/ 1828483 h 6857998"/>
              <a:gd name="connsiteX7754" fmla="*/ 461010 w 7705725"/>
              <a:gd name="connsiteY7754" fmla="*/ 1830071 h 6857998"/>
              <a:gd name="connsiteX7755" fmla="*/ 455295 w 7705725"/>
              <a:gd name="connsiteY7755" fmla="*/ 1832611 h 6857998"/>
              <a:gd name="connsiteX7756" fmla="*/ 453072 w 7705725"/>
              <a:gd name="connsiteY7756" fmla="*/ 1834198 h 6857998"/>
              <a:gd name="connsiteX7757" fmla="*/ 451803 w 7705725"/>
              <a:gd name="connsiteY7757" fmla="*/ 1835786 h 6857998"/>
              <a:gd name="connsiteX7758" fmla="*/ 451803 w 7705725"/>
              <a:gd name="connsiteY7758" fmla="*/ 1836420 h 6857998"/>
              <a:gd name="connsiteX7759" fmla="*/ 451803 w 7705725"/>
              <a:gd name="connsiteY7759" fmla="*/ 1837373 h 6857998"/>
              <a:gd name="connsiteX7760" fmla="*/ 452120 w 7705725"/>
              <a:gd name="connsiteY7760" fmla="*/ 1838326 h 6857998"/>
              <a:gd name="connsiteX7761" fmla="*/ 453072 w 7705725"/>
              <a:gd name="connsiteY7761" fmla="*/ 1839278 h 6857998"/>
              <a:gd name="connsiteX7762" fmla="*/ 455613 w 7705725"/>
              <a:gd name="connsiteY7762" fmla="*/ 1841501 h 6857998"/>
              <a:gd name="connsiteX7763" fmla="*/ 460057 w 7705725"/>
              <a:gd name="connsiteY7763" fmla="*/ 1844041 h 6857998"/>
              <a:gd name="connsiteX7764" fmla="*/ 457517 w 7705725"/>
              <a:gd name="connsiteY7764" fmla="*/ 1847533 h 6857998"/>
              <a:gd name="connsiteX7765" fmla="*/ 456247 w 7705725"/>
              <a:gd name="connsiteY7765" fmla="*/ 1848486 h 6857998"/>
              <a:gd name="connsiteX7766" fmla="*/ 454978 w 7705725"/>
              <a:gd name="connsiteY7766" fmla="*/ 1849438 h 6857998"/>
              <a:gd name="connsiteX7767" fmla="*/ 453707 w 7705725"/>
              <a:gd name="connsiteY7767" fmla="*/ 1849755 h 6857998"/>
              <a:gd name="connsiteX7768" fmla="*/ 452438 w 7705725"/>
              <a:gd name="connsiteY7768" fmla="*/ 1849755 h 6857998"/>
              <a:gd name="connsiteX7769" fmla="*/ 451486 w 7705725"/>
              <a:gd name="connsiteY7769" fmla="*/ 1849438 h 6857998"/>
              <a:gd name="connsiteX7770" fmla="*/ 449897 w 7705725"/>
              <a:gd name="connsiteY7770" fmla="*/ 1849121 h 6857998"/>
              <a:gd name="connsiteX7771" fmla="*/ 447675 w 7705725"/>
              <a:gd name="connsiteY7771" fmla="*/ 1847533 h 6857998"/>
              <a:gd name="connsiteX7772" fmla="*/ 445453 w 7705725"/>
              <a:gd name="connsiteY7772" fmla="*/ 1845310 h 6857998"/>
              <a:gd name="connsiteX7773" fmla="*/ 442912 w 7705725"/>
              <a:gd name="connsiteY7773" fmla="*/ 1842135 h 6857998"/>
              <a:gd name="connsiteX7774" fmla="*/ 440372 w 7705725"/>
              <a:gd name="connsiteY7774" fmla="*/ 1838643 h 6857998"/>
              <a:gd name="connsiteX7775" fmla="*/ 435610 w 7705725"/>
              <a:gd name="connsiteY7775" fmla="*/ 1831341 h 6857998"/>
              <a:gd name="connsiteX7776" fmla="*/ 430847 w 7705725"/>
              <a:gd name="connsiteY7776" fmla="*/ 1823721 h 6857998"/>
              <a:gd name="connsiteX7777" fmla="*/ 427990 w 7705725"/>
              <a:gd name="connsiteY7777" fmla="*/ 1820228 h 6857998"/>
              <a:gd name="connsiteX7778" fmla="*/ 425450 w 7705725"/>
              <a:gd name="connsiteY7778" fmla="*/ 1817370 h 6857998"/>
              <a:gd name="connsiteX7779" fmla="*/ 422910 w 7705725"/>
              <a:gd name="connsiteY7779" fmla="*/ 1815148 h 6857998"/>
              <a:gd name="connsiteX7780" fmla="*/ 419735 w 7705725"/>
              <a:gd name="connsiteY7780" fmla="*/ 1813561 h 6857998"/>
              <a:gd name="connsiteX7781" fmla="*/ 417830 w 7705725"/>
              <a:gd name="connsiteY7781" fmla="*/ 1842135 h 6857998"/>
              <a:gd name="connsiteX7782" fmla="*/ 416877 w 7705725"/>
              <a:gd name="connsiteY7782" fmla="*/ 1855470 h 6857998"/>
              <a:gd name="connsiteX7783" fmla="*/ 415290 w 7705725"/>
              <a:gd name="connsiteY7783" fmla="*/ 1868171 h 6857998"/>
              <a:gd name="connsiteX7784" fmla="*/ 413702 w 7705725"/>
              <a:gd name="connsiteY7784" fmla="*/ 1880553 h 6857998"/>
              <a:gd name="connsiteX7785" fmla="*/ 411798 w 7705725"/>
              <a:gd name="connsiteY7785" fmla="*/ 1892618 h 6857998"/>
              <a:gd name="connsiteX7786" fmla="*/ 409258 w 7705725"/>
              <a:gd name="connsiteY7786" fmla="*/ 1904366 h 6857998"/>
              <a:gd name="connsiteX7787" fmla="*/ 406400 w 7705725"/>
              <a:gd name="connsiteY7787" fmla="*/ 1915795 h 6857998"/>
              <a:gd name="connsiteX7788" fmla="*/ 403542 w 7705725"/>
              <a:gd name="connsiteY7788" fmla="*/ 1926908 h 6857998"/>
              <a:gd name="connsiteX7789" fmla="*/ 399415 w 7705725"/>
              <a:gd name="connsiteY7789" fmla="*/ 1938338 h 6857998"/>
              <a:gd name="connsiteX7790" fmla="*/ 395288 w 7705725"/>
              <a:gd name="connsiteY7790" fmla="*/ 1949450 h 6857998"/>
              <a:gd name="connsiteX7791" fmla="*/ 389890 w 7705725"/>
              <a:gd name="connsiteY7791" fmla="*/ 1960563 h 6857998"/>
              <a:gd name="connsiteX7792" fmla="*/ 383857 w 7705725"/>
              <a:gd name="connsiteY7792" fmla="*/ 1971993 h 6857998"/>
              <a:gd name="connsiteX7793" fmla="*/ 377507 w 7705725"/>
              <a:gd name="connsiteY7793" fmla="*/ 1983740 h 6857998"/>
              <a:gd name="connsiteX7794" fmla="*/ 369570 w 7705725"/>
              <a:gd name="connsiteY7794" fmla="*/ 1995806 h 6857998"/>
              <a:gd name="connsiteX7795" fmla="*/ 361315 w 7705725"/>
              <a:gd name="connsiteY7795" fmla="*/ 2007871 h 6857998"/>
              <a:gd name="connsiteX7796" fmla="*/ 363220 w 7705725"/>
              <a:gd name="connsiteY7796" fmla="*/ 2008505 h 6857998"/>
              <a:gd name="connsiteX7797" fmla="*/ 365125 w 7705725"/>
              <a:gd name="connsiteY7797" fmla="*/ 2008823 h 6857998"/>
              <a:gd name="connsiteX7798" fmla="*/ 366712 w 7705725"/>
              <a:gd name="connsiteY7798" fmla="*/ 2008505 h 6857998"/>
              <a:gd name="connsiteX7799" fmla="*/ 367982 w 7705725"/>
              <a:gd name="connsiteY7799" fmla="*/ 2008188 h 6857998"/>
              <a:gd name="connsiteX7800" fmla="*/ 369570 w 7705725"/>
              <a:gd name="connsiteY7800" fmla="*/ 2007871 h 6857998"/>
              <a:gd name="connsiteX7801" fmla="*/ 370840 w 7705725"/>
              <a:gd name="connsiteY7801" fmla="*/ 2006601 h 6857998"/>
              <a:gd name="connsiteX7802" fmla="*/ 373062 w 7705725"/>
              <a:gd name="connsiteY7802" fmla="*/ 2004378 h 6857998"/>
              <a:gd name="connsiteX7803" fmla="*/ 374968 w 7705725"/>
              <a:gd name="connsiteY7803" fmla="*/ 2001838 h 6857998"/>
              <a:gd name="connsiteX7804" fmla="*/ 376872 w 7705725"/>
              <a:gd name="connsiteY7804" fmla="*/ 1998663 h 6857998"/>
              <a:gd name="connsiteX7805" fmla="*/ 378143 w 7705725"/>
              <a:gd name="connsiteY7805" fmla="*/ 1995806 h 6857998"/>
              <a:gd name="connsiteX7806" fmla="*/ 380047 w 7705725"/>
              <a:gd name="connsiteY7806" fmla="*/ 1992948 h 6857998"/>
              <a:gd name="connsiteX7807" fmla="*/ 377825 w 7705725"/>
              <a:gd name="connsiteY7807" fmla="*/ 2000251 h 6857998"/>
              <a:gd name="connsiteX7808" fmla="*/ 375603 w 7705725"/>
              <a:gd name="connsiteY7808" fmla="*/ 2008823 h 6857998"/>
              <a:gd name="connsiteX7809" fmla="*/ 370840 w 7705725"/>
              <a:gd name="connsiteY7809" fmla="*/ 2029778 h 6857998"/>
              <a:gd name="connsiteX7810" fmla="*/ 365125 w 7705725"/>
              <a:gd name="connsiteY7810" fmla="*/ 2053273 h 6857998"/>
              <a:gd name="connsiteX7811" fmla="*/ 361950 w 7705725"/>
              <a:gd name="connsiteY7811" fmla="*/ 2065973 h 6857998"/>
              <a:gd name="connsiteX7812" fmla="*/ 358775 w 7705725"/>
              <a:gd name="connsiteY7812" fmla="*/ 2078673 h 6857998"/>
              <a:gd name="connsiteX7813" fmla="*/ 354966 w 7705725"/>
              <a:gd name="connsiteY7813" fmla="*/ 2092008 h 6857998"/>
              <a:gd name="connsiteX7814" fmla="*/ 351155 w 7705725"/>
              <a:gd name="connsiteY7814" fmla="*/ 2104708 h 6857998"/>
              <a:gd name="connsiteX7815" fmla="*/ 346075 w 7705725"/>
              <a:gd name="connsiteY7815" fmla="*/ 2117090 h 6857998"/>
              <a:gd name="connsiteX7816" fmla="*/ 341312 w 7705725"/>
              <a:gd name="connsiteY7816" fmla="*/ 2129155 h 6857998"/>
              <a:gd name="connsiteX7817" fmla="*/ 335598 w 7705725"/>
              <a:gd name="connsiteY7817" fmla="*/ 2140903 h 6857998"/>
              <a:gd name="connsiteX7818" fmla="*/ 332740 w 7705725"/>
              <a:gd name="connsiteY7818" fmla="*/ 2146618 h 6857998"/>
              <a:gd name="connsiteX7819" fmla="*/ 329248 w 7705725"/>
              <a:gd name="connsiteY7819" fmla="*/ 2151697 h 6857998"/>
              <a:gd name="connsiteX7820" fmla="*/ 325755 w 7705725"/>
              <a:gd name="connsiteY7820" fmla="*/ 2156778 h 6857998"/>
              <a:gd name="connsiteX7821" fmla="*/ 322580 w 7705725"/>
              <a:gd name="connsiteY7821" fmla="*/ 2161222 h 6857998"/>
              <a:gd name="connsiteX7822" fmla="*/ 318770 w 7705725"/>
              <a:gd name="connsiteY7822" fmla="*/ 2165668 h 6857998"/>
              <a:gd name="connsiteX7823" fmla="*/ 314642 w 7705725"/>
              <a:gd name="connsiteY7823" fmla="*/ 2169795 h 6857998"/>
              <a:gd name="connsiteX7824" fmla="*/ 313055 w 7705725"/>
              <a:gd name="connsiteY7824" fmla="*/ 2172970 h 6857998"/>
              <a:gd name="connsiteX7825" fmla="*/ 311785 w 7705725"/>
              <a:gd name="connsiteY7825" fmla="*/ 2176146 h 6857998"/>
              <a:gd name="connsiteX7826" fmla="*/ 311150 w 7705725"/>
              <a:gd name="connsiteY7826" fmla="*/ 2178686 h 6857998"/>
              <a:gd name="connsiteX7827" fmla="*/ 310832 w 7705725"/>
              <a:gd name="connsiteY7827" fmla="*/ 2181226 h 6857998"/>
              <a:gd name="connsiteX7828" fmla="*/ 310832 w 7705725"/>
              <a:gd name="connsiteY7828" fmla="*/ 2183765 h 6857998"/>
              <a:gd name="connsiteX7829" fmla="*/ 311150 w 7705725"/>
              <a:gd name="connsiteY7829" fmla="*/ 2186305 h 6857998"/>
              <a:gd name="connsiteX7830" fmla="*/ 311467 w 7705725"/>
              <a:gd name="connsiteY7830" fmla="*/ 2188528 h 6857998"/>
              <a:gd name="connsiteX7831" fmla="*/ 311785 w 7705725"/>
              <a:gd name="connsiteY7831" fmla="*/ 2190751 h 6857998"/>
              <a:gd name="connsiteX7832" fmla="*/ 314007 w 7705725"/>
              <a:gd name="connsiteY7832" fmla="*/ 2194560 h 6857998"/>
              <a:gd name="connsiteX7833" fmla="*/ 316547 w 7705725"/>
              <a:gd name="connsiteY7833" fmla="*/ 2198688 h 6857998"/>
              <a:gd name="connsiteX7834" fmla="*/ 319405 w 7705725"/>
              <a:gd name="connsiteY7834" fmla="*/ 2201863 h 6857998"/>
              <a:gd name="connsiteX7835" fmla="*/ 322897 w 7705725"/>
              <a:gd name="connsiteY7835" fmla="*/ 2205673 h 6857998"/>
              <a:gd name="connsiteX7836" fmla="*/ 325755 w 7705725"/>
              <a:gd name="connsiteY7836" fmla="*/ 2209165 h 6857998"/>
              <a:gd name="connsiteX7837" fmla="*/ 328930 w 7705725"/>
              <a:gd name="connsiteY7837" fmla="*/ 2212975 h 6857998"/>
              <a:gd name="connsiteX7838" fmla="*/ 331470 w 7705725"/>
              <a:gd name="connsiteY7838" fmla="*/ 2216786 h 6857998"/>
              <a:gd name="connsiteX7839" fmla="*/ 333375 w 7705725"/>
              <a:gd name="connsiteY7839" fmla="*/ 2220595 h 6857998"/>
              <a:gd name="connsiteX7840" fmla="*/ 333692 w 7705725"/>
              <a:gd name="connsiteY7840" fmla="*/ 2222818 h 6857998"/>
              <a:gd name="connsiteX7841" fmla="*/ 334645 w 7705725"/>
              <a:gd name="connsiteY7841" fmla="*/ 2225040 h 6857998"/>
              <a:gd name="connsiteX7842" fmla="*/ 334645 w 7705725"/>
              <a:gd name="connsiteY7842" fmla="*/ 2227263 h 6857998"/>
              <a:gd name="connsiteX7843" fmla="*/ 334645 w 7705725"/>
              <a:gd name="connsiteY7843" fmla="*/ 2229803 h 6857998"/>
              <a:gd name="connsiteX7844" fmla="*/ 334010 w 7705725"/>
              <a:gd name="connsiteY7844" fmla="*/ 2232343 h 6857998"/>
              <a:gd name="connsiteX7845" fmla="*/ 333375 w 7705725"/>
              <a:gd name="connsiteY7845" fmla="*/ 2235200 h 6857998"/>
              <a:gd name="connsiteX7846" fmla="*/ 332105 w 7705725"/>
              <a:gd name="connsiteY7846" fmla="*/ 2237741 h 6857998"/>
              <a:gd name="connsiteX7847" fmla="*/ 330835 w 7705725"/>
              <a:gd name="connsiteY7847" fmla="*/ 2240916 h 6857998"/>
              <a:gd name="connsiteX7848" fmla="*/ 327025 w 7705725"/>
              <a:gd name="connsiteY7848" fmla="*/ 2242502 h 6857998"/>
              <a:gd name="connsiteX7849" fmla="*/ 323532 w 7705725"/>
              <a:gd name="connsiteY7849" fmla="*/ 2244407 h 6857998"/>
              <a:gd name="connsiteX7850" fmla="*/ 319722 w 7705725"/>
              <a:gd name="connsiteY7850" fmla="*/ 2245995 h 6857998"/>
              <a:gd name="connsiteX7851" fmla="*/ 316865 w 7705725"/>
              <a:gd name="connsiteY7851" fmla="*/ 2248536 h 6857998"/>
              <a:gd name="connsiteX7852" fmla="*/ 313372 w 7705725"/>
              <a:gd name="connsiteY7852" fmla="*/ 2251076 h 6857998"/>
              <a:gd name="connsiteX7853" fmla="*/ 310515 w 7705725"/>
              <a:gd name="connsiteY7853" fmla="*/ 2253615 h 6857998"/>
              <a:gd name="connsiteX7854" fmla="*/ 307657 w 7705725"/>
              <a:gd name="connsiteY7854" fmla="*/ 2257107 h 6857998"/>
              <a:gd name="connsiteX7855" fmla="*/ 305118 w 7705725"/>
              <a:gd name="connsiteY7855" fmla="*/ 2259966 h 6857998"/>
              <a:gd name="connsiteX7856" fmla="*/ 302578 w 7705725"/>
              <a:gd name="connsiteY7856" fmla="*/ 2263775 h 6857998"/>
              <a:gd name="connsiteX7857" fmla="*/ 300355 w 7705725"/>
              <a:gd name="connsiteY7857" fmla="*/ 2267585 h 6857998"/>
              <a:gd name="connsiteX7858" fmla="*/ 295593 w 7705725"/>
              <a:gd name="connsiteY7858" fmla="*/ 2275522 h 6857998"/>
              <a:gd name="connsiteX7859" fmla="*/ 291783 w 7705725"/>
              <a:gd name="connsiteY7859" fmla="*/ 2284096 h 6857998"/>
              <a:gd name="connsiteX7860" fmla="*/ 288925 w 7705725"/>
              <a:gd name="connsiteY7860" fmla="*/ 2293303 h 6857998"/>
              <a:gd name="connsiteX7861" fmla="*/ 287337 w 7705725"/>
              <a:gd name="connsiteY7861" fmla="*/ 2296160 h 6857998"/>
              <a:gd name="connsiteX7862" fmla="*/ 286385 w 7705725"/>
              <a:gd name="connsiteY7862" fmla="*/ 2299017 h 6857998"/>
              <a:gd name="connsiteX7863" fmla="*/ 285750 w 7705725"/>
              <a:gd name="connsiteY7863" fmla="*/ 2301239 h 6857998"/>
              <a:gd name="connsiteX7864" fmla="*/ 285750 w 7705725"/>
              <a:gd name="connsiteY7864" fmla="*/ 2303463 h 6857998"/>
              <a:gd name="connsiteX7865" fmla="*/ 286385 w 7705725"/>
              <a:gd name="connsiteY7865" fmla="*/ 2305686 h 6857998"/>
              <a:gd name="connsiteX7866" fmla="*/ 286702 w 7705725"/>
              <a:gd name="connsiteY7866" fmla="*/ 2307590 h 6857998"/>
              <a:gd name="connsiteX7867" fmla="*/ 287655 w 7705725"/>
              <a:gd name="connsiteY7867" fmla="*/ 2309177 h 6857998"/>
              <a:gd name="connsiteX7868" fmla="*/ 289243 w 7705725"/>
              <a:gd name="connsiteY7868" fmla="*/ 2310765 h 6857998"/>
              <a:gd name="connsiteX7869" fmla="*/ 290830 w 7705725"/>
              <a:gd name="connsiteY7869" fmla="*/ 2312034 h 6857998"/>
              <a:gd name="connsiteX7870" fmla="*/ 292735 w 7705725"/>
              <a:gd name="connsiteY7870" fmla="*/ 2313623 h 6857998"/>
              <a:gd name="connsiteX7871" fmla="*/ 296862 w 7705725"/>
              <a:gd name="connsiteY7871" fmla="*/ 2315846 h 6857998"/>
              <a:gd name="connsiteX7872" fmla="*/ 301943 w 7705725"/>
              <a:gd name="connsiteY7872" fmla="*/ 2318067 h 6857998"/>
              <a:gd name="connsiteX7873" fmla="*/ 307022 w 7705725"/>
              <a:gd name="connsiteY7873" fmla="*/ 2319972 h 6857998"/>
              <a:gd name="connsiteX7874" fmla="*/ 304800 w 7705725"/>
              <a:gd name="connsiteY7874" fmla="*/ 2324100 h 6857998"/>
              <a:gd name="connsiteX7875" fmla="*/ 301943 w 7705725"/>
              <a:gd name="connsiteY7875" fmla="*/ 2327911 h 6857998"/>
              <a:gd name="connsiteX7876" fmla="*/ 296545 w 7705725"/>
              <a:gd name="connsiteY7876" fmla="*/ 2336166 h 6857998"/>
              <a:gd name="connsiteX7877" fmla="*/ 290830 w 7705725"/>
              <a:gd name="connsiteY7877" fmla="*/ 2345055 h 6857998"/>
              <a:gd name="connsiteX7878" fmla="*/ 288608 w 7705725"/>
              <a:gd name="connsiteY7878" fmla="*/ 2349182 h 6857998"/>
              <a:gd name="connsiteX7879" fmla="*/ 286702 w 7705725"/>
              <a:gd name="connsiteY7879" fmla="*/ 2353310 h 6857998"/>
              <a:gd name="connsiteX7880" fmla="*/ 285115 w 7705725"/>
              <a:gd name="connsiteY7880" fmla="*/ 2357438 h 6857998"/>
              <a:gd name="connsiteX7881" fmla="*/ 284797 w 7705725"/>
              <a:gd name="connsiteY7881" fmla="*/ 2361565 h 6857998"/>
              <a:gd name="connsiteX7882" fmla="*/ 284797 w 7705725"/>
              <a:gd name="connsiteY7882" fmla="*/ 2363470 h 6857998"/>
              <a:gd name="connsiteX7883" fmla="*/ 284797 w 7705725"/>
              <a:gd name="connsiteY7883" fmla="*/ 2365692 h 6857998"/>
              <a:gd name="connsiteX7884" fmla="*/ 285115 w 7705725"/>
              <a:gd name="connsiteY7884" fmla="*/ 2367598 h 6857998"/>
              <a:gd name="connsiteX7885" fmla="*/ 285750 w 7705725"/>
              <a:gd name="connsiteY7885" fmla="*/ 2369503 h 6857998"/>
              <a:gd name="connsiteX7886" fmla="*/ 287020 w 7705725"/>
              <a:gd name="connsiteY7886" fmla="*/ 2371408 h 6857998"/>
              <a:gd name="connsiteX7887" fmla="*/ 288291 w 7705725"/>
              <a:gd name="connsiteY7887" fmla="*/ 2373313 h 6857998"/>
              <a:gd name="connsiteX7888" fmla="*/ 289877 w 7705725"/>
              <a:gd name="connsiteY7888" fmla="*/ 2374900 h 6857998"/>
              <a:gd name="connsiteX7889" fmla="*/ 291783 w 7705725"/>
              <a:gd name="connsiteY7889" fmla="*/ 2376805 h 6857998"/>
              <a:gd name="connsiteX7890" fmla="*/ 294322 w 7705725"/>
              <a:gd name="connsiteY7890" fmla="*/ 2378075 h 6857998"/>
              <a:gd name="connsiteX7891" fmla="*/ 296862 w 7705725"/>
              <a:gd name="connsiteY7891" fmla="*/ 2379980 h 6857998"/>
              <a:gd name="connsiteX7892" fmla="*/ 299720 w 7705725"/>
              <a:gd name="connsiteY7892" fmla="*/ 2381567 h 6857998"/>
              <a:gd name="connsiteX7893" fmla="*/ 303212 w 7705725"/>
              <a:gd name="connsiteY7893" fmla="*/ 2383155 h 6857998"/>
              <a:gd name="connsiteX7894" fmla="*/ 305753 w 7705725"/>
              <a:gd name="connsiteY7894" fmla="*/ 2382838 h 6857998"/>
              <a:gd name="connsiteX7895" fmla="*/ 307975 w 7705725"/>
              <a:gd name="connsiteY7895" fmla="*/ 2382203 h 6857998"/>
              <a:gd name="connsiteX7896" fmla="*/ 310515 w 7705725"/>
              <a:gd name="connsiteY7896" fmla="*/ 2381567 h 6857998"/>
              <a:gd name="connsiteX7897" fmla="*/ 312420 w 7705725"/>
              <a:gd name="connsiteY7897" fmla="*/ 2380298 h 6857998"/>
              <a:gd name="connsiteX7898" fmla="*/ 314007 w 7705725"/>
              <a:gd name="connsiteY7898" fmla="*/ 2379345 h 6857998"/>
              <a:gd name="connsiteX7899" fmla="*/ 315595 w 7705725"/>
              <a:gd name="connsiteY7899" fmla="*/ 2377758 h 6857998"/>
              <a:gd name="connsiteX7900" fmla="*/ 317182 w 7705725"/>
              <a:gd name="connsiteY7900" fmla="*/ 2375853 h 6857998"/>
              <a:gd name="connsiteX7901" fmla="*/ 318770 w 7705725"/>
              <a:gd name="connsiteY7901" fmla="*/ 2373948 h 6857998"/>
              <a:gd name="connsiteX7902" fmla="*/ 320992 w 7705725"/>
              <a:gd name="connsiteY7902" fmla="*/ 2369503 h 6857998"/>
              <a:gd name="connsiteX7903" fmla="*/ 322897 w 7705725"/>
              <a:gd name="connsiteY7903" fmla="*/ 2364423 h 6857998"/>
              <a:gd name="connsiteX7904" fmla="*/ 324485 w 7705725"/>
              <a:gd name="connsiteY7904" fmla="*/ 2359025 h 6857998"/>
              <a:gd name="connsiteX7905" fmla="*/ 325438 w 7705725"/>
              <a:gd name="connsiteY7905" fmla="*/ 2352992 h 6857998"/>
              <a:gd name="connsiteX7906" fmla="*/ 327660 w 7705725"/>
              <a:gd name="connsiteY7906" fmla="*/ 2340292 h 6857998"/>
              <a:gd name="connsiteX7907" fmla="*/ 329565 w 7705725"/>
              <a:gd name="connsiteY7907" fmla="*/ 2327911 h 6857998"/>
              <a:gd name="connsiteX7908" fmla="*/ 330835 w 7705725"/>
              <a:gd name="connsiteY7908" fmla="*/ 2321877 h 6857998"/>
              <a:gd name="connsiteX7909" fmla="*/ 332105 w 7705725"/>
              <a:gd name="connsiteY7909" fmla="*/ 2316163 h 6857998"/>
              <a:gd name="connsiteX7910" fmla="*/ 334010 w 7705725"/>
              <a:gd name="connsiteY7910" fmla="*/ 2311399 h 6857998"/>
              <a:gd name="connsiteX7911" fmla="*/ 336867 w 7705725"/>
              <a:gd name="connsiteY7911" fmla="*/ 2306955 h 6857998"/>
              <a:gd name="connsiteX7912" fmla="*/ 347662 w 7705725"/>
              <a:gd name="connsiteY7912" fmla="*/ 2310765 h 6857998"/>
              <a:gd name="connsiteX7913" fmla="*/ 353060 w 7705725"/>
              <a:gd name="connsiteY7913" fmla="*/ 2312034 h 6857998"/>
              <a:gd name="connsiteX7914" fmla="*/ 357822 w 7705725"/>
              <a:gd name="connsiteY7914" fmla="*/ 2313305 h 6857998"/>
              <a:gd name="connsiteX7915" fmla="*/ 362585 w 7705725"/>
              <a:gd name="connsiteY7915" fmla="*/ 2313940 h 6857998"/>
              <a:gd name="connsiteX7916" fmla="*/ 367030 w 7705725"/>
              <a:gd name="connsiteY7916" fmla="*/ 2313940 h 6857998"/>
              <a:gd name="connsiteX7917" fmla="*/ 370840 w 7705725"/>
              <a:gd name="connsiteY7917" fmla="*/ 2313940 h 6857998"/>
              <a:gd name="connsiteX7918" fmla="*/ 374650 w 7705725"/>
              <a:gd name="connsiteY7918" fmla="*/ 2313623 h 6857998"/>
              <a:gd name="connsiteX7919" fmla="*/ 378143 w 7705725"/>
              <a:gd name="connsiteY7919" fmla="*/ 2312670 h 6857998"/>
              <a:gd name="connsiteX7920" fmla="*/ 381317 w 7705725"/>
              <a:gd name="connsiteY7920" fmla="*/ 2311082 h 6857998"/>
              <a:gd name="connsiteX7921" fmla="*/ 384175 w 7705725"/>
              <a:gd name="connsiteY7921" fmla="*/ 2309177 h 6857998"/>
              <a:gd name="connsiteX7922" fmla="*/ 386715 w 7705725"/>
              <a:gd name="connsiteY7922" fmla="*/ 2306955 h 6857998"/>
              <a:gd name="connsiteX7923" fmla="*/ 388938 w 7705725"/>
              <a:gd name="connsiteY7923" fmla="*/ 2303781 h 6857998"/>
              <a:gd name="connsiteX7924" fmla="*/ 390207 w 7705725"/>
              <a:gd name="connsiteY7924" fmla="*/ 2299970 h 6857998"/>
              <a:gd name="connsiteX7925" fmla="*/ 391795 w 7705725"/>
              <a:gd name="connsiteY7925" fmla="*/ 2296160 h 6857998"/>
              <a:gd name="connsiteX7926" fmla="*/ 393065 w 7705725"/>
              <a:gd name="connsiteY7926" fmla="*/ 2291397 h 6857998"/>
              <a:gd name="connsiteX7927" fmla="*/ 392748 w 7705725"/>
              <a:gd name="connsiteY7927" fmla="*/ 2288539 h 6857998"/>
              <a:gd name="connsiteX7928" fmla="*/ 391478 w 7705725"/>
              <a:gd name="connsiteY7928" fmla="*/ 2285682 h 6857998"/>
              <a:gd name="connsiteX7929" fmla="*/ 388938 w 7705725"/>
              <a:gd name="connsiteY7929" fmla="*/ 2280603 h 6857998"/>
              <a:gd name="connsiteX7930" fmla="*/ 387667 w 7705725"/>
              <a:gd name="connsiteY7930" fmla="*/ 2277744 h 6857998"/>
              <a:gd name="connsiteX7931" fmla="*/ 386715 w 7705725"/>
              <a:gd name="connsiteY7931" fmla="*/ 2275205 h 6857998"/>
              <a:gd name="connsiteX7932" fmla="*/ 386715 w 7705725"/>
              <a:gd name="connsiteY7932" fmla="*/ 2272031 h 6857998"/>
              <a:gd name="connsiteX7933" fmla="*/ 386715 w 7705725"/>
              <a:gd name="connsiteY7933" fmla="*/ 2270443 h 6857998"/>
              <a:gd name="connsiteX7934" fmla="*/ 387350 w 7705725"/>
              <a:gd name="connsiteY7934" fmla="*/ 2268855 h 6857998"/>
              <a:gd name="connsiteX7935" fmla="*/ 384811 w 7705725"/>
              <a:gd name="connsiteY7935" fmla="*/ 2269173 h 6857998"/>
              <a:gd name="connsiteX7936" fmla="*/ 381953 w 7705725"/>
              <a:gd name="connsiteY7936" fmla="*/ 2270443 h 6857998"/>
              <a:gd name="connsiteX7937" fmla="*/ 377825 w 7705725"/>
              <a:gd name="connsiteY7937" fmla="*/ 2272666 h 6857998"/>
              <a:gd name="connsiteX7938" fmla="*/ 373697 w 7705725"/>
              <a:gd name="connsiteY7938" fmla="*/ 2275205 h 6857998"/>
              <a:gd name="connsiteX7939" fmla="*/ 369253 w 7705725"/>
              <a:gd name="connsiteY7939" fmla="*/ 2277744 h 6857998"/>
              <a:gd name="connsiteX7940" fmla="*/ 367030 w 7705725"/>
              <a:gd name="connsiteY7940" fmla="*/ 2279014 h 6857998"/>
              <a:gd name="connsiteX7941" fmla="*/ 364808 w 7705725"/>
              <a:gd name="connsiteY7941" fmla="*/ 2279649 h 6857998"/>
              <a:gd name="connsiteX7942" fmla="*/ 361950 w 7705725"/>
              <a:gd name="connsiteY7942" fmla="*/ 2280603 h 6857998"/>
              <a:gd name="connsiteX7943" fmla="*/ 359093 w 7705725"/>
              <a:gd name="connsiteY7943" fmla="*/ 2280603 h 6857998"/>
              <a:gd name="connsiteX7944" fmla="*/ 355918 w 7705725"/>
              <a:gd name="connsiteY7944" fmla="*/ 2280603 h 6857998"/>
              <a:gd name="connsiteX7945" fmla="*/ 353060 w 7705725"/>
              <a:gd name="connsiteY7945" fmla="*/ 2279967 h 6857998"/>
              <a:gd name="connsiteX7946" fmla="*/ 349250 w 7705725"/>
              <a:gd name="connsiteY7946" fmla="*/ 2279014 h 6857998"/>
              <a:gd name="connsiteX7947" fmla="*/ 345123 w 7705725"/>
              <a:gd name="connsiteY7947" fmla="*/ 2277427 h 6857998"/>
              <a:gd name="connsiteX7948" fmla="*/ 363220 w 7705725"/>
              <a:gd name="connsiteY7948" fmla="*/ 2234883 h 6857998"/>
              <a:gd name="connsiteX7949" fmla="*/ 379730 w 7705725"/>
              <a:gd name="connsiteY7949" fmla="*/ 2194878 h 6857998"/>
              <a:gd name="connsiteX7950" fmla="*/ 394970 w 7705725"/>
              <a:gd name="connsiteY7950" fmla="*/ 2157095 h 6857998"/>
              <a:gd name="connsiteX7951" fmla="*/ 408305 w 7705725"/>
              <a:gd name="connsiteY7951" fmla="*/ 2121535 h 6857998"/>
              <a:gd name="connsiteX7952" fmla="*/ 421322 w 7705725"/>
              <a:gd name="connsiteY7952" fmla="*/ 2087246 h 6857998"/>
              <a:gd name="connsiteX7953" fmla="*/ 433705 w 7705725"/>
              <a:gd name="connsiteY7953" fmla="*/ 2054225 h 6857998"/>
              <a:gd name="connsiteX7954" fmla="*/ 457200 w 7705725"/>
              <a:gd name="connsiteY7954" fmla="*/ 1990408 h 6857998"/>
              <a:gd name="connsiteX7955" fmla="*/ 469582 w 7705725"/>
              <a:gd name="connsiteY7955" fmla="*/ 1959611 h 6857998"/>
              <a:gd name="connsiteX7956" fmla="*/ 482283 w 7705725"/>
              <a:gd name="connsiteY7956" fmla="*/ 1927861 h 6857998"/>
              <a:gd name="connsiteX7957" fmla="*/ 495935 w 7705725"/>
              <a:gd name="connsiteY7957" fmla="*/ 1896111 h 6857998"/>
              <a:gd name="connsiteX7958" fmla="*/ 503237 w 7705725"/>
              <a:gd name="connsiteY7958" fmla="*/ 1880236 h 6857998"/>
              <a:gd name="connsiteX7959" fmla="*/ 510540 w 7705725"/>
              <a:gd name="connsiteY7959" fmla="*/ 1864043 h 6857998"/>
              <a:gd name="connsiteX7960" fmla="*/ 528003 w 7705725"/>
              <a:gd name="connsiteY7960" fmla="*/ 1831341 h 6857998"/>
              <a:gd name="connsiteX7961" fmla="*/ 536892 w 7705725"/>
              <a:gd name="connsiteY7961" fmla="*/ 1814195 h 6857998"/>
              <a:gd name="connsiteX7962" fmla="*/ 546735 w 7705725"/>
              <a:gd name="connsiteY7962" fmla="*/ 1797051 h 6857998"/>
              <a:gd name="connsiteX7963" fmla="*/ 556895 w 7705725"/>
              <a:gd name="connsiteY7963" fmla="*/ 1779588 h 6857998"/>
              <a:gd name="connsiteX7964" fmla="*/ 568008 w 7705725"/>
              <a:gd name="connsiteY7964" fmla="*/ 1761808 h 6857998"/>
              <a:gd name="connsiteX7965" fmla="*/ 579755 w 7705725"/>
              <a:gd name="connsiteY7965" fmla="*/ 1743710 h 6857998"/>
              <a:gd name="connsiteX7966" fmla="*/ 592138 w 7705725"/>
              <a:gd name="connsiteY7966" fmla="*/ 1725296 h 6857998"/>
              <a:gd name="connsiteX7967" fmla="*/ 598805 w 7705725"/>
              <a:gd name="connsiteY7967" fmla="*/ 1724343 h 6857998"/>
              <a:gd name="connsiteX7968" fmla="*/ 601663 w 7705725"/>
              <a:gd name="connsiteY7968" fmla="*/ 1724978 h 6857998"/>
              <a:gd name="connsiteX7969" fmla="*/ 603885 w 7705725"/>
              <a:gd name="connsiteY7969" fmla="*/ 1725296 h 6857998"/>
              <a:gd name="connsiteX7970" fmla="*/ 606107 w 7705725"/>
              <a:gd name="connsiteY7970" fmla="*/ 1725613 h 6857998"/>
              <a:gd name="connsiteX7971" fmla="*/ 608013 w 7705725"/>
              <a:gd name="connsiteY7971" fmla="*/ 1726248 h 6857998"/>
              <a:gd name="connsiteX7972" fmla="*/ 609600 w 7705725"/>
              <a:gd name="connsiteY7972" fmla="*/ 1727518 h 6857998"/>
              <a:gd name="connsiteX7973" fmla="*/ 610870 w 7705725"/>
              <a:gd name="connsiteY7973" fmla="*/ 1728788 h 6857998"/>
              <a:gd name="connsiteX7974" fmla="*/ 614045 w 7705725"/>
              <a:gd name="connsiteY7974" fmla="*/ 1731328 h 6857998"/>
              <a:gd name="connsiteX7975" fmla="*/ 616902 w 7705725"/>
              <a:gd name="connsiteY7975" fmla="*/ 1734820 h 6857998"/>
              <a:gd name="connsiteX7976" fmla="*/ 620395 w 7705725"/>
              <a:gd name="connsiteY7976" fmla="*/ 1738948 h 6857998"/>
              <a:gd name="connsiteX7977" fmla="*/ 624840 w 7705725"/>
              <a:gd name="connsiteY7977" fmla="*/ 1743076 h 6857998"/>
              <a:gd name="connsiteX7978" fmla="*/ 630555 w 7705725"/>
              <a:gd name="connsiteY7978" fmla="*/ 1732280 h 6857998"/>
              <a:gd name="connsiteX7979" fmla="*/ 635952 w 7705725"/>
              <a:gd name="connsiteY7979" fmla="*/ 1722120 h 6857998"/>
              <a:gd name="connsiteX7980" fmla="*/ 646430 w 7705725"/>
              <a:gd name="connsiteY7980" fmla="*/ 1701483 h 6857998"/>
              <a:gd name="connsiteX7981" fmla="*/ 656272 w 7705725"/>
              <a:gd name="connsiteY7981" fmla="*/ 1681480 h 6857998"/>
              <a:gd name="connsiteX7982" fmla="*/ 665798 w 7705725"/>
              <a:gd name="connsiteY7982" fmla="*/ 1662113 h 6857998"/>
              <a:gd name="connsiteX7983" fmla="*/ 670877 w 7705725"/>
              <a:gd name="connsiteY7983" fmla="*/ 1652905 h 6857998"/>
              <a:gd name="connsiteX7984" fmla="*/ 675957 w 7705725"/>
              <a:gd name="connsiteY7984" fmla="*/ 1643698 h 6857998"/>
              <a:gd name="connsiteX7985" fmla="*/ 681355 w 7705725"/>
              <a:gd name="connsiteY7985" fmla="*/ 1634808 h 6857998"/>
              <a:gd name="connsiteX7986" fmla="*/ 687070 w 7705725"/>
              <a:gd name="connsiteY7986" fmla="*/ 1626553 h 6857998"/>
              <a:gd name="connsiteX7987" fmla="*/ 693102 w 7705725"/>
              <a:gd name="connsiteY7987" fmla="*/ 1617980 h 6857998"/>
              <a:gd name="connsiteX7988" fmla="*/ 699452 w 7705725"/>
              <a:gd name="connsiteY7988" fmla="*/ 1610360 h 6857998"/>
              <a:gd name="connsiteX7989" fmla="*/ 706437 w 7705725"/>
              <a:gd name="connsiteY7989" fmla="*/ 1602740 h 6857998"/>
              <a:gd name="connsiteX7990" fmla="*/ 713422 w 7705725"/>
              <a:gd name="connsiteY7990" fmla="*/ 1595438 h 6857998"/>
              <a:gd name="connsiteX7991" fmla="*/ 714057 w 7705725"/>
              <a:gd name="connsiteY7991" fmla="*/ 1593533 h 6857998"/>
              <a:gd name="connsiteX7992" fmla="*/ 714057 w 7705725"/>
              <a:gd name="connsiteY7992" fmla="*/ 1591628 h 6857998"/>
              <a:gd name="connsiteX7993" fmla="*/ 713422 w 7705725"/>
              <a:gd name="connsiteY7993" fmla="*/ 1589723 h 6857998"/>
              <a:gd name="connsiteX7994" fmla="*/ 712787 w 7705725"/>
              <a:gd name="connsiteY7994" fmla="*/ 1587818 h 6857998"/>
              <a:gd name="connsiteX7995" fmla="*/ 710247 w 7705725"/>
              <a:gd name="connsiteY7995" fmla="*/ 1584325 h 6857998"/>
              <a:gd name="connsiteX7996" fmla="*/ 707390 w 7705725"/>
              <a:gd name="connsiteY7996" fmla="*/ 1580515 h 6857998"/>
              <a:gd name="connsiteX7997" fmla="*/ 704850 w 7705725"/>
              <a:gd name="connsiteY7997" fmla="*/ 1577023 h 6857998"/>
              <a:gd name="connsiteX7998" fmla="*/ 703897 w 7705725"/>
              <a:gd name="connsiteY7998" fmla="*/ 1575118 h 6857998"/>
              <a:gd name="connsiteX7999" fmla="*/ 702945 w 7705725"/>
              <a:gd name="connsiteY7999" fmla="*/ 1573213 h 6857998"/>
              <a:gd name="connsiteX8000" fmla="*/ 702627 w 7705725"/>
              <a:gd name="connsiteY8000" fmla="*/ 1571308 h 6857998"/>
              <a:gd name="connsiteX8001" fmla="*/ 702627 w 7705725"/>
              <a:gd name="connsiteY8001" fmla="*/ 1569085 h 6857998"/>
              <a:gd name="connsiteX8002" fmla="*/ 702945 w 7705725"/>
              <a:gd name="connsiteY8002" fmla="*/ 1567180 h 6857998"/>
              <a:gd name="connsiteX8003" fmla="*/ 704215 w 7705725"/>
              <a:gd name="connsiteY8003" fmla="*/ 1564958 h 6857998"/>
              <a:gd name="connsiteX8004" fmla="*/ 712153 w 7705725"/>
              <a:gd name="connsiteY8004" fmla="*/ 1557655 h 6857998"/>
              <a:gd name="connsiteX8005" fmla="*/ 716280 w 7705725"/>
              <a:gd name="connsiteY8005" fmla="*/ 1554480 h 6857998"/>
              <a:gd name="connsiteX8006" fmla="*/ 720407 w 7705725"/>
              <a:gd name="connsiteY8006" fmla="*/ 1550988 h 6857998"/>
              <a:gd name="connsiteX8007" fmla="*/ 724536 w 7705725"/>
              <a:gd name="connsiteY8007" fmla="*/ 1548130 h 6857998"/>
              <a:gd name="connsiteX8008" fmla="*/ 728980 w 7705725"/>
              <a:gd name="connsiteY8008" fmla="*/ 1545273 h 6857998"/>
              <a:gd name="connsiteX8009" fmla="*/ 733425 w 7705725"/>
              <a:gd name="connsiteY8009" fmla="*/ 1543050 h 6857998"/>
              <a:gd name="connsiteX8010" fmla="*/ 738188 w 7705725"/>
              <a:gd name="connsiteY8010" fmla="*/ 1541463 h 6857998"/>
              <a:gd name="connsiteX8011" fmla="*/ 742950 w 7705725"/>
              <a:gd name="connsiteY8011" fmla="*/ 1540510 h 6857998"/>
              <a:gd name="connsiteX8012" fmla="*/ 747713 w 7705725"/>
              <a:gd name="connsiteY8012" fmla="*/ 1540193 h 6857998"/>
              <a:gd name="connsiteX8013" fmla="*/ 753110 w 7705725"/>
              <a:gd name="connsiteY8013" fmla="*/ 1540828 h 6857998"/>
              <a:gd name="connsiteX8014" fmla="*/ 758825 w 7705725"/>
              <a:gd name="connsiteY8014" fmla="*/ 1541780 h 6857998"/>
              <a:gd name="connsiteX8015" fmla="*/ 764541 w 7705725"/>
              <a:gd name="connsiteY8015" fmla="*/ 1544320 h 6857998"/>
              <a:gd name="connsiteX8016" fmla="*/ 770573 w 7705725"/>
              <a:gd name="connsiteY8016" fmla="*/ 1547178 h 6857998"/>
              <a:gd name="connsiteX8017" fmla="*/ 776923 w 7705725"/>
              <a:gd name="connsiteY8017" fmla="*/ 1551623 h 6857998"/>
              <a:gd name="connsiteX8018" fmla="*/ 783590 w 7705725"/>
              <a:gd name="connsiteY8018" fmla="*/ 1557020 h 6857998"/>
              <a:gd name="connsiteX8019" fmla="*/ 785495 w 7705725"/>
              <a:gd name="connsiteY8019" fmla="*/ 1539240 h 6857998"/>
              <a:gd name="connsiteX8020" fmla="*/ 785495 w 7705725"/>
              <a:gd name="connsiteY8020" fmla="*/ 1535748 h 6857998"/>
              <a:gd name="connsiteX8021" fmla="*/ 785495 w 7705725"/>
              <a:gd name="connsiteY8021" fmla="*/ 1533208 h 6857998"/>
              <a:gd name="connsiteX8022" fmla="*/ 785178 w 7705725"/>
              <a:gd name="connsiteY8022" fmla="*/ 1530668 h 6857998"/>
              <a:gd name="connsiteX8023" fmla="*/ 784225 w 7705725"/>
              <a:gd name="connsiteY8023" fmla="*/ 1528445 h 6857998"/>
              <a:gd name="connsiteX8024" fmla="*/ 782955 w 7705725"/>
              <a:gd name="connsiteY8024" fmla="*/ 1526223 h 6857998"/>
              <a:gd name="connsiteX8025" fmla="*/ 781051 w 7705725"/>
              <a:gd name="connsiteY8025" fmla="*/ 1524318 h 6857998"/>
              <a:gd name="connsiteX8026" fmla="*/ 778510 w 7705725"/>
              <a:gd name="connsiteY8026" fmla="*/ 1522413 h 6857998"/>
              <a:gd name="connsiteX8027" fmla="*/ 775018 w 7705725"/>
              <a:gd name="connsiteY8027" fmla="*/ 1520508 h 6857998"/>
              <a:gd name="connsiteX8028" fmla="*/ 771208 w 7705725"/>
              <a:gd name="connsiteY8028" fmla="*/ 1518920 h 6857998"/>
              <a:gd name="connsiteX8029" fmla="*/ 766445 w 7705725"/>
              <a:gd name="connsiteY8029" fmla="*/ 1516698 h 6857998"/>
              <a:gd name="connsiteX8030" fmla="*/ 753745 w 7705725"/>
              <a:gd name="connsiteY8030" fmla="*/ 1512570 h 6857998"/>
              <a:gd name="connsiteX8031" fmla="*/ 756285 w 7705725"/>
              <a:gd name="connsiteY8031" fmla="*/ 1512253 h 6857998"/>
              <a:gd name="connsiteX8032" fmla="*/ 758825 w 7705725"/>
              <a:gd name="connsiteY8032" fmla="*/ 1511618 h 6857998"/>
              <a:gd name="connsiteX8033" fmla="*/ 763588 w 7705725"/>
              <a:gd name="connsiteY8033" fmla="*/ 1511618 h 6857998"/>
              <a:gd name="connsiteX8034" fmla="*/ 768985 w 7705725"/>
              <a:gd name="connsiteY8034" fmla="*/ 1512253 h 6857998"/>
              <a:gd name="connsiteX8035" fmla="*/ 774383 w 7705725"/>
              <a:gd name="connsiteY8035" fmla="*/ 1512570 h 6857998"/>
              <a:gd name="connsiteX8036" fmla="*/ 776605 w 7705725"/>
              <a:gd name="connsiteY8036" fmla="*/ 1512570 h 6857998"/>
              <a:gd name="connsiteX8037" fmla="*/ 779145 w 7705725"/>
              <a:gd name="connsiteY8037" fmla="*/ 1512253 h 6857998"/>
              <a:gd name="connsiteX8038" fmla="*/ 781368 w 7705725"/>
              <a:gd name="connsiteY8038" fmla="*/ 1511300 h 6857998"/>
              <a:gd name="connsiteX8039" fmla="*/ 783590 w 7705725"/>
              <a:gd name="connsiteY8039" fmla="*/ 1510665 h 6857998"/>
              <a:gd name="connsiteX8040" fmla="*/ 785813 w 7705725"/>
              <a:gd name="connsiteY8040" fmla="*/ 1509078 h 6857998"/>
              <a:gd name="connsiteX8041" fmla="*/ 788353 w 7705725"/>
              <a:gd name="connsiteY8041" fmla="*/ 1507173 h 6857998"/>
              <a:gd name="connsiteX8042" fmla="*/ 790258 w 7705725"/>
              <a:gd name="connsiteY8042" fmla="*/ 1504950 h 6857998"/>
              <a:gd name="connsiteX8043" fmla="*/ 791528 w 7705725"/>
              <a:gd name="connsiteY8043" fmla="*/ 1501458 h 6857998"/>
              <a:gd name="connsiteX8044" fmla="*/ 797243 w 7705725"/>
              <a:gd name="connsiteY8044" fmla="*/ 1507173 h 6857998"/>
              <a:gd name="connsiteX8045" fmla="*/ 802323 w 7705725"/>
              <a:gd name="connsiteY8045" fmla="*/ 1512570 h 6857998"/>
              <a:gd name="connsiteX8046" fmla="*/ 805498 w 7705725"/>
              <a:gd name="connsiteY8046" fmla="*/ 1518285 h 6857998"/>
              <a:gd name="connsiteX8047" fmla="*/ 808673 w 7705725"/>
              <a:gd name="connsiteY8047" fmla="*/ 1523683 h 6857998"/>
              <a:gd name="connsiteX8048" fmla="*/ 810578 w 7705725"/>
              <a:gd name="connsiteY8048" fmla="*/ 1529398 h 6857998"/>
              <a:gd name="connsiteX8049" fmla="*/ 811848 w 7705725"/>
              <a:gd name="connsiteY8049" fmla="*/ 1535430 h 6857998"/>
              <a:gd name="connsiteX8050" fmla="*/ 812800 w 7705725"/>
              <a:gd name="connsiteY8050" fmla="*/ 1541145 h 6857998"/>
              <a:gd name="connsiteX8051" fmla="*/ 813435 w 7705725"/>
              <a:gd name="connsiteY8051" fmla="*/ 1546860 h 6857998"/>
              <a:gd name="connsiteX8052" fmla="*/ 813753 w 7705725"/>
              <a:gd name="connsiteY8052" fmla="*/ 1558608 h 6857998"/>
              <a:gd name="connsiteX8053" fmla="*/ 814706 w 7705725"/>
              <a:gd name="connsiteY8053" fmla="*/ 1570355 h 6857998"/>
              <a:gd name="connsiteX8054" fmla="*/ 815023 w 7705725"/>
              <a:gd name="connsiteY8054" fmla="*/ 1575753 h 6857998"/>
              <a:gd name="connsiteX8055" fmla="*/ 815975 w 7705725"/>
              <a:gd name="connsiteY8055" fmla="*/ 1581785 h 6857998"/>
              <a:gd name="connsiteX8056" fmla="*/ 817563 w 7705725"/>
              <a:gd name="connsiteY8056" fmla="*/ 1587500 h 6857998"/>
              <a:gd name="connsiteX8057" fmla="*/ 819785 w 7705725"/>
              <a:gd name="connsiteY8057" fmla="*/ 1592898 h 6857998"/>
              <a:gd name="connsiteX8058" fmla="*/ 807085 w 7705725"/>
              <a:gd name="connsiteY8058" fmla="*/ 1599248 h 6857998"/>
              <a:gd name="connsiteX8059" fmla="*/ 801688 w 7705725"/>
              <a:gd name="connsiteY8059" fmla="*/ 1601788 h 6857998"/>
              <a:gd name="connsiteX8060" fmla="*/ 797560 w 7705725"/>
              <a:gd name="connsiteY8060" fmla="*/ 1604645 h 6857998"/>
              <a:gd name="connsiteX8061" fmla="*/ 793750 w 7705725"/>
              <a:gd name="connsiteY8061" fmla="*/ 1607185 h 6857998"/>
              <a:gd name="connsiteX8062" fmla="*/ 790893 w 7705725"/>
              <a:gd name="connsiteY8062" fmla="*/ 1609725 h 6857998"/>
              <a:gd name="connsiteX8063" fmla="*/ 787718 w 7705725"/>
              <a:gd name="connsiteY8063" fmla="*/ 1612900 h 6857998"/>
              <a:gd name="connsiteX8064" fmla="*/ 785178 w 7705725"/>
              <a:gd name="connsiteY8064" fmla="*/ 1615758 h 6857998"/>
              <a:gd name="connsiteX8065" fmla="*/ 782955 w 7705725"/>
              <a:gd name="connsiteY8065" fmla="*/ 1619250 h 6857998"/>
              <a:gd name="connsiteX8066" fmla="*/ 780415 w 7705725"/>
              <a:gd name="connsiteY8066" fmla="*/ 1623378 h 6857998"/>
              <a:gd name="connsiteX8067" fmla="*/ 775335 w 7705725"/>
              <a:gd name="connsiteY8067" fmla="*/ 1632586 h 6857998"/>
              <a:gd name="connsiteX8068" fmla="*/ 768985 w 7705725"/>
              <a:gd name="connsiteY8068" fmla="*/ 1644968 h 6857998"/>
              <a:gd name="connsiteX8069" fmla="*/ 760413 w 7705725"/>
              <a:gd name="connsiteY8069" fmla="*/ 1659890 h 6857998"/>
              <a:gd name="connsiteX8070" fmla="*/ 753110 w 7705725"/>
              <a:gd name="connsiteY8070" fmla="*/ 1657985 h 6857998"/>
              <a:gd name="connsiteX8071" fmla="*/ 750253 w 7705725"/>
              <a:gd name="connsiteY8071" fmla="*/ 1657033 h 6857998"/>
              <a:gd name="connsiteX8072" fmla="*/ 747713 w 7705725"/>
              <a:gd name="connsiteY8072" fmla="*/ 1655763 h 6857998"/>
              <a:gd name="connsiteX8073" fmla="*/ 746125 w 7705725"/>
              <a:gd name="connsiteY8073" fmla="*/ 1654810 h 6857998"/>
              <a:gd name="connsiteX8074" fmla="*/ 744538 w 7705725"/>
              <a:gd name="connsiteY8074" fmla="*/ 1653223 h 6857998"/>
              <a:gd name="connsiteX8075" fmla="*/ 743268 w 7705725"/>
              <a:gd name="connsiteY8075" fmla="*/ 1651953 h 6857998"/>
              <a:gd name="connsiteX8076" fmla="*/ 742633 w 7705725"/>
              <a:gd name="connsiteY8076" fmla="*/ 1650683 h 6857998"/>
              <a:gd name="connsiteX8077" fmla="*/ 742315 w 7705725"/>
              <a:gd name="connsiteY8077" fmla="*/ 1649095 h 6857998"/>
              <a:gd name="connsiteX8078" fmla="*/ 742315 w 7705725"/>
              <a:gd name="connsiteY8078" fmla="*/ 1647825 h 6857998"/>
              <a:gd name="connsiteX8079" fmla="*/ 742315 w 7705725"/>
              <a:gd name="connsiteY8079" fmla="*/ 1646555 h 6857998"/>
              <a:gd name="connsiteX8080" fmla="*/ 742633 w 7705725"/>
              <a:gd name="connsiteY8080" fmla="*/ 1644968 h 6857998"/>
              <a:gd name="connsiteX8081" fmla="*/ 744220 w 7705725"/>
              <a:gd name="connsiteY8081" fmla="*/ 1641793 h 6857998"/>
              <a:gd name="connsiteX8082" fmla="*/ 746125 w 7705725"/>
              <a:gd name="connsiteY8082" fmla="*/ 1638618 h 6857998"/>
              <a:gd name="connsiteX8083" fmla="*/ 749618 w 7705725"/>
              <a:gd name="connsiteY8083" fmla="*/ 1632586 h 6857998"/>
              <a:gd name="connsiteX8084" fmla="*/ 751523 w 7705725"/>
              <a:gd name="connsiteY8084" fmla="*/ 1629410 h 6857998"/>
              <a:gd name="connsiteX8085" fmla="*/ 752793 w 7705725"/>
              <a:gd name="connsiteY8085" fmla="*/ 1626553 h 6857998"/>
              <a:gd name="connsiteX8086" fmla="*/ 752793 w 7705725"/>
              <a:gd name="connsiteY8086" fmla="*/ 1624965 h 6857998"/>
              <a:gd name="connsiteX8087" fmla="*/ 752793 w 7705725"/>
              <a:gd name="connsiteY8087" fmla="*/ 1623378 h 6857998"/>
              <a:gd name="connsiteX8088" fmla="*/ 752475 w 7705725"/>
              <a:gd name="connsiteY8088" fmla="*/ 1621790 h 6857998"/>
              <a:gd name="connsiteX8089" fmla="*/ 752158 w 7705725"/>
              <a:gd name="connsiteY8089" fmla="*/ 1620838 h 6857998"/>
              <a:gd name="connsiteX8090" fmla="*/ 750888 w 7705725"/>
              <a:gd name="connsiteY8090" fmla="*/ 1619250 h 6857998"/>
              <a:gd name="connsiteX8091" fmla="*/ 749300 w 7705725"/>
              <a:gd name="connsiteY8091" fmla="*/ 1617980 h 6857998"/>
              <a:gd name="connsiteX8092" fmla="*/ 747395 w 7705725"/>
              <a:gd name="connsiteY8092" fmla="*/ 1616710 h 6857998"/>
              <a:gd name="connsiteX8093" fmla="*/ 745173 w 7705725"/>
              <a:gd name="connsiteY8093" fmla="*/ 1615440 h 6857998"/>
              <a:gd name="connsiteX8094" fmla="*/ 741681 w 7705725"/>
              <a:gd name="connsiteY8094" fmla="*/ 1615758 h 6857998"/>
              <a:gd name="connsiteX8095" fmla="*/ 738823 w 7705725"/>
              <a:gd name="connsiteY8095" fmla="*/ 1616393 h 6857998"/>
              <a:gd name="connsiteX8096" fmla="*/ 735648 w 7705725"/>
              <a:gd name="connsiteY8096" fmla="*/ 1617345 h 6857998"/>
              <a:gd name="connsiteX8097" fmla="*/ 732790 w 7705725"/>
              <a:gd name="connsiteY8097" fmla="*/ 1618615 h 6857998"/>
              <a:gd name="connsiteX8098" fmla="*/ 730250 w 7705725"/>
              <a:gd name="connsiteY8098" fmla="*/ 1619885 h 6857998"/>
              <a:gd name="connsiteX8099" fmla="*/ 728028 w 7705725"/>
              <a:gd name="connsiteY8099" fmla="*/ 1621790 h 6857998"/>
              <a:gd name="connsiteX8100" fmla="*/ 725488 w 7705725"/>
              <a:gd name="connsiteY8100" fmla="*/ 1623695 h 6857998"/>
              <a:gd name="connsiteX8101" fmla="*/ 723265 w 7705725"/>
              <a:gd name="connsiteY8101" fmla="*/ 1625918 h 6857998"/>
              <a:gd name="connsiteX8102" fmla="*/ 721995 w 7705725"/>
              <a:gd name="connsiteY8102" fmla="*/ 1628458 h 6857998"/>
              <a:gd name="connsiteX8103" fmla="*/ 720090 w 7705725"/>
              <a:gd name="connsiteY8103" fmla="*/ 1630998 h 6857998"/>
              <a:gd name="connsiteX8104" fmla="*/ 718820 w 7705725"/>
              <a:gd name="connsiteY8104" fmla="*/ 1633538 h 6857998"/>
              <a:gd name="connsiteX8105" fmla="*/ 717550 w 7705725"/>
              <a:gd name="connsiteY8105" fmla="*/ 1636078 h 6857998"/>
              <a:gd name="connsiteX8106" fmla="*/ 716597 w 7705725"/>
              <a:gd name="connsiteY8106" fmla="*/ 1639253 h 6857998"/>
              <a:gd name="connsiteX8107" fmla="*/ 715962 w 7705725"/>
              <a:gd name="connsiteY8107" fmla="*/ 1641793 h 6857998"/>
              <a:gd name="connsiteX8108" fmla="*/ 715328 w 7705725"/>
              <a:gd name="connsiteY8108" fmla="*/ 1644968 h 6857998"/>
              <a:gd name="connsiteX8109" fmla="*/ 715328 w 7705725"/>
              <a:gd name="connsiteY8109" fmla="*/ 1647825 h 6857998"/>
              <a:gd name="connsiteX8110" fmla="*/ 715328 w 7705725"/>
              <a:gd name="connsiteY8110" fmla="*/ 1651000 h 6857998"/>
              <a:gd name="connsiteX8111" fmla="*/ 715962 w 7705725"/>
              <a:gd name="connsiteY8111" fmla="*/ 1653858 h 6857998"/>
              <a:gd name="connsiteX8112" fmla="*/ 716280 w 7705725"/>
              <a:gd name="connsiteY8112" fmla="*/ 1656715 h 6857998"/>
              <a:gd name="connsiteX8113" fmla="*/ 716915 w 7705725"/>
              <a:gd name="connsiteY8113" fmla="*/ 1659255 h 6857998"/>
              <a:gd name="connsiteX8114" fmla="*/ 718185 w 7705725"/>
              <a:gd name="connsiteY8114" fmla="*/ 1661795 h 6857998"/>
              <a:gd name="connsiteX8115" fmla="*/ 719455 w 7705725"/>
              <a:gd name="connsiteY8115" fmla="*/ 1664653 h 6857998"/>
              <a:gd name="connsiteX8116" fmla="*/ 721361 w 7705725"/>
              <a:gd name="connsiteY8116" fmla="*/ 1666875 h 6857998"/>
              <a:gd name="connsiteX8117" fmla="*/ 723265 w 7705725"/>
              <a:gd name="connsiteY8117" fmla="*/ 1669098 h 6857998"/>
              <a:gd name="connsiteX8118" fmla="*/ 725488 w 7705725"/>
              <a:gd name="connsiteY8118" fmla="*/ 1671003 h 6857998"/>
              <a:gd name="connsiteX8119" fmla="*/ 728346 w 7705725"/>
              <a:gd name="connsiteY8119" fmla="*/ 1672908 h 6857998"/>
              <a:gd name="connsiteX8120" fmla="*/ 730885 w 7705725"/>
              <a:gd name="connsiteY8120" fmla="*/ 1674178 h 6857998"/>
              <a:gd name="connsiteX8121" fmla="*/ 734378 w 7705725"/>
              <a:gd name="connsiteY8121" fmla="*/ 1675448 h 6857998"/>
              <a:gd name="connsiteX8122" fmla="*/ 737553 w 7705725"/>
              <a:gd name="connsiteY8122" fmla="*/ 1676083 h 6857998"/>
              <a:gd name="connsiteX8123" fmla="*/ 741363 w 7705725"/>
              <a:gd name="connsiteY8123" fmla="*/ 1677035 h 6857998"/>
              <a:gd name="connsiteX8124" fmla="*/ 745490 w 7705725"/>
              <a:gd name="connsiteY8124" fmla="*/ 1677035 h 6857998"/>
              <a:gd name="connsiteX8125" fmla="*/ 750253 w 7705725"/>
              <a:gd name="connsiteY8125" fmla="*/ 1677035 h 6857998"/>
              <a:gd name="connsiteX8126" fmla="*/ 747395 w 7705725"/>
              <a:gd name="connsiteY8126" fmla="*/ 1679576 h 6857998"/>
              <a:gd name="connsiteX8127" fmla="*/ 745173 w 7705725"/>
              <a:gd name="connsiteY8127" fmla="*/ 1681798 h 6857998"/>
              <a:gd name="connsiteX8128" fmla="*/ 742950 w 7705725"/>
              <a:gd name="connsiteY8128" fmla="*/ 1684655 h 6857998"/>
              <a:gd name="connsiteX8129" fmla="*/ 741045 w 7705725"/>
              <a:gd name="connsiteY8129" fmla="*/ 1687513 h 6857998"/>
              <a:gd name="connsiteX8130" fmla="*/ 738188 w 7705725"/>
              <a:gd name="connsiteY8130" fmla="*/ 1692911 h 6857998"/>
              <a:gd name="connsiteX8131" fmla="*/ 735648 w 7705725"/>
              <a:gd name="connsiteY8131" fmla="*/ 1697990 h 6857998"/>
              <a:gd name="connsiteX8132" fmla="*/ 734378 w 7705725"/>
              <a:gd name="connsiteY8132" fmla="*/ 1703705 h 6857998"/>
              <a:gd name="connsiteX8133" fmla="*/ 733108 w 7705725"/>
              <a:gd name="connsiteY8133" fmla="*/ 1709103 h 6857998"/>
              <a:gd name="connsiteX8134" fmla="*/ 731521 w 7705725"/>
              <a:gd name="connsiteY8134" fmla="*/ 1719263 h 6857998"/>
              <a:gd name="connsiteX8135" fmla="*/ 730885 w 7705725"/>
              <a:gd name="connsiteY8135" fmla="*/ 1723708 h 6857998"/>
              <a:gd name="connsiteX8136" fmla="*/ 730250 w 7705725"/>
              <a:gd name="connsiteY8136" fmla="*/ 1728153 h 6857998"/>
              <a:gd name="connsiteX8137" fmla="*/ 728663 w 7705725"/>
              <a:gd name="connsiteY8137" fmla="*/ 1732280 h 6857998"/>
              <a:gd name="connsiteX8138" fmla="*/ 726758 w 7705725"/>
              <a:gd name="connsiteY8138" fmla="*/ 1735773 h 6857998"/>
              <a:gd name="connsiteX8139" fmla="*/ 725488 w 7705725"/>
              <a:gd name="connsiteY8139" fmla="*/ 1737678 h 6857998"/>
              <a:gd name="connsiteX8140" fmla="*/ 724218 w 7705725"/>
              <a:gd name="connsiteY8140" fmla="*/ 1739265 h 6857998"/>
              <a:gd name="connsiteX8141" fmla="*/ 722630 w 7705725"/>
              <a:gd name="connsiteY8141" fmla="*/ 1740218 h 6857998"/>
              <a:gd name="connsiteX8142" fmla="*/ 720725 w 7705725"/>
              <a:gd name="connsiteY8142" fmla="*/ 1741488 h 6857998"/>
              <a:gd name="connsiteX8143" fmla="*/ 718503 w 7705725"/>
              <a:gd name="connsiteY8143" fmla="*/ 1742758 h 6857998"/>
              <a:gd name="connsiteX8144" fmla="*/ 715962 w 7705725"/>
              <a:gd name="connsiteY8144" fmla="*/ 1743393 h 6857998"/>
              <a:gd name="connsiteX8145" fmla="*/ 713105 w 7705725"/>
              <a:gd name="connsiteY8145" fmla="*/ 1744028 h 6857998"/>
              <a:gd name="connsiteX8146" fmla="*/ 710247 w 7705725"/>
              <a:gd name="connsiteY8146" fmla="*/ 1744980 h 6857998"/>
              <a:gd name="connsiteX8147" fmla="*/ 705485 w 7705725"/>
              <a:gd name="connsiteY8147" fmla="*/ 1743076 h 6857998"/>
              <a:gd name="connsiteX8148" fmla="*/ 702310 w 7705725"/>
              <a:gd name="connsiteY8148" fmla="*/ 1741170 h 6857998"/>
              <a:gd name="connsiteX8149" fmla="*/ 699452 w 7705725"/>
              <a:gd name="connsiteY8149" fmla="*/ 1739265 h 6857998"/>
              <a:gd name="connsiteX8150" fmla="*/ 697230 w 7705725"/>
              <a:gd name="connsiteY8150" fmla="*/ 1737043 h 6857998"/>
              <a:gd name="connsiteX8151" fmla="*/ 695960 w 7705725"/>
              <a:gd name="connsiteY8151" fmla="*/ 1734820 h 6857998"/>
              <a:gd name="connsiteX8152" fmla="*/ 695008 w 7705725"/>
              <a:gd name="connsiteY8152" fmla="*/ 1732280 h 6857998"/>
              <a:gd name="connsiteX8153" fmla="*/ 694690 w 7705725"/>
              <a:gd name="connsiteY8153" fmla="*/ 1730058 h 6857998"/>
              <a:gd name="connsiteX8154" fmla="*/ 694690 w 7705725"/>
              <a:gd name="connsiteY8154" fmla="*/ 1727835 h 6857998"/>
              <a:gd name="connsiteX8155" fmla="*/ 695008 w 7705725"/>
              <a:gd name="connsiteY8155" fmla="*/ 1725296 h 6857998"/>
              <a:gd name="connsiteX8156" fmla="*/ 695960 w 7705725"/>
              <a:gd name="connsiteY8156" fmla="*/ 1722755 h 6857998"/>
              <a:gd name="connsiteX8157" fmla="*/ 698183 w 7705725"/>
              <a:gd name="connsiteY8157" fmla="*/ 1717358 h 6857998"/>
              <a:gd name="connsiteX8158" fmla="*/ 703897 w 7705725"/>
              <a:gd name="connsiteY8158" fmla="*/ 1706880 h 6857998"/>
              <a:gd name="connsiteX8159" fmla="*/ 700405 w 7705725"/>
              <a:gd name="connsiteY8159" fmla="*/ 1706880 h 6857998"/>
              <a:gd name="connsiteX8160" fmla="*/ 697230 w 7705725"/>
              <a:gd name="connsiteY8160" fmla="*/ 1706880 h 6857998"/>
              <a:gd name="connsiteX8161" fmla="*/ 694372 w 7705725"/>
              <a:gd name="connsiteY8161" fmla="*/ 1707198 h 6857998"/>
              <a:gd name="connsiteX8162" fmla="*/ 691833 w 7705725"/>
              <a:gd name="connsiteY8162" fmla="*/ 1707833 h 6857998"/>
              <a:gd name="connsiteX8163" fmla="*/ 689292 w 7705725"/>
              <a:gd name="connsiteY8163" fmla="*/ 1709103 h 6857998"/>
              <a:gd name="connsiteX8164" fmla="*/ 686752 w 7705725"/>
              <a:gd name="connsiteY8164" fmla="*/ 1710055 h 6857998"/>
              <a:gd name="connsiteX8165" fmla="*/ 684848 w 7705725"/>
              <a:gd name="connsiteY8165" fmla="*/ 1711643 h 6857998"/>
              <a:gd name="connsiteX8166" fmla="*/ 682942 w 7705725"/>
              <a:gd name="connsiteY8166" fmla="*/ 1713548 h 6857998"/>
              <a:gd name="connsiteX8167" fmla="*/ 681037 w 7705725"/>
              <a:gd name="connsiteY8167" fmla="*/ 1715453 h 6857998"/>
              <a:gd name="connsiteX8168" fmla="*/ 679450 w 7705725"/>
              <a:gd name="connsiteY8168" fmla="*/ 1717358 h 6857998"/>
              <a:gd name="connsiteX8169" fmla="*/ 678498 w 7705725"/>
              <a:gd name="connsiteY8169" fmla="*/ 1719580 h 6857998"/>
              <a:gd name="connsiteX8170" fmla="*/ 677227 w 7705725"/>
              <a:gd name="connsiteY8170" fmla="*/ 1722120 h 6857998"/>
              <a:gd name="connsiteX8171" fmla="*/ 675957 w 7705725"/>
              <a:gd name="connsiteY8171" fmla="*/ 1727518 h 6857998"/>
              <a:gd name="connsiteX8172" fmla="*/ 674688 w 7705725"/>
              <a:gd name="connsiteY8172" fmla="*/ 1732915 h 6857998"/>
              <a:gd name="connsiteX8173" fmla="*/ 674688 w 7705725"/>
              <a:gd name="connsiteY8173" fmla="*/ 1738313 h 6857998"/>
              <a:gd name="connsiteX8174" fmla="*/ 675323 w 7705725"/>
              <a:gd name="connsiteY8174" fmla="*/ 1744028 h 6857998"/>
              <a:gd name="connsiteX8175" fmla="*/ 676592 w 7705725"/>
              <a:gd name="connsiteY8175" fmla="*/ 1749743 h 6857998"/>
              <a:gd name="connsiteX8176" fmla="*/ 678815 w 7705725"/>
              <a:gd name="connsiteY8176" fmla="*/ 1755140 h 6857998"/>
              <a:gd name="connsiteX8177" fmla="*/ 680402 w 7705725"/>
              <a:gd name="connsiteY8177" fmla="*/ 1757681 h 6857998"/>
              <a:gd name="connsiteX8178" fmla="*/ 681990 w 7705725"/>
              <a:gd name="connsiteY8178" fmla="*/ 1759903 h 6857998"/>
              <a:gd name="connsiteX8179" fmla="*/ 683895 w 7705725"/>
              <a:gd name="connsiteY8179" fmla="*/ 1762126 h 6857998"/>
              <a:gd name="connsiteX8180" fmla="*/ 685483 w 7705725"/>
              <a:gd name="connsiteY8180" fmla="*/ 1764030 h 6857998"/>
              <a:gd name="connsiteX8181" fmla="*/ 687387 w 7705725"/>
              <a:gd name="connsiteY8181" fmla="*/ 1765935 h 6857998"/>
              <a:gd name="connsiteX8182" fmla="*/ 690245 w 7705725"/>
              <a:gd name="connsiteY8182" fmla="*/ 1767841 h 6857998"/>
              <a:gd name="connsiteX8183" fmla="*/ 692468 w 7705725"/>
              <a:gd name="connsiteY8183" fmla="*/ 1769110 h 6857998"/>
              <a:gd name="connsiteX8184" fmla="*/ 695008 w 7705725"/>
              <a:gd name="connsiteY8184" fmla="*/ 1770380 h 6857998"/>
              <a:gd name="connsiteX8185" fmla="*/ 690245 w 7705725"/>
              <a:gd name="connsiteY8185" fmla="*/ 1775778 h 6857998"/>
              <a:gd name="connsiteX8186" fmla="*/ 684848 w 7705725"/>
              <a:gd name="connsiteY8186" fmla="*/ 1781810 h 6857998"/>
              <a:gd name="connsiteX8187" fmla="*/ 680085 w 7705725"/>
              <a:gd name="connsiteY8187" fmla="*/ 1787525 h 6857998"/>
              <a:gd name="connsiteX8188" fmla="*/ 675005 w 7705725"/>
              <a:gd name="connsiteY8188" fmla="*/ 1793875 h 6857998"/>
              <a:gd name="connsiteX8189" fmla="*/ 670560 w 7705725"/>
              <a:gd name="connsiteY8189" fmla="*/ 1800226 h 6857998"/>
              <a:gd name="connsiteX8190" fmla="*/ 666115 w 7705725"/>
              <a:gd name="connsiteY8190" fmla="*/ 1806576 h 6857998"/>
              <a:gd name="connsiteX8191" fmla="*/ 657225 w 7705725"/>
              <a:gd name="connsiteY8191" fmla="*/ 1820228 h 6857998"/>
              <a:gd name="connsiteX8192" fmla="*/ 649287 w 7705725"/>
              <a:gd name="connsiteY8192" fmla="*/ 1834516 h 6857998"/>
              <a:gd name="connsiteX8193" fmla="*/ 642303 w 7705725"/>
              <a:gd name="connsiteY8193" fmla="*/ 1849755 h 6857998"/>
              <a:gd name="connsiteX8194" fmla="*/ 635635 w 7705725"/>
              <a:gd name="connsiteY8194" fmla="*/ 1865313 h 6857998"/>
              <a:gd name="connsiteX8195" fmla="*/ 628968 w 7705725"/>
              <a:gd name="connsiteY8195" fmla="*/ 1881506 h 6857998"/>
              <a:gd name="connsiteX8196" fmla="*/ 634047 w 7705725"/>
              <a:gd name="connsiteY8196" fmla="*/ 1872616 h 6857998"/>
              <a:gd name="connsiteX8197" fmla="*/ 636587 w 7705725"/>
              <a:gd name="connsiteY8197" fmla="*/ 1868805 h 6857998"/>
              <a:gd name="connsiteX8198" fmla="*/ 639762 w 7705725"/>
              <a:gd name="connsiteY8198" fmla="*/ 1864678 h 6857998"/>
              <a:gd name="connsiteX8199" fmla="*/ 650240 w 7705725"/>
              <a:gd name="connsiteY8199" fmla="*/ 1852613 h 6857998"/>
              <a:gd name="connsiteX8200" fmla="*/ 661353 w 7705725"/>
              <a:gd name="connsiteY8200" fmla="*/ 1840548 h 6857998"/>
              <a:gd name="connsiteX8201" fmla="*/ 684212 w 7705725"/>
              <a:gd name="connsiteY8201" fmla="*/ 1817370 h 6857998"/>
              <a:gd name="connsiteX8202" fmla="*/ 695325 w 7705725"/>
              <a:gd name="connsiteY8202" fmla="*/ 1805941 h 6857998"/>
              <a:gd name="connsiteX8203" fmla="*/ 706437 w 7705725"/>
              <a:gd name="connsiteY8203" fmla="*/ 1794193 h 6857998"/>
              <a:gd name="connsiteX8204" fmla="*/ 716915 w 7705725"/>
              <a:gd name="connsiteY8204" fmla="*/ 1782446 h 6857998"/>
              <a:gd name="connsiteX8205" fmla="*/ 726758 w 7705725"/>
              <a:gd name="connsiteY8205" fmla="*/ 1770380 h 6857998"/>
              <a:gd name="connsiteX8206" fmla="*/ 730568 w 7705725"/>
              <a:gd name="connsiteY8206" fmla="*/ 1765935 h 6857998"/>
              <a:gd name="connsiteX8207" fmla="*/ 735013 w 7705725"/>
              <a:gd name="connsiteY8207" fmla="*/ 1761490 h 6857998"/>
              <a:gd name="connsiteX8208" fmla="*/ 744220 w 7705725"/>
              <a:gd name="connsiteY8208" fmla="*/ 1752918 h 6857998"/>
              <a:gd name="connsiteX8209" fmla="*/ 753428 w 7705725"/>
              <a:gd name="connsiteY8209" fmla="*/ 1743710 h 6857998"/>
              <a:gd name="connsiteX8210" fmla="*/ 762635 w 7705725"/>
              <a:gd name="connsiteY8210" fmla="*/ 1734820 h 6857998"/>
              <a:gd name="connsiteX8211" fmla="*/ 763270 w 7705725"/>
              <a:gd name="connsiteY8211" fmla="*/ 1730375 h 6857998"/>
              <a:gd name="connsiteX8212" fmla="*/ 764541 w 7705725"/>
              <a:gd name="connsiteY8212" fmla="*/ 1725930 h 6857998"/>
              <a:gd name="connsiteX8213" fmla="*/ 766128 w 7705725"/>
              <a:gd name="connsiteY8213" fmla="*/ 1721803 h 6857998"/>
              <a:gd name="connsiteX8214" fmla="*/ 768351 w 7705725"/>
              <a:gd name="connsiteY8214" fmla="*/ 1717358 h 6857998"/>
              <a:gd name="connsiteX8215" fmla="*/ 770573 w 7705725"/>
              <a:gd name="connsiteY8215" fmla="*/ 1712913 h 6857998"/>
              <a:gd name="connsiteX8216" fmla="*/ 773113 w 7705725"/>
              <a:gd name="connsiteY8216" fmla="*/ 1708150 h 6857998"/>
              <a:gd name="connsiteX8217" fmla="*/ 779463 w 7705725"/>
              <a:gd name="connsiteY8217" fmla="*/ 1698943 h 6857998"/>
              <a:gd name="connsiteX8218" fmla="*/ 779463 w 7705725"/>
              <a:gd name="connsiteY8218" fmla="*/ 1688783 h 6857998"/>
              <a:gd name="connsiteX8219" fmla="*/ 779463 w 7705725"/>
              <a:gd name="connsiteY8219" fmla="*/ 1683385 h 6857998"/>
              <a:gd name="connsiteX8220" fmla="*/ 779780 w 7705725"/>
              <a:gd name="connsiteY8220" fmla="*/ 1677988 h 6857998"/>
              <a:gd name="connsiteX8221" fmla="*/ 780733 w 7705725"/>
              <a:gd name="connsiteY8221" fmla="*/ 1672908 h 6857998"/>
              <a:gd name="connsiteX8222" fmla="*/ 781686 w 7705725"/>
              <a:gd name="connsiteY8222" fmla="*/ 1667828 h 6857998"/>
              <a:gd name="connsiteX8223" fmla="*/ 783590 w 7705725"/>
              <a:gd name="connsiteY8223" fmla="*/ 1663065 h 6857998"/>
              <a:gd name="connsiteX8224" fmla="*/ 785813 w 7705725"/>
              <a:gd name="connsiteY8224" fmla="*/ 1657985 h 6857998"/>
              <a:gd name="connsiteX8225" fmla="*/ 790575 w 7705725"/>
              <a:gd name="connsiteY8225" fmla="*/ 1651318 h 6857998"/>
              <a:gd name="connsiteX8226" fmla="*/ 795021 w 7705725"/>
              <a:gd name="connsiteY8226" fmla="*/ 1644968 h 6857998"/>
              <a:gd name="connsiteX8227" fmla="*/ 799783 w 7705725"/>
              <a:gd name="connsiteY8227" fmla="*/ 1638618 h 6857998"/>
              <a:gd name="connsiteX8228" fmla="*/ 805180 w 7705725"/>
              <a:gd name="connsiteY8228" fmla="*/ 1632586 h 6857998"/>
              <a:gd name="connsiteX8229" fmla="*/ 815658 w 7705725"/>
              <a:gd name="connsiteY8229" fmla="*/ 1620520 h 6857998"/>
              <a:gd name="connsiteX8230" fmla="*/ 827088 w 7705725"/>
              <a:gd name="connsiteY8230" fmla="*/ 1608773 h 6857998"/>
              <a:gd name="connsiteX8231" fmla="*/ 838518 w 7705725"/>
              <a:gd name="connsiteY8231" fmla="*/ 1597025 h 6857998"/>
              <a:gd name="connsiteX8232" fmla="*/ 849313 w 7705725"/>
              <a:gd name="connsiteY8232" fmla="*/ 1585278 h 6857998"/>
              <a:gd name="connsiteX8233" fmla="*/ 859473 w 7705725"/>
              <a:gd name="connsiteY8233" fmla="*/ 1573213 h 6857998"/>
              <a:gd name="connsiteX8234" fmla="*/ 864553 w 7705725"/>
              <a:gd name="connsiteY8234" fmla="*/ 1567180 h 6857998"/>
              <a:gd name="connsiteX8235" fmla="*/ 869315 w 7705725"/>
              <a:gd name="connsiteY8235" fmla="*/ 1561148 h 6857998"/>
              <a:gd name="connsiteX8236" fmla="*/ 874078 w 7705725"/>
              <a:gd name="connsiteY8236" fmla="*/ 1553210 h 6857998"/>
              <a:gd name="connsiteX8237" fmla="*/ 878206 w 7705725"/>
              <a:gd name="connsiteY8237" fmla="*/ 1544955 h 6857998"/>
              <a:gd name="connsiteX8238" fmla="*/ 882650 w 7705725"/>
              <a:gd name="connsiteY8238" fmla="*/ 1536383 h 6857998"/>
              <a:gd name="connsiteX8239" fmla="*/ 886143 w 7705725"/>
              <a:gd name="connsiteY8239" fmla="*/ 1527493 h 6857998"/>
              <a:gd name="connsiteX8240" fmla="*/ 889953 w 7705725"/>
              <a:gd name="connsiteY8240" fmla="*/ 1519238 h 6857998"/>
              <a:gd name="connsiteX8241" fmla="*/ 893763 w 7705725"/>
              <a:gd name="connsiteY8241" fmla="*/ 1510665 h 6857998"/>
              <a:gd name="connsiteX8242" fmla="*/ 897891 w 7705725"/>
              <a:gd name="connsiteY8242" fmla="*/ 1502728 h 6857998"/>
              <a:gd name="connsiteX8243" fmla="*/ 902653 w 7705725"/>
              <a:gd name="connsiteY8243" fmla="*/ 1495108 h 6857998"/>
              <a:gd name="connsiteX8244" fmla="*/ 905193 w 7705725"/>
              <a:gd name="connsiteY8244" fmla="*/ 1491298 h 6857998"/>
              <a:gd name="connsiteX8245" fmla="*/ 908051 w 7705725"/>
              <a:gd name="connsiteY8245" fmla="*/ 1488440 h 6857998"/>
              <a:gd name="connsiteX8246" fmla="*/ 910908 w 7705725"/>
              <a:gd name="connsiteY8246" fmla="*/ 1485265 h 6857998"/>
              <a:gd name="connsiteX8247" fmla="*/ 913765 w 7705725"/>
              <a:gd name="connsiteY8247" fmla="*/ 1482725 h 6857998"/>
              <a:gd name="connsiteX8248" fmla="*/ 920115 w 7705725"/>
              <a:gd name="connsiteY8248" fmla="*/ 1477328 h 6857998"/>
              <a:gd name="connsiteX8249" fmla="*/ 926783 w 7705725"/>
              <a:gd name="connsiteY8249" fmla="*/ 1472883 h 6857998"/>
              <a:gd name="connsiteX8250" fmla="*/ 933450 w 7705725"/>
              <a:gd name="connsiteY8250" fmla="*/ 1468438 h 6857998"/>
              <a:gd name="connsiteX8251" fmla="*/ 939800 w 7705725"/>
              <a:gd name="connsiteY8251" fmla="*/ 1463358 h 6857998"/>
              <a:gd name="connsiteX8252" fmla="*/ 942975 w 7705725"/>
              <a:gd name="connsiteY8252" fmla="*/ 1460818 h 6857998"/>
              <a:gd name="connsiteX8253" fmla="*/ 945833 w 7705725"/>
              <a:gd name="connsiteY8253" fmla="*/ 1458278 h 6857998"/>
              <a:gd name="connsiteX8254" fmla="*/ 949008 w 7705725"/>
              <a:gd name="connsiteY8254" fmla="*/ 1454785 h 6857998"/>
              <a:gd name="connsiteX8255" fmla="*/ 951548 w 7705725"/>
              <a:gd name="connsiteY8255" fmla="*/ 1451928 h 6857998"/>
              <a:gd name="connsiteX8256" fmla="*/ 953135 w 7705725"/>
              <a:gd name="connsiteY8256" fmla="*/ 1449388 h 6857998"/>
              <a:gd name="connsiteX8257" fmla="*/ 954088 w 7705725"/>
              <a:gd name="connsiteY8257" fmla="*/ 1447165 h 6857998"/>
              <a:gd name="connsiteX8258" fmla="*/ 955993 w 7705725"/>
              <a:gd name="connsiteY8258" fmla="*/ 1442085 h 6857998"/>
              <a:gd name="connsiteX8259" fmla="*/ 957581 w 7705725"/>
              <a:gd name="connsiteY8259" fmla="*/ 1436688 h 6857998"/>
              <a:gd name="connsiteX8260" fmla="*/ 958533 w 7705725"/>
              <a:gd name="connsiteY8260" fmla="*/ 1430655 h 6857998"/>
              <a:gd name="connsiteX8261" fmla="*/ 960120 w 7705725"/>
              <a:gd name="connsiteY8261" fmla="*/ 1418591 h 6857998"/>
              <a:gd name="connsiteX8262" fmla="*/ 961073 w 7705725"/>
              <a:gd name="connsiteY8262" fmla="*/ 1412875 h 6857998"/>
              <a:gd name="connsiteX8263" fmla="*/ 961708 w 7705725"/>
              <a:gd name="connsiteY8263" fmla="*/ 1407160 h 6857998"/>
              <a:gd name="connsiteX8264" fmla="*/ 955993 w 7705725"/>
              <a:gd name="connsiteY8264" fmla="*/ 1411288 h 6857998"/>
              <a:gd name="connsiteX8265" fmla="*/ 949960 w 7705725"/>
              <a:gd name="connsiteY8265" fmla="*/ 1415098 h 6857998"/>
              <a:gd name="connsiteX8266" fmla="*/ 943928 w 7705725"/>
              <a:gd name="connsiteY8266" fmla="*/ 1418591 h 6857998"/>
              <a:gd name="connsiteX8267" fmla="*/ 937896 w 7705725"/>
              <a:gd name="connsiteY8267" fmla="*/ 1420813 h 6857998"/>
              <a:gd name="connsiteX8268" fmla="*/ 935038 w 7705725"/>
              <a:gd name="connsiteY8268" fmla="*/ 1421765 h 6857998"/>
              <a:gd name="connsiteX8269" fmla="*/ 931863 w 7705725"/>
              <a:gd name="connsiteY8269" fmla="*/ 1422083 h 6857998"/>
              <a:gd name="connsiteX8270" fmla="*/ 929005 w 7705725"/>
              <a:gd name="connsiteY8270" fmla="*/ 1422400 h 6857998"/>
              <a:gd name="connsiteX8271" fmla="*/ 925830 w 7705725"/>
              <a:gd name="connsiteY8271" fmla="*/ 1422400 h 6857998"/>
              <a:gd name="connsiteX8272" fmla="*/ 923290 w 7705725"/>
              <a:gd name="connsiteY8272" fmla="*/ 1422083 h 6857998"/>
              <a:gd name="connsiteX8273" fmla="*/ 920750 w 7705725"/>
              <a:gd name="connsiteY8273" fmla="*/ 1421131 h 6857998"/>
              <a:gd name="connsiteX8274" fmla="*/ 917893 w 7705725"/>
              <a:gd name="connsiteY8274" fmla="*/ 1420495 h 6857998"/>
              <a:gd name="connsiteX8275" fmla="*/ 915353 w 7705725"/>
              <a:gd name="connsiteY8275" fmla="*/ 1419225 h 6857998"/>
              <a:gd name="connsiteX8276" fmla="*/ 914083 w 7705725"/>
              <a:gd name="connsiteY8276" fmla="*/ 1424940 h 6857998"/>
              <a:gd name="connsiteX8277" fmla="*/ 913130 w 7705725"/>
              <a:gd name="connsiteY8277" fmla="*/ 1430338 h 6857998"/>
              <a:gd name="connsiteX8278" fmla="*/ 911543 w 7705725"/>
              <a:gd name="connsiteY8278" fmla="*/ 1435418 h 6857998"/>
              <a:gd name="connsiteX8279" fmla="*/ 909638 w 7705725"/>
              <a:gd name="connsiteY8279" fmla="*/ 1440498 h 6857998"/>
              <a:gd name="connsiteX8280" fmla="*/ 907733 w 7705725"/>
              <a:gd name="connsiteY8280" fmla="*/ 1444943 h 6857998"/>
              <a:gd name="connsiteX8281" fmla="*/ 905510 w 7705725"/>
              <a:gd name="connsiteY8281" fmla="*/ 1449070 h 6857998"/>
              <a:gd name="connsiteX8282" fmla="*/ 902970 w 7705725"/>
              <a:gd name="connsiteY8282" fmla="*/ 1453198 h 6857998"/>
              <a:gd name="connsiteX8283" fmla="*/ 900113 w 7705725"/>
              <a:gd name="connsiteY8283" fmla="*/ 1457325 h 6857998"/>
              <a:gd name="connsiteX8284" fmla="*/ 897255 w 7705725"/>
              <a:gd name="connsiteY8284" fmla="*/ 1461135 h 6857998"/>
              <a:gd name="connsiteX8285" fmla="*/ 893763 w 7705725"/>
              <a:gd name="connsiteY8285" fmla="*/ 1464628 h 6857998"/>
              <a:gd name="connsiteX8286" fmla="*/ 890270 w 7705725"/>
              <a:gd name="connsiteY8286" fmla="*/ 1468120 h 6857998"/>
              <a:gd name="connsiteX8287" fmla="*/ 886143 w 7705725"/>
              <a:gd name="connsiteY8287" fmla="*/ 1471295 h 6857998"/>
              <a:gd name="connsiteX8288" fmla="*/ 882015 w 7705725"/>
              <a:gd name="connsiteY8288" fmla="*/ 1474470 h 6857998"/>
              <a:gd name="connsiteX8289" fmla="*/ 877570 w 7705725"/>
              <a:gd name="connsiteY8289" fmla="*/ 1477010 h 6857998"/>
              <a:gd name="connsiteX8290" fmla="*/ 873125 w 7705725"/>
              <a:gd name="connsiteY8290" fmla="*/ 1480185 h 6857998"/>
              <a:gd name="connsiteX8291" fmla="*/ 867728 w 7705725"/>
              <a:gd name="connsiteY8291" fmla="*/ 1482725 h 6857998"/>
              <a:gd name="connsiteX8292" fmla="*/ 865823 w 7705725"/>
              <a:gd name="connsiteY8292" fmla="*/ 1478915 h 6857998"/>
              <a:gd name="connsiteX8293" fmla="*/ 864553 w 7705725"/>
              <a:gd name="connsiteY8293" fmla="*/ 1474788 h 6857998"/>
              <a:gd name="connsiteX8294" fmla="*/ 863600 w 7705725"/>
              <a:gd name="connsiteY8294" fmla="*/ 1470978 h 6857998"/>
              <a:gd name="connsiteX8295" fmla="*/ 863283 w 7705725"/>
              <a:gd name="connsiteY8295" fmla="*/ 1467168 h 6857998"/>
              <a:gd name="connsiteX8296" fmla="*/ 862965 w 7705725"/>
              <a:gd name="connsiteY8296" fmla="*/ 1463358 h 6857998"/>
              <a:gd name="connsiteX8297" fmla="*/ 862965 w 7705725"/>
              <a:gd name="connsiteY8297" fmla="*/ 1459865 h 6857998"/>
              <a:gd name="connsiteX8298" fmla="*/ 863283 w 7705725"/>
              <a:gd name="connsiteY8298" fmla="*/ 1451928 h 6857998"/>
              <a:gd name="connsiteX8299" fmla="*/ 863283 w 7705725"/>
              <a:gd name="connsiteY8299" fmla="*/ 1448118 h 6857998"/>
              <a:gd name="connsiteX8300" fmla="*/ 863283 w 7705725"/>
              <a:gd name="connsiteY8300" fmla="*/ 1443990 h 6857998"/>
              <a:gd name="connsiteX8301" fmla="*/ 862648 w 7705725"/>
              <a:gd name="connsiteY8301" fmla="*/ 1440180 h 6857998"/>
              <a:gd name="connsiteX8302" fmla="*/ 861696 w 7705725"/>
              <a:gd name="connsiteY8302" fmla="*/ 1436370 h 6857998"/>
              <a:gd name="connsiteX8303" fmla="*/ 860108 w 7705725"/>
              <a:gd name="connsiteY8303" fmla="*/ 1432243 h 6857998"/>
              <a:gd name="connsiteX8304" fmla="*/ 858520 w 7705725"/>
              <a:gd name="connsiteY8304" fmla="*/ 1428433 h 6857998"/>
              <a:gd name="connsiteX8305" fmla="*/ 855345 w 7705725"/>
              <a:gd name="connsiteY8305" fmla="*/ 1424623 h 6857998"/>
              <a:gd name="connsiteX8306" fmla="*/ 851853 w 7705725"/>
              <a:gd name="connsiteY8306" fmla="*/ 1420813 h 6857998"/>
              <a:gd name="connsiteX8307" fmla="*/ 853123 w 7705725"/>
              <a:gd name="connsiteY8307" fmla="*/ 1419861 h 6857998"/>
              <a:gd name="connsiteX8308" fmla="*/ 854075 w 7705725"/>
              <a:gd name="connsiteY8308" fmla="*/ 1418591 h 6857998"/>
              <a:gd name="connsiteX8309" fmla="*/ 855663 w 7705725"/>
              <a:gd name="connsiteY8309" fmla="*/ 1417955 h 6857998"/>
              <a:gd name="connsiteX8310" fmla="*/ 857250 w 7705725"/>
              <a:gd name="connsiteY8310" fmla="*/ 1417321 h 6857998"/>
              <a:gd name="connsiteX8311" fmla="*/ 859790 w 7705725"/>
              <a:gd name="connsiteY8311" fmla="*/ 1417003 h 6857998"/>
              <a:gd name="connsiteX8312" fmla="*/ 862965 w 7705725"/>
              <a:gd name="connsiteY8312" fmla="*/ 1417321 h 6857998"/>
              <a:gd name="connsiteX8313" fmla="*/ 866140 w 7705725"/>
              <a:gd name="connsiteY8313" fmla="*/ 1418273 h 6857998"/>
              <a:gd name="connsiteX8314" fmla="*/ 869633 w 7705725"/>
              <a:gd name="connsiteY8314" fmla="*/ 1419861 h 6857998"/>
              <a:gd name="connsiteX8315" fmla="*/ 876618 w 7705725"/>
              <a:gd name="connsiteY8315" fmla="*/ 1422718 h 6857998"/>
              <a:gd name="connsiteX8316" fmla="*/ 879793 w 7705725"/>
              <a:gd name="connsiteY8316" fmla="*/ 1423988 h 6857998"/>
              <a:gd name="connsiteX8317" fmla="*/ 882968 w 7705725"/>
              <a:gd name="connsiteY8317" fmla="*/ 1425258 h 6857998"/>
              <a:gd name="connsiteX8318" fmla="*/ 886143 w 7705725"/>
              <a:gd name="connsiteY8318" fmla="*/ 1426210 h 6857998"/>
              <a:gd name="connsiteX8319" fmla="*/ 889318 w 7705725"/>
              <a:gd name="connsiteY8319" fmla="*/ 1426528 h 6857998"/>
              <a:gd name="connsiteX8320" fmla="*/ 892175 w 7705725"/>
              <a:gd name="connsiteY8320" fmla="*/ 1426210 h 6857998"/>
              <a:gd name="connsiteX8321" fmla="*/ 893445 w 7705725"/>
              <a:gd name="connsiteY8321" fmla="*/ 1425893 h 6857998"/>
              <a:gd name="connsiteX8322" fmla="*/ 895033 w 7705725"/>
              <a:gd name="connsiteY8322" fmla="*/ 1424940 h 6857998"/>
              <a:gd name="connsiteX8323" fmla="*/ 895985 w 7705725"/>
              <a:gd name="connsiteY8323" fmla="*/ 1423988 h 6857998"/>
              <a:gd name="connsiteX8324" fmla="*/ 897255 w 7705725"/>
              <a:gd name="connsiteY8324" fmla="*/ 1422718 h 6857998"/>
              <a:gd name="connsiteX8325" fmla="*/ 898208 w 7705725"/>
              <a:gd name="connsiteY8325" fmla="*/ 1421131 h 6857998"/>
              <a:gd name="connsiteX8326" fmla="*/ 899478 w 7705725"/>
              <a:gd name="connsiteY8326" fmla="*/ 1419861 h 6857998"/>
              <a:gd name="connsiteX8327" fmla="*/ 900113 w 7705725"/>
              <a:gd name="connsiteY8327" fmla="*/ 1417003 h 6857998"/>
              <a:gd name="connsiteX8328" fmla="*/ 900113 w 7705725"/>
              <a:gd name="connsiteY8328" fmla="*/ 1414781 h 6857998"/>
              <a:gd name="connsiteX8329" fmla="*/ 899478 w 7705725"/>
              <a:gd name="connsiteY8329" fmla="*/ 1412240 h 6857998"/>
              <a:gd name="connsiteX8330" fmla="*/ 898208 w 7705725"/>
              <a:gd name="connsiteY8330" fmla="*/ 1410018 h 6857998"/>
              <a:gd name="connsiteX8331" fmla="*/ 896620 w 7705725"/>
              <a:gd name="connsiteY8331" fmla="*/ 1407160 h 6857998"/>
              <a:gd name="connsiteX8332" fmla="*/ 894080 w 7705725"/>
              <a:gd name="connsiteY8332" fmla="*/ 1404938 h 6857998"/>
              <a:gd name="connsiteX8333" fmla="*/ 889635 w 7705725"/>
              <a:gd name="connsiteY8333" fmla="*/ 1400175 h 6857998"/>
              <a:gd name="connsiteX8334" fmla="*/ 885190 w 7705725"/>
              <a:gd name="connsiteY8334" fmla="*/ 1395730 h 6857998"/>
              <a:gd name="connsiteX8335" fmla="*/ 883285 w 7705725"/>
              <a:gd name="connsiteY8335" fmla="*/ 1392873 h 6857998"/>
              <a:gd name="connsiteX8336" fmla="*/ 881698 w 7705725"/>
              <a:gd name="connsiteY8336" fmla="*/ 1390650 h 6857998"/>
              <a:gd name="connsiteX8337" fmla="*/ 881063 w 7705725"/>
              <a:gd name="connsiteY8337" fmla="*/ 1388428 h 6857998"/>
              <a:gd name="connsiteX8338" fmla="*/ 880745 w 7705725"/>
              <a:gd name="connsiteY8338" fmla="*/ 1385888 h 6857998"/>
              <a:gd name="connsiteX8339" fmla="*/ 881381 w 7705725"/>
              <a:gd name="connsiteY8339" fmla="*/ 1383665 h 6857998"/>
              <a:gd name="connsiteX8340" fmla="*/ 882968 w 7705725"/>
              <a:gd name="connsiteY8340" fmla="*/ 1380808 h 6857998"/>
              <a:gd name="connsiteX8341" fmla="*/ 879793 w 7705725"/>
              <a:gd name="connsiteY8341" fmla="*/ 1379855 h 6857998"/>
              <a:gd name="connsiteX8342" fmla="*/ 877253 w 7705725"/>
              <a:gd name="connsiteY8342" fmla="*/ 1379220 h 6857998"/>
              <a:gd name="connsiteX8343" fmla="*/ 874713 w 7705725"/>
              <a:gd name="connsiteY8343" fmla="*/ 1379220 h 6857998"/>
              <a:gd name="connsiteX8344" fmla="*/ 872173 w 7705725"/>
              <a:gd name="connsiteY8344" fmla="*/ 1379855 h 6857998"/>
              <a:gd name="connsiteX8345" fmla="*/ 869950 w 7705725"/>
              <a:gd name="connsiteY8345" fmla="*/ 1380808 h 6857998"/>
              <a:gd name="connsiteX8346" fmla="*/ 867728 w 7705725"/>
              <a:gd name="connsiteY8346" fmla="*/ 1382395 h 6857998"/>
              <a:gd name="connsiteX8347" fmla="*/ 865505 w 7705725"/>
              <a:gd name="connsiteY8347" fmla="*/ 1383983 h 6857998"/>
              <a:gd name="connsiteX8348" fmla="*/ 863600 w 7705725"/>
              <a:gd name="connsiteY8348" fmla="*/ 1386206 h 6857998"/>
              <a:gd name="connsiteX8349" fmla="*/ 859473 w 7705725"/>
              <a:gd name="connsiteY8349" fmla="*/ 1390650 h 6857998"/>
              <a:gd name="connsiteX8350" fmla="*/ 855663 w 7705725"/>
              <a:gd name="connsiteY8350" fmla="*/ 1395730 h 6857998"/>
              <a:gd name="connsiteX8351" fmla="*/ 851853 w 7705725"/>
              <a:gd name="connsiteY8351" fmla="*/ 1400810 h 6857998"/>
              <a:gd name="connsiteX8352" fmla="*/ 848043 w 7705725"/>
              <a:gd name="connsiteY8352" fmla="*/ 1405255 h 6857998"/>
              <a:gd name="connsiteX8353" fmla="*/ 844868 w 7705725"/>
              <a:gd name="connsiteY8353" fmla="*/ 1401128 h 6857998"/>
              <a:gd name="connsiteX8354" fmla="*/ 842010 w 7705725"/>
              <a:gd name="connsiteY8354" fmla="*/ 1397318 h 6857998"/>
              <a:gd name="connsiteX8355" fmla="*/ 839470 w 7705725"/>
              <a:gd name="connsiteY8355" fmla="*/ 1393825 h 6857998"/>
              <a:gd name="connsiteX8356" fmla="*/ 837248 w 7705725"/>
              <a:gd name="connsiteY8356" fmla="*/ 1390016 h 6857998"/>
              <a:gd name="connsiteX8357" fmla="*/ 835343 w 7705725"/>
              <a:gd name="connsiteY8357" fmla="*/ 1385888 h 6857998"/>
              <a:gd name="connsiteX8358" fmla="*/ 833755 w 7705725"/>
              <a:gd name="connsiteY8358" fmla="*/ 1382078 h 6857998"/>
              <a:gd name="connsiteX8359" fmla="*/ 832485 w 7705725"/>
              <a:gd name="connsiteY8359" fmla="*/ 1378268 h 6857998"/>
              <a:gd name="connsiteX8360" fmla="*/ 831216 w 7705725"/>
              <a:gd name="connsiteY8360" fmla="*/ 1374458 h 6857998"/>
              <a:gd name="connsiteX8361" fmla="*/ 830580 w 7705725"/>
              <a:gd name="connsiteY8361" fmla="*/ 1370648 h 6857998"/>
              <a:gd name="connsiteX8362" fmla="*/ 829945 w 7705725"/>
              <a:gd name="connsiteY8362" fmla="*/ 1366838 h 6857998"/>
              <a:gd name="connsiteX8363" fmla="*/ 829310 w 7705725"/>
              <a:gd name="connsiteY8363" fmla="*/ 1359853 h 6857998"/>
              <a:gd name="connsiteX8364" fmla="*/ 829945 w 7705725"/>
              <a:gd name="connsiteY8364" fmla="*/ 1352550 h 6857998"/>
              <a:gd name="connsiteX8365" fmla="*/ 831216 w 7705725"/>
              <a:gd name="connsiteY8365" fmla="*/ 1345565 h 6857998"/>
              <a:gd name="connsiteX8366" fmla="*/ 833120 w 7705725"/>
              <a:gd name="connsiteY8366" fmla="*/ 1338580 h 6857998"/>
              <a:gd name="connsiteX8367" fmla="*/ 835343 w 7705725"/>
              <a:gd name="connsiteY8367" fmla="*/ 1331913 h 6857998"/>
              <a:gd name="connsiteX8368" fmla="*/ 838518 w 7705725"/>
              <a:gd name="connsiteY8368" fmla="*/ 1324928 h 6857998"/>
              <a:gd name="connsiteX8369" fmla="*/ 841693 w 7705725"/>
              <a:gd name="connsiteY8369" fmla="*/ 1318578 h 6857998"/>
              <a:gd name="connsiteX8370" fmla="*/ 845185 w 7705725"/>
              <a:gd name="connsiteY8370" fmla="*/ 1312545 h 6857998"/>
              <a:gd name="connsiteX8371" fmla="*/ 848995 w 7705725"/>
              <a:gd name="connsiteY8371" fmla="*/ 1306513 h 6857998"/>
              <a:gd name="connsiteX8372" fmla="*/ 857250 w 7705725"/>
              <a:gd name="connsiteY8372" fmla="*/ 1295400 h 6857998"/>
              <a:gd name="connsiteX8373" fmla="*/ 859155 w 7705725"/>
              <a:gd name="connsiteY8373" fmla="*/ 1292543 h 6857998"/>
              <a:gd name="connsiteX8374" fmla="*/ 861378 w 7705725"/>
              <a:gd name="connsiteY8374" fmla="*/ 1290320 h 6857998"/>
              <a:gd name="connsiteX8375" fmla="*/ 866775 w 7705725"/>
              <a:gd name="connsiteY8375" fmla="*/ 1285875 h 6857998"/>
              <a:gd name="connsiteX8376" fmla="*/ 872173 w 7705725"/>
              <a:gd name="connsiteY8376" fmla="*/ 1281747 h 6857998"/>
              <a:gd name="connsiteX8377" fmla="*/ 878206 w 7705725"/>
              <a:gd name="connsiteY8377" fmla="*/ 1277938 h 6857998"/>
              <a:gd name="connsiteX8378" fmla="*/ 885190 w 7705725"/>
              <a:gd name="connsiteY8378" fmla="*/ 1274445 h 6857998"/>
              <a:gd name="connsiteX8379" fmla="*/ 891858 w 7705725"/>
              <a:gd name="connsiteY8379" fmla="*/ 1271270 h 6857998"/>
              <a:gd name="connsiteX8380" fmla="*/ 906780 w 7705725"/>
              <a:gd name="connsiteY8380" fmla="*/ 1264603 h 6857998"/>
              <a:gd name="connsiteX8381" fmla="*/ 921703 w 7705725"/>
              <a:gd name="connsiteY8381" fmla="*/ 1258252 h 6857998"/>
              <a:gd name="connsiteX8382" fmla="*/ 929005 w 7705725"/>
              <a:gd name="connsiteY8382" fmla="*/ 1254760 h 6857998"/>
              <a:gd name="connsiteX8383" fmla="*/ 935673 w 7705725"/>
              <a:gd name="connsiteY8383" fmla="*/ 1251585 h 6857998"/>
              <a:gd name="connsiteX8384" fmla="*/ 942340 w 7705725"/>
              <a:gd name="connsiteY8384" fmla="*/ 1247457 h 6857998"/>
              <a:gd name="connsiteX8385" fmla="*/ 948373 w 7705725"/>
              <a:gd name="connsiteY8385" fmla="*/ 1243330 h 6857998"/>
              <a:gd name="connsiteX8386" fmla="*/ 954088 w 7705725"/>
              <a:gd name="connsiteY8386" fmla="*/ 1238568 h 6857998"/>
              <a:gd name="connsiteX8387" fmla="*/ 959168 w 7705725"/>
              <a:gd name="connsiteY8387" fmla="*/ 1233805 h 6857998"/>
              <a:gd name="connsiteX8388" fmla="*/ 964883 w 7705725"/>
              <a:gd name="connsiteY8388" fmla="*/ 1227138 h 6857998"/>
              <a:gd name="connsiteX8389" fmla="*/ 969328 w 7705725"/>
              <a:gd name="connsiteY8389" fmla="*/ 1220153 h 6857998"/>
              <a:gd name="connsiteX8390" fmla="*/ 972503 w 7705725"/>
              <a:gd name="connsiteY8390" fmla="*/ 1213803 h 6857998"/>
              <a:gd name="connsiteX8391" fmla="*/ 975678 w 7705725"/>
              <a:gd name="connsiteY8391" fmla="*/ 1207770 h 6857998"/>
              <a:gd name="connsiteX8392" fmla="*/ 977901 w 7705725"/>
              <a:gd name="connsiteY8392" fmla="*/ 1201738 h 6857998"/>
              <a:gd name="connsiteX8393" fmla="*/ 979805 w 7705725"/>
              <a:gd name="connsiteY8393" fmla="*/ 1195705 h 6857998"/>
              <a:gd name="connsiteX8394" fmla="*/ 981076 w 7705725"/>
              <a:gd name="connsiteY8394" fmla="*/ 1189673 h 6857998"/>
              <a:gd name="connsiteX8395" fmla="*/ 982028 w 7705725"/>
              <a:gd name="connsiteY8395" fmla="*/ 1183323 h 6857998"/>
              <a:gd name="connsiteX8396" fmla="*/ 983615 w 7705725"/>
              <a:gd name="connsiteY8396" fmla="*/ 1170940 h 6857998"/>
              <a:gd name="connsiteX8397" fmla="*/ 985520 w 7705725"/>
              <a:gd name="connsiteY8397" fmla="*/ 1157288 h 6857998"/>
              <a:gd name="connsiteX8398" fmla="*/ 986473 w 7705725"/>
              <a:gd name="connsiteY8398" fmla="*/ 1149668 h 6857998"/>
              <a:gd name="connsiteX8399" fmla="*/ 988061 w 7705725"/>
              <a:gd name="connsiteY8399" fmla="*/ 1142048 h 6857998"/>
              <a:gd name="connsiteX8400" fmla="*/ 990283 w 7705725"/>
              <a:gd name="connsiteY8400" fmla="*/ 1133793 h 6857998"/>
              <a:gd name="connsiteX8401" fmla="*/ 993140 w 7705725"/>
              <a:gd name="connsiteY8401" fmla="*/ 1125220 h 6857998"/>
              <a:gd name="connsiteX8402" fmla="*/ 999173 w 7705725"/>
              <a:gd name="connsiteY8402" fmla="*/ 1123950 h 6857998"/>
              <a:gd name="connsiteX8403" fmla="*/ 1005523 w 7705725"/>
              <a:gd name="connsiteY8403" fmla="*/ 1122998 h 6857998"/>
              <a:gd name="connsiteX8404" fmla="*/ 1011873 w 7705725"/>
              <a:gd name="connsiteY8404" fmla="*/ 1122045 h 6857998"/>
              <a:gd name="connsiteX8405" fmla="*/ 1018223 w 7705725"/>
              <a:gd name="connsiteY8405" fmla="*/ 1121728 h 6857998"/>
              <a:gd name="connsiteX8406" fmla="*/ 1031558 w 7705725"/>
              <a:gd name="connsiteY8406" fmla="*/ 1121410 h 6857998"/>
              <a:gd name="connsiteX8407" fmla="*/ 1044258 w 7705725"/>
              <a:gd name="connsiteY8407" fmla="*/ 1121410 h 6857998"/>
              <a:gd name="connsiteX8408" fmla="*/ 1057593 w 7705725"/>
              <a:gd name="connsiteY8408" fmla="*/ 1122363 h 6857998"/>
              <a:gd name="connsiteX8409" fmla="*/ 1070610 w 7705725"/>
              <a:gd name="connsiteY8409" fmla="*/ 1123633 h 6857998"/>
              <a:gd name="connsiteX8410" fmla="*/ 1096645 w 7705725"/>
              <a:gd name="connsiteY8410" fmla="*/ 1127125 h 6857998"/>
              <a:gd name="connsiteX8411" fmla="*/ 1099503 w 7705725"/>
              <a:gd name="connsiteY8411" fmla="*/ 1135698 h 6857998"/>
              <a:gd name="connsiteX8412" fmla="*/ 1100773 w 7705725"/>
              <a:gd name="connsiteY8412" fmla="*/ 1143953 h 6857998"/>
              <a:gd name="connsiteX8413" fmla="*/ 1102043 w 7705725"/>
              <a:gd name="connsiteY8413" fmla="*/ 1152208 h 6857998"/>
              <a:gd name="connsiteX8414" fmla="*/ 1102043 w 7705725"/>
              <a:gd name="connsiteY8414" fmla="*/ 1160463 h 6857998"/>
              <a:gd name="connsiteX8415" fmla="*/ 1101725 w 7705725"/>
              <a:gd name="connsiteY8415" fmla="*/ 1169035 h 6857998"/>
              <a:gd name="connsiteX8416" fmla="*/ 1100455 w 7705725"/>
              <a:gd name="connsiteY8416" fmla="*/ 1176973 h 6857998"/>
              <a:gd name="connsiteX8417" fmla="*/ 1098868 w 7705725"/>
              <a:gd name="connsiteY8417" fmla="*/ 1185228 h 6857998"/>
              <a:gd name="connsiteX8418" fmla="*/ 1096645 w 7705725"/>
              <a:gd name="connsiteY8418" fmla="*/ 1193165 h 6857998"/>
              <a:gd name="connsiteX8419" fmla="*/ 1094423 w 7705725"/>
              <a:gd name="connsiteY8419" fmla="*/ 1201103 h 6857998"/>
              <a:gd name="connsiteX8420" fmla="*/ 1091883 w 7705725"/>
              <a:gd name="connsiteY8420" fmla="*/ 1209357 h 6857998"/>
              <a:gd name="connsiteX8421" fmla="*/ 1085850 w 7705725"/>
              <a:gd name="connsiteY8421" fmla="*/ 1225232 h 6857998"/>
              <a:gd name="connsiteX8422" fmla="*/ 1079818 w 7705725"/>
              <a:gd name="connsiteY8422" fmla="*/ 1240790 h 6857998"/>
              <a:gd name="connsiteX8423" fmla="*/ 1073785 w 7705725"/>
              <a:gd name="connsiteY8423" fmla="*/ 1256665 h 6857998"/>
              <a:gd name="connsiteX8424" fmla="*/ 1070928 w 7705725"/>
              <a:gd name="connsiteY8424" fmla="*/ 1246188 h 6857998"/>
              <a:gd name="connsiteX8425" fmla="*/ 1068705 w 7705725"/>
              <a:gd name="connsiteY8425" fmla="*/ 1235393 h 6857998"/>
              <a:gd name="connsiteX8426" fmla="*/ 1068071 w 7705725"/>
              <a:gd name="connsiteY8426" fmla="*/ 1229995 h 6857998"/>
              <a:gd name="connsiteX8427" fmla="*/ 1067753 w 7705725"/>
              <a:gd name="connsiteY8427" fmla="*/ 1224280 h 6857998"/>
              <a:gd name="connsiteX8428" fmla="*/ 1067436 w 7705725"/>
              <a:gd name="connsiteY8428" fmla="*/ 1219200 h 6857998"/>
              <a:gd name="connsiteX8429" fmla="*/ 1067436 w 7705725"/>
              <a:gd name="connsiteY8429" fmla="*/ 1213803 h 6857998"/>
              <a:gd name="connsiteX8430" fmla="*/ 1067753 w 7705725"/>
              <a:gd name="connsiteY8430" fmla="*/ 1208405 h 6857998"/>
              <a:gd name="connsiteX8431" fmla="*/ 1068705 w 7705725"/>
              <a:gd name="connsiteY8431" fmla="*/ 1203325 h 6857998"/>
              <a:gd name="connsiteX8432" fmla="*/ 1069975 w 7705725"/>
              <a:gd name="connsiteY8432" fmla="*/ 1197928 h 6857998"/>
              <a:gd name="connsiteX8433" fmla="*/ 1071880 w 7705725"/>
              <a:gd name="connsiteY8433" fmla="*/ 1192530 h 6857998"/>
              <a:gd name="connsiteX8434" fmla="*/ 1074421 w 7705725"/>
              <a:gd name="connsiteY8434" fmla="*/ 1187450 h 6857998"/>
              <a:gd name="connsiteX8435" fmla="*/ 1077596 w 7705725"/>
              <a:gd name="connsiteY8435" fmla="*/ 1182370 h 6857998"/>
              <a:gd name="connsiteX8436" fmla="*/ 1080771 w 7705725"/>
              <a:gd name="connsiteY8436" fmla="*/ 1177290 h 6857998"/>
              <a:gd name="connsiteX8437" fmla="*/ 1085533 w 7705725"/>
              <a:gd name="connsiteY8437" fmla="*/ 1172210 h 6857998"/>
              <a:gd name="connsiteX8438" fmla="*/ 1081723 w 7705725"/>
              <a:gd name="connsiteY8438" fmla="*/ 1168083 h 6857998"/>
              <a:gd name="connsiteX8439" fmla="*/ 1077596 w 7705725"/>
              <a:gd name="connsiteY8439" fmla="*/ 1164273 h 6857998"/>
              <a:gd name="connsiteX8440" fmla="*/ 1073785 w 7705725"/>
              <a:gd name="connsiteY8440" fmla="*/ 1161415 h 6857998"/>
              <a:gd name="connsiteX8441" fmla="*/ 1069975 w 7705725"/>
              <a:gd name="connsiteY8441" fmla="*/ 1159193 h 6857998"/>
              <a:gd name="connsiteX8442" fmla="*/ 1066483 w 7705725"/>
              <a:gd name="connsiteY8442" fmla="*/ 1157605 h 6857998"/>
              <a:gd name="connsiteX8443" fmla="*/ 1062673 w 7705725"/>
              <a:gd name="connsiteY8443" fmla="*/ 1156335 h 6857998"/>
              <a:gd name="connsiteX8444" fmla="*/ 1059498 w 7705725"/>
              <a:gd name="connsiteY8444" fmla="*/ 1156018 h 6857998"/>
              <a:gd name="connsiteX8445" fmla="*/ 1056005 w 7705725"/>
              <a:gd name="connsiteY8445" fmla="*/ 1156335 h 6857998"/>
              <a:gd name="connsiteX8446" fmla="*/ 1052513 w 7705725"/>
              <a:gd name="connsiteY8446" fmla="*/ 1156970 h 6857998"/>
              <a:gd name="connsiteX8447" fmla="*/ 1049338 w 7705725"/>
              <a:gd name="connsiteY8447" fmla="*/ 1158240 h 6857998"/>
              <a:gd name="connsiteX8448" fmla="*/ 1046163 w 7705725"/>
              <a:gd name="connsiteY8448" fmla="*/ 1159828 h 6857998"/>
              <a:gd name="connsiteX8449" fmla="*/ 1042670 w 7705725"/>
              <a:gd name="connsiteY8449" fmla="*/ 1162050 h 6857998"/>
              <a:gd name="connsiteX8450" fmla="*/ 1039813 w 7705725"/>
              <a:gd name="connsiteY8450" fmla="*/ 1164908 h 6857998"/>
              <a:gd name="connsiteX8451" fmla="*/ 1036638 w 7705725"/>
              <a:gd name="connsiteY8451" fmla="*/ 1168083 h 6857998"/>
              <a:gd name="connsiteX8452" fmla="*/ 1033780 w 7705725"/>
              <a:gd name="connsiteY8452" fmla="*/ 1171575 h 6857998"/>
              <a:gd name="connsiteX8453" fmla="*/ 1030605 w 7705725"/>
              <a:gd name="connsiteY8453" fmla="*/ 1175385 h 6857998"/>
              <a:gd name="connsiteX8454" fmla="*/ 1034098 w 7705725"/>
              <a:gd name="connsiteY8454" fmla="*/ 1180148 h 6857998"/>
              <a:gd name="connsiteX8455" fmla="*/ 1037591 w 7705725"/>
              <a:gd name="connsiteY8455" fmla="*/ 1185545 h 6857998"/>
              <a:gd name="connsiteX8456" fmla="*/ 1040130 w 7705725"/>
              <a:gd name="connsiteY8456" fmla="*/ 1191260 h 6857998"/>
              <a:gd name="connsiteX8457" fmla="*/ 1042670 w 7705725"/>
              <a:gd name="connsiteY8457" fmla="*/ 1197293 h 6857998"/>
              <a:gd name="connsiteX8458" fmla="*/ 1044576 w 7705725"/>
              <a:gd name="connsiteY8458" fmla="*/ 1203643 h 6857998"/>
              <a:gd name="connsiteX8459" fmla="*/ 1046163 w 7705725"/>
              <a:gd name="connsiteY8459" fmla="*/ 1209993 h 6857998"/>
              <a:gd name="connsiteX8460" fmla="*/ 1047751 w 7705725"/>
              <a:gd name="connsiteY8460" fmla="*/ 1216660 h 6857998"/>
              <a:gd name="connsiteX8461" fmla="*/ 1048385 w 7705725"/>
              <a:gd name="connsiteY8461" fmla="*/ 1223645 h 6857998"/>
              <a:gd name="connsiteX8462" fmla="*/ 1049338 w 7705725"/>
              <a:gd name="connsiteY8462" fmla="*/ 1230630 h 6857998"/>
              <a:gd name="connsiteX8463" fmla="*/ 1049655 w 7705725"/>
              <a:gd name="connsiteY8463" fmla="*/ 1237615 h 6857998"/>
              <a:gd name="connsiteX8464" fmla="*/ 1049338 w 7705725"/>
              <a:gd name="connsiteY8464" fmla="*/ 1244600 h 6857998"/>
              <a:gd name="connsiteX8465" fmla="*/ 1048703 w 7705725"/>
              <a:gd name="connsiteY8465" fmla="*/ 1251585 h 6857998"/>
              <a:gd name="connsiteX8466" fmla="*/ 1048068 w 7705725"/>
              <a:gd name="connsiteY8466" fmla="*/ 1258252 h 6857998"/>
              <a:gd name="connsiteX8467" fmla="*/ 1046480 w 7705725"/>
              <a:gd name="connsiteY8467" fmla="*/ 1265237 h 6857998"/>
              <a:gd name="connsiteX8468" fmla="*/ 1045210 w 7705725"/>
              <a:gd name="connsiteY8468" fmla="*/ 1271588 h 6857998"/>
              <a:gd name="connsiteX8469" fmla="*/ 1043305 w 7705725"/>
              <a:gd name="connsiteY8469" fmla="*/ 1277938 h 6857998"/>
              <a:gd name="connsiteX8470" fmla="*/ 1040765 w 7705725"/>
              <a:gd name="connsiteY8470" fmla="*/ 1283653 h 6857998"/>
              <a:gd name="connsiteX8471" fmla="*/ 1038225 w 7705725"/>
              <a:gd name="connsiteY8471" fmla="*/ 1289368 h 6857998"/>
              <a:gd name="connsiteX8472" fmla="*/ 1035368 w 7705725"/>
              <a:gd name="connsiteY8472" fmla="*/ 1294448 h 6857998"/>
              <a:gd name="connsiteX8473" fmla="*/ 1031875 w 7705725"/>
              <a:gd name="connsiteY8473" fmla="*/ 1298892 h 6857998"/>
              <a:gd name="connsiteX8474" fmla="*/ 1028066 w 7705725"/>
              <a:gd name="connsiteY8474" fmla="*/ 1303655 h 6857998"/>
              <a:gd name="connsiteX8475" fmla="*/ 1023938 w 7705725"/>
              <a:gd name="connsiteY8475" fmla="*/ 1307465 h 6857998"/>
              <a:gd name="connsiteX8476" fmla="*/ 1019493 w 7705725"/>
              <a:gd name="connsiteY8476" fmla="*/ 1310323 h 6857998"/>
              <a:gd name="connsiteX8477" fmla="*/ 1014413 w 7705725"/>
              <a:gd name="connsiteY8477" fmla="*/ 1312863 h 6857998"/>
              <a:gd name="connsiteX8478" fmla="*/ 1009333 w 7705725"/>
              <a:gd name="connsiteY8478" fmla="*/ 1314450 h 6857998"/>
              <a:gd name="connsiteX8479" fmla="*/ 1003935 w 7705725"/>
              <a:gd name="connsiteY8479" fmla="*/ 1315720 h 6857998"/>
              <a:gd name="connsiteX8480" fmla="*/ 997903 w 7705725"/>
              <a:gd name="connsiteY8480" fmla="*/ 1316038 h 6857998"/>
              <a:gd name="connsiteX8481" fmla="*/ 991553 w 7705725"/>
              <a:gd name="connsiteY8481" fmla="*/ 1315720 h 6857998"/>
              <a:gd name="connsiteX8482" fmla="*/ 985203 w 7705725"/>
              <a:gd name="connsiteY8482" fmla="*/ 1314133 h 6857998"/>
              <a:gd name="connsiteX8483" fmla="*/ 978218 w 7705725"/>
              <a:gd name="connsiteY8483" fmla="*/ 1311910 h 6857998"/>
              <a:gd name="connsiteX8484" fmla="*/ 970916 w 7705725"/>
              <a:gd name="connsiteY8484" fmla="*/ 1308418 h 6857998"/>
              <a:gd name="connsiteX8485" fmla="*/ 963295 w 7705725"/>
              <a:gd name="connsiteY8485" fmla="*/ 1304290 h 6857998"/>
              <a:gd name="connsiteX8486" fmla="*/ 966153 w 7705725"/>
              <a:gd name="connsiteY8486" fmla="*/ 1301433 h 6857998"/>
              <a:gd name="connsiteX8487" fmla="*/ 969645 w 7705725"/>
              <a:gd name="connsiteY8487" fmla="*/ 1298575 h 6857998"/>
              <a:gd name="connsiteX8488" fmla="*/ 973138 w 7705725"/>
              <a:gd name="connsiteY8488" fmla="*/ 1296352 h 6857998"/>
              <a:gd name="connsiteX8489" fmla="*/ 975995 w 7705725"/>
              <a:gd name="connsiteY8489" fmla="*/ 1294765 h 6857998"/>
              <a:gd name="connsiteX8490" fmla="*/ 982345 w 7705725"/>
              <a:gd name="connsiteY8490" fmla="*/ 1292225 h 6857998"/>
              <a:gd name="connsiteX8491" fmla="*/ 987743 w 7705725"/>
              <a:gd name="connsiteY8491" fmla="*/ 1289685 h 6857998"/>
              <a:gd name="connsiteX8492" fmla="*/ 989965 w 7705725"/>
              <a:gd name="connsiteY8492" fmla="*/ 1288415 h 6857998"/>
              <a:gd name="connsiteX8493" fmla="*/ 992188 w 7705725"/>
              <a:gd name="connsiteY8493" fmla="*/ 1286510 h 6857998"/>
              <a:gd name="connsiteX8494" fmla="*/ 994093 w 7705725"/>
              <a:gd name="connsiteY8494" fmla="*/ 1284605 h 6857998"/>
              <a:gd name="connsiteX8495" fmla="*/ 995363 w 7705725"/>
              <a:gd name="connsiteY8495" fmla="*/ 1282383 h 6857998"/>
              <a:gd name="connsiteX8496" fmla="*/ 996315 w 7705725"/>
              <a:gd name="connsiteY8496" fmla="*/ 1279525 h 6857998"/>
              <a:gd name="connsiteX8497" fmla="*/ 996633 w 7705725"/>
              <a:gd name="connsiteY8497" fmla="*/ 1276033 h 6857998"/>
              <a:gd name="connsiteX8498" fmla="*/ 996633 w 7705725"/>
              <a:gd name="connsiteY8498" fmla="*/ 1271905 h 6857998"/>
              <a:gd name="connsiteX8499" fmla="*/ 996315 w 7705725"/>
              <a:gd name="connsiteY8499" fmla="*/ 1266825 h 6857998"/>
              <a:gd name="connsiteX8500" fmla="*/ 989648 w 7705725"/>
              <a:gd name="connsiteY8500" fmla="*/ 1266507 h 6857998"/>
              <a:gd name="connsiteX8501" fmla="*/ 983615 w 7705725"/>
              <a:gd name="connsiteY8501" fmla="*/ 1266825 h 6857998"/>
              <a:gd name="connsiteX8502" fmla="*/ 978218 w 7705725"/>
              <a:gd name="connsiteY8502" fmla="*/ 1267778 h 6857998"/>
              <a:gd name="connsiteX8503" fmla="*/ 973138 w 7705725"/>
              <a:gd name="connsiteY8503" fmla="*/ 1269365 h 6857998"/>
              <a:gd name="connsiteX8504" fmla="*/ 968058 w 7705725"/>
              <a:gd name="connsiteY8504" fmla="*/ 1271588 h 6857998"/>
              <a:gd name="connsiteX8505" fmla="*/ 963613 w 7705725"/>
              <a:gd name="connsiteY8505" fmla="*/ 1274127 h 6857998"/>
              <a:gd name="connsiteX8506" fmla="*/ 959485 w 7705725"/>
              <a:gd name="connsiteY8506" fmla="*/ 1277303 h 6857998"/>
              <a:gd name="connsiteX8507" fmla="*/ 955675 w 7705725"/>
              <a:gd name="connsiteY8507" fmla="*/ 1280478 h 6857998"/>
              <a:gd name="connsiteX8508" fmla="*/ 952183 w 7705725"/>
              <a:gd name="connsiteY8508" fmla="*/ 1284288 h 6857998"/>
              <a:gd name="connsiteX8509" fmla="*/ 949008 w 7705725"/>
              <a:gd name="connsiteY8509" fmla="*/ 1288415 h 6857998"/>
              <a:gd name="connsiteX8510" fmla="*/ 945833 w 7705725"/>
              <a:gd name="connsiteY8510" fmla="*/ 1292543 h 6857998"/>
              <a:gd name="connsiteX8511" fmla="*/ 942975 w 7705725"/>
              <a:gd name="connsiteY8511" fmla="*/ 1296988 h 6857998"/>
              <a:gd name="connsiteX8512" fmla="*/ 937578 w 7705725"/>
              <a:gd name="connsiteY8512" fmla="*/ 1306830 h 6857998"/>
              <a:gd name="connsiteX8513" fmla="*/ 932815 w 7705725"/>
              <a:gd name="connsiteY8513" fmla="*/ 1316673 h 6857998"/>
              <a:gd name="connsiteX8514" fmla="*/ 927736 w 7705725"/>
              <a:gd name="connsiteY8514" fmla="*/ 1326515 h 6857998"/>
              <a:gd name="connsiteX8515" fmla="*/ 922973 w 7705725"/>
              <a:gd name="connsiteY8515" fmla="*/ 1336358 h 6857998"/>
              <a:gd name="connsiteX8516" fmla="*/ 917893 w 7705725"/>
              <a:gd name="connsiteY8516" fmla="*/ 1344930 h 6857998"/>
              <a:gd name="connsiteX8517" fmla="*/ 915035 w 7705725"/>
              <a:gd name="connsiteY8517" fmla="*/ 1349058 h 6857998"/>
              <a:gd name="connsiteX8518" fmla="*/ 912178 w 7705725"/>
              <a:gd name="connsiteY8518" fmla="*/ 1352550 h 6857998"/>
              <a:gd name="connsiteX8519" fmla="*/ 909003 w 7705725"/>
              <a:gd name="connsiteY8519" fmla="*/ 1356043 h 6857998"/>
              <a:gd name="connsiteX8520" fmla="*/ 905510 w 7705725"/>
              <a:gd name="connsiteY8520" fmla="*/ 1358900 h 6857998"/>
              <a:gd name="connsiteX8521" fmla="*/ 902018 w 7705725"/>
              <a:gd name="connsiteY8521" fmla="*/ 1361758 h 6857998"/>
              <a:gd name="connsiteX8522" fmla="*/ 898208 w 7705725"/>
              <a:gd name="connsiteY8522" fmla="*/ 1363663 h 6857998"/>
              <a:gd name="connsiteX8523" fmla="*/ 894080 w 7705725"/>
              <a:gd name="connsiteY8523" fmla="*/ 1364933 h 6857998"/>
              <a:gd name="connsiteX8524" fmla="*/ 889635 w 7705725"/>
              <a:gd name="connsiteY8524" fmla="*/ 1365885 h 6857998"/>
              <a:gd name="connsiteX8525" fmla="*/ 884873 w 7705725"/>
              <a:gd name="connsiteY8525" fmla="*/ 1366203 h 6857998"/>
              <a:gd name="connsiteX8526" fmla="*/ 879475 w 7705725"/>
              <a:gd name="connsiteY8526" fmla="*/ 1365568 h 6857998"/>
              <a:gd name="connsiteX8527" fmla="*/ 918211 w 7705725"/>
              <a:gd name="connsiteY8527" fmla="*/ 1396365 h 6857998"/>
              <a:gd name="connsiteX8528" fmla="*/ 923608 w 7705725"/>
              <a:gd name="connsiteY8528" fmla="*/ 1392238 h 6857998"/>
              <a:gd name="connsiteX8529" fmla="*/ 928053 w 7705725"/>
              <a:gd name="connsiteY8529" fmla="*/ 1388110 h 6857998"/>
              <a:gd name="connsiteX8530" fmla="*/ 931863 w 7705725"/>
              <a:gd name="connsiteY8530" fmla="*/ 1383665 h 6857998"/>
              <a:gd name="connsiteX8531" fmla="*/ 935038 w 7705725"/>
              <a:gd name="connsiteY8531" fmla="*/ 1379220 h 6857998"/>
              <a:gd name="connsiteX8532" fmla="*/ 937260 w 7705725"/>
              <a:gd name="connsiteY8532" fmla="*/ 1375093 h 6857998"/>
              <a:gd name="connsiteX8533" fmla="*/ 939165 w 7705725"/>
              <a:gd name="connsiteY8533" fmla="*/ 1370648 h 6857998"/>
              <a:gd name="connsiteX8534" fmla="*/ 941071 w 7705725"/>
              <a:gd name="connsiteY8534" fmla="*/ 1366520 h 6857998"/>
              <a:gd name="connsiteX8535" fmla="*/ 942023 w 7705725"/>
              <a:gd name="connsiteY8535" fmla="*/ 1362075 h 6857998"/>
              <a:gd name="connsiteX8536" fmla="*/ 944881 w 7705725"/>
              <a:gd name="connsiteY8536" fmla="*/ 1353503 h 6857998"/>
              <a:gd name="connsiteX8537" fmla="*/ 946150 w 7705725"/>
              <a:gd name="connsiteY8537" fmla="*/ 1349058 h 6857998"/>
              <a:gd name="connsiteX8538" fmla="*/ 948056 w 7705725"/>
              <a:gd name="connsiteY8538" fmla="*/ 1344613 h 6857998"/>
              <a:gd name="connsiteX8539" fmla="*/ 949960 w 7705725"/>
              <a:gd name="connsiteY8539" fmla="*/ 1340485 h 6857998"/>
              <a:gd name="connsiteX8540" fmla="*/ 952500 w 7705725"/>
              <a:gd name="connsiteY8540" fmla="*/ 1336040 h 6857998"/>
              <a:gd name="connsiteX8541" fmla="*/ 955675 w 7705725"/>
              <a:gd name="connsiteY8541" fmla="*/ 1331913 h 6857998"/>
              <a:gd name="connsiteX8542" fmla="*/ 959803 w 7705725"/>
              <a:gd name="connsiteY8542" fmla="*/ 1327785 h 6857998"/>
              <a:gd name="connsiteX8543" fmla="*/ 964248 w 7705725"/>
              <a:gd name="connsiteY8543" fmla="*/ 1330008 h 6857998"/>
              <a:gd name="connsiteX8544" fmla="*/ 968375 w 7705725"/>
              <a:gd name="connsiteY8544" fmla="*/ 1332230 h 6857998"/>
              <a:gd name="connsiteX8545" fmla="*/ 971868 w 7705725"/>
              <a:gd name="connsiteY8545" fmla="*/ 1334770 h 6857998"/>
              <a:gd name="connsiteX8546" fmla="*/ 975360 w 7705725"/>
              <a:gd name="connsiteY8546" fmla="*/ 1337628 h 6857998"/>
              <a:gd name="connsiteX8547" fmla="*/ 977901 w 7705725"/>
              <a:gd name="connsiteY8547" fmla="*/ 1340485 h 6857998"/>
              <a:gd name="connsiteX8548" fmla="*/ 980123 w 7705725"/>
              <a:gd name="connsiteY8548" fmla="*/ 1343660 h 6857998"/>
              <a:gd name="connsiteX8549" fmla="*/ 982028 w 7705725"/>
              <a:gd name="connsiteY8549" fmla="*/ 1346518 h 6857998"/>
              <a:gd name="connsiteX8550" fmla="*/ 983615 w 7705725"/>
              <a:gd name="connsiteY8550" fmla="*/ 1349693 h 6857998"/>
              <a:gd name="connsiteX8551" fmla="*/ 984568 w 7705725"/>
              <a:gd name="connsiteY8551" fmla="*/ 1352868 h 6857998"/>
              <a:gd name="connsiteX8552" fmla="*/ 985520 w 7705725"/>
              <a:gd name="connsiteY8552" fmla="*/ 1356043 h 6857998"/>
              <a:gd name="connsiteX8553" fmla="*/ 986155 w 7705725"/>
              <a:gd name="connsiteY8553" fmla="*/ 1359535 h 6857998"/>
              <a:gd name="connsiteX8554" fmla="*/ 986155 w 7705725"/>
              <a:gd name="connsiteY8554" fmla="*/ 1362710 h 6857998"/>
              <a:gd name="connsiteX8555" fmla="*/ 985838 w 7705725"/>
              <a:gd name="connsiteY8555" fmla="*/ 1366203 h 6857998"/>
              <a:gd name="connsiteX8556" fmla="*/ 985520 w 7705725"/>
              <a:gd name="connsiteY8556" fmla="*/ 1369695 h 6857998"/>
              <a:gd name="connsiteX8557" fmla="*/ 984568 w 7705725"/>
              <a:gd name="connsiteY8557" fmla="*/ 1372870 h 6857998"/>
              <a:gd name="connsiteX8558" fmla="*/ 983933 w 7705725"/>
              <a:gd name="connsiteY8558" fmla="*/ 1376363 h 6857998"/>
              <a:gd name="connsiteX8559" fmla="*/ 992505 w 7705725"/>
              <a:gd name="connsiteY8559" fmla="*/ 1369695 h 6857998"/>
              <a:gd name="connsiteX8560" fmla="*/ 1001713 w 7705725"/>
              <a:gd name="connsiteY8560" fmla="*/ 1363028 h 6857998"/>
              <a:gd name="connsiteX8561" fmla="*/ 1009968 w 7705725"/>
              <a:gd name="connsiteY8561" fmla="*/ 1356678 h 6857998"/>
              <a:gd name="connsiteX8562" fmla="*/ 1017270 w 7705725"/>
              <a:gd name="connsiteY8562" fmla="*/ 1350645 h 6857998"/>
              <a:gd name="connsiteX8563" fmla="*/ 1023303 w 7705725"/>
              <a:gd name="connsiteY8563" fmla="*/ 1345565 h 6857998"/>
              <a:gd name="connsiteX8564" fmla="*/ 1029653 w 7705725"/>
              <a:gd name="connsiteY8564" fmla="*/ 1340485 h 6857998"/>
              <a:gd name="connsiteX8565" fmla="*/ 1036320 w 7705725"/>
              <a:gd name="connsiteY8565" fmla="*/ 1335723 h 6857998"/>
              <a:gd name="connsiteX8566" fmla="*/ 1043623 w 7705725"/>
              <a:gd name="connsiteY8566" fmla="*/ 1330960 h 6857998"/>
              <a:gd name="connsiteX8567" fmla="*/ 1058228 w 7705725"/>
              <a:gd name="connsiteY8567" fmla="*/ 1322388 h 6857998"/>
              <a:gd name="connsiteX8568" fmla="*/ 1073785 w 7705725"/>
              <a:gd name="connsiteY8568" fmla="*/ 1313815 h 6857998"/>
              <a:gd name="connsiteX8569" fmla="*/ 1089025 w 7705725"/>
              <a:gd name="connsiteY8569" fmla="*/ 1305560 h 6857998"/>
              <a:gd name="connsiteX8570" fmla="*/ 1103948 w 7705725"/>
              <a:gd name="connsiteY8570" fmla="*/ 1296670 h 6857998"/>
              <a:gd name="connsiteX8571" fmla="*/ 1110933 w 7705725"/>
              <a:gd name="connsiteY8571" fmla="*/ 1292225 h 6857998"/>
              <a:gd name="connsiteX8572" fmla="*/ 1118235 w 7705725"/>
              <a:gd name="connsiteY8572" fmla="*/ 1287462 h 6857998"/>
              <a:gd name="connsiteX8573" fmla="*/ 1124586 w 7705725"/>
              <a:gd name="connsiteY8573" fmla="*/ 1282383 h 6857998"/>
              <a:gd name="connsiteX8574" fmla="*/ 1130618 w 7705725"/>
              <a:gd name="connsiteY8574" fmla="*/ 1276668 h 6857998"/>
              <a:gd name="connsiteX8575" fmla="*/ 1136015 w 7705725"/>
              <a:gd name="connsiteY8575" fmla="*/ 1271905 h 6857998"/>
              <a:gd name="connsiteX8576" fmla="*/ 1140778 w 7705725"/>
              <a:gd name="connsiteY8576" fmla="*/ 1266507 h 6857998"/>
              <a:gd name="connsiteX8577" fmla="*/ 1145223 w 7705725"/>
              <a:gd name="connsiteY8577" fmla="*/ 1260793 h 6857998"/>
              <a:gd name="connsiteX8578" fmla="*/ 1149985 w 7705725"/>
              <a:gd name="connsiteY8578" fmla="*/ 1254760 h 6857998"/>
              <a:gd name="connsiteX8579" fmla="*/ 1158240 w 7705725"/>
              <a:gd name="connsiteY8579" fmla="*/ 1242695 h 6857998"/>
              <a:gd name="connsiteX8580" fmla="*/ 1166495 w 7705725"/>
              <a:gd name="connsiteY8580" fmla="*/ 1229995 h 6857998"/>
              <a:gd name="connsiteX8581" fmla="*/ 1174751 w 7705725"/>
              <a:gd name="connsiteY8581" fmla="*/ 1217295 h 6857998"/>
              <a:gd name="connsiteX8582" fmla="*/ 1183958 w 7705725"/>
              <a:gd name="connsiteY8582" fmla="*/ 1203960 h 6857998"/>
              <a:gd name="connsiteX8583" fmla="*/ 1188403 w 7705725"/>
              <a:gd name="connsiteY8583" fmla="*/ 1197610 h 6857998"/>
              <a:gd name="connsiteX8584" fmla="*/ 1193165 w 7705725"/>
              <a:gd name="connsiteY8584" fmla="*/ 1191578 h 6857998"/>
              <a:gd name="connsiteX8585" fmla="*/ 1198563 w 7705725"/>
              <a:gd name="connsiteY8585" fmla="*/ 1185545 h 6857998"/>
              <a:gd name="connsiteX8586" fmla="*/ 1204278 w 7705725"/>
              <a:gd name="connsiteY8586" fmla="*/ 1179513 h 6857998"/>
              <a:gd name="connsiteX8587" fmla="*/ 1215073 w 7705725"/>
              <a:gd name="connsiteY8587" fmla="*/ 1168083 h 6857998"/>
              <a:gd name="connsiteX8588" fmla="*/ 1226185 w 7705725"/>
              <a:gd name="connsiteY8588" fmla="*/ 1157288 h 6857998"/>
              <a:gd name="connsiteX8589" fmla="*/ 1248728 w 7705725"/>
              <a:gd name="connsiteY8589" fmla="*/ 1135380 h 6857998"/>
              <a:gd name="connsiteX8590" fmla="*/ 1272540 w 7705725"/>
              <a:gd name="connsiteY8590" fmla="*/ 1113790 h 6857998"/>
              <a:gd name="connsiteX8591" fmla="*/ 1296353 w 7705725"/>
              <a:gd name="connsiteY8591" fmla="*/ 1091883 h 6857998"/>
              <a:gd name="connsiteX8592" fmla="*/ 1320801 w 7705725"/>
              <a:gd name="connsiteY8592" fmla="*/ 1069340 h 6857998"/>
              <a:gd name="connsiteX8593" fmla="*/ 1345565 w 7705725"/>
              <a:gd name="connsiteY8593" fmla="*/ 1045845 h 6857998"/>
              <a:gd name="connsiteX8594" fmla="*/ 1357948 w 7705725"/>
              <a:gd name="connsiteY8594" fmla="*/ 1033463 h 6857998"/>
              <a:gd name="connsiteX8595" fmla="*/ 1370648 w 7705725"/>
              <a:gd name="connsiteY8595" fmla="*/ 1021080 h 6857998"/>
              <a:gd name="connsiteX8596" fmla="*/ 1383030 w 7705725"/>
              <a:gd name="connsiteY8596" fmla="*/ 1007745 h 6857998"/>
              <a:gd name="connsiteX8597" fmla="*/ 1395413 w 7705725"/>
              <a:gd name="connsiteY8597" fmla="*/ 994410 h 6857998"/>
              <a:gd name="connsiteX8598" fmla="*/ 1407478 w 7705725"/>
              <a:gd name="connsiteY8598" fmla="*/ 981075 h 6857998"/>
              <a:gd name="connsiteX8599" fmla="*/ 1419860 w 7705725"/>
              <a:gd name="connsiteY8599" fmla="*/ 968693 h 6857998"/>
              <a:gd name="connsiteX8600" fmla="*/ 1445260 w 7705725"/>
              <a:gd name="connsiteY8600" fmla="*/ 943610 h 6857998"/>
              <a:gd name="connsiteX8601" fmla="*/ 1457326 w 7705725"/>
              <a:gd name="connsiteY8601" fmla="*/ 931545 h 6857998"/>
              <a:gd name="connsiteX8602" fmla="*/ 1469390 w 7705725"/>
              <a:gd name="connsiteY8602" fmla="*/ 920115 h 6857998"/>
              <a:gd name="connsiteX8603" fmla="*/ 1480503 w 7705725"/>
              <a:gd name="connsiteY8603" fmla="*/ 907733 h 6857998"/>
              <a:gd name="connsiteX8604" fmla="*/ 1490981 w 7705725"/>
              <a:gd name="connsiteY8604" fmla="*/ 896303 h 6857998"/>
              <a:gd name="connsiteX8605" fmla="*/ 1495425 w 7705725"/>
              <a:gd name="connsiteY8605" fmla="*/ 890270 h 6857998"/>
              <a:gd name="connsiteX8606" fmla="*/ 1499553 w 7705725"/>
              <a:gd name="connsiteY8606" fmla="*/ 884238 h 6857998"/>
              <a:gd name="connsiteX8607" fmla="*/ 1507491 w 7705725"/>
              <a:gd name="connsiteY8607" fmla="*/ 871538 h 6857998"/>
              <a:gd name="connsiteX8608" fmla="*/ 1497648 w 7705725"/>
              <a:gd name="connsiteY8608" fmla="*/ 879158 h 6857998"/>
              <a:gd name="connsiteX8609" fmla="*/ 1492250 w 7705725"/>
              <a:gd name="connsiteY8609" fmla="*/ 882650 h 6857998"/>
              <a:gd name="connsiteX8610" fmla="*/ 1487171 w 7705725"/>
              <a:gd name="connsiteY8610" fmla="*/ 886143 h 6857998"/>
              <a:gd name="connsiteX8611" fmla="*/ 1485583 w 7705725"/>
              <a:gd name="connsiteY8611" fmla="*/ 883603 h 6857998"/>
              <a:gd name="connsiteX8612" fmla="*/ 1484313 w 7705725"/>
              <a:gd name="connsiteY8612" fmla="*/ 881380 h 6857998"/>
              <a:gd name="connsiteX8613" fmla="*/ 1483360 w 7705725"/>
              <a:gd name="connsiteY8613" fmla="*/ 879158 h 6857998"/>
              <a:gd name="connsiteX8614" fmla="*/ 1483043 w 7705725"/>
              <a:gd name="connsiteY8614" fmla="*/ 876935 h 6857998"/>
              <a:gd name="connsiteX8615" fmla="*/ 1482090 w 7705725"/>
              <a:gd name="connsiteY8615" fmla="*/ 872808 h 6857998"/>
              <a:gd name="connsiteX8616" fmla="*/ 1482408 w 7705725"/>
              <a:gd name="connsiteY8616" fmla="*/ 868998 h 6857998"/>
              <a:gd name="connsiteX8617" fmla="*/ 1483678 w 7705725"/>
              <a:gd name="connsiteY8617" fmla="*/ 865188 h 6857998"/>
              <a:gd name="connsiteX8618" fmla="*/ 1485265 w 7705725"/>
              <a:gd name="connsiteY8618" fmla="*/ 862013 h 6857998"/>
              <a:gd name="connsiteX8619" fmla="*/ 1486535 w 7705725"/>
              <a:gd name="connsiteY8619" fmla="*/ 858203 h 6857998"/>
              <a:gd name="connsiteX8620" fmla="*/ 1489075 w 7705725"/>
              <a:gd name="connsiteY8620" fmla="*/ 855028 h 6857998"/>
              <a:gd name="connsiteX8621" fmla="*/ 1492568 w 7705725"/>
              <a:gd name="connsiteY8621" fmla="*/ 848043 h 6857998"/>
              <a:gd name="connsiteX8622" fmla="*/ 1494156 w 7705725"/>
              <a:gd name="connsiteY8622" fmla="*/ 844550 h 6857998"/>
              <a:gd name="connsiteX8623" fmla="*/ 1495425 w 7705725"/>
              <a:gd name="connsiteY8623" fmla="*/ 840740 h 6857998"/>
              <a:gd name="connsiteX8624" fmla="*/ 1495743 w 7705725"/>
              <a:gd name="connsiteY8624" fmla="*/ 836930 h 6857998"/>
              <a:gd name="connsiteX8625" fmla="*/ 1495108 w 7705725"/>
              <a:gd name="connsiteY8625" fmla="*/ 832803 h 6857998"/>
              <a:gd name="connsiteX8626" fmla="*/ 1494473 w 7705725"/>
              <a:gd name="connsiteY8626" fmla="*/ 830580 h 6857998"/>
              <a:gd name="connsiteX8627" fmla="*/ 1493520 w 7705725"/>
              <a:gd name="connsiteY8627" fmla="*/ 828358 h 6857998"/>
              <a:gd name="connsiteX8628" fmla="*/ 1492250 w 7705725"/>
              <a:gd name="connsiteY8628" fmla="*/ 826135 h 6857998"/>
              <a:gd name="connsiteX8629" fmla="*/ 1491298 w 7705725"/>
              <a:gd name="connsiteY8629" fmla="*/ 823278 h 6857998"/>
              <a:gd name="connsiteX8630" fmla="*/ 1488440 w 7705725"/>
              <a:gd name="connsiteY8630" fmla="*/ 825183 h 6857998"/>
              <a:gd name="connsiteX8631" fmla="*/ 1486218 w 7705725"/>
              <a:gd name="connsiteY8631" fmla="*/ 827088 h 6857998"/>
              <a:gd name="connsiteX8632" fmla="*/ 1481773 w 7705725"/>
              <a:gd name="connsiteY8632" fmla="*/ 831850 h 6857998"/>
              <a:gd name="connsiteX8633" fmla="*/ 1477646 w 7705725"/>
              <a:gd name="connsiteY8633" fmla="*/ 836930 h 6857998"/>
              <a:gd name="connsiteX8634" fmla="*/ 1473836 w 7705725"/>
              <a:gd name="connsiteY8634" fmla="*/ 842645 h 6857998"/>
              <a:gd name="connsiteX8635" fmla="*/ 1466215 w 7705725"/>
              <a:gd name="connsiteY8635" fmla="*/ 855028 h 6857998"/>
              <a:gd name="connsiteX8636" fmla="*/ 1458913 w 7705725"/>
              <a:gd name="connsiteY8636" fmla="*/ 867410 h 6857998"/>
              <a:gd name="connsiteX8637" fmla="*/ 1454785 w 7705725"/>
              <a:gd name="connsiteY8637" fmla="*/ 873125 h 6857998"/>
              <a:gd name="connsiteX8638" fmla="*/ 1450340 w 7705725"/>
              <a:gd name="connsiteY8638" fmla="*/ 878523 h 6857998"/>
              <a:gd name="connsiteX8639" fmla="*/ 1445895 w 7705725"/>
              <a:gd name="connsiteY8639" fmla="*/ 882968 h 6857998"/>
              <a:gd name="connsiteX8640" fmla="*/ 1443673 w 7705725"/>
              <a:gd name="connsiteY8640" fmla="*/ 884873 h 6857998"/>
              <a:gd name="connsiteX8641" fmla="*/ 1441450 w 7705725"/>
              <a:gd name="connsiteY8641" fmla="*/ 886778 h 6857998"/>
              <a:gd name="connsiteX8642" fmla="*/ 1438910 w 7705725"/>
              <a:gd name="connsiteY8642" fmla="*/ 888365 h 6857998"/>
              <a:gd name="connsiteX8643" fmla="*/ 1436053 w 7705725"/>
              <a:gd name="connsiteY8643" fmla="*/ 889318 h 6857998"/>
              <a:gd name="connsiteX8644" fmla="*/ 1433195 w 7705725"/>
              <a:gd name="connsiteY8644" fmla="*/ 890270 h 6857998"/>
              <a:gd name="connsiteX8645" fmla="*/ 1430338 w 7705725"/>
              <a:gd name="connsiteY8645" fmla="*/ 890905 h 6857998"/>
              <a:gd name="connsiteX8646" fmla="*/ 1427481 w 7705725"/>
              <a:gd name="connsiteY8646" fmla="*/ 891223 h 6857998"/>
              <a:gd name="connsiteX8647" fmla="*/ 1423988 w 7705725"/>
              <a:gd name="connsiteY8647" fmla="*/ 890905 h 6857998"/>
              <a:gd name="connsiteX8648" fmla="*/ 1420813 w 7705725"/>
              <a:gd name="connsiteY8648" fmla="*/ 890588 h 6857998"/>
              <a:gd name="connsiteX8649" fmla="*/ 1417321 w 7705725"/>
              <a:gd name="connsiteY8649" fmla="*/ 889318 h 6857998"/>
              <a:gd name="connsiteX8650" fmla="*/ 1414146 w 7705725"/>
              <a:gd name="connsiteY8650" fmla="*/ 885508 h 6857998"/>
              <a:gd name="connsiteX8651" fmla="*/ 1412240 w 7705725"/>
              <a:gd name="connsiteY8651" fmla="*/ 882333 h 6857998"/>
              <a:gd name="connsiteX8652" fmla="*/ 1410971 w 7705725"/>
              <a:gd name="connsiteY8652" fmla="*/ 878840 h 6857998"/>
              <a:gd name="connsiteX8653" fmla="*/ 1409700 w 7705725"/>
              <a:gd name="connsiteY8653" fmla="*/ 876300 h 6857998"/>
              <a:gd name="connsiteX8654" fmla="*/ 1409065 w 7705725"/>
              <a:gd name="connsiteY8654" fmla="*/ 873443 h 6857998"/>
              <a:gd name="connsiteX8655" fmla="*/ 1409065 w 7705725"/>
              <a:gd name="connsiteY8655" fmla="*/ 871538 h 6857998"/>
              <a:gd name="connsiteX8656" fmla="*/ 1409383 w 7705725"/>
              <a:gd name="connsiteY8656" fmla="*/ 869950 h 6857998"/>
              <a:gd name="connsiteX8657" fmla="*/ 1409700 w 7705725"/>
              <a:gd name="connsiteY8657" fmla="*/ 868045 h 6857998"/>
              <a:gd name="connsiteX8658" fmla="*/ 1410971 w 7705725"/>
              <a:gd name="connsiteY8658" fmla="*/ 866775 h 6857998"/>
              <a:gd name="connsiteX8659" fmla="*/ 1411923 w 7705725"/>
              <a:gd name="connsiteY8659" fmla="*/ 865188 h 6857998"/>
              <a:gd name="connsiteX8660" fmla="*/ 1413510 w 7705725"/>
              <a:gd name="connsiteY8660" fmla="*/ 864553 h 6857998"/>
              <a:gd name="connsiteX8661" fmla="*/ 1415098 w 7705725"/>
              <a:gd name="connsiteY8661" fmla="*/ 863283 h 6857998"/>
              <a:gd name="connsiteX8662" fmla="*/ 1418908 w 7705725"/>
              <a:gd name="connsiteY8662" fmla="*/ 862013 h 6857998"/>
              <a:gd name="connsiteX8663" fmla="*/ 1423035 w 7705725"/>
              <a:gd name="connsiteY8663" fmla="*/ 860743 h 6857998"/>
              <a:gd name="connsiteX8664" fmla="*/ 1427481 w 7705725"/>
              <a:gd name="connsiteY8664" fmla="*/ 859155 h 6857998"/>
              <a:gd name="connsiteX8665" fmla="*/ 1431608 w 7705725"/>
              <a:gd name="connsiteY8665" fmla="*/ 857568 h 6857998"/>
              <a:gd name="connsiteX8666" fmla="*/ 1435418 w 7705725"/>
              <a:gd name="connsiteY8666" fmla="*/ 855980 h 6857998"/>
              <a:gd name="connsiteX8667" fmla="*/ 1437005 w 7705725"/>
              <a:gd name="connsiteY8667" fmla="*/ 854393 h 6857998"/>
              <a:gd name="connsiteX8668" fmla="*/ 1437958 w 7705725"/>
              <a:gd name="connsiteY8668" fmla="*/ 852805 h 6857998"/>
              <a:gd name="connsiteX8669" fmla="*/ 1439228 w 7705725"/>
              <a:gd name="connsiteY8669" fmla="*/ 851218 h 6857998"/>
              <a:gd name="connsiteX8670" fmla="*/ 1439863 w 7705725"/>
              <a:gd name="connsiteY8670" fmla="*/ 849313 h 6857998"/>
              <a:gd name="connsiteX8671" fmla="*/ 1440180 w 7705725"/>
              <a:gd name="connsiteY8671" fmla="*/ 847090 h 6857998"/>
              <a:gd name="connsiteX8672" fmla="*/ 1440180 w 7705725"/>
              <a:gd name="connsiteY8672" fmla="*/ 844550 h 6857998"/>
              <a:gd name="connsiteX8673" fmla="*/ 1439863 w 7705725"/>
              <a:gd name="connsiteY8673" fmla="*/ 841375 h 6857998"/>
              <a:gd name="connsiteX8674" fmla="*/ 1439228 w 7705725"/>
              <a:gd name="connsiteY8674" fmla="*/ 838518 h 6857998"/>
              <a:gd name="connsiteX8675" fmla="*/ 1437641 w 7705725"/>
              <a:gd name="connsiteY8675" fmla="*/ 834708 h 6857998"/>
              <a:gd name="connsiteX8676" fmla="*/ 1435735 w 7705725"/>
              <a:gd name="connsiteY8676" fmla="*/ 830580 h 6857998"/>
              <a:gd name="connsiteX8677" fmla="*/ 1439863 w 7705725"/>
              <a:gd name="connsiteY8677" fmla="*/ 827088 h 6857998"/>
              <a:gd name="connsiteX8678" fmla="*/ 1443991 w 7705725"/>
              <a:gd name="connsiteY8678" fmla="*/ 824230 h 6857998"/>
              <a:gd name="connsiteX8679" fmla="*/ 1448118 w 7705725"/>
              <a:gd name="connsiteY8679" fmla="*/ 822008 h 6857998"/>
              <a:gd name="connsiteX8680" fmla="*/ 1451928 w 7705725"/>
              <a:gd name="connsiteY8680" fmla="*/ 820738 h 6857998"/>
              <a:gd name="connsiteX8681" fmla="*/ 1456055 w 7705725"/>
              <a:gd name="connsiteY8681" fmla="*/ 819468 h 6857998"/>
              <a:gd name="connsiteX8682" fmla="*/ 1460183 w 7705725"/>
              <a:gd name="connsiteY8682" fmla="*/ 818833 h 6857998"/>
              <a:gd name="connsiteX8683" fmla="*/ 1467803 w 7705725"/>
              <a:gd name="connsiteY8683" fmla="*/ 818198 h 6857998"/>
              <a:gd name="connsiteX8684" fmla="*/ 1471930 w 7705725"/>
              <a:gd name="connsiteY8684" fmla="*/ 817880 h 6857998"/>
              <a:gd name="connsiteX8685" fmla="*/ 1475740 w 7705725"/>
              <a:gd name="connsiteY8685" fmla="*/ 817245 h 6857998"/>
              <a:gd name="connsiteX8686" fmla="*/ 1479868 w 7705725"/>
              <a:gd name="connsiteY8686" fmla="*/ 816293 h 6857998"/>
              <a:gd name="connsiteX8687" fmla="*/ 1483996 w 7705725"/>
              <a:gd name="connsiteY8687" fmla="*/ 815023 h 6857998"/>
              <a:gd name="connsiteX8688" fmla="*/ 1487805 w 7705725"/>
              <a:gd name="connsiteY8688" fmla="*/ 812800 h 6857998"/>
              <a:gd name="connsiteX8689" fmla="*/ 1491933 w 7705725"/>
              <a:gd name="connsiteY8689" fmla="*/ 810260 h 6857998"/>
              <a:gd name="connsiteX8690" fmla="*/ 1496060 w 7705725"/>
              <a:gd name="connsiteY8690" fmla="*/ 806768 h 6857998"/>
              <a:gd name="connsiteX8691" fmla="*/ 1500188 w 7705725"/>
              <a:gd name="connsiteY8691" fmla="*/ 802323 h 6857998"/>
              <a:gd name="connsiteX8692" fmla="*/ 1502093 w 7705725"/>
              <a:gd name="connsiteY8692" fmla="*/ 799783 h 6857998"/>
              <a:gd name="connsiteX8693" fmla="*/ 1503045 w 7705725"/>
              <a:gd name="connsiteY8693" fmla="*/ 796925 h 6857998"/>
              <a:gd name="connsiteX8694" fmla="*/ 1503998 w 7705725"/>
              <a:gd name="connsiteY8694" fmla="*/ 791210 h 6857998"/>
              <a:gd name="connsiteX8695" fmla="*/ 1504633 w 7705725"/>
              <a:gd name="connsiteY8695" fmla="*/ 788353 h 6857998"/>
              <a:gd name="connsiteX8696" fmla="*/ 1505903 w 7705725"/>
              <a:gd name="connsiteY8696" fmla="*/ 785813 h 6857998"/>
              <a:gd name="connsiteX8697" fmla="*/ 1507491 w 7705725"/>
              <a:gd name="connsiteY8697" fmla="*/ 782955 h 6857998"/>
              <a:gd name="connsiteX8698" fmla="*/ 1508443 w 7705725"/>
              <a:gd name="connsiteY8698" fmla="*/ 782003 h 6857998"/>
              <a:gd name="connsiteX8699" fmla="*/ 1510030 w 7705725"/>
              <a:gd name="connsiteY8699" fmla="*/ 780733 h 6857998"/>
              <a:gd name="connsiteX8700" fmla="*/ 1504633 w 7705725"/>
              <a:gd name="connsiteY8700" fmla="*/ 772160 h 6857998"/>
              <a:gd name="connsiteX8701" fmla="*/ 1499870 w 7705725"/>
              <a:gd name="connsiteY8701" fmla="*/ 764540 h 6857998"/>
              <a:gd name="connsiteX8702" fmla="*/ 1497331 w 7705725"/>
              <a:gd name="connsiteY8702" fmla="*/ 761048 h 6857998"/>
              <a:gd name="connsiteX8703" fmla="*/ 1494473 w 7705725"/>
              <a:gd name="connsiteY8703" fmla="*/ 758190 h 6857998"/>
              <a:gd name="connsiteX8704" fmla="*/ 1491615 w 7705725"/>
              <a:gd name="connsiteY8704" fmla="*/ 755650 h 6857998"/>
              <a:gd name="connsiteX8705" fmla="*/ 1489075 w 7705725"/>
              <a:gd name="connsiteY8705" fmla="*/ 753745 h 6857998"/>
              <a:gd name="connsiteX8706" fmla="*/ 1486218 w 7705725"/>
              <a:gd name="connsiteY8706" fmla="*/ 751840 h 6857998"/>
              <a:gd name="connsiteX8707" fmla="*/ 1483360 w 7705725"/>
              <a:gd name="connsiteY8707" fmla="*/ 750253 h 6857998"/>
              <a:gd name="connsiteX8708" fmla="*/ 1480503 w 7705725"/>
              <a:gd name="connsiteY8708" fmla="*/ 748983 h 6857998"/>
              <a:gd name="connsiteX8709" fmla="*/ 1477646 w 7705725"/>
              <a:gd name="connsiteY8709" fmla="*/ 748665 h 6857998"/>
              <a:gd name="connsiteX8710" fmla="*/ 1474470 w 7705725"/>
              <a:gd name="connsiteY8710" fmla="*/ 748348 h 6857998"/>
              <a:gd name="connsiteX8711" fmla="*/ 1471930 w 7705725"/>
              <a:gd name="connsiteY8711" fmla="*/ 748665 h 6857998"/>
              <a:gd name="connsiteX8712" fmla="*/ 1468438 w 7705725"/>
              <a:gd name="connsiteY8712" fmla="*/ 749618 h 6857998"/>
              <a:gd name="connsiteX8713" fmla="*/ 1465580 w 7705725"/>
              <a:gd name="connsiteY8713" fmla="*/ 750570 h 6857998"/>
              <a:gd name="connsiteX8714" fmla="*/ 1467486 w 7705725"/>
              <a:gd name="connsiteY8714" fmla="*/ 747713 h 6857998"/>
              <a:gd name="connsiteX8715" fmla="*/ 1468438 w 7705725"/>
              <a:gd name="connsiteY8715" fmla="*/ 744538 h 6857998"/>
              <a:gd name="connsiteX8716" fmla="*/ 1469708 w 7705725"/>
              <a:gd name="connsiteY8716" fmla="*/ 741680 h 6857998"/>
              <a:gd name="connsiteX8717" fmla="*/ 1470978 w 7705725"/>
              <a:gd name="connsiteY8717" fmla="*/ 738505 h 6857998"/>
              <a:gd name="connsiteX8718" fmla="*/ 1471930 w 7705725"/>
              <a:gd name="connsiteY8718" fmla="*/ 732155 h 6857998"/>
              <a:gd name="connsiteX8719" fmla="*/ 1472248 w 7705725"/>
              <a:gd name="connsiteY8719" fmla="*/ 725488 h 6857998"/>
              <a:gd name="connsiteX8720" fmla="*/ 1472248 w 7705725"/>
              <a:gd name="connsiteY8720" fmla="*/ 718503 h 6857998"/>
              <a:gd name="connsiteX8721" fmla="*/ 1471613 w 7705725"/>
              <a:gd name="connsiteY8721" fmla="*/ 711518 h 6857998"/>
              <a:gd name="connsiteX8722" fmla="*/ 1470025 w 7705725"/>
              <a:gd name="connsiteY8722" fmla="*/ 704533 h 6857998"/>
              <a:gd name="connsiteX8723" fmla="*/ 1468438 w 7705725"/>
              <a:gd name="connsiteY8723" fmla="*/ 697865 h 6857998"/>
              <a:gd name="connsiteX8724" fmla="*/ 1466850 w 7705725"/>
              <a:gd name="connsiteY8724" fmla="*/ 690880 h 6857998"/>
              <a:gd name="connsiteX8725" fmla="*/ 1464311 w 7705725"/>
              <a:gd name="connsiteY8725" fmla="*/ 684530 h 6857998"/>
              <a:gd name="connsiteX8726" fmla="*/ 1459865 w 7705725"/>
              <a:gd name="connsiteY8726" fmla="*/ 672783 h 6857998"/>
              <a:gd name="connsiteX8727" fmla="*/ 1455420 w 7705725"/>
              <a:gd name="connsiteY8727" fmla="*/ 662623 h 6857998"/>
              <a:gd name="connsiteX8728" fmla="*/ 1451610 w 7705725"/>
              <a:gd name="connsiteY8728" fmla="*/ 655320 h 6857998"/>
              <a:gd name="connsiteX8729" fmla="*/ 1448118 w 7705725"/>
              <a:gd name="connsiteY8729" fmla="*/ 652463 h 6857998"/>
              <a:gd name="connsiteX8730" fmla="*/ 1444308 w 7705725"/>
              <a:gd name="connsiteY8730" fmla="*/ 650558 h 6857998"/>
              <a:gd name="connsiteX8731" fmla="*/ 1441133 w 7705725"/>
              <a:gd name="connsiteY8731" fmla="*/ 649288 h 6857998"/>
              <a:gd name="connsiteX8732" fmla="*/ 1437958 w 7705725"/>
              <a:gd name="connsiteY8732" fmla="*/ 648018 h 6857998"/>
              <a:gd name="connsiteX8733" fmla="*/ 1435100 w 7705725"/>
              <a:gd name="connsiteY8733" fmla="*/ 647383 h 6857998"/>
              <a:gd name="connsiteX8734" fmla="*/ 1431925 w 7705725"/>
              <a:gd name="connsiteY8734" fmla="*/ 646748 h 6857998"/>
              <a:gd name="connsiteX8735" fmla="*/ 1429068 w 7705725"/>
              <a:gd name="connsiteY8735" fmla="*/ 647383 h 6857998"/>
              <a:gd name="connsiteX8736" fmla="*/ 1426210 w 7705725"/>
              <a:gd name="connsiteY8736" fmla="*/ 647700 h 6857998"/>
              <a:gd name="connsiteX8737" fmla="*/ 1423670 w 7705725"/>
              <a:gd name="connsiteY8737" fmla="*/ 648335 h 6857998"/>
              <a:gd name="connsiteX8738" fmla="*/ 1421131 w 7705725"/>
              <a:gd name="connsiteY8738" fmla="*/ 649605 h 6857998"/>
              <a:gd name="connsiteX8739" fmla="*/ 1418908 w 7705725"/>
              <a:gd name="connsiteY8739" fmla="*/ 650875 h 6857998"/>
              <a:gd name="connsiteX8740" fmla="*/ 1416050 w 7705725"/>
              <a:gd name="connsiteY8740" fmla="*/ 652463 h 6857998"/>
              <a:gd name="connsiteX8741" fmla="*/ 1411605 w 7705725"/>
              <a:gd name="connsiteY8741" fmla="*/ 655955 h 6857998"/>
              <a:gd name="connsiteX8742" fmla="*/ 1407478 w 7705725"/>
              <a:gd name="connsiteY8742" fmla="*/ 660083 h 6857998"/>
              <a:gd name="connsiteX8743" fmla="*/ 1398905 w 7705725"/>
              <a:gd name="connsiteY8743" fmla="*/ 668973 h 6857998"/>
              <a:gd name="connsiteX8744" fmla="*/ 1394143 w 7705725"/>
              <a:gd name="connsiteY8744" fmla="*/ 673418 h 6857998"/>
              <a:gd name="connsiteX8745" fmla="*/ 1389698 w 7705725"/>
              <a:gd name="connsiteY8745" fmla="*/ 676593 h 6857998"/>
              <a:gd name="connsiteX8746" fmla="*/ 1387476 w 7705725"/>
              <a:gd name="connsiteY8746" fmla="*/ 678180 h 6857998"/>
              <a:gd name="connsiteX8747" fmla="*/ 1384935 w 7705725"/>
              <a:gd name="connsiteY8747" fmla="*/ 679768 h 6857998"/>
              <a:gd name="connsiteX8748" fmla="*/ 1382713 w 7705725"/>
              <a:gd name="connsiteY8748" fmla="*/ 680720 h 6857998"/>
              <a:gd name="connsiteX8749" fmla="*/ 1379855 w 7705725"/>
              <a:gd name="connsiteY8749" fmla="*/ 681673 h 6857998"/>
              <a:gd name="connsiteX8750" fmla="*/ 1377316 w 7705725"/>
              <a:gd name="connsiteY8750" fmla="*/ 681990 h 6857998"/>
              <a:gd name="connsiteX8751" fmla="*/ 1374141 w 7705725"/>
              <a:gd name="connsiteY8751" fmla="*/ 681990 h 6857998"/>
              <a:gd name="connsiteX8752" fmla="*/ 1371283 w 7705725"/>
              <a:gd name="connsiteY8752" fmla="*/ 681990 h 6857998"/>
              <a:gd name="connsiteX8753" fmla="*/ 1368108 w 7705725"/>
              <a:gd name="connsiteY8753" fmla="*/ 681355 h 6857998"/>
              <a:gd name="connsiteX8754" fmla="*/ 1363981 w 7705725"/>
              <a:gd name="connsiteY8754" fmla="*/ 676275 h 6857998"/>
              <a:gd name="connsiteX8755" fmla="*/ 1362710 w 7705725"/>
              <a:gd name="connsiteY8755" fmla="*/ 673735 h 6857998"/>
              <a:gd name="connsiteX8756" fmla="*/ 1361440 w 7705725"/>
              <a:gd name="connsiteY8756" fmla="*/ 671830 h 6857998"/>
              <a:gd name="connsiteX8757" fmla="*/ 1360806 w 7705725"/>
              <a:gd name="connsiteY8757" fmla="*/ 669925 h 6857998"/>
              <a:gd name="connsiteX8758" fmla="*/ 1360488 w 7705725"/>
              <a:gd name="connsiteY8758" fmla="*/ 668020 h 6857998"/>
              <a:gd name="connsiteX8759" fmla="*/ 1360488 w 7705725"/>
              <a:gd name="connsiteY8759" fmla="*/ 666115 h 6857998"/>
              <a:gd name="connsiteX8760" fmla="*/ 1360488 w 7705725"/>
              <a:gd name="connsiteY8760" fmla="*/ 664528 h 6857998"/>
              <a:gd name="connsiteX8761" fmla="*/ 1361123 w 7705725"/>
              <a:gd name="connsiteY8761" fmla="*/ 662940 h 6857998"/>
              <a:gd name="connsiteX8762" fmla="*/ 1361758 w 7705725"/>
              <a:gd name="connsiteY8762" fmla="*/ 661988 h 6857998"/>
              <a:gd name="connsiteX8763" fmla="*/ 1362710 w 7705725"/>
              <a:gd name="connsiteY8763" fmla="*/ 660400 h 6857998"/>
              <a:gd name="connsiteX8764" fmla="*/ 1363663 w 7705725"/>
              <a:gd name="connsiteY8764" fmla="*/ 659448 h 6857998"/>
              <a:gd name="connsiteX8765" fmla="*/ 1366838 w 7705725"/>
              <a:gd name="connsiteY8765" fmla="*/ 657543 h 6857998"/>
              <a:gd name="connsiteX8766" fmla="*/ 1370013 w 7705725"/>
              <a:gd name="connsiteY8766" fmla="*/ 655955 h 6857998"/>
              <a:gd name="connsiteX8767" fmla="*/ 1373823 w 7705725"/>
              <a:gd name="connsiteY8767" fmla="*/ 654368 h 6857998"/>
              <a:gd name="connsiteX8768" fmla="*/ 1377633 w 7705725"/>
              <a:gd name="connsiteY8768" fmla="*/ 653415 h 6857998"/>
              <a:gd name="connsiteX8769" fmla="*/ 1385570 w 7705725"/>
              <a:gd name="connsiteY8769" fmla="*/ 650875 h 6857998"/>
              <a:gd name="connsiteX8770" fmla="*/ 1392555 w 7705725"/>
              <a:gd name="connsiteY8770" fmla="*/ 649605 h 6857998"/>
              <a:gd name="connsiteX8771" fmla="*/ 1394778 w 7705725"/>
              <a:gd name="connsiteY8771" fmla="*/ 648335 h 6857998"/>
              <a:gd name="connsiteX8772" fmla="*/ 1396048 w 7705725"/>
              <a:gd name="connsiteY8772" fmla="*/ 647383 h 6857998"/>
              <a:gd name="connsiteX8773" fmla="*/ 1397636 w 7705725"/>
              <a:gd name="connsiteY8773" fmla="*/ 645795 h 6857998"/>
              <a:gd name="connsiteX8774" fmla="*/ 1397953 w 7705725"/>
              <a:gd name="connsiteY8774" fmla="*/ 644208 h 6857998"/>
              <a:gd name="connsiteX8775" fmla="*/ 1398588 w 7705725"/>
              <a:gd name="connsiteY8775" fmla="*/ 642303 h 6857998"/>
              <a:gd name="connsiteX8776" fmla="*/ 1398588 w 7705725"/>
              <a:gd name="connsiteY8776" fmla="*/ 640398 h 6857998"/>
              <a:gd name="connsiteX8777" fmla="*/ 1397953 w 7705725"/>
              <a:gd name="connsiteY8777" fmla="*/ 638493 h 6857998"/>
              <a:gd name="connsiteX8778" fmla="*/ 1397318 w 7705725"/>
              <a:gd name="connsiteY8778" fmla="*/ 636270 h 6857998"/>
              <a:gd name="connsiteX8779" fmla="*/ 1395413 w 7705725"/>
              <a:gd name="connsiteY8779" fmla="*/ 632460 h 6857998"/>
              <a:gd name="connsiteX8780" fmla="*/ 1391603 w 7705725"/>
              <a:gd name="connsiteY8780" fmla="*/ 625475 h 6857998"/>
              <a:gd name="connsiteX8781" fmla="*/ 1390968 w 7705725"/>
              <a:gd name="connsiteY8781" fmla="*/ 622618 h 6857998"/>
              <a:gd name="connsiteX8782" fmla="*/ 1390968 w 7705725"/>
              <a:gd name="connsiteY8782" fmla="*/ 621665 h 6857998"/>
              <a:gd name="connsiteX8783" fmla="*/ 1391285 w 7705725"/>
              <a:gd name="connsiteY8783" fmla="*/ 620713 h 6857998"/>
              <a:gd name="connsiteX8784" fmla="*/ 1395413 w 7705725"/>
              <a:gd name="connsiteY8784" fmla="*/ 616268 h 6857998"/>
              <a:gd name="connsiteX8785" fmla="*/ 1399858 w 7705725"/>
              <a:gd name="connsiteY8785" fmla="*/ 611823 h 6857998"/>
              <a:gd name="connsiteX8786" fmla="*/ 1404620 w 7705725"/>
              <a:gd name="connsiteY8786" fmla="*/ 607695 h 6857998"/>
              <a:gd name="connsiteX8787" fmla="*/ 1409383 w 7705725"/>
              <a:gd name="connsiteY8787" fmla="*/ 603250 h 6857998"/>
              <a:gd name="connsiteX8788" fmla="*/ 1420178 w 7705725"/>
              <a:gd name="connsiteY8788" fmla="*/ 595313 h 6857998"/>
              <a:gd name="connsiteX8789" fmla="*/ 1431925 w 7705725"/>
              <a:gd name="connsiteY8789" fmla="*/ 587058 h 6857998"/>
              <a:gd name="connsiteX8790" fmla="*/ 1444308 w 7705725"/>
              <a:gd name="connsiteY8790" fmla="*/ 578168 h 6857998"/>
              <a:gd name="connsiteX8791" fmla="*/ 1457326 w 7705725"/>
              <a:gd name="connsiteY8791" fmla="*/ 569278 h 6857998"/>
              <a:gd name="connsiteX8792" fmla="*/ 1470025 w 7705725"/>
              <a:gd name="connsiteY8792" fmla="*/ 559118 h 6857998"/>
              <a:gd name="connsiteX8793" fmla="*/ 1477011 w 7705725"/>
              <a:gd name="connsiteY8793" fmla="*/ 553720 h 6857998"/>
              <a:gd name="connsiteX8794" fmla="*/ 1483360 w 7705725"/>
              <a:gd name="connsiteY8794" fmla="*/ 548005 h 6857998"/>
              <a:gd name="connsiteX8795" fmla="*/ 1485900 w 7705725"/>
              <a:gd name="connsiteY8795" fmla="*/ 549275 h 6857998"/>
              <a:gd name="connsiteX8796" fmla="*/ 1488440 w 7705725"/>
              <a:gd name="connsiteY8796" fmla="*/ 550545 h 6857998"/>
              <a:gd name="connsiteX8797" fmla="*/ 1493838 w 7705725"/>
              <a:gd name="connsiteY8797" fmla="*/ 554038 h 6857998"/>
              <a:gd name="connsiteX8798" fmla="*/ 1499235 w 7705725"/>
              <a:gd name="connsiteY8798" fmla="*/ 558483 h 6857998"/>
              <a:gd name="connsiteX8799" fmla="*/ 1503998 w 7705725"/>
              <a:gd name="connsiteY8799" fmla="*/ 563880 h 6857998"/>
              <a:gd name="connsiteX8800" fmla="*/ 1509395 w 7705725"/>
              <a:gd name="connsiteY8800" fmla="*/ 569595 h 6857998"/>
              <a:gd name="connsiteX8801" fmla="*/ 1513841 w 7705725"/>
              <a:gd name="connsiteY8801" fmla="*/ 575945 h 6857998"/>
              <a:gd name="connsiteX8802" fmla="*/ 1518285 w 7705725"/>
              <a:gd name="connsiteY8802" fmla="*/ 582613 h 6857998"/>
              <a:gd name="connsiteX8803" fmla="*/ 1522095 w 7705725"/>
              <a:gd name="connsiteY8803" fmla="*/ 589598 h 6857998"/>
              <a:gd name="connsiteX8804" fmla="*/ 1525588 w 7705725"/>
              <a:gd name="connsiteY8804" fmla="*/ 596583 h 6857998"/>
              <a:gd name="connsiteX8805" fmla="*/ 1528128 w 7705725"/>
              <a:gd name="connsiteY8805" fmla="*/ 603885 h 6857998"/>
              <a:gd name="connsiteX8806" fmla="*/ 1530033 w 7705725"/>
              <a:gd name="connsiteY8806" fmla="*/ 610553 h 6857998"/>
              <a:gd name="connsiteX8807" fmla="*/ 1531620 w 7705725"/>
              <a:gd name="connsiteY8807" fmla="*/ 617538 h 6857998"/>
              <a:gd name="connsiteX8808" fmla="*/ 1531620 w 7705725"/>
              <a:gd name="connsiteY8808" fmla="*/ 620395 h 6857998"/>
              <a:gd name="connsiteX8809" fmla="*/ 1531938 w 7705725"/>
              <a:gd name="connsiteY8809" fmla="*/ 623570 h 6857998"/>
              <a:gd name="connsiteX8810" fmla="*/ 1531620 w 7705725"/>
              <a:gd name="connsiteY8810" fmla="*/ 626428 h 6857998"/>
              <a:gd name="connsiteX8811" fmla="*/ 1531303 w 7705725"/>
              <a:gd name="connsiteY8811" fmla="*/ 629285 h 6857998"/>
              <a:gd name="connsiteX8812" fmla="*/ 1530351 w 7705725"/>
              <a:gd name="connsiteY8812" fmla="*/ 631825 h 6857998"/>
              <a:gd name="connsiteX8813" fmla="*/ 1529398 w 7705725"/>
              <a:gd name="connsiteY8813" fmla="*/ 634048 h 6857998"/>
              <a:gd name="connsiteX8814" fmla="*/ 1528128 w 7705725"/>
              <a:gd name="connsiteY8814" fmla="*/ 636270 h 6857998"/>
              <a:gd name="connsiteX8815" fmla="*/ 1526540 w 7705725"/>
              <a:gd name="connsiteY8815" fmla="*/ 638175 h 6857998"/>
              <a:gd name="connsiteX8816" fmla="*/ 1527493 w 7705725"/>
              <a:gd name="connsiteY8816" fmla="*/ 640715 h 6857998"/>
              <a:gd name="connsiteX8817" fmla="*/ 1528445 w 7705725"/>
              <a:gd name="connsiteY8817" fmla="*/ 643255 h 6857998"/>
              <a:gd name="connsiteX8818" fmla="*/ 1530033 w 7705725"/>
              <a:gd name="connsiteY8818" fmla="*/ 644843 h 6857998"/>
              <a:gd name="connsiteX8819" fmla="*/ 1531620 w 7705725"/>
              <a:gd name="connsiteY8819" fmla="*/ 647383 h 6857998"/>
              <a:gd name="connsiteX8820" fmla="*/ 1533208 w 7705725"/>
              <a:gd name="connsiteY8820" fmla="*/ 648653 h 6857998"/>
              <a:gd name="connsiteX8821" fmla="*/ 1535113 w 7705725"/>
              <a:gd name="connsiteY8821" fmla="*/ 650240 h 6857998"/>
              <a:gd name="connsiteX8822" fmla="*/ 1539240 w 7705725"/>
              <a:gd name="connsiteY8822" fmla="*/ 653415 h 6857998"/>
              <a:gd name="connsiteX8823" fmla="*/ 1543686 w 7705725"/>
              <a:gd name="connsiteY8823" fmla="*/ 655320 h 6857998"/>
              <a:gd name="connsiteX8824" fmla="*/ 1548130 w 7705725"/>
              <a:gd name="connsiteY8824" fmla="*/ 656590 h 6857998"/>
              <a:gd name="connsiteX8825" fmla="*/ 1553210 w 7705725"/>
              <a:gd name="connsiteY8825" fmla="*/ 657543 h 6857998"/>
              <a:gd name="connsiteX8826" fmla="*/ 1557656 w 7705725"/>
              <a:gd name="connsiteY8826" fmla="*/ 657860 h 6857998"/>
              <a:gd name="connsiteX8827" fmla="*/ 1562100 w 7705725"/>
              <a:gd name="connsiteY8827" fmla="*/ 657543 h 6857998"/>
              <a:gd name="connsiteX8828" fmla="*/ 1566228 w 7705725"/>
              <a:gd name="connsiteY8828" fmla="*/ 656273 h 6857998"/>
              <a:gd name="connsiteX8829" fmla="*/ 1570038 w 7705725"/>
              <a:gd name="connsiteY8829" fmla="*/ 654685 h 6857998"/>
              <a:gd name="connsiteX8830" fmla="*/ 1571625 w 7705725"/>
              <a:gd name="connsiteY8830" fmla="*/ 653733 h 6857998"/>
              <a:gd name="connsiteX8831" fmla="*/ 1572578 w 7705725"/>
              <a:gd name="connsiteY8831" fmla="*/ 652463 h 6857998"/>
              <a:gd name="connsiteX8832" fmla="*/ 1573848 w 7705725"/>
              <a:gd name="connsiteY8832" fmla="*/ 651510 h 6857998"/>
              <a:gd name="connsiteX8833" fmla="*/ 1574800 w 7705725"/>
              <a:gd name="connsiteY8833" fmla="*/ 649923 h 6857998"/>
              <a:gd name="connsiteX8834" fmla="*/ 1575753 w 7705725"/>
              <a:gd name="connsiteY8834" fmla="*/ 648335 h 6857998"/>
              <a:gd name="connsiteX8835" fmla="*/ 1576070 w 7705725"/>
              <a:gd name="connsiteY8835" fmla="*/ 646430 h 6857998"/>
              <a:gd name="connsiteX8836" fmla="*/ 1576070 w 7705725"/>
              <a:gd name="connsiteY8836" fmla="*/ 644525 h 6857998"/>
              <a:gd name="connsiteX8837" fmla="*/ 1576070 w 7705725"/>
              <a:gd name="connsiteY8837" fmla="*/ 642620 h 6857998"/>
              <a:gd name="connsiteX8838" fmla="*/ 1575435 w 7705725"/>
              <a:gd name="connsiteY8838" fmla="*/ 640715 h 6857998"/>
              <a:gd name="connsiteX8839" fmla="*/ 1574483 w 7705725"/>
              <a:gd name="connsiteY8839" fmla="*/ 638493 h 6857998"/>
              <a:gd name="connsiteX8840" fmla="*/ 1577975 w 7705725"/>
              <a:gd name="connsiteY8840" fmla="*/ 638493 h 6857998"/>
              <a:gd name="connsiteX8841" fmla="*/ 1580833 w 7705725"/>
              <a:gd name="connsiteY8841" fmla="*/ 639445 h 6857998"/>
              <a:gd name="connsiteX8842" fmla="*/ 1583373 w 7705725"/>
              <a:gd name="connsiteY8842" fmla="*/ 640080 h 6857998"/>
              <a:gd name="connsiteX8843" fmla="*/ 1585595 w 7705725"/>
              <a:gd name="connsiteY8843" fmla="*/ 640715 h 6857998"/>
              <a:gd name="connsiteX8844" fmla="*/ 1587501 w 7705725"/>
              <a:gd name="connsiteY8844" fmla="*/ 641985 h 6857998"/>
              <a:gd name="connsiteX8845" fmla="*/ 1588770 w 7705725"/>
              <a:gd name="connsiteY8845" fmla="*/ 643255 h 6857998"/>
              <a:gd name="connsiteX8846" fmla="*/ 1590040 w 7705725"/>
              <a:gd name="connsiteY8846" fmla="*/ 644525 h 6857998"/>
              <a:gd name="connsiteX8847" fmla="*/ 1591310 w 7705725"/>
              <a:gd name="connsiteY8847" fmla="*/ 646113 h 6857998"/>
              <a:gd name="connsiteX8848" fmla="*/ 1591628 w 7705725"/>
              <a:gd name="connsiteY8848" fmla="*/ 648018 h 6857998"/>
              <a:gd name="connsiteX8849" fmla="*/ 1592263 w 7705725"/>
              <a:gd name="connsiteY8849" fmla="*/ 649923 h 6857998"/>
              <a:gd name="connsiteX8850" fmla="*/ 1592580 w 7705725"/>
              <a:gd name="connsiteY8850" fmla="*/ 654050 h 6857998"/>
              <a:gd name="connsiteX8851" fmla="*/ 1592263 w 7705725"/>
              <a:gd name="connsiteY8851" fmla="*/ 658495 h 6857998"/>
              <a:gd name="connsiteX8852" fmla="*/ 1591628 w 7705725"/>
              <a:gd name="connsiteY8852" fmla="*/ 663575 h 6857998"/>
              <a:gd name="connsiteX8853" fmla="*/ 1589405 w 7705725"/>
              <a:gd name="connsiteY8853" fmla="*/ 674053 h 6857998"/>
              <a:gd name="connsiteX8854" fmla="*/ 1588135 w 7705725"/>
              <a:gd name="connsiteY8854" fmla="*/ 678815 h 6857998"/>
              <a:gd name="connsiteX8855" fmla="*/ 1586865 w 7705725"/>
              <a:gd name="connsiteY8855" fmla="*/ 684213 h 6857998"/>
              <a:gd name="connsiteX8856" fmla="*/ 1586548 w 7705725"/>
              <a:gd name="connsiteY8856" fmla="*/ 688975 h 6857998"/>
              <a:gd name="connsiteX8857" fmla="*/ 1586865 w 7705725"/>
              <a:gd name="connsiteY8857" fmla="*/ 694055 h 6857998"/>
              <a:gd name="connsiteX8858" fmla="*/ 1586865 w 7705725"/>
              <a:gd name="connsiteY8858" fmla="*/ 695960 h 6857998"/>
              <a:gd name="connsiteX8859" fmla="*/ 1587818 w 7705725"/>
              <a:gd name="connsiteY8859" fmla="*/ 698183 h 6857998"/>
              <a:gd name="connsiteX8860" fmla="*/ 1588453 w 7705725"/>
              <a:gd name="connsiteY8860" fmla="*/ 700088 h 6857998"/>
              <a:gd name="connsiteX8861" fmla="*/ 1589723 w 7705725"/>
              <a:gd name="connsiteY8861" fmla="*/ 701993 h 6857998"/>
              <a:gd name="connsiteX8862" fmla="*/ 1592898 w 7705725"/>
              <a:gd name="connsiteY8862" fmla="*/ 700088 h 6857998"/>
              <a:gd name="connsiteX8863" fmla="*/ 1596073 w 7705725"/>
              <a:gd name="connsiteY8863" fmla="*/ 698183 h 6857998"/>
              <a:gd name="connsiteX8864" fmla="*/ 1598613 w 7705725"/>
              <a:gd name="connsiteY8864" fmla="*/ 696278 h 6857998"/>
              <a:gd name="connsiteX8865" fmla="*/ 1600836 w 7705725"/>
              <a:gd name="connsiteY8865" fmla="*/ 694055 h 6857998"/>
              <a:gd name="connsiteX8866" fmla="*/ 1602740 w 7705725"/>
              <a:gd name="connsiteY8866" fmla="*/ 691515 h 6857998"/>
              <a:gd name="connsiteX8867" fmla="*/ 1604328 w 7705725"/>
              <a:gd name="connsiteY8867" fmla="*/ 688975 h 6857998"/>
              <a:gd name="connsiteX8868" fmla="*/ 1605598 w 7705725"/>
              <a:gd name="connsiteY8868" fmla="*/ 686118 h 6857998"/>
              <a:gd name="connsiteX8869" fmla="*/ 1606233 w 7705725"/>
              <a:gd name="connsiteY8869" fmla="*/ 683578 h 6857998"/>
              <a:gd name="connsiteX8870" fmla="*/ 1606233 w 7705725"/>
              <a:gd name="connsiteY8870" fmla="*/ 680403 h 6857998"/>
              <a:gd name="connsiteX8871" fmla="*/ 1606233 w 7705725"/>
              <a:gd name="connsiteY8871" fmla="*/ 676910 h 6857998"/>
              <a:gd name="connsiteX8872" fmla="*/ 1605598 w 7705725"/>
              <a:gd name="connsiteY8872" fmla="*/ 673735 h 6857998"/>
              <a:gd name="connsiteX8873" fmla="*/ 1604328 w 7705725"/>
              <a:gd name="connsiteY8873" fmla="*/ 670243 h 6857998"/>
              <a:gd name="connsiteX8874" fmla="*/ 1602740 w 7705725"/>
              <a:gd name="connsiteY8874" fmla="*/ 666433 h 6857998"/>
              <a:gd name="connsiteX8875" fmla="*/ 1600836 w 7705725"/>
              <a:gd name="connsiteY8875" fmla="*/ 662623 h 6857998"/>
              <a:gd name="connsiteX8876" fmla="*/ 1598613 w 7705725"/>
              <a:gd name="connsiteY8876" fmla="*/ 658813 h 6857998"/>
              <a:gd name="connsiteX8877" fmla="*/ 1596073 w 7705725"/>
              <a:gd name="connsiteY8877" fmla="*/ 654685 h 6857998"/>
              <a:gd name="connsiteX8878" fmla="*/ 1598295 w 7705725"/>
              <a:gd name="connsiteY8878" fmla="*/ 652780 h 6857998"/>
              <a:gd name="connsiteX8879" fmla="*/ 1600518 w 7705725"/>
              <a:gd name="connsiteY8879" fmla="*/ 651510 h 6857998"/>
              <a:gd name="connsiteX8880" fmla="*/ 1602740 w 7705725"/>
              <a:gd name="connsiteY8880" fmla="*/ 650240 h 6857998"/>
              <a:gd name="connsiteX8881" fmla="*/ 1604645 w 7705725"/>
              <a:gd name="connsiteY8881" fmla="*/ 649605 h 6857998"/>
              <a:gd name="connsiteX8882" fmla="*/ 1606868 w 7705725"/>
              <a:gd name="connsiteY8882" fmla="*/ 648653 h 6857998"/>
              <a:gd name="connsiteX8883" fmla="*/ 1608773 w 7705725"/>
              <a:gd name="connsiteY8883" fmla="*/ 648335 h 6857998"/>
              <a:gd name="connsiteX8884" fmla="*/ 1612900 w 7705725"/>
              <a:gd name="connsiteY8884" fmla="*/ 648335 h 6857998"/>
              <a:gd name="connsiteX8885" fmla="*/ 1616710 w 7705725"/>
              <a:gd name="connsiteY8885" fmla="*/ 649288 h 6857998"/>
              <a:gd name="connsiteX8886" fmla="*/ 1620521 w 7705725"/>
              <a:gd name="connsiteY8886" fmla="*/ 650240 h 6857998"/>
              <a:gd name="connsiteX8887" fmla="*/ 1627823 w 7705725"/>
              <a:gd name="connsiteY8887" fmla="*/ 653733 h 6857998"/>
              <a:gd name="connsiteX8888" fmla="*/ 1631633 w 7705725"/>
              <a:gd name="connsiteY8888" fmla="*/ 655320 h 6857998"/>
              <a:gd name="connsiteX8889" fmla="*/ 1635125 w 7705725"/>
              <a:gd name="connsiteY8889" fmla="*/ 656273 h 6857998"/>
              <a:gd name="connsiteX8890" fmla="*/ 1638935 w 7705725"/>
              <a:gd name="connsiteY8890" fmla="*/ 656908 h 6857998"/>
              <a:gd name="connsiteX8891" fmla="*/ 1643063 w 7705725"/>
              <a:gd name="connsiteY8891" fmla="*/ 656590 h 6857998"/>
              <a:gd name="connsiteX8892" fmla="*/ 1644968 w 7705725"/>
              <a:gd name="connsiteY8892" fmla="*/ 656590 h 6857998"/>
              <a:gd name="connsiteX8893" fmla="*/ 1647191 w 7705725"/>
              <a:gd name="connsiteY8893" fmla="*/ 655955 h 6857998"/>
              <a:gd name="connsiteX8894" fmla="*/ 1649095 w 7705725"/>
              <a:gd name="connsiteY8894" fmla="*/ 655320 h 6857998"/>
              <a:gd name="connsiteX8895" fmla="*/ 1651635 w 7705725"/>
              <a:gd name="connsiteY8895" fmla="*/ 653733 h 6857998"/>
              <a:gd name="connsiteX8896" fmla="*/ 1653858 w 7705725"/>
              <a:gd name="connsiteY8896" fmla="*/ 652145 h 6857998"/>
              <a:gd name="connsiteX8897" fmla="*/ 1656080 w 7705725"/>
              <a:gd name="connsiteY8897" fmla="*/ 650558 h 6857998"/>
              <a:gd name="connsiteX8898" fmla="*/ 1658303 w 7705725"/>
              <a:gd name="connsiteY8898" fmla="*/ 648335 h 6857998"/>
              <a:gd name="connsiteX8899" fmla="*/ 1660526 w 7705725"/>
              <a:gd name="connsiteY8899" fmla="*/ 645795 h 6857998"/>
              <a:gd name="connsiteX8900" fmla="*/ 1661160 w 7705725"/>
              <a:gd name="connsiteY8900" fmla="*/ 650240 h 6857998"/>
              <a:gd name="connsiteX8901" fmla="*/ 1661795 w 7705725"/>
              <a:gd name="connsiteY8901" fmla="*/ 654368 h 6857998"/>
              <a:gd name="connsiteX8902" fmla="*/ 1661160 w 7705725"/>
              <a:gd name="connsiteY8902" fmla="*/ 658178 h 6857998"/>
              <a:gd name="connsiteX8903" fmla="*/ 1660843 w 7705725"/>
              <a:gd name="connsiteY8903" fmla="*/ 661670 h 6857998"/>
              <a:gd name="connsiteX8904" fmla="*/ 1659890 w 7705725"/>
              <a:gd name="connsiteY8904" fmla="*/ 664528 h 6857998"/>
              <a:gd name="connsiteX8905" fmla="*/ 1658620 w 7705725"/>
              <a:gd name="connsiteY8905" fmla="*/ 666750 h 6857998"/>
              <a:gd name="connsiteX8906" fmla="*/ 1657033 w 7705725"/>
              <a:gd name="connsiteY8906" fmla="*/ 669608 h 6857998"/>
              <a:gd name="connsiteX8907" fmla="*/ 1655128 w 7705725"/>
              <a:gd name="connsiteY8907" fmla="*/ 671513 h 6857998"/>
              <a:gd name="connsiteX8908" fmla="*/ 1652905 w 7705725"/>
              <a:gd name="connsiteY8908" fmla="*/ 673418 h 6857998"/>
              <a:gd name="connsiteX8909" fmla="*/ 1650683 w 7705725"/>
              <a:gd name="connsiteY8909" fmla="*/ 674688 h 6857998"/>
              <a:gd name="connsiteX8910" fmla="*/ 1645920 w 7705725"/>
              <a:gd name="connsiteY8910" fmla="*/ 677545 h 6857998"/>
              <a:gd name="connsiteX8911" fmla="*/ 1640206 w 7705725"/>
              <a:gd name="connsiteY8911" fmla="*/ 679768 h 6857998"/>
              <a:gd name="connsiteX8912" fmla="*/ 1634490 w 7705725"/>
              <a:gd name="connsiteY8912" fmla="*/ 681673 h 6857998"/>
              <a:gd name="connsiteX8913" fmla="*/ 1628775 w 7705725"/>
              <a:gd name="connsiteY8913" fmla="*/ 683578 h 6857998"/>
              <a:gd name="connsiteX8914" fmla="*/ 1623696 w 7705725"/>
              <a:gd name="connsiteY8914" fmla="*/ 685800 h 6857998"/>
              <a:gd name="connsiteX8915" fmla="*/ 1620838 w 7705725"/>
              <a:gd name="connsiteY8915" fmla="*/ 687388 h 6857998"/>
              <a:gd name="connsiteX8916" fmla="*/ 1618615 w 7705725"/>
              <a:gd name="connsiteY8916" fmla="*/ 688340 h 6857998"/>
              <a:gd name="connsiteX8917" fmla="*/ 1616393 w 7705725"/>
              <a:gd name="connsiteY8917" fmla="*/ 690245 h 6857998"/>
              <a:gd name="connsiteX8918" fmla="*/ 1614488 w 7705725"/>
              <a:gd name="connsiteY8918" fmla="*/ 692150 h 6857998"/>
              <a:gd name="connsiteX8919" fmla="*/ 1612583 w 7705725"/>
              <a:gd name="connsiteY8919" fmla="*/ 694055 h 6857998"/>
              <a:gd name="connsiteX8920" fmla="*/ 1611630 w 7705725"/>
              <a:gd name="connsiteY8920" fmla="*/ 696278 h 6857998"/>
              <a:gd name="connsiteX8921" fmla="*/ 1610361 w 7705725"/>
              <a:gd name="connsiteY8921" fmla="*/ 698818 h 6857998"/>
              <a:gd name="connsiteX8922" fmla="*/ 1609725 w 7705725"/>
              <a:gd name="connsiteY8922" fmla="*/ 701993 h 6857998"/>
              <a:gd name="connsiteX8923" fmla="*/ 1609408 w 7705725"/>
              <a:gd name="connsiteY8923" fmla="*/ 705485 h 6857998"/>
              <a:gd name="connsiteX8924" fmla="*/ 1609408 w 7705725"/>
              <a:gd name="connsiteY8924" fmla="*/ 708978 h 6857998"/>
              <a:gd name="connsiteX8925" fmla="*/ 1610043 w 7705725"/>
              <a:gd name="connsiteY8925" fmla="*/ 713740 h 6857998"/>
              <a:gd name="connsiteX8926" fmla="*/ 1610995 w 7705725"/>
              <a:gd name="connsiteY8926" fmla="*/ 718185 h 6857998"/>
              <a:gd name="connsiteX8927" fmla="*/ 1608138 w 7705725"/>
              <a:gd name="connsiteY8927" fmla="*/ 719773 h 6857998"/>
              <a:gd name="connsiteX8928" fmla="*/ 1604963 w 7705725"/>
              <a:gd name="connsiteY8928" fmla="*/ 721043 h 6857998"/>
              <a:gd name="connsiteX8929" fmla="*/ 1602105 w 7705725"/>
              <a:gd name="connsiteY8929" fmla="*/ 722313 h 6857998"/>
              <a:gd name="connsiteX8930" fmla="*/ 1598613 w 7705725"/>
              <a:gd name="connsiteY8930" fmla="*/ 722948 h 6857998"/>
              <a:gd name="connsiteX8931" fmla="*/ 1591945 w 7705725"/>
              <a:gd name="connsiteY8931" fmla="*/ 724535 h 6857998"/>
              <a:gd name="connsiteX8932" fmla="*/ 1584326 w 7705725"/>
              <a:gd name="connsiteY8932" fmla="*/ 725488 h 6857998"/>
              <a:gd name="connsiteX8933" fmla="*/ 1568450 w 7705725"/>
              <a:gd name="connsiteY8933" fmla="*/ 726440 h 6857998"/>
              <a:gd name="connsiteX8934" fmla="*/ 1560513 w 7705725"/>
              <a:gd name="connsiteY8934" fmla="*/ 726758 h 6857998"/>
              <a:gd name="connsiteX8935" fmla="*/ 1552575 w 7705725"/>
              <a:gd name="connsiteY8935" fmla="*/ 727710 h 6857998"/>
              <a:gd name="connsiteX8936" fmla="*/ 1545273 w 7705725"/>
              <a:gd name="connsiteY8936" fmla="*/ 728663 h 6857998"/>
              <a:gd name="connsiteX8937" fmla="*/ 1537970 w 7705725"/>
              <a:gd name="connsiteY8937" fmla="*/ 730568 h 6857998"/>
              <a:gd name="connsiteX8938" fmla="*/ 1534478 w 7705725"/>
              <a:gd name="connsiteY8938" fmla="*/ 731838 h 6857998"/>
              <a:gd name="connsiteX8939" fmla="*/ 1531303 w 7705725"/>
              <a:gd name="connsiteY8939" fmla="*/ 733108 h 6857998"/>
              <a:gd name="connsiteX8940" fmla="*/ 1528128 w 7705725"/>
              <a:gd name="connsiteY8940" fmla="*/ 735013 h 6857998"/>
              <a:gd name="connsiteX8941" fmla="*/ 1525270 w 7705725"/>
              <a:gd name="connsiteY8941" fmla="*/ 736918 h 6857998"/>
              <a:gd name="connsiteX8942" fmla="*/ 1522413 w 7705725"/>
              <a:gd name="connsiteY8942" fmla="*/ 739140 h 6857998"/>
              <a:gd name="connsiteX8943" fmla="*/ 1520190 w 7705725"/>
              <a:gd name="connsiteY8943" fmla="*/ 741680 h 6857998"/>
              <a:gd name="connsiteX8944" fmla="*/ 1517968 w 7705725"/>
              <a:gd name="connsiteY8944" fmla="*/ 744538 h 6857998"/>
              <a:gd name="connsiteX8945" fmla="*/ 1516063 w 7705725"/>
              <a:gd name="connsiteY8945" fmla="*/ 748030 h 6857998"/>
              <a:gd name="connsiteX8946" fmla="*/ 1514475 w 7705725"/>
              <a:gd name="connsiteY8946" fmla="*/ 751205 h 6857998"/>
              <a:gd name="connsiteX8947" fmla="*/ 1513205 w 7705725"/>
              <a:gd name="connsiteY8947" fmla="*/ 755650 h 6857998"/>
              <a:gd name="connsiteX8948" fmla="*/ 1511935 w 7705725"/>
              <a:gd name="connsiteY8948" fmla="*/ 760095 h 6857998"/>
              <a:gd name="connsiteX8949" fmla="*/ 1511618 w 7705725"/>
              <a:gd name="connsiteY8949" fmla="*/ 764858 h 6857998"/>
              <a:gd name="connsiteX8950" fmla="*/ 1513205 w 7705725"/>
              <a:gd name="connsiteY8950" fmla="*/ 768985 h 6857998"/>
              <a:gd name="connsiteX8951" fmla="*/ 1515110 w 7705725"/>
              <a:gd name="connsiteY8951" fmla="*/ 772478 h 6857998"/>
              <a:gd name="connsiteX8952" fmla="*/ 1517016 w 7705725"/>
              <a:gd name="connsiteY8952" fmla="*/ 775018 h 6857998"/>
              <a:gd name="connsiteX8953" fmla="*/ 1518603 w 7705725"/>
              <a:gd name="connsiteY8953" fmla="*/ 777240 h 6857998"/>
              <a:gd name="connsiteX8954" fmla="*/ 1520508 w 7705725"/>
              <a:gd name="connsiteY8954" fmla="*/ 778828 h 6857998"/>
              <a:gd name="connsiteX8955" fmla="*/ 1523048 w 7705725"/>
              <a:gd name="connsiteY8955" fmla="*/ 780098 h 6857998"/>
              <a:gd name="connsiteX8956" fmla="*/ 1525270 w 7705725"/>
              <a:gd name="connsiteY8956" fmla="*/ 780415 h 6857998"/>
              <a:gd name="connsiteX8957" fmla="*/ 1527810 w 7705725"/>
              <a:gd name="connsiteY8957" fmla="*/ 780733 h 6857998"/>
              <a:gd name="connsiteX8958" fmla="*/ 1530033 w 7705725"/>
              <a:gd name="connsiteY8958" fmla="*/ 780733 h 6857998"/>
              <a:gd name="connsiteX8959" fmla="*/ 1532255 w 7705725"/>
              <a:gd name="connsiteY8959" fmla="*/ 780415 h 6857998"/>
              <a:gd name="connsiteX8960" fmla="*/ 1535113 w 7705725"/>
              <a:gd name="connsiteY8960" fmla="*/ 779780 h 6857998"/>
              <a:gd name="connsiteX8961" fmla="*/ 1537653 w 7705725"/>
              <a:gd name="connsiteY8961" fmla="*/ 778510 h 6857998"/>
              <a:gd name="connsiteX8962" fmla="*/ 1542415 w 7705725"/>
              <a:gd name="connsiteY8962" fmla="*/ 775970 h 6857998"/>
              <a:gd name="connsiteX8963" fmla="*/ 1547496 w 7705725"/>
              <a:gd name="connsiteY8963" fmla="*/ 772795 h 6857998"/>
              <a:gd name="connsiteX8964" fmla="*/ 1556703 w 7705725"/>
              <a:gd name="connsiteY8964" fmla="*/ 766763 h 6857998"/>
              <a:gd name="connsiteX8965" fmla="*/ 1560513 w 7705725"/>
              <a:gd name="connsiteY8965" fmla="*/ 764540 h 6857998"/>
              <a:gd name="connsiteX8966" fmla="*/ 1564323 w 7705725"/>
              <a:gd name="connsiteY8966" fmla="*/ 763270 h 6857998"/>
              <a:gd name="connsiteX8967" fmla="*/ 1565910 w 7705725"/>
              <a:gd name="connsiteY8967" fmla="*/ 762953 h 6857998"/>
              <a:gd name="connsiteX8968" fmla="*/ 1567498 w 7705725"/>
              <a:gd name="connsiteY8968" fmla="*/ 762953 h 6857998"/>
              <a:gd name="connsiteX8969" fmla="*/ 1568768 w 7705725"/>
              <a:gd name="connsiteY8969" fmla="*/ 763905 h 6857998"/>
              <a:gd name="connsiteX8970" fmla="*/ 1569720 w 7705725"/>
              <a:gd name="connsiteY8970" fmla="*/ 764540 h 6857998"/>
              <a:gd name="connsiteX8971" fmla="*/ 1570673 w 7705725"/>
              <a:gd name="connsiteY8971" fmla="*/ 766128 h 6857998"/>
              <a:gd name="connsiteX8972" fmla="*/ 1571625 w 7705725"/>
              <a:gd name="connsiteY8972" fmla="*/ 768350 h 6857998"/>
              <a:gd name="connsiteX8973" fmla="*/ 1571943 w 7705725"/>
              <a:gd name="connsiteY8973" fmla="*/ 770573 h 6857998"/>
              <a:gd name="connsiteX8974" fmla="*/ 1572260 w 7705725"/>
              <a:gd name="connsiteY8974" fmla="*/ 774065 h 6857998"/>
              <a:gd name="connsiteX8975" fmla="*/ 1576705 w 7705725"/>
              <a:gd name="connsiteY8975" fmla="*/ 770573 h 6857998"/>
              <a:gd name="connsiteX8976" fmla="*/ 1581785 w 7705725"/>
              <a:gd name="connsiteY8976" fmla="*/ 767715 h 6857998"/>
              <a:gd name="connsiteX8977" fmla="*/ 1585595 w 7705725"/>
              <a:gd name="connsiteY8977" fmla="*/ 762635 h 6857998"/>
              <a:gd name="connsiteX8978" fmla="*/ 1589405 w 7705725"/>
              <a:gd name="connsiteY8978" fmla="*/ 758508 h 6857998"/>
              <a:gd name="connsiteX8979" fmla="*/ 1593533 w 7705725"/>
              <a:gd name="connsiteY8979" fmla="*/ 754698 h 6857998"/>
              <a:gd name="connsiteX8980" fmla="*/ 1597661 w 7705725"/>
              <a:gd name="connsiteY8980" fmla="*/ 751205 h 6857998"/>
              <a:gd name="connsiteX8981" fmla="*/ 1605915 w 7705725"/>
              <a:gd name="connsiteY8981" fmla="*/ 745173 h 6857998"/>
              <a:gd name="connsiteX8982" fmla="*/ 1614171 w 7705725"/>
              <a:gd name="connsiteY8982" fmla="*/ 739775 h 6857998"/>
              <a:gd name="connsiteX8983" fmla="*/ 1617980 w 7705725"/>
              <a:gd name="connsiteY8983" fmla="*/ 736600 h 6857998"/>
              <a:gd name="connsiteX8984" fmla="*/ 1621473 w 7705725"/>
              <a:gd name="connsiteY8984" fmla="*/ 733108 h 6857998"/>
              <a:gd name="connsiteX8985" fmla="*/ 1624648 w 7705725"/>
              <a:gd name="connsiteY8985" fmla="*/ 729933 h 6857998"/>
              <a:gd name="connsiteX8986" fmla="*/ 1627823 w 7705725"/>
              <a:gd name="connsiteY8986" fmla="*/ 725805 h 6857998"/>
              <a:gd name="connsiteX8987" fmla="*/ 1630681 w 7705725"/>
              <a:gd name="connsiteY8987" fmla="*/ 721043 h 6857998"/>
              <a:gd name="connsiteX8988" fmla="*/ 1632903 w 7705725"/>
              <a:gd name="connsiteY8988" fmla="*/ 715963 h 6857998"/>
              <a:gd name="connsiteX8989" fmla="*/ 1634808 w 7705725"/>
              <a:gd name="connsiteY8989" fmla="*/ 709930 h 6857998"/>
              <a:gd name="connsiteX8990" fmla="*/ 1636395 w 7705725"/>
              <a:gd name="connsiteY8990" fmla="*/ 702945 h 6857998"/>
              <a:gd name="connsiteX8991" fmla="*/ 1643698 w 7705725"/>
              <a:gd name="connsiteY8991" fmla="*/ 700723 h 6857998"/>
              <a:gd name="connsiteX8992" fmla="*/ 1650683 w 7705725"/>
              <a:gd name="connsiteY8992" fmla="*/ 698500 h 6857998"/>
              <a:gd name="connsiteX8993" fmla="*/ 1657985 w 7705725"/>
              <a:gd name="connsiteY8993" fmla="*/ 696595 h 6857998"/>
              <a:gd name="connsiteX8994" fmla="*/ 1661160 w 7705725"/>
              <a:gd name="connsiteY8994" fmla="*/ 696278 h 6857998"/>
              <a:gd name="connsiteX8995" fmla="*/ 1664653 w 7705725"/>
              <a:gd name="connsiteY8995" fmla="*/ 695960 h 6857998"/>
              <a:gd name="connsiteX8996" fmla="*/ 1668145 w 7705725"/>
              <a:gd name="connsiteY8996" fmla="*/ 696278 h 6857998"/>
              <a:gd name="connsiteX8997" fmla="*/ 1671638 w 7705725"/>
              <a:gd name="connsiteY8997" fmla="*/ 696913 h 6857998"/>
              <a:gd name="connsiteX8998" fmla="*/ 1674495 w 7705725"/>
              <a:gd name="connsiteY8998" fmla="*/ 698183 h 6857998"/>
              <a:gd name="connsiteX8999" fmla="*/ 1677670 w 7705725"/>
              <a:gd name="connsiteY8999" fmla="*/ 700088 h 6857998"/>
              <a:gd name="connsiteX9000" fmla="*/ 1680528 w 7705725"/>
              <a:gd name="connsiteY9000" fmla="*/ 702628 h 6857998"/>
              <a:gd name="connsiteX9001" fmla="*/ 1683703 w 7705725"/>
              <a:gd name="connsiteY9001" fmla="*/ 706120 h 6857998"/>
              <a:gd name="connsiteX9002" fmla="*/ 1686560 w 7705725"/>
              <a:gd name="connsiteY9002" fmla="*/ 710248 h 6857998"/>
              <a:gd name="connsiteX9003" fmla="*/ 1689100 w 7705725"/>
              <a:gd name="connsiteY9003" fmla="*/ 715645 h 6857998"/>
              <a:gd name="connsiteX9004" fmla="*/ 1691958 w 7705725"/>
              <a:gd name="connsiteY9004" fmla="*/ 708660 h 6857998"/>
              <a:gd name="connsiteX9005" fmla="*/ 1695133 w 7705725"/>
              <a:gd name="connsiteY9005" fmla="*/ 702310 h 6857998"/>
              <a:gd name="connsiteX9006" fmla="*/ 1699895 w 7705725"/>
              <a:gd name="connsiteY9006" fmla="*/ 696278 h 6857998"/>
              <a:gd name="connsiteX9007" fmla="*/ 1704658 w 7705725"/>
              <a:gd name="connsiteY9007" fmla="*/ 690563 h 6857998"/>
              <a:gd name="connsiteX9008" fmla="*/ 1710373 w 7705725"/>
              <a:gd name="connsiteY9008" fmla="*/ 685483 h 6857998"/>
              <a:gd name="connsiteX9009" fmla="*/ 1716405 w 7705725"/>
              <a:gd name="connsiteY9009" fmla="*/ 680403 h 6857998"/>
              <a:gd name="connsiteX9010" fmla="*/ 1723073 w 7705725"/>
              <a:gd name="connsiteY9010" fmla="*/ 675640 h 6857998"/>
              <a:gd name="connsiteX9011" fmla="*/ 1730376 w 7705725"/>
              <a:gd name="connsiteY9011" fmla="*/ 670878 h 6857998"/>
              <a:gd name="connsiteX9012" fmla="*/ 1738313 w 7705725"/>
              <a:gd name="connsiteY9012" fmla="*/ 666750 h 6857998"/>
              <a:gd name="connsiteX9013" fmla="*/ 1746250 w 7705725"/>
              <a:gd name="connsiteY9013" fmla="*/ 662623 h 6857998"/>
              <a:gd name="connsiteX9014" fmla="*/ 1754505 w 7705725"/>
              <a:gd name="connsiteY9014" fmla="*/ 658813 h 6857998"/>
              <a:gd name="connsiteX9015" fmla="*/ 1763396 w 7705725"/>
              <a:gd name="connsiteY9015" fmla="*/ 655638 h 6857998"/>
              <a:gd name="connsiteX9016" fmla="*/ 1772603 w 7705725"/>
              <a:gd name="connsiteY9016" fmla="*/ 652145 h 6857998"/>
              <a:gd name="connsiteX9017" fmla="*/ 1781493 w 7705725"/>
              <a:gd name="connsiteY9017" fmla="*/ 648653 h 6857998"/>
              <a:gd name="connsiteX9018" fmla="*/ 1800860 w 7705725"/>
              <a:gd name="connsiteY9018" fmla="*/ 642620 h 6857998"/>
              <a:gd name="connsiteX9019" fmla="*/ 1829435 w 7705725"/>
              <a:gd name="connsiteY9019" fmla="*/ 619760 h 6857998"/>
              <a:gd name="connsiteX9020" fmla="*/ 1858963 w 7705725"/>
              <a:gd name="connsiteY9020" fmla="*/ 597218 h 6857998"/>
              <a:gd name="connsiteX9021" fmla="*/ 1873568 w 7705725"/>
              <a:gd name="connsiteY9021" fmla="*/ 585788 h 6857998"/>
              <a:gd name="connsiteX9022" fmla="*/ 1889125 w 7705725"/>
              <a:gd name="connsiteY9022" fmla="*/ 574358 h 6857998"/>
              <a:gd name="connsiteX9023" fmla="*/ 1904683 w 7705725"/>
              <a:gd name="connsiteY9023" fmla="*/ 563880 h 6857998"/>
              <a:gd name="connsiteX9024" fmla="*/ 1920241 w 7705725"/>
              <a:gd name="connsiteY9024" fmla="*/ 553403 h 6857998"/>
              <a:gd name="connsiteX9025" fmla="*/ 1955165 w 7705725"/>
              <a:gd name="connsiteY9025" fmla="*/ 531495 h 6857998"/>
              <a:gd name="connsiteX9026" fmla="*/ 1990090 w 7705725"/>
              <a:gd name="connsiteY9026" fmla="*/ 509905 h 6857998"/>
              <a:gd name="connsiteX9027" fmla="*/ 1997075 w 7705725"/>
              <a:gd name="connsiteY9027" fmla="*/ 503555 h 6857998"/>
              <a:gd name="connsiteX9028" fmla="*/ 2004061 w 7705725"/>
              <a:gd name="connsiteY9028" fmla="*/ 497840 h 6857998"/>
              <a:gd name="connsiteX9029" fmla="*/ 2007870 w 7705725"/>
              <a:gd name="connsiteY9029" fmla="*/ 494983 h 6857998"/>
              <a:gd name="connsiteX9030" fmla="*/ 2012315 w 7705725"/>
              <a:gd name="connsiteY9030" fmla="*/ 492125 h 6857998"/>
              <a:gd name="connsiteX9031" fmla="*/ 2017078 w 7705725"/>
              <a:gd name="connsiteY9031" fmla="*/ 489903 h 6857998"/>
              <a:gd name="connsiteX9032" fmla="*/ 2021523 w 7705725"/>
              <a:gd name="connsiteY9032" fmla="*/ 487680 h 6857998"/>
              <a:gd name="connsiteX9033" fmla="*/ 2021840 w 7705725"/>
              <a:gd name="connsiteY9033" fmla="*/ 488950 h 6857998"/>
              <a:gd name="connsiteX9034" fmla="*/ 2022158 w 7705725"/>
              <a:gd name="connsiteY9034" fmla="*/ 490220 h 6857998"/>
              <a:gd name="connsiteX9035" fmla="*/ 2052638 w 7705725"/>
              <a:gd name="connsiteY9035" fmla="*/ 471805 h 6857998"/>
              <a:gd name="connsiteX9036" fmla="*/ 2050098 w 7705725"/>
              <a:gd name="connsiteY9036" fmla="*/ 470853 h 6857998"/>
              <a:gd name="connsiteX9037" fmla="*/ 2047558 w 7705725"/>
              <a:gd name="connsiteY9037" fmla="*/ 468948 h 6857998"/>
              <a:gd name="connsiteX9038" fmla="*/ 2044700 w 7705725"/>
              <a:gd name="connsiteY9038" fmla="*/ 466725 h 6857998"/>
              <a:gd name="connsiteX9039" fmla="*/ 2042478 w 7705725"/>
              <a:gd name="connsiteY9039" fmla="*/ 463868 h 6857998"/>
              <a:gd name="connsiteX9040" fmla="*/ 2040255 w 7705725"/>
              <a:gd name="connsiteY9040" fmla="*/ 461010 h 6857998"/>
              <a:gd name="connsiteX9041" fmla="*/ 2038033 w 7705725"/>
              <a:gd name="connsiteY9041" fmla="*/ 457518 h 6857998"/>
              <a:gd name="connsiteX9042" fmla="*/ 2033588 w 7705725"/>
              <a:gd name="connsiteY9042" fmla="*/ 450215 h 6857998"/>
              <a:gd name="connsiteX9043" fmla="*/ 2025333 w 7705725"/>
              <a:gd name="connsiteY9043" fmla="*/ 435610 h 6857998"/>
              <a:gd name="connsiteX9044" fmla="*/ 2021205 w 7705725"/>
              <a:gd name="connsiteY9044" fmla="*/ 428943 h 6857998"/>
              <a:gd name="connsiteX9045" fmla="*/ 2018983 w 7705725"/>
              <a:gd name="connsiteY9045" fmla="*/ 425768 h 6857998"/>
              <a:gd name="connsiteX9046" fmla="*/ 2016125 w 7705725"/>
              <a:gd name="connsiteY9046" fmla="*/ 423228 h 6857998"/>
              <a:gd name="connsiteX9047" fmla="*/ 2022475 w 7705725"/>
              <a:gd name="connsiteY9047" fmla="*/ 420053 h 6857998"/>
              <a:gd name="connsiteX9048" fmla="*/ 2028509 w 7705725"/>
              <a:gd name="connsiteY9048" fmla="*/ 418148 h 6857998"/>
              <a:gd name="connsiteX9049" fmla="*/ 2033906 w 7705725"/>
              <a:gd name="connsiteY9049" fmla="*/ 417195 h 6857998"/>
              <a:gd name="connsiteX9050" fmla="*/ 2038350 w 7705725"/>
              <a:gd name="connsiteY9050" fmla="*/ 417195 h 6857998"/>
              <a:gd name="connsiteX9051" fmla="*/ 2043113 w 7705725"/>
              <a:gd name="connsiteY9051" fmla="*/ 418148 h 6857998"/>
              <a:gd name="connsiteX9052" fmla="*/ 2046606 w 7705725"/>
              <a:gd name="connsiteY9052" fmla="*/ 419735 h 6857998"/>
              <a:gd name="connsiteX9053" fmla="*/ 2050098 w 7705725"/>
              <a:gd name="connsiteY9053" fmla="*/ 421958 h 6857998"/>
              <a:gd name="connsiteX9054" fmla="*/ 2053273 w 7705725"/>
              <a:gd name="connsiteY9054" fmla="*/ 425133 h 6857998"/>
              <a:gd name="connsiteX9055" fmla="*/ 2055814 w 7705725"/>
              <a:gd name="connsiteY9055" fmla="*/ 428943 h 6857998"/>
              <a:gd name="connsiteX9056" fmla="*/ 2058035 w 7705725"/>
              <a:gd name="connsiteY9056" fmla="*/ 432753 h 6857998"/>
              <a:gd name="connsiteX9057" fmla="*/ 2059940 w 7705725"/>
              <a:gd name="connsiteY9057" fmla="*/ 437198 h 6857998"/>
              <a:gd name="connsiteX9058" fmla="*/ 2061528 w 7705725"/>
              <a:gd name="connsiteY9058" fmla="*/ 441960 h 6857998"/>
              <a:gd name="connsiteX9059" fmla="*/ 2062798 w 7705725"/>
              <a:gd name="connsiteY9059" fmla="*/ 447358 h 6857998"/>
              <a:gd name="connsiteX9060" fmla="*/ 2064068 w 7705725"/>
              <a:gd name="connsiteY9060" fmla="*/ 452755 h 6857998"/>
              <a:gd name="connsiteX9061" fmla="*/ 2065974 w 7705725"/>
              <a:gd name="connsiteY9061" fmla="*/ 463550 h 6857998"/>
              <a:gd name="connsiteX9062" fmla="*/ 2084705 w 7705725"/>
              <a:gd name="connsiteY9062" fmla="*/ 452120 h 6857998"/>
              <a:gd name="connsiteX9063" fmla="*/ 2087563 w 7705725"/>
              <a:gd name="connsiteY9063" fmla="*/ 450850 h 6857998"/>
              <a:gd name="connsiteX9064" fmla="*/ 2090420 w 7705725"/>
              <a:gd name="connsiteY9064" fmla="*/ 449580 h 6857998"/>
              <a:gd name="connsiteX9065" fmla="*/ 2093595 w 7705725"/>
              <a:gd name="connsiteY9065" fmla="*/ 448628 h 6857998"/>
              <a:gd name="connsiteX9066" fmla="*/ 2096771 w 7705725"/>
              <a:gd name="connsiteY9066" fmla="*/ 447675 h 6857998"/>
              <a:gd name="connsiteX9067" fmla="*/ 2104073 w 7705725"/>
              <a:gd name="connsiteY9067" fmla="*/ 446723 h 6857998"/>
              <a:gd name="connsiteX9068" fmla="*/ 2111375 w 7705725"/>
              <a:gd name="connsiteY9068" fmla="*/ 445770 h 6857998"/>
              <a:gd name="connsiteX9069" fmla="*/ 2118360 w 7705725"/>
              <a:gd name="connsiteY9069" fmla="*/ 445453 h 6857998"/>
              <a:gd name="connsiteX9070" fmla="*/ 2125028 w 7705725"/>
              <a:gd name="connsiteY9070" fmla="*/ 444183 h 6857998"/>
              <a:gd name="connsiteX9071" fmla="*/ 2132013 w 7705725"/>
              <a:gd name="connsiteY9071" fmla="*/ 442913 h 6857998"/>
              <a:gd name="connsiteX9072" fmla="*/ 2134870 w 7705725"/>
              <a:gd name="connsiteY9072" fmla="*/ 441960 h 6857998"/>
              <a:gd name="connsiteX9073" fmla="*/ 2137728 w 7705725"/>
              <a:gd name="connsiteY9073" fmla="*/ 441008 h 6857998"/>
              <a:gd name="connsiteX9074" fmla="*/ 2135505 w 7705725"/>
              <a:gd name="connsiteY9074" fmla="*/ 438785 h 6857998"/>
              <a:gd name="connsiteX9075" fmla="*/ 2132965 w 7705725"/>
              <a:gd name="connsiteY9075" fmla="*/ 436880 h 6857998"/>
              <a:gd name="connsiteX9076" fmla="*/ 2130743 w 7705725"/>
              <a:gd name="connsiteY9076" fmla="*/ 435293 h 6857998"/>
              <a:gd name="connsiteX9077" fmla="*/ 2128203 w 7705725"/>
              <a:gd name="connsiteY9077" fmla="*/ 433705 h 6857998"/>
              <a:gd name="connsiteX9078" fmla="*/ 2125980 w 7705725"/>
              <a:gd name="connsiteY9078" fmla="*/ 432753 h 6857998"/>
              <a:gd name="connsiteX9079" fmla="*/ 2123440 w 7705725"/>
              <a:gd name="connsiteY9079" fmla="*/ 431483 h 6857998"/>
              <a:gd name="connsiteX9080" fmla="*/ 2118043 w 7705725"/>
              <a:gd name="connsiteY9080" fmla="*/ 430213 h 6857998"/>
              <a:gd name="connsiteX9081" fmla="*/ 2112328 w 7705725"/>
              <a:gd name="connsiteY9081" fmla="*/ 429895 h 6857998"/>
              <a:gd name="connsiteX9082" fmla="*/ 2106295 w 7705725"/>
              <a:gd name="connsiteY9082" fmla="*/ 429895 h 6857998"/>
              <a:gd name="connsiteX9083" fmla="*/ 2100263 w 7705725"/>
              <a:gd name="connsiteY9083" fmla="*/ 431165 h 6857998"/>
              <a:gd name="connsiteX9084" fmla="*/ 2094231 w 7705725"/>
              <a:gd name="connsiteY9084" fmla="*/ 432753 h 6857998"/>
              <a:gd name="connsiteX9085" fmla="*/ 2095500 w 7705725"/>
              <a:gd name="connsiteY9085" fmla="*/ 429895 h 6857998"/>
              <a:gd name="connsiteX9086" fmla="*/ 2096453 w 7705725"/>
              <a:gd name="connsiteY9086" fmla="*/ 427673 h 6857998"/>
              <a:gd name="connsiteX9087" fmla="*/ 2099310 w 7705725"/>
              <a:gd name="connsiteY9087" fmla="*/ 423228 h 6857998"/>
              <a:gd name="connsiteX9088" fmla="*/ 2102803 w 7705725"/>
              <a:gd name="connsiteY9088" fmla="*/ 419100 h 6857998"/>
              <a:gd name="connsiteX9089" fmla="*/ 2106930 w 7705725"/>
              <a:gd name="connsiteY9089" fmla="*/ 415290 h 6857998"/>
              <a:gd name="connsiteX9090" fmla="*/ 2111375 w 7705725"/>
              <a:gd name="connsiteY9090" fmla="*/ 411798 h 6857998"/>
              <a:gd name="connsiteX9091" fmla="*/ 2116139 w 7705725"/>
              <a:gd name="connsiteY9091" fmla="*/ 408940 h 6857998"/>
              <a:gd name="connsiteX9092" fmla="*/ 2125980 w 7705725"/>
              <a:gd name="connsiteY9092" fmla="*/ 402590 h 6857998"/>
              <a:gd name="connsiteX9093" fmla="*/ 2135823 w 7705725"/>
              <a:gd name="connsiteY9093" fmla="*/ 396558 h 6857998"/>
              <a:gd name="connsiteX9094" fmla="*/ 2140268 w 7705725"/>
              <a:gd name="connsiteY9094" fmla="*/ 393065 h 6857998"/>
              <a:gd name="connsiteX9095" fmla="*/ 2144395 w 7705725"/>
              <a:gd name="connsiteY9095" fmla="*/ 389573 h 6857998"/>
              <a:gd name="connsiteX9096" fmla="*/ 2148205 w 7705725"/>
              <a:gd name="connsiteY9096" fmla="*/ 385445 h 6857998"/>
              <a:gd name="connsiteX9097" fmla="*/ 2151064 w 7705725"/>
              <a:gd name="connsiteY9097" fmla="*/ 381318 h 6857998"/>
              <a:gd name="connsiteX9098" fmla="*/ 2152333 w 7705725"/>
              <a:gd name="connsiteY9098" fmla="*/ 379095 h 6857998"/>
              <a:gd name="connsiteX9099" fmla="*/ 2153604 w 7705725"/>
              <a:gd name="connsiteY9099" fmla="*/ 376873 h 6857998"/>
              <a:gd name="connsiteX9100" fmla="*/ 2154555 w 7705725"/>
              <a:gd name="connsiteY9100" fmla="*/ 374015 h 6857998"/>
              <a:gd name="connsiteX9101" fmla="*/ 2155508 w 7705725"/>
              <a:gd name="connsiteY9101" fmla="*/ 371475 h 6857998"/>
              <a:gd name="connsiteX9102" fmla="*/ 2159635 w 7705725"/>
              <a:gd name="connsiteY9102" fmla="*/ 370523 h 6857998"/>
              <a:gd name="connsiteX9103" fmla="*/ 2163763 w 7705725"/>
              <a:gd name="connsiteY9103" fmla="*/ 369570 h 6857998"/>
              <a:gd name="connsiteX9104" fmla="*/ 2167890 w 7705725"/>
              <a:gd name="connsiteY9104" fmla="*/ 369253 h 6857998"/>
              <a:gd name="connsiteX9105" fmla="*/ 2171701 w 7705725"/>
              <a:gd name="connsiteY9105" fmla="*/ 368935 h 6857998"/>
              <a:gd name="connsiteX9106" fmla="*/ 2175828 w 7705725"/>
              <a:gd name="connsiteY9106" fmla="*/ 368935 h 6857998"/>
              <a:gd name="connsiteX9107" fmla="*/ 2179638 w 7705725"/>
              <a:gd name="connsiteY9107" fmla="*/ 369253 h 6857998"/>
              <a:gd name="connsiteX9108" fmla="*/ 2186623 w 7705725"/>
              <a:gd name="connsiteY9108" fmla="*/ 369888 h 6857998"/>
              <a:gd name="connsiteX9109" fmla="*/ 2193925 w 7705725"/>
              <a:gd name="connsiteY9109" fmla="*/ 371793 h 6857998"/>
              <a:gd name="connsiteX9110" fmla="*/ 2200910 w 7705725"/>
              <a:gd name="connsiteY9110" fmla="*/ 373698 h 6857998"/>
              <a:gd name="connsiteX9111" fmla="*/ 2214563 w 7705725"/>
              <a:gd name="connsiteY9111" fmla="*/ 379095 h 6857998"/>
              <a:gd name="connsiteX9112" fmla="*/ 2218373 w 7705725"/>
              <a:gd name="connsiteY9112" fmla="*/ 377190 h 6857998"/>
              <a:gd name="connsiteX9113" fmla="*/ 2222183 w 7705725"/>
              <a:gd name="connsiteY9113" fmla="*/ 375285 h 6857998"/>
              <a:gd name="connsiteX9114" fmla="*/ 2225993 w 7705725"/>
              <a:gd name="connsiteY9114" fmla="*/ 374015 h 6857998"/>
              <a:gd name="connsiteX9115" fmla="*/ 2229803 w 7705725"/>
              <a:gd name="connsiteY9115" fmla="*/ 373063 h 6857998"/>
              <a:gd name="connsiteX9116" fmla="*/ 2231390 w 7705725"/>
              <a:gd name="connsiteY9116" fmla="*/ 372745 h 6857998"/>
              <a:gd name="connsiteX9117" fmla="*/ 2232978 w 7705725"/>
              <a:gd name="connsiteY9117" fmla="*/ 371793 h 6857998"/>
              <a:gd name="connsiteX9118" fmla="*/ 2236470 w 7705725"/>
              <a:gd name="connsiteY9118" fmla="*/ 369570 h 6857998"/>
              <a:gd name="connsiteX9119" fmla="*/ 2239328 w 7705725"/>
              <a:gd name="connsiteY9119" fmla="*/ 366713 h 6857998"/>
              <a:gd name="connsiteX9120" fmla="*/ 2242820 w 7705725"/>
              <a:gd name="connsiteY9120" fmla="*/ 363220 h 6857998"/>
              <a:gd name="connsiteX9121" fmla="*/ 2246314 w 7705725"/>
              <a:gd name="connsiteY9121" fmla="*/ 358775 h 6857998"/>
              <a:gd name="connsiteX9122" fmla="*/ 2250123 w 7705725"/>
              <a:gd name="connsiteY9122" fmla="*/ 353695 h 6857998"/>
              <a:gd name="connsiteX9123" fmla="*/ 2257425 w 7705725"/>
              <a:gd name="connsiteY9123" fmla="*/ 343218 h 6857998"/>
              <a:gd name="connsiteX9124" fmla="*/ 2266315 w 7705725"/>
              <a:gd name="connsiteY9124" fmla="*/ 331788 h 6857998"/>
              <a:gd name="connsiteX9125" fmla="*/ 2270760 w 7705725"/>
              <a:gd name="connsiteY9125" fmla="*/ 326390 h 6857998"/>
              <a:gd name="connsiteX9126" fmla="*/ 2275523 w 7705725"/>
              <a:gd name="connsiteY9126" fmla="*/ 320993 h 6857998"/>
              <a:gd name="connsiteX9127" fmla="*/ 2280920 w 7705725"/>
              <a:gd name="connsiteY9127" fmla="*/ 316230 h 6857998"/>
              <a:gd name="connsiteX9128" fmla="*/ 2286635 w 7705725"/>
              <a:gd name="connsiteY9128" fmla="*/ 311785 h 6857998"/>
              <a:gd name="connsiteX9129" fmla="*/ 2292668 w 7705725"/>
              <a:gd name="connsiteY9129" fmla="*/ 308293 h 6857998"/>
              <a:gd name="connsiteX9130" fmla="*/ 2295525 w 7705725"/>
              <a:gd name="connsiteY9130" fmla="*/ 306388 h 6857998"/>
              <a:gd name="connsiteX9131" fmla="*/ 2299018 w 7705725"/>
              <a:gd name="connsiteY9131" fmla="*/ 305118 h 6857998"/>
              <a:gd name="connsiteX9132" fmla="*/ 2305368 w 7705725"/>
              <a:gd name="connsiteY9132" fmla="*/ 302578 h 6857998"/>
              <a:gd name="connsiteX9133" fmla="*/ 2312353 w 7705725"/>
              <a:gd name="connsiteY9133" fmla="*/ 300673 h 6857998"/>
              <a:gd name="connsiteX9134" fmla="*/ 2318704 w 7705725"/>
              <a:gd name="connsiteY9134" fmla="*/ 298768 h 6857998"/>
              <a:gd name="connsiteX9135" fmla="*/ 2325370 w 7705725"/>
              <a:gd name="connsiteY9135" fmla="*/ 296863 h 6857998"/>
              <a:gd name="connsiteX9136" fmla="*/ 2332355 w 7705725"/>
              <a:gd name="connsiteY9136" fmla="*/ 295593 h 6857998"/>
              <a:gd name="connsiteX9137" fmla="*/ 2339023 w 7705725"/>
              <a:gd name="connsiteY9137" fmla="*/ 294640 h 6857998"/>
              <a:gd name="connsiteX9138" fmla="*/ 2352675 w 7705725"/>
              <a:gd name="connsiteY9138" fmla="*/ 292735 h 6857998"/>
              <a:gd name="connsiteX9139" fmla="*/ 2356803 w 7705725"/>
              <a:gd name="connsiteY9139" fmla="*/ 288608 h 6857998"/>
              <a:gd name="connsiteX9140" fmla="*/ 2361249 w 7705725"/>
              <a:gd name="connsiteY9140" fmla="*/ 285115 h 6857998"/>
              <a:gd name="connsiteX9141" fmla="*/ 2365693 w 7705725"/>
              <a:gd name="connsiteY9141" fmla="*/ 282575 h 6857998"/>
              <a:gd name="connsiteX9142" fmla="*/ 2370455 w 7705725"/>
              <a:gd name="connsiteY9142" fmla="*/ 280353 h 6857998"/>
              <a:gd name="connsiteX9143" fmla="*/ 2374900 w 7705725"/>
              <a:gd name="connsiteY9143" fmla="*/ 278765 h 6857998"/>
              <a:gd name="connsiteX9144" fmla="*/ 2379345 w 7705725"/>
              <a:gd name="connsiteY9144" fmla="*/ 278130 h 6857998"/>
              <a:gd name="connsiteX9145" fmla="*/ 2383790 w 7705725"/>
              <a:gd name="connsiteY9145" fmla="*/ 277178 h 6857998"/>
              <a:gd name="connsiteX9146" fmla="*/ 2388553 w 7705725"/>
              <a:gd name="connsiteY9146" fmla="*/ 277495 h 6857998"/>
              <a:gd name="connsiteX9147" fmla="*/ 2393315 w 7705725"/>
              <a:gd name="connsiteY9147" fmla="*/ 278130 h 6857998"/>
              <a:gd name="connsiteX9148" fmla="*/ 2397760 w 7705725"/>
              <a:gd name="connsiteY9148" fmla="*/ 278765 h 6857998"/>
              <a:gd name="connsiteX9149" fmla="*/ 2402840 w 7705725"/>
              <a:gd name="connsiteY9149" fmla="*/ 279718 h 6857998"/>
              <a:gd name="connsiteX9150" fmla="*/ 2407285 w 7705725"/>
              <a:gd name="connsiteY9150" fmla="*/ 281305 h 6857998"/>
              <a:gd name="connsiteX9151" fmla="*/ 2416810 w 7705725"/>
              <a:gd name="connsiteY9151" fmla="*/ 285115 h 6857998"/>
              <a:gd name="connsiteX9152" fmla="*/ 2425700 w 7705725"/>
              <a:gd name="connsiteY9152" fmla="*/ 289243 h 6857998"/>
              <a:gd name="connsiteX9153" fmla="*/ 2428875 w 7705725"/>
              <a:gd name="connsiteY9153" fmla="*/ 287020 h 6857998"/>
              <a:gd name="connsiteX9154" fmla="*/ 2430780 w 7705725"/>
              <a:gd name="connsiteY9154" fmla="*/ 285115 h 6857998"/>
              <a:gd name="connsiteX9155" fmla="*/ 2431733 w 7705725"/>
              <a:gd name="connsiteY9155" fmla="*/ 283210 h 6857998"/>
              <a:gd name="connsiteX9156" fmla="*/ 2431733 w 7705725"/>
              <a:gd name="connsiteY9156" fmla="*/ 281305 h 6857998"/>
              <a:gd name="connsiteX9157" fmla="*/ 2431415 w 7705725"/>
              <a:gd name="connsiteY9157" fmla="*/ 279400 h 6857998"/>
              <a:gd name="connsiteX9158" fmla="*/ 2430145 w 7705725"/>
              <a:gd name="connsiteY9158" fmla="*/ 277495 h 6857998"/>
              <a:gd name="connsiteX9159" fmla="*/ 2426971 w 7705725"/>
              <a:gd name="connsiteY9159" fmla="*/ 274320 h 6857998"/>
              <a:gd name="connsiteX9160" fmla="*/ 2425383 w 7705725"/>
              <a:gd name="connsiteY9160" fmla="*/ 272098 h 6857998"/>
              <a:gd name="connsiteX9161" fmla="*/ 2423795 w 7705725"/>
              <a:gd name="connsiteY9161" fmla="*/ 269558 h 6857998"/>
              <a:gd name="connsiteX9162" fmla="*/ 2422525 w 7705725"/>
              <a:gd name="connsiteY9162" fmla="*/ 267335 h 6857998"/>
              <a:gd name="connsiteX9163" fmla="*/ 2421574 w 7705725"/>
              <a:gd name="connsiteY9163" fmla="*/ 264795 h 6857998"/>
              <a:gd name="connsiteX9164" fmla="*/ 2421574 w 7705725"/>
              <a:gd name="connsiteY9164" fmla="*/ 261620 h 6857998"/>
              <a:gd name="connsiteX9165" fmla="*/ 2421890 w 7705725"/>
              <a:gd name="connsiteY9165" fmla="*/ 258763 h 6857998"/>
              <a:gd name="connsiteX9166" fmla="*/ 2423478 w 7705725"/>
              <a:gd name="connsiteY9166" fmla="*/ 254953 h 6857998"/>
              <a:gd name="connsiteX9167" fmla="*/ 2425700 w 7705725"/>
              <a:gd name="connsiteY9167" fmla="*/ 250825 h 6857998"/>
              <a:gd name="connsiteX9168" fmla="*/ 2429193 w 7705725"/>
              <a:gd name="connsiteY9168" fmla="*/ 251143 h 6857998"/>
              <a:gd name="connsiteX9169" fmla="*/ 2432685 w 7705725"/>
              <a:gd name="connsiteY9169" fmla="*/ 252095 h 6857998"/>
              <a:gd name="connsiteX9170" fmla="*/ 2435543 w 7705725"/>
              <a:gd name="connsiteY9170" fmla="*/ 253365 h 6857998"/>
              <a:gd name="connsiteX9171" fmla="*/ 2438083 w 7705725"/>
              <a:gd name="connsiteY9171" fmla="*/ 255270 h 6857998"/>
              <a:gd name="connsiteX9172" fmla="*/ 2441258 w 7705725"/>
              <a:gd name="connsiteY9172" fmla="*/ 257175 h 6857998"/>
              <a:gd name="connsiteX9173" fmla="*/ 2443480 w 7705725"/>
              <a:gd name="connsiteY9173" fmla="*/ 260033 h 6857998"/>
              <a:gd name="connsiteX9174" fmla="*/ 2446020 w 7705725"/>
              <a:gd name="connsiteY9174" fmla="*/ 262573 h 6857998"/>
              <a:gd name="connsiteX9175" fmla="*/ 2448243 w 7705725"/>
              <a:gd name="connsiteY9175" fmla="*/ 265430 h 6857998"/>
              <a:gd name="connsiteX9176" fmla="*/ 2453005 w 7705725"/>
              <a:gd name="connsiteY9176" fmla="*/ 272098 h 6857998"/>
              <a:gd name="connsiteX9177" fmla="*/ 2457133 w 7705725"/>
              <a:gd name="connsiteY9177" fmla="*/ 278448 h 6857998"/>
              <a:gd name="connsiteX9178" fmla="*/ 2461260 w 7705725"/>
              <a:gd name="connsiteY9178" fmla="*/ 285115 h 6857998"/>
              <a:gd name="connsiteX9179" fmla="*/ 2465705 w 7705725"/>
              <a:gd name="connsiteY9179" fmla="*/ 291148 h 6857998"/>
              <a:gd name="connsiteX9180" fmla="*/ 2481580 w 7705725"/>
              <a:gd name="connsiteY9180" fmla="*/ 290513 h 6857998"/>
              <a:gd name="connsiteX9181" fmla="*/ 2489518 w 7705725"/>
              <a:gd name="connsiteY9181" fmla="*/ 289560 h 6857998"/>
              <a:gd name="connsiteX9182" fmla="*/ 2497455 w 7705725"/>
              <a:gd name="connsiteY9182" fmla="*/ 288925 h 6857998"/>
              <a:gd name="connsiteX9183" fmla="*/ 2497773 w 7705725"/>
              <a:gd name="connsiteY9183" fmla="*/ 288608 h 6857998"/>
              <a:gd name="connsiteX9184" fmla="*/ 2491740 w 7705725"/>
              <a:gd name="connsiteY9184" fmla="*/ 285433 h 6857998"/>
              <a:gd name="connsiteX9185" fmla="*/ 2489200 w 7705725"/>
              <a:gd name="connsiteY9185" fmla="*/ 283210 h 6857998"/>
              <a:gd name="connsiteX9186" fmla="*/ 2486343 w 7705725"/>
              <a:gd name="connsiteY9186" fmla="*/ 280988 h 6857998"/>
              <a:gd name="connsiteX9187" fmla="*/ 2483803 w 7705725"/>
              <a:gd name="connsiteY9187" fmla="*/ 278130 h 6857998"/>
              <a:gd name="connsiteX9188" fmla="*/ 2481898 w 7705725"/>
              <a:gd name="connsiteY9188" fmla="*/ 274320 h 6857998"/>
              <a:gd name="connsiteX9189" fmla="*/ 2480310 w 7705725"/>
              <a:gd name="connsiteY9189" fmla="*/ 269558 h 6857998"/>
              <a:gd name="connsiteX9190" fmla="*/ 2479358 w 7705725"/>
              <a:gd name="connsiteY9190" fmla="*/ 263525 h 6857998"/>
              <a:gd name="connsiteX9191" fmla="*/ 2482850 w 7705725"/>
              <a:gd name="connsiteY9191" fmla="*/ 264795 h 6857998"/>
              <a:gd name="connsiteX9192" fmla="*/ 2485708 w 7705725"/>
              <a:gd name="connsiteY9192" fmla="*/ 265430 h 6857998"/>
              <a:gd name="connsiteX9193" fmla="*/ 2488883 w 7705725"/>
              <a:gd name="connsiteY9193" fmla="*/ 266383 h 6857998"/>
              <a:gd name="connsiteX9194" fmla="*/ 2491423 w 7705725"/>
              <a:gd name="connsiteY9194" fmla="*/ 266383 h 6857998"/>
              <a:gd name="connsiteX9195" fmla="*/ 2493645 w 7705725"/>
              <a:gd name="connsiteY9195" fmla="*/ 266383 h 6857998"/>
              <a:gd name="connsiteX9196" fmla="*/ 2495868 w 7705725"/>
              <a:gd name="connsiteY9196" fmla="*/ 266065 h 6857998"/>
              <a:gd name="connsiteX9197" fmla="*/ 2497773 w 7705725"/>
              <a:gd name="connsiteY9197" fmla="*/ 265113 h 6857998"/>
              <a:gd name="connsiteX9198" fmla="*/ 2499678 w 7705725"/>
              <a:gd name="connsiteY9198" fmla="*/ 264478 h 6857998"/>
              <a:gd name="connsiteX9199" fmla="*/ 2501584 w 7705725"/>
              <a:gd name="connsiteY9199" fmla="*/ 263208 h 6857998"/>
              <a:gd name="connsiteX9200" fmla="*/ 2503170 w 7705725"/>
              <a:gd name="connsiteY9200" fmla="*/ 262255 h 6857998"/>
              <a:gd name="connsiteX9201" fmla="*/ 2505710 w 7705725"/>
              <a:gd name="connsiteY9201" fmla="*/ 259080 h 6857998"/>
              <a:gd name="connsiteX9202" fmla="*/ 2507933 w 7705725"/>
              <a:gd name="connsiteY9202" fmla="*/ 255588 h 6857998"/>
              <a:gd name="connsiteX9203" fmla="*/ 2510155 w 7705725"/>
              <a:gd name="connsiteY9203" fmla="*/ 252413 h 6857998"/>
              <a:gd name="connsiteX9204" fmla="*/ 2514283 w 7705725"/>
              <a:gd name="connsiteY9204" fmla="*/ 245110 h 6857998"/>
              <a:gd name="connsiteX9205" fmla="*/ 2516188 w 7705725"/>
              <a:gd name="connsiteY9205" fmla="*/ 242253 h 6857998"/>
              <a:gd name="connsiteX9206" fmla="*/ 2519045 w 7705725"/>
              <a:gd name="connsiteY9206" fmla="*/ 239395 h 6857998"/>
              <a:gd name="connsiteX9207" fmla="*/ 2519998 w 7705725"/>
              <a:gd name="connsiteY9207" fmla="*/ 238760 h 6857998"/>
              <a:gd name="connsiteX9208" fmla="*/ 2521585 w 7705725"/>
              <a:gd name="connsiteY9208" fmla="*/ 238125 h 6857998"/>
              <a:gd name="connsiteX9209" fmla="*/ 2523173 w 7705725"/>
              <a:gd name="connsiteY9209" fmla="*/ 237173 h 6857998"/>
              <a:gd name="connsiteX9210" fmla="*/ 2524443 w 7705725"/>
              <a:gd name="connsiteY9210" fmla="*/ 236855 h 6857998"/>
              <a:gd name="connsiteX9211" fmla="*/ 2526348 w 7705725"/>
              <a:gd name="connsiteY9211" fmla="*/ 236855 h 6857998"/>
              <a:gd name="connsiteX9212" fmla="*/ 2528253 w 7705725"/>
              <a:gd name="connsiteY9212" fmla="*/ 237173 h 6857998"/>
              <a:gd name="connsiteX9213" fmla="*/ 2530475 w 7705725"/>
              <a:gd name="connsiteY9213" fmla="*/ 237490 h 6857998"/>
              <a:gd name="connsiteX9214" fmla="*/ 2533015 w 7705725"/>
              <a:gd name="connsiteY9214" fmla="*/ 238760 h 6857998"/>
              <a:gd name="connsiteX9215" fmla="*/ 2532063 w 7705725"/>
              <a:gd name="connsiteY9215" fmla="*/ 238760 h 6857998"/>
              <a:gd name="connsiteX9216" fmla="*/ 2531745 w 7705725"/>
              <a:gd name="connsiteY9216" fmla="*/ 240030 h 6857998"/>
              <a:gd name="connsiteX9217" fmla="*/ 2531428 w 7705725"/>
              <a:gd name="connsiteY9217" fmla="*/ 243523 h 6857998"/>
              <a:gd name="connsiteX9218" fmla="*/ 2531428 w 7705725"/>
              <a:gd name="connsiteY9218" fmla="*/ 248920 h 6857998"/>
              <a:gd name="connsiteX9219" fmla="*/ 2531745 w 7705725"/>
              <a:gd name="connsiteY9219" fmla="*/ 255588 h 6857998"/>
              <a:gd name="connsiteX9220" fmla="*/ 2533015 w 7705725"/>
              <a:gd name="connsiteY9220" fmla="*/ 262255 h 6857998"/>
              <a:gd name="connsiteX9221" fmla="*/ 2533968 w 7705725"/>
              <a:gd name="connsiteY9221" fmla="*/ 265430 h 6857998"/>
              <a:gd name="connsiteX9222" fmla="*/ 2535238 w 7705725"/>
              <a:gd name="connsiteY9222" fmla="*/ 268288 h 6857998"/>
              <a:gd name="connsiteX9223" fmla="*/ 2536190 w 7705725"/>
              <a:gd name="connsiteY9223" fmla="*/ 270828 h 6857998"/>
              <a:gd name="connsiteX9224" fmla="*/ 2537778 w 7705725"/>
              <a:gd name="connsiteY9224" fmla="*/ 272733 h 6857998"/>
              <a:gd name="connsiteX9225" fmla="*/ 2539365 w 7705725"/>
              <a:gd name="connsiteY9225" fmla="*/ 274320 h 6857998"/>
              <a:gd name="connsiteX9226" fmla="*/ 2541589 w 7705725"/>
              <a:gd name="connsiteY9226" fmla="*/ 274955 h 6857998"/>
              <a:gd name="connsiteX9227" fmla="*/ 2543175 w 7705725"/>
              <a:gd name="connsiteY9227" fmla="*/ 274955 h 6857998"/>
              <a:gd name="connsiteX9228" fmla="*/ 2545080 w 7705725"/>
              <a:gd name="connsiteY9228" fmla="*/ 274320 h 6857998"/>
              <a:gd name="connsiteX9229" fmla="*/ 2546350 w 7705725"/>
              <a:gd name="connsiteY9229" fmla="*/ 272733 h 6857998"/>
              <a:gd name="connsiteX9230" fmla="*/ 2548255 w 7705725"/>
              <a:gd name="connsiteY9230" fmla="*/ 270828 h 6857998"/>
              <a:gd name="connsiteX9231" fmla="*/ 2549525 w 7705725"/>
              <a:gd name="connsiteY9231" fmla="*/ 268288 h 6857998"/>
              <a:gd name="connsiteX9232" fmla="*/ 2550478 w 7705725"/>
              <a:gd name="connsiteY9232" fmla="*/ 265430 h 6857998"/>
              <a:gd name="connsiteX9233" fmla="*/ 2551749 w 7705725"/>
              <a:gd name="connsiteY9233" fmla="*/ 262890 h 6857998"/>
              <a:gd name="connsiteX9234" fmla="*/ 2552383 w 7705725"/>
              <a:gd name="connsiteY9234" fmla="*/ 260033 h 6857998"/>
              <a:gd name="connsiteX9235" fmla="*/ 2553018 w 7705725"/>
              <a:gd name="connsiteY9235" fmla="*/ 257175 h 6857998"/>
              <a:gd name="connsiteX9236" fmla="*/ 2553335 w 7705725"/>
              <a:gd name="connsiteY9236" fmla="*/ 254635 h 6857998"/>
              <a:gd name="connsiteX9237" fmla="*/ 2553018 w 7705725"/>
              <a:gd name="connsiteY9237" fmla="*/ 252413 h 6857998"/>
              <a:gd name="connsiteX9238" fmla="*/ 2552065 w 7705725"/>
              <a:gd name="connsiteY9238" fmla="*/ 250190 h 6857998"/>
              <a:gd name="connsiteX9239" fmla="*/ 2551430 w 7705725"/>
              <a:gd name="connsiteY9239" fmla="*/ 248920 h 6857998"/>
              <a:gd name="connsiteX9240" fmla="*/ 2549843 w 7705725"/>
              <a:gd name="connsiteY9240" fmla="*/ 247968 h 6857998"/>
              <a:gd name="connsiteX9241" fmla="*/ 2547620 w 7705725"/>
              <a:gd name="connsiteY9241" fmla="*/ 247968 h 6857998"/>
              <a:gd name="connsiteX9242" fmla="*/ 2545080 w 7705725"/>
              <a:gd name="connsiteY9242" fmla="*/ 248603 h 6857998"/>
              <a:gd name="connsiteX9243" fmla="*/ 2544129 w 7705725"/>
              <a:gd name="connsiteY9243" fmla="*/ 246063 h 6857998"/>
              <a:gd name="connsiteX9244" fmla="*/ 2543810 w 7705725"/>
              <a:gd name="connsiteY9244" fmla="*/ 243205 h 6857998"/>
              <a:gd name="connsiteX9245" fmla="*/ 2543810 w 7705725"/>
              <a:gd name="connsiteY9245" fmla="*/ 240983 h 6857998"/>
              <a:gd name="connsiteX9246" fmla="*/ 2543810 w 7705725"/>
              <a:gd name="connsiteY9246" fmla="*/ 239078 h 6857998"/>
              <a:gd name="connsiteX9247" fmla="*/ 2544445 w 7705725"/>
              <a:gd name="connsiteY9247" fmla="*/ 237490 h 6857998"/>
              <a:gd name="connsiteX9248" fmla="*/ 2545398 w 7705725"/>
              <a:gd name="connsiteY9248" fmla="*/ 236220 h 6857998"/>
              <a:gd name="connsiteX9249" fmla="*/ 2546985 w 7705725"/>
              <a:gd name="connsiteY9249" fmla="*/ 234950 h 6857998"/>
              <a:gd name="connsiteX9250" fmla="*/ 2548255 w 7705725"/>
              <a:gd name="connsiteY9250" fmla="*/ 233998 h 6857998"/>
              <a:gd name="connsiteX9251" fmla="*/ 2549843 w 7705725"/>
              <a:gd name="connsiteY9251" fmla="*/ 233045 h 6857998"/>
              <a:gd name="connsiteX9252" fmla="*/ 2551749 w 7705725"/>
              <a:gd name="connsiteY9252" fmla="*/ 232728 h 6857998"/>
              <a:gd name="connsiteX9253" fmla="*/ 2556193 w 7705725"/>
              <a:gd name="connsiteY9253" fmla="*/ 232093 h 6857998"/>
              <a:gd name="connsiteX9254" fmla="*/ 2560638 w 7705725"/>
              <a:gd name="connsiteY9254" fmla="*/ 231458 h 6857998"/>
              <a:gd name="connsiteX9255" fmla="*/ 2566035 w 7705725"/>
              <a:gd name="connsiteY9255" fmla="*/ 231140 h 6857998"/>
              <a:gd name="connsiteX9256" fmla="*/ 2571115 w 7705725"/>
              <a:gd name="connsiteY9256" fmla="*/ 230823 h 6857998"/>
              <a:gd name="connsiteX9257" fmla="*/ 2575560 w 7705725"/>
              <a:gd name="connsiteY9257" fmla="*/ 230505 h 6857998"/>
              <a:gd name="connsiteX9258" fmla="*/ 2580006 w 7705725"/>
              <a:gd name="connsiteY9258" fmla="*/ 229553 h 6857998"/>
              <a:gd name="connsiteX9259" fmla="*/ 2581910 w 7705725"/>
              <a:gd name="connsiteY9259" fmla="*/ 229235 h 6857998"/>
              <a:gd name="connsiteX9260" fmla="*/ 2583498 w 7705725"/>
              <a:gd name="connsiteY9260" fmla="*/ 228600 h 6857998"/>
              <a:gd name="connsiteX9261" fmla="*/ 2584768 w 7705725"/>
              <a:gd name="connsiteY9261" fmla="*/ 227330 h 6857998"/>
              <a:gd name="connsiteX9262" fmla="*/ 2586355 w 7705725"/>
              <a:gd name="connsiteY9262" fmla="*/ 226378 h 6857998"/>
              <a:gd name="connsiteX9263" fmla="*/ 2587308 w 7705725"/>
              <a:gd name="connsiteY9263" fmla="*/ 224790 h 6857998"/>
              <a:gd name="connsiteX9264" fmla="*/ 2587943 w 7705725"/>
              <a:gd name="connsiteY9264" fmla="*/ 223203 h 6857998"/>
              <a:gd name="connsiteX9265" fmla="*/ 2588260 w 7705725"/>
              <a:gd name="connsiteY9265" fmla="*/ 221298 h 6857998"/>
              <a:gd name="connsiteX9266" fmla="*/ 2588260 w 7705725"/>
              <a:gd name="connsiteY9266" fmla="*/ 219075 h 6857998"/>
              <a:gd name="connsiteX9267" fmla="*/ 2587625 w 7705725"/>
              <a:gd name="connsiteY9267" fmla="*/ 216535 h 6857998"/>
              <a:gd name="connsiteX9268" fmla="*/ 2586674 w 7705725"/>
              <a:gd name="connsiteY9268" fmla="*/ 213995 h 6857998"/>
              <a:gd name="connsiteX9269" fmla="*/ 2584768 w 7705725"/>
              <a:gd name="connsiteY9269" fmla="*/ 211138 h 6857998"/>
              <a:gd name="connsiteX9270" fmla="*/ 2582545 w 7705725"/>
              <a:gd name="connsiteY9270" fmla="*/ 208915 h 6857998"/>
              <a:gd name="connsiteX9271" fmla="*/ 2580323 w 7705725"/>
              <a:gd name="connsiteY9271" fmla="*/ 207328 h 6857998"/>
              <a:gd name="connsiteX9272" fmla="*/ 2577783 w 7705725"/>
              <a:gd name="connsiteY9272" fmla="*/ 206375 h 6857998"/>
              <a:gd name="connsiteX9273" fmla="*/ 2574608 w 7705725"/>
              <a:gd name="connsiteY9273" fmla="*/ 205423 h 6857998"/>
              <a:gd name="connsiteX9274" fmla="*/ 2571750 w 7705725"/>
              <a:gd name="connsiteY9274" fmla="*/ 205105 h 6857998"/>
              <a:gd name="connsiteX9275" fmla="*/ 2568575 w 7705725"/>
              <a:gd name="connsiteY9275" fmla="*/ 205105 h 6857998"/>
              <a:gd name="connsiteX9276" fmla="*/ 2565400 w 7705725"/>
              <a:gd name="connsiteY9276" fmla="*/ 205105 h 6857998"/>
              <a:gd name="connsiteX9277" fmla="*/ 2558415 w 7705725"/>
              <a:gd name="connsiteY9277" fmla="*/ 206375 h 6857998"/>
              <a:gd name="connsiteX9278" fmla="*/ 2551430 w 7705725"/>
              <a:gd name="connsiteY9278" fmla="*/ 207963 h 6857998"/>
              <a:gd name="connsiteX9279" fmla="*/ 2537143 w 7705725"/>
              <a:gd name="connsiteY9279" fmla="*/ 211455 h 6857998"/>
              <a:gd name="connsiteX9280" fmla="*/ 2529841 w 7705725"/>
              <a:gd name="connsiteY9280" fmla="*/ 212725 h 6857998"/>
              <a:gd name="connsiteX9281" fmla="*/ 2526348 w 7705725"/>
              <a:gd name="connsiteY9281" fmla="*/ 213043 h 6857998"/>
              <a:gd name="connsiteX9282" fmla="*/ 2523490 w 7705725"/>
              <a:gd name="connsiteY9282" fmla="*/ 213360 h 6857998"/>
              <a:gd name="connsiteX9283" fmla="*/ 2519998 w 7705725"/>
              <a:gd name="connsiteY9283" fmla="*/ 213360 h 6857998"/>
              <a:gd name="connsiteX9284" fmla="*/ 2517141 w 7705725"/>
              <a:gd name="connsiteY9284" fmla="*/ 213043 h 6857998"/>
              <a:gd name="connsiteX9285" fmla="*/ 2514283 w 7705725"/>
              <a:gd name="connsiteY9285" fmla="*/ 212408 h 6857998"/>
              <a:gd name="connsiteX9286" fmla="*/ 2511744 w 7705725"/>
              <a:gd name="connsiteY9286" fmla="*/ 211138 h 6857998"/>
              <a:gd name="connsiteX9287" fmla="*/ 2509204 w 7705725"/>
              <a:gd name="connsiteY9287" fmla="*/ 209868 h 6857998"/>
              <a:gd name="connsiteX9288" fmla="*/ 2506980 w 7705725"/>
              <a:gd name="connsiteY9288" fmla="*/ 207328 h 6857998"/>
              <a:gd name="connsiteX9289" fmla="*/ 2505075 w 7705725"/>
              <a:gd name="connsiteY9289" fmla="*/ 204788 h 6857998"/>
              <a:gd name="connsiteX9290" fmla="*/ 2503488 w 7705725"/>
              <a:gd name="connsiteY9290" fmla="*/ 201930 h 6857998"/>
              <a:gd name="connsiteX9291" fmla="*/ 2501900 w 7705725"/>
              <a:gd name="connsiteY9291" fmla="*/ 198120 h 6857998"/>
              <a:gd name="connsiteX9292" fmla="*/ 2500948 w 7705725"/>
              <a:gd name="connsiteY9292" fmla="*/ 193358 h 6857998"/>
              <a:gd name="connsiteX9293" fmla="*/ 2499995 w 7705725"/>
              <a:gd name="connsiteY9293" fmla="*/ 188595 h 6857998"/>
              <a:gd name="connsiteX9294" fmla="*/ 2499360 w 7705725"/>
              <a:gd name="connsiteY9294" fmla="*/ 182563 h 6857998"/>
              <a:gd name="connsiteX9295" fmla="*/ 2497455 w 7705725"/>
              <a:gd name="connsiteY9295" fmla="*/ 184150 h 6857998"/>
              <a:gd name="connsiteX9296" fmla="*/ 2495868 w 7705725"/>
              <a:gd name="connsiteY9296" fmla="*/ 186055 h 6857998"/>
              <a:gd name="connsiteX9297" fmla="*/ 2494915 w 7705725"/>
              <a:gd name="connsiteY9297" fmla="*/ 188278 h 6857998"/>
              <a:gd name="connsiteX9298" fmla="*/ 2494280 w 7705725"/>
              <a:gd name="connsiteY9298" fmla="*/ 190818 h 6857998"/>
              <a:gd name="connsiteX9299" fmla="*/ 2493964 w 7705725"/>
              <a:gd name="connsiteY9299" fmla="*/ 193358 h 6857998"/>
              <a:gd name="connsiteX9300" fmla="*/ 2493964 w 7705725"/>
              <a:gd name="connsiteY9300" fmla="*/ 196533 h 6857998"/>
              <a:gd name="connsiteX9301" fmla="*/ 2494915 w 7705725"/>
              <a:gd name="connsiteY9301" fmla="*/ 203200 h 6857998"/>
              <a:gd name="connsiteX9302" fmla="*/ 2496185 w 7705725"/>
              <a:gd name="connsiteY9302" fmla="*/ 210820 h 6857998"/>
              <a:gd name="connsiteX9303" fmla="*/ 2498090 w 7705725"/>
              <a:gd name="connsiteY9303" fmla="*/ 218440 h 6857998"/>
              <a:gd name="connsiteX9304" fmla="*/ 2499995 w 7705725"/>
              <a:gd name="connsiteY9304" fmla="*/ 226060 h 6857998"/>
              <a:gd name="connsiteX9305" fmla="*/ 2501584 w 7705725"/>
              <a:gd name="connsiteY9305" fmla="*/ 233045 h 6857998"/>
              <a:gd name="connsiteX9306" fmla="*/ 2453959 w 7705725"/>
              <a:gd name="connsiteY9306" fmla="*/ 244158 h 6857998"/>
              <a:gd name="connsiteX9307" fmla="*/ 2452053 w 7705725"/>
              <a:gd name="connsiteY9307" fmla="*/ 234315 h 6857998"/>
              <a:gd name="connsiteX9308" fmla="*/ 2451100 w 7705725"/>
              <a:gd name="connsiteY9308" fmla="*/ 225108 h 6857998"/>
              <a:gd name="connsiteX9309" fmla="*/ 2450148 w 7705725"/>
              <a:gd name="connsiteY9309" fmla="*/ 216535 h 6857998"/>
              <a:gd name="connsiteX9310" fmla="*/ 2450148 w 7705725"/>
              <a:gd name="connsiteY9310" fmla="*/ 208280 h 6857998"/>
              <a:gd name="connsiteX9311" fmla="*/ 2450783 w 7705725"/>
              <a:gd name="connsiteY9311" fmla="*/ 200660 h 6857998"/>
              <a:gd name="connsiteX9312" fmla="*/ 2451419 w 7705725"/>
              <a:gd name="connsiteY9312" fmla="*/ 193358 h 6857998"/>
              <a:gd name="connsiteX9313" fmla="*/ 2453005 w 7705725"/>
              <a:gd name="connsiteY9313" fmla="*/ 186690 h 6857998"/>
              <a:gd name="connsiteX9314" fmla="*/ 2454910 w 7705725"/>
              <a:gd name="connsiteY9314" fmla="*/ 180340 h 6857998"/>
              <a:gd name="connsiteX9315" fmla="*/ 2457133 w 7705725"/>
              <a:gd name="connsiteY9315" fmla="*/ 174625 h 6857998"/>
              <a:gd name="connsiteX9316" fmla="*/ 2459673 w 7705725"/>
              <a:gd name="connsiteY9316" fmla="*/ 169228 h 6857998"/>
              <a:gd name="connsiteX9317" fmla="*/ 2462848 w 7705725"/>
              <a:gd name="connsiteY9317" fmla="*/ 164465 h 6857998"/>
              <a:gd name="connsiteX9318" fmla="*/ 2466023 w 7705725"/>
              <a:gd name="connsiteY9318" fmla="*/ 160020 h 6857998"/>
              <a:gd name="connsiteX9319" fmla="*/ 2470150 w 7705725"/>
              <a:gd name="connsiteY9319" fmla="*/ 155893 h 6857998"/>
              <a:gd name="connsiteX9320" fmla="*/ 2474278 w 7705725"/>
              <a:gd name="connsiteY9320" fmla="*/ 152083 h 6857998"/>
              <a:gd name="connsiteX9321" fmla="*/ 2479040 w 7705725"/>
              <a:gd name="connsiteY9321" fmla="*/ 148908 h 6857998"/>
              <a:gd name="connsiteX9322" fmla="*/ 2483803 w 7705725"/>
              <a:gd name="connsiteY9322" fmla="*/ 146050 h 6857998"/>
              <a:gd name="connsiteX9323" fmla="*/ 2488883 w 7705725"/>
              <a:gd name="connsiteY9323" fmla="*/ 143828 h 6857998"/>
              <a:gd name="connsiteX9324" fmla="*/ 2493964 w 7705725"/>
              <a:gd name="connsiteY9324" fmla="*/ 141923 h 6857998"/>
              <a:gd name="connsiteX9325" fmla="*/ 2499678 w 7705725"/>
              <a:gd name="connsiteY9325" fmla="*/ 140018 h 6857998"/>
              <a:gd name="connsiteX9326" fmla="*/ 2505393 w 7705725"/>
              <a:gd name="connsiteY9326" fmla="*/ 138748 h 6857998"/>
              <a:gd name="connsiteX9327" fmla="*/ 2511425 w 7705725"/>
              <a:gd name="connsiteY9327" fmla="*/ 138113 h 6857998"/>
              <a:gd name="connsiteX9328" fmla="*/ 2517458 w 7705725"/>
              <a:gd name="connsiteY9328" fmla="*/ 137160 h 6857998"/>
              <a:gd name="connsiteX9329" fmla="*/ 2523808 w 7705725"/>
              <a:gd name="connsiteY9329" fmla="*/ 137160 h 6857998"/>
              <a:gd name="connsiteX9330" fmla="*/ 2530158 w 7705725"/>
              <a:gd name="connsiteY9330" fmla="*/ 137160 h 6857998"/>
              <a:gd name="connsiteX9331" fmla="*/ 2536509 w 7705725"/>
              <a:gd name="connsiteY9331" fmla="*/ 138113 h 6857998"/>
              <a:gd name="connsiteX9332" fmla="*/ 2543493 w 7705725"/>
              <a:gd name="connsiteY9332" fmla="*/ 138748 h 6857998"/>
              <a:gd name="connsiteX9333" fmla="*/ 2549843 w 7705725"/>
              <a:gd name="connsiteY9333" fmla="*/ 140018 h 6857998"/>
              <a:gd name="connsiteX9334" fmla="*/ 2556510 w 7705725"/>
              <a:gd name="connsiteY9334" fmla="*/ 141288 h 6857998"/>
              <a:gd name="connsiteX9335" fmla="*/ 2563178 w 7705725"/>
              <a:gd name="connsiteY9335" fmla="*/ 143193 h 6857998"/>
              <a:gd name="connsiteX9336" fmla="*/ 2569846 w 7705725"/>
              <a:gd name="connsiteY9336" fmla="*/ 145733 h 6857998"/>
              <a:gd name="connsiteX9337" fmla="*/ 2576513 w 7705725"/>
              <a:gd name="connsiteY9337" fmla="*/ 148273 h 6857998"/>
              <a:gd name="connsiteX9338" fmla="*/ 2583180 w 7705725"/>
              <a:gd name="connsiteY9338" fmla="*/ 150813 h 6857998"/>
              <a:gd name="connsiteX9339" fmla="*/ 2585403 w 7705725"/>
              <a:gd name="connsiteY9339" fmla="*/ 149225 h 6857998"/>
              <a:gd name="connsiteX9340" fmla="*/ 2586355 w 7705725"/>
              <a:gd name="connsiteY9340" fmla="*/ 147955 h 6857998"/>
              <a:gd name="connsiteX9341" fmla="*/ 2587308 w 7705725"/>
              <a:gd name="connsiteY9341" fmla="*/ 146050 h 6857998"/>
              <a:gd name="connsiteX9342" fmla="*/ 2587625 w 7705725"/>
              <a:gd name="connsiteY9342" fmla="*/ 144463 h 6857998"/>
              <a:gd name="connsiteX9343" fmla="*/ 2587625 w 7705725"/>
              <a:gd name="connsiteY9343" fmla="*/ 142558 h 6857998"/>
              <a:gd name="connsiteX9344" fmla="*/ 2586674 w 7705725"/>
              <a:gd name="connsiteY9344" fmla="*/ 140653 h 6857998"/>
              <a:gd name="connsiteX9345" fmla="*/ 2586038 w 7705725"/>
              <a:gd name="connsiteY9345" fmla="*/ 138748 h 6857998"/>
              <a:gd name="connsiteX9346" fmla="*/ 2584450 w 7705725"/>
              <a:gd name="connsiteY9346" fmla="*/ 137160 h 6857998"/>
              <a:gd name="connsiteX9347" fmla="*/ 2583180 w 7705725"/>
              <a:gd name="connsiteY9347" fmla="*/ 135255 h 6857998"/>
              <a:gd name="connsiteX9348" fmla="*/ 2581275 w 7705725"/>
              <a:gd name="connsiteY9348" fmla="*/ 133985 h 6857998"/>
              <a:gd name="connsiteX9349" fmla="*/ 2577148 w 7705725"/>
              <a:gd name="connsiteY9349" fmla="*/ 131128 h 6857998"/>
              <a:gd name="connsiteX9350" fmla="*/ 2574608 w 7705725"/>
              <a:gd name="connsiteY9350" fmla="*/ 130175 h 6857998"/>
              <a:gd name="connsiteX9351" fmla="*/ 2572386 w 7705725"/>
              <a:gd name="connsiteY9351" fmla="*/ 129223 h 6857998"/>
              <a:gd name="connsiteX9352" fmla="*/ 2570163 w 7705725"/>
              <a:gd name="connsiteY9352" fmla="*/ 128905 h 6857998"/>
              <a:gd name="connsiteX9353" fmla="*/ 2568258 w 7705725"/>
              <a:gd name="connsiteY9353" fmla="*/ 128588 h 6857998"/>
              <a:gd name="connsiteX9354" fmla="*/ 2570163 w 7705725"/>
              <a:gd name="connsiteY9354" fmla="*/ 124778 h 6857998"/>
              <a:gd name="connsiteX9355" fmla="*/ 2572068 w 7705725"/>
              <a:gd name="connsiteY9355" fmla="*/ 121603 h 6857998"/>
              <a:gd name="connsiteX9356" fmla="*/ 2574290 w 7705725"/>
              <a:gd name="connsiteY9356" fmla="*/ 118428 h 6857998"/>
              <a:gd name="connsiteX9357" fmla="*/ 2576513 w 7705725"/>
              <a:gd name="connsiteY9357" fmla="*/ 116205 h 6857998"/>
              <a:gd name="connsiteX9358" fmla="*/ 2579370 w 7705725"/>
              <a:gd name="connsiteY9358" fmla="*/ 114300 h 6857998"/>
              <a:gd name="connsiteX9359" fmla="*/ 2581910 w 7705725"/>
              <a:gd name="connsiteY9359" fmla="*/ 112395 h 6857998"/>
              <a:gd name="connsiteX9360" fmla="*/ 2584450 w 7705725"/>
              <a:gd name="connsiteY9360" fmla="*/ 111125 h 6857998"/>
              <a:gd name="connsiteX9361" fmla="*/ 2587308 w 7705725"/>
              <a:gd name="connsiteY9361" fmla="*/ 110490 h 6857998"/>
              <a:gd name="connsiteX9362" fmla="*/ 2590165 w 7705725"/>
              <a:gd name="connsiteY9362" fmla="*/ 110173 h 6857998"/>
              <a:gd name="connsiteX9363" fmla="*/ 2593340 w 7705725"/>
              <a:gd name="connsiteY9363" fmla="*/ 110173 h 6857998"/>
              <a:gd name="connsiteX9364" fmla="*/ 2596198 w 7705725"/>
              <a:gd name="connsiteY9364" fmla="*/ 110173 h 6857998"/>
              <a:gd name="connsiteX9365" fmla="*/ 2599374 w 7705725"/>
              <a:gd name="connsiteY9365" fmla="*/ 110808 h 6857998"/>
              <a:gd name="connsiteX9366" fmla="*/ 2605723 w 7705725"/>
              <a:gd name="connsiteY9366" fmla="*/ 112395 h 6857998"/>
              <a:gd name="connsiteX9367" fmla="*/ 2612073 w 7705725"/>
              <a:gd name="connsiteY9367" fmla="*/ 114618 h 6857998"/>
              <a:gd name="connsiteX9368" fmla="*/ 2618740 w 7705725"/>
              <a:gd name="connsiteY9368" fmla="*/ 117793 h 6857998"/>
              <a:gd name="connsiteX9369" fmla="*/ 2625408 w 7705725"/>
              <a:gd name="connsiteY9369" fmla="*/ 120650 h 6857998"/>
              <a:gd name="connsiteX9370" fmla="*/ 2638108 w 7705725"/>
              <a:gd name="connsiteY9370" fmla="*/ 127635 h 6857998"/>
              <a:gd name="connsiteX9371" fmla="*/ 2644140 w 7705725"/>
              <a:gd name="connsiteY9371" fmla="*/ 130493 h 6857998"/>
              <a:gd name="connsiteX9372" fmla="*/ 2649856 w 7705725"/>
              <a:gd name="connsiteY9372" fmla="*/ 133033 h 6857998"/>
              <a:gd name="connsiteX9373" fmla="*/ 2654936 w 7705725"/>
              <a:gd name="connsiteY9373" fmla="*/ 134938 h 6857998"/>
              <a:gd name="connsiteX9374" fmla="*/ 2657793 w 7705725"/>
              <a:gd name="connsiteY9374" fmla="*/ 135890 h 6857998"/>
              <a:gd name="connsiteX9375" fmla="*/ 2660016 w 7705725"/>
              <a:gd name="connsiteY9375" fmla="*/ 136208 h 6857998"/>
              <a:gd name="connsiteX9376" fmla="*/ 2661920 w 7705725"/>
              <a:gd name="connsiteY9376" fmla="*/ 135890 h 6857998"/>
              <a:gd name="connsiteX9377" fmla="*/ 2663508 w 7705725"/>
              <a:gd name="connsiteY9377" fmla="*/ 134938 h 6857998"/>
              <a:gd name="connsiteX9378" fmla="*/ 2664460 w 7705725"/>
              <a:gd name="connsiteY9378" fmla="*/ 133985 h 6857998"/>
              <a:gd name="connsiteX9379" fmla="*/ 2665096 w 7705725"/>
              <a:gd name="connsiteY9379" fmla="*/ 132715 h 6857998"/>
              <a:gd name="connsiteX9380" fmla="*/ 2665730 w 7705725"/>
              <a:gd name="connsiteY9380" fmla="*/ 131763 h 6857998"/>
              <a:gd name="connsiteX9381" fmla="*/ 2665730 w 7705725"/>
              <a:gd name="connsiteY9381" fmla="*/ 130493 h 6857998"/>
              <a:gd name="connsiteX9382" fmla="*/ 2665096 w 7705725"/>
              <a:gd name="connsiteY9382" fmla="*/ 128905 h 6857998"/>
              <a:gd name="connsiteX9383" fmla="*/ 2664460 w 7705725"/>
              <a:gd name="connsiteY9383" fmla="*/ 127953 h 6857998"/>
              <a:gd name="connsiteX9384" fmla="*/ 2662873 w 7705725"/>
              <a:gd name="connsiteY9384" fmla="*/ 125730 h 6857998"/>
              <a:gd name="connsiteX9385" fmla="*/ 2660968 w 7705725"/>
              <a:gd name="connsiteY9385" fmla="*/ 124143 h 6857998"/>
              <a:gd name="connsiteX9386" fmla="*/ 2660333 w 7705725"/>
              <a:gd name="connsiteY9386" fmla="*/ 123825 h 6857998"/>
              <a:gd name="connsiteX9387" fmla="*/ 2659063 w 7705725"/>
              <a:gd name="connsiteY9387" fmla="*/ 123190 h 6857998"/>
              <a:gd name="connsiteX9388" fmla="*/ 2658428 w 7705725"/>
              <a:gd name="connsiteY9388" fmla="*/ 123190 h 6857998"/>
              <a:gd name="connsiteX9389" fmla="*/ 2661920 w 7705725"/>
              <a:gd name="connsiteY9389" fmla="*/ 120333 h 6857998"/>
              <a:gd name="connsiteX9390" fmla="*/ 2666683 w 7705725"/>
              <a:gd name="connsiteY9390" fmla="*/ 117158 h 6857998"/>
              <a:gd name="connsiteX9391" fmla="*/ 2672715 w 7705725"/>
              <a:gd name="connsiteY9391" fmla="*/ 114300 h 6857998"/>
              <a:gd name="connsiteX9392" fmla="*/ 2679065 w 7705725"/>
              <a:gd name="connsiteY9392" fmla="*/ 111760 h 6857998"/>
              <a:gd name="connsiteX9393" fmla="*/ 2686368 w 7705725"/>
              <a:gd name="connsiteY9393" fmla="*/ 109538 h 6857998"/>
              <a:gd name="connsiteX9394" fmla="*/ 2693988 w 7705725"/>
              <a:gd name="connsiteY9394" fmla="*/ 107633 h 6857998"/>
              <a:gd name="connsiteX9395" fmla="*/ 2701925 w 7705725"/>
              <a:gd name="connsiteY9395" fmla="*/ 106045 h 6857998"/>
              <a:gd name="connsiteX9396" fmla="*/ 2709863 w 7705725"/>
              <a:gd name="connsiteY9396" fmla="*/ 105093 h 6857998"/>
              <a:gd name="connsiteX9397" fmla="*/ 2718118 w 7705725"/>
              <a:gd name="connsiteY9397" fmla="*/ 104458 h 6857998"/>
              <a:gd name="connsiteX9398" fmla="*/ 2726055 w 7705725"/>
              <a:gd name="connsiteY9398" fmla="*/ 104458 h 6857998"/>
              <a:gd name="connsiteX9399" fmla="*/ 2733993 w 7705725"/>
              <a:gd name="connsiteY9399" fmla="*/ 105093 h 6857998"/>
              <a:gd name="connsiteX9400" fmla="*/ 2740978 w 7705725"/>
              <a:gd name="connsiteY9400" fmla="*/ 106363 h 6857998"/>
              <a:gd name="connsiteX9401" fmla="*/ 2748280 w 7705725"/>
              <a:gd name="connsiteY9401" fmla="*/ 107950 h 6857998"/>
              <a:gd name="connsiteX9402" fmla="*/ 2754948 w 7705725"/>
              <a:gd name="connsiteY9402" fmla="*/ 110490 h 6857998"/>
              <a:gd name="connsiteX9403" fmla="*/ 2758123 w 7705725"/>
              <a:gd name="connsiteY9403" fmla="*/ 112078 h 6857998"/>
              <a:gd name="connsiteX9404" fmla="*/ 2760663 w 7705725"/>
              <a:gd name="connsiteY9404" fmla="*/ 113665 h 6857998"/>
              <a:gd name="connsiteX9405" fmla="*/ 2763203 w 7705725"/>
              <a:gd name="connsiteY9405" fmla="*/ 115570 h 6857998"/>
              <a:gd name="connsiteX9406" fmla="*/ 2766060 w 7705725"/>
              <a:gd name="connsiteY9406" fmla="*/ 117158 h 6857998"/>
              <a:gd name="connsiteX9407" fmla="*/ 2767014 w 7705725"/>
              <a:gd name="connsiteY9407" fmla="*/ 115570 h 6857998"/>
              <a:gd name="connsiteX9408" fmla="*/ 2768283 w 7705725"/>
              <a:gd name="connsiteY9408" fmla="*/ 113665 h 6857998"/>
              <a:gd name="connsiteX9409" fmla="*/ 2771140 w 7705725"/>
              <a:gd name="connsiteY9409" fmla="*/ 110490 h 6857998"/>
              <a:gd name="connsiteX9410" fmla="*/ 2774950 w 7705725"/>
              <a:gd name="connsiteY9410" fmla="*/ 107950 h 6857998"/>
              <a:gd name="connsiteX9411" fmla="*/ 2778760 w 7705725"/>
              <a:gd name="connsiteY9411" fmla="*/ 105728 h 6857998"/>
              <a:gd name="connsiteX9412" fmla="*/ 2787015 w 7705725"/>
              <a:gd name="connsiteY9412" fmla="*/ 101918 h 6857998"/>
              <a:gd name="connsiteX9413" fmla="*/ 2791143 w 7705725"/>
              <a:gd name="connsiteY9413" fmla="*/ 100013 h 6857998"/>
              <a:gd name="connsiteX9414" fmla="*/ 2795271 w 7705725"/>
              <a:gd name="connsiteY9414" fmla="*/ 97790 h 6857998"/>
              <a:gd name="connsiteX9415" fmla="*/ 2799080 w 7705725"/>
              <a:gd name="connsiteY9415" fmla="*/ 95568 h 6857998"/>
              <a:gd name="connsiteX9416" fmla="*/ 2802573 w 7705725"/>
              <a:gd name="connsiteY9416" fmla="*/ 92710 h 6857998"/>
              <a:gd name="connsiteX9417" fmla="*/ 2805113 w 7705725"/>
              <a:gd name="connsiteY9417" fmla="*/ 89535 h 6857998"/>
              <a:gd name="connsiteX9418" fmla="*/ 2806383 w 7705725"/>
              <a:gd name="connsiteY9418" fmla="*/ 87630 h 6857998"/>
              <a:gd name="connsiteX9419" fmla="*/ 2807019 w 7705725"/>
              <a:gd name="connsiteY9419" fmla="*/ 85725 h 6857998"/>
              <a:gd name="connsiteX9420" fmla="*/ 2807653 w 7705725"/>
              <a:gd name="connsiteY9420" fmla="*/ 83503 h 6857998"/>
              <a:gd name="connsiteX9421" fmla="*/ 2808605 w 7705725"/>
              <a:gd name="connsiteY9421" fmla="*/ 80645 h 6857998"/>
              <a:gd name="connsiteX9422" fmla="*/ 2808605 w 7705725"/>
              <a:gd name="connsiteY9422" fmla="*/ 78105 h 6857998"/>
              <a:gd name="connsiteX9423" fmla="*/ 2808923 w 7705725"/>
              <a:gd name="connsiteY9423" fmla="*/ 75565 h 6857998"/>
              <a:gd name="connsiteX9424" fmla="*/ 2808605 w 7705725"/>
              <a:gd name="connsiteY9424" fmla="*/ 72073 h 6857998"/>
              <a:gd name="connsiteX9425" fmla="*/ 2807653 w 7705725"/>
              <a:gd name="connsiteY9425" fmla="*/ 68580 h 6857998"/>
              <a:gd name="connsiteX9426" fmla="*/ 2807019 w 7705725"/>
              <a:gd name="connsiteY9426" fmla="*/ 64770 h 6857998"/>
              <a:gd name="connsiteX9427" fmla="*/ 2806065 w 7705725"/>
              <a:gd name="connsiteY9427" fmla="*/ 60960 h 6857998"/>
              <a:gd name="connsiteX9428" fmla="*/ 2810193 w 7705725"/>
              <a:gd name="connsiteY9428" fmla="*/ 63818 h 6857998"/>
              <a:gd name="connsiteX9429" fmla="*/ 2814320 w 7705725"/>
              <a:gd name="connsiteY9429" fmla="*/ 66040 h 6857998"/>
              <a:gd name="connsiteX9430" fmla="*/ 2818448 w 7705725"/>
              <a:gd name="connsiteY9430" fmla="*/ 68263 h 6857998"/>
              <a:gd name="connsiteX9431" fmla="*/ 2822258 w 7705725"/>
              <a:gd name="connsiteY9431" fmla="*/ 70168 h 6857998"/>
              <a:gd name="connsiteX9432" fmla="*/ 2826385 w 7705725"/>
              <a:gd name="connsiteY9432" fmla="*/ 71755 h 6857998"/>
              <a:gd name="connsiteX9433" fmla="*/ 2830513 w 7705725"/>
              <a:gd name="connsiteY9433" fmla="*/ 72708 h 6857998"/>
              <a:gd name="connsiteX9434" fmla="*/ 2834640 w 7705725"/>
              <a:gd name="connsiteY9434" fmla="*/ 73978 h 6857998"/>
              <a:gd name="connsiteX9435" fmla="*/ 2838450 w 7705725"/>
              <a:gd name="connsiteY9435" fmla="*/ 74613 h 6857998"/>
              <a:gd name="connsiteX9436" fmla="*/ 2846705 w 7705725"/>
              <a:gd name="connsiteY9436" fmla="*/ 75883 h 6857998"/>
              <a:gd name="connsiteX9437" fmla="*/ 2854644 w 7705725"/>
              <a:gd name="connsiteY9437" fmla="*/ 75883 h 6857998"/>
              <a:gd name="connsiteX9438" fmla="*/ 2862898 w 7705725"/>
              <a:gd name="connsiteY9438" fmla="*/ 74930 h 6857998"/>
              <a:gd name="connsiteX9439" fmla="*/ 2871153 w 7705725"/>
              <a:gd name="connsiteY9439" fmla="*/ 73978 h 6857998"/>
              <a:gd name="connsiteX9440" fmla="*/ 2879408 w 7705725"/>
              <a:gd name="connsiteY9440" fmla="*/ 72390 h 6857998"/>
              <a:gd name="connsiteX9441" fmla="*/ 2887980 w 7705725"/>
              <a:gd name="connsiteY9441" fmla="*/ 70485 h 6857998"/>
              <a:gd name="connsiteX9442" fmla="*/ 2905443 w 7705725"/>
              <a:gd name="connsiteY9442" fmla="*/ 65723 h 6857998"/>
              <a:gd name="connsiteX9443" fmla="*/ 2923858 w 7705725"/>
              <a:gd name="connsiteY9443" fmla="*/ 60325 h 6857998"/>
              <a:gd name="connsiteX9444" fmla="*/ 2933383 w 7705725"/>
              <a:gd name="connsiteY9444" fmla="*/ 57785 h 6857998"/>
              <a:gd name="connsiteX9445" fmla="*/ 2943225 w 7705725"/>
              <a:gd name="connsiteY9445" fmla="*/ 55563 h 6857998"/>
              <a:gd name="connsiteX9446" fmla="*/ 2947670 w 7705725"/>
              <a:gd name="connsiteY9446" fmla="*/ 58103 h 6857998"/>
              <a:gd name="connsiteX9447" fmla="*/ 2951798 w 7705725"/>
              <a:gd name="connsiteY9447" fmla="*/ 61595 h 6857998"/>
              <a:gd name="connsiteX9448" fmla="*/ 2955608 w 7705725"/>
              <a:gd name="connsiteY9448" fmla="*/ 65723 h 6857998"/>
              <a:gd name="connsiteX9449" fmla="*/ 2959100 w 7705725"/>
              <a:gd name="connsiteY9449" fmla="*/ 69850 h 6857998"/>
              <a:gd name="connsiteX9450" fmla="*/ 2962593 w 7705725"/>
              <a:gd name="connsiteY9450" fmla="*/ 74613 h 6857998"/>
              <a:gd name="connsiteX9451" fmla="*/ 2965451 w 7705725"/>
              <a:gd name="connsiteY9451" fmla="*/ 79693 h 6857998"/>
              <a:gd name="connsiteX9452" fmla="*/ 2971800 w 7705725"/>
              <a:gd name="connsiteY9452" fmla="*/ 88900 h 6857998"/>
              <a:gd name="connsiteX9453" fmla="*/ 2975293 w 7705725"/>
              <a:gd name="connsiteY9453" fmla="*/ 93980 h 6857998"/>
              <a:gd name="connsiteX9454" fmla="*/ 2978785 w 7705725"/>
              <a:gd name="connsiteY9454" fmla="*/ 98108 h 6857998"/>
              <a:gd name="connsiteX9455" fmla="*/ 2982279 w 7705725"/>
              <a:gd name="connsiteY9455" fmla="*/ 102235 h 6857998"/>
              <a:gd name="connsiteX9456" fmla="*/ 2986723 w 7705725"/>
              <a:gd name="connsiteY9456" fmla="*/ 105093 h 6857998"/>
              <a:gd name="connsiteX9457" fmla="*/ 2991168 w 7705725"/>
              <a:gd name="connsiteY9457" fmla="*/ 108268 h 6857998"/>
              <a:gd name="connsiteX9458" fmla="*/ 2993390 w 7705725"/>
              <a:gd name="connsiteY9458" fmla="*/ 108903 h 6857998"/>
              <a:gd name="connsiteX9459" fmla="*/ 2995930 w 7705725"/>
              <a:gd name="connsiteY9459" fmla="*/ 110173 h 6857998"/>
              <a:gd name="connsiteX9460" fmla="*/ 2998788 w 7705725"/>
              <a:gd name="connsiteY9460" fmla="*/ 110490 h 6857998"/>
              <a:gd name="connsiteX9461" fmla="*/ 3001645 w 7705725"/>
              <a:gd name="connsiteY9461" fmla="*/ 110808 h 6857998"/>
              <a:gd name="connsiteX9462" fmla="*/ 3004820 w 7705725"/>
              <a:gd name="connsiteY9462" fmla="*/ 110808 h 6857998"/>
              <a:gd name="connsiteX9463" fmla="*/ 3007678 w 7705725"/>
              <a:gd name="connsiteY9463" fmla="*/ 110808 h 6857998"/>
              <a:gd name="connsiteX9464" fmla="*/ 3009583 w 7705725"/>
              <a:gd name="connsiteY9464" fmla="*/ 108268 h 6857998"/>
              <a:gd name="connsiteX9465" fmla="*/ 3010853 w 7705725"/>
              <a:gd name="connsiteY9465" fmla="*/ 106045 h 6857998"/>
              <a:gd name="connsiteX9466" fmla="*/ 3011170 w 7705725"/>
              <a:gd name="connsiteY9466" fmla="*/ 104140 h 6857998"/>
              <a:gd name="connsiteX9467" fmla="*/ 3011488 w 7705725"/>
              <a:gd name="connsiteY9467" fmla="*/ 101918 h 6857998"/>
              <a:gd name="connsiteX9468" fmla="*/ 3011170 w 7705725"/>
              <a:gd name="connsiteY9468" fmla="*/ 100013 h 6857998"/>
              <a:gd name="connsiteX9469" fmla="*/ 3010218 w 7705725"/>
              <a:gd name="connsiteY9469" fmla="*/ 98425 h 6857998"/>
              <a:gd name="connsiteX9470" fmla="*/ 3009583 w 7705725"/>
              <a:gd name="connsiteY9470" fmla="*/ 96838 h 6857998"/>
              <a:gd name="connsiteX9471" fmla="*/ 3007996 w 7705725"/>
              <a:gd name="connsiteY9471" fmla="*/ 94933 h 6857998"/>
              <a:gd name="connsiteX9472" fmla="*/ 3004820 w 7705725"/>
              <a:gd name="connsiteY9472" fmla="*/ 92393 h 6857998"/>
              <a:gd name="connsiteX9473" fmla="*/ 3000376 w 7705725"/>
              <a:gd name="connsiteY9473" fmla="*/ 89535 h 6857998"/>
              <a:gd name="connsiteX9474" fmla="*/ 2991168 w 7705725"/>
              <a:gd name="connsiteY9474" fmla="*/ 83820 h 6857998"/>
              <a:gd name="connsiteX9475" fmla="*/ 2986088 w 7705725"/>
              <a:gd name="connsiteY9475" fmla="*/ 80328 h 6857998"/>
              <a:gd name="connsiteX9476" fmla="*/ 2981960 w 7705725"/>
              <a:gd name="connsiteY9476" fmla="*/ 76518 h 6857998"/>
              <a:gd name="connsiteX9477" fmla="*/ 2979739 w 7705725"/>
              <a:gd name="connsiteY9477" fmla="*/ 74613 h 6857998"/>
              <a:gd name="connsiteX9478" fmla="*/ 2978150 w 7705725"/>
              <a:gd name="connsiteY9478" fmla="*/ 72390 h 6857998"/>
              <a:gd name="connsiteX9479" fmla="*/ 2976880 w 7705725"/>
              <a:gd name="connsiteY9479" fmla="*/ 70168 h 6857998"/>
              <a:gd name="connsiteX9480" fmla="*/ 2975610 w 7705725"/>
              <a:gd name="connsiteY9480" fmla="*/ 67628 h 6857998"/>
              <a:gd name="connsiteX9481" fmla="*/ 2974659 w 7705725"/>
              <a:gd name="connsiteY9481" fmla="*/ 64770 h 6857998"/>
              <a:gd name="connsiteX9482" fmla="*/ 2974023 w 7705725"/>
              <a:gd name="connsiteY9482" fmla="*/ 61913 h 6857998"/>
              <a:gd name="connsiteX9483" fmla="*/ 2973705 w 7705725"/>
              <a:gd name="connsiteY9483" fmla="*/ 58420 h 6857998"/>
              <a:gd name="connsiteX9484" fmla="*/ 2974023 w 7705725"/>
              <a:gd name="connsiteY9484" fmla="*/ 54928 h 6857998"/>
              <a:gd name="connsiteX9485" fmla="*/ 2974975 w 7705725"/>
              <a:gd name="connsiteY9485" fmla="*/ 51435 h 6857998"/>
              <a:gd name="connsiteX9486" fmla="*/ 2975928 w 7705725"/>
              <a:gd name="connsiteY9486" fmla="*/ 47625 h 6857998"/>
              <a:gd name="connsiteX9487" fmla="*/ 2977833 w 7705725"/>
              <a:gd name="connsiteY9487" fmla="*/ 42863 h 6857998"/>
              <a:gd name="connsiteX9488" fmla="*/ 2980055 w 7705725"/>
              <a:gd name="connsiteY9488" fmla="*/ 38418 h 6857998"/>
              <a:gd name="connsiteX9489" fmla="*/ 2983548 w 7705725"/>
              <a:gd name="connsiteY9489" fmla="*/ 37465 h 6857998"/>
              <a:gd name="connsiteX9490" fmla="*/ 2987040 w 7705725"/>
              <a:gd name="connsiteY9490" fmla="*/ 36513 h 6857998"/>
              <a:gd name="connsiteX9491" fmla="*/ 2989899 w 7705725"/>
              <a:gd name="connsiteY9491" fmla="*/ 36195 h 6857998"/>
              <a:gd name="connsiteX9492" fmla="*/ 2993073 w 7705725"/>
              <a:gd name="connsiteY9492" fmla="*/ 36195 h 6857998"/>
              <a:gd name="connsiteX9493" fmla="*/ 2995613 w 7705725"/>
              <a:gd name="connsiteY9493" fmla="*/ 36195 h 6857998"/>
              <a:gd name="connsiteX9494" fmla="*/ 2998153 w 7705725"/>
              <a:gd name="connsiteY9494" fmla="*/ 36830 h 6857998"/>
              <a:gd name="connsiteX9495" fmla="*/ 3000376 w 7705725"/>
              <a:gd name="connsiteY9495" fmla="*/ 37783 h 6857998"/>
              <a:gd name="connsiteX9496" fmla="*/ 3002916 w 7705725"/>
              <a:gd name="connsiteY9496" fmla="*/ 38735 h 6857998"/>
              <a:gd name="connsiteX9497" fmla="*/ 3004820 w 7705725"/>
              <a:gd name="connsiteY9497" fmla="*/ 40323 h 6857998"/>
              <a:gd name="connsiteX9498" fmla="*/ 3006090 w 7705725"/>
              <a:gd name="connsiteY9498" fmla="*/ 42228 h 6857998"/>
              <a:gd name="connsiteX9499" fmla="*/ 3007678 w 7705725"/>
              <a:gd name="connsiteY9499" fmla="*/ 44133 h 6857998"/>
              <a:gd name="connsiteX9500" fmla="*/ 3009265 w 7705725"/>
              <a:gd name="connsiteY9500" fmla="*/ 46673 h 6857998"/>
              <a:gd name="connsiteX9501" fmla="*/ 3010218 w 7705725"/>
              <a:gd name="connsiteY9501" fmla="*/ 49848 h 6857998"/>
              <a:gd name="connsiteX9502" fmla="*/ 3011170 w 7705725"/>
              <a:gd name="connsiteY9502" fmla="*/ 52705 h 6857998"/>
              <a:gd name="connsiteX9503" fmla="*/ 3011488 w 7705725"/>
              <a:gd name="connsiteY9503" fmla="*/ 56515 h 6857998"/>
              <a:gd name="connsiteX9504" fmla="*/ 3011805 w 7705725"/>
              <a:gd name="connsiteY9504" fmla="*/ 60643 h 6857998"/>
              <a:gd name="connsiteX9505" fmla="*/ 3024188 w 7705725"/>
              <a:gd name="connsiteY9505" fmla="*/ 58420 h 6857998"/>
              <a:gd name="connsiteX9506" fmla="*/ 3037205 w 7705725"/>
              <a:gd name="connsiteY9506" fmla="*/ 56833 h 6857998"/>
              <a:gd name="connsiteX9507" fmla="*/ 3050223 w 7705725"/>
              <a:gd name="connsiteY9507" fmla="*/ 55880 h 6857998"/>
              <a:gd name="connsiteX9508" fmla="*/ 3063558 w 7705725"/>
              <a:gd name="connsiteY9508" fmla="*/ 54928 h 6857998"/>
              <a:gd name="connsiteX9509" fmla="*/ 3091180 w 7705725"/>
              <a:gd name="connsiteY9509" fmla="*/ 53975 h 6857998"/>
              <a:gd name="connsiteX9510" fmla="*/ 3118168 w 7705725"/>
              <a:gd name="connsiteY9510" fmla="*/ 52388 h 6857998"/>
              <a:gd name="connsiteX9511" fmla="*/ 3131820 w 7705725"/>
              <a:gd name="connsiteY9511" fmla="*/ 51753 h 6857998"/>
              <a:gd name="connsiteX9512" fmla="*/ 3144838 w 7705725"/>
              <a:gd name="connsiteY9512" fmla="*/ 50483 h 6857998"/>
              <a:gd name="connsiteX9513" fmla="*/ 3157539 w 7705725"/>
              <a:gd name="connsiteY9513" fmla="*/ 48895 h 6857998"/>
              <a:gd name="connsiteX9514" fmla="*/ 3169920 w 7705725"/>
              <a:gd name="connsiteY9514" fmla="*/ 46990 h 6857998"/>
              <a:gd name="connsiteX9515" fmla="*/ 3181033 w 7705725"/>
              <a:gd name="connsiteY9515" fmla="*/ 44450 h 6857998"/>
              <a:gd name="connsiteX9516" fmla="*/ 3186748 w 7705725"/>
              <a:gd name="connsiteY9516" fmla="*/ 42863 h 6857998"/>
              <a:gd name="connsiteX9517" fmla="*/ 3192145 w 7705725"/>
              <a:gd name="connsiteY9517" fmla="*/ 40958 h 6857998"/>
              <a:gd name="connsiteX9518" fmla="*/ 3197544 w 7705725"/>
              <a:gd name="connsiteY9518" fmla="*/ 39370 h 6857998"/>
              <a:gd name="connsiteX9519" fmla="*/ 3202305 w 7705725"/>
              <a:gd name="connsiteY9519" fmla="*/ 37465 h 6857998"/>
              <a:gd name="connsiteX9520" fmla="*/ 3207068 w 7705725"/>
              <a:gd name="connsiteY9520" fmla="*/ 34925 h 6857998"/>
              <a:gd name="connsiteX9521" fmla="*/ 3211830 w 7705725"/>
              <a:gd name="connsiteY9521" fmla="*/ 32385 h 6857998"/>
              <a:gd name="connsiteX9522" fmla="*/ 3215640 w 7705725"/>
              <a:gd name="connsiteY9522" fmla="*/ 32068 h 6857998"/>
              <a:gd name="connsiteX9523" fmla="*/ 3218815 w 7705725"/>
              <a:gd name="connsiteY9523" fmla="*/ 32068 h 6857998"/>
              <a:gd name="connsiteX9524" fmla="*/ 3222308 w 7705725"/>
              <a:gd name="connsiteY9524" fmla="*/ 32068 h 6857998"/>
              <a:gd name="connsiteX9525" fmla="*/ 3225165 w 7705725"/>
              <a:gd name="connsiteY9525" fmla="*/ 32703 h 6857998"/>
              <a:gd name="connsiteX9526" fmla="*/ 3228023 w 7705725"/>
              <a:gd name="connsiteY9526" fmla="*/ 33973 h 6857998"/>
              <a:gd name="connsiteX9527" fmla="*/ 3230563 w 7705725"/>
              <a:gd name="connsiteY9527" fmla="*/ 34925 h 6857998"/>
              <a:gd name="connsiteX9528" fmla="*/ 3232785 w 7705725"/>
              <a:gd name="connsiteY9528" fmla="*/ 36830 h 6857998"/>
              <a:gd name="connsiteX9529" fmla="*/ 3234690 w 7705725"/>
              <a:gd name="connsiteY9529" fmla="*/ 38735 h 6857998"/>
              <a:gd name="connsiteX9530" fmla="*/ 3236595 w 7705725"/>
              <a:gd name="connsiteY9530" fmla="*/ 41593 h 6857998"/>
              <a:gd name="connsiteX9531" fmla="*/ 3238183 w 7705725"/>
              <a:gd name="connsiteY9531" fmla="*/ 44133 h 6857998"/>
              <a:gd name="connsiteX9532" fmla="*/ 3239770 w 7705725"/>
              <a:gd name="connsiteY9532" fmla="*/ 46990 h 6857998"/>
              <a:gd name="connsiteX9533" fmla="*/ 3240723 w 7705725"/>
              <a:gd name="connsiteY9533" fmla="*/ 50800 h 6857998"/>
              <a:gd name="connsiteX9534" fmla="*/ 3241675 w 7705725"/>
              <a:gd name="connsiteY9534" fmla="*/ 54610 h 6857998"/>
              <a:gd name="connsiteX9535" fmla="*/ 3241993 w 7705725"/>
              <a:gd name="connsiteY9535" fmla="*/ 58738 h 6857998"/>
              <a:gd name="connsiteX9536" fmla="*/ 3242310 w 7705725"/>
              <a:gd name="connsiteY9536" fmla="*/ 63500 h 6857998"/>
              <a:gd name="connsiteX9537" fmla="*/ 3242629 w 7705725"/>
              <a:gd name="connsiteY9537" fmla="*/ 68263 h 6857998"/>
              <a:gd name="connsiteX9538" fmla="*/ 3243898 w 7705725"/>
              <a:gd name="connsiteY9538" fmla="*/ 64135 h 6857998"/>
              <a:gd name="connsiteX9539" fmla="*/ 3244850 w 7705725"/>
              <a:gd name="connsiteY9539" fmla="*/ 60325 h 6857998"/>
              <a:gd name="connsiteX9540" fmla="*/ 3246755 w 7705725"/>
              <a:gd name="connsiteY9540" fmla="*/ 56515 h 6857998"/>
              <a:gd name="connsiteX9541" fmla="*/ 3248660 w 7705725"/>
              <a:gd name="connsiteY9541" fmla="*/ 53340 h 6857998"/>
              <a:gd name="connsiteX9542" fmla="*/ 3250565 w 7705725"/>
              <a:gd name="connsiteY9542" fmla="*/ 50165 h 6857998"/>
              <a:gd name="connsiteX9543" fmla="*/ 3252789 w 7705725"/>
              <a:gd name="connsiteY9543" fmla="*/ 46990 h 6857998"/>
              <a:gd name="connsiteX9544" fmla="*/ 3255329 w 7705725"/>
              <a:gd name="connsiteY9544" fmla="*/ 44133 h 6857998"/>
              <a:gd name="connsiteX9545" fmla="*/ 3258185 w 7705725"/>
              <a:gd name="connsiteY9545" fmla="*/ 41910 h 6857998"/>
              <a:gd name="connsiteX9546" fmla="*/ 3260726 w 7705725"/>
              <a:gd name="connsiteY9546" fmla="*/ 39688 h 6857998"/>
              <a:gd name="connsiteX9547" fmla="*/ 3263900 w 7705725"/>
              <a:gd name="connsiteY9547" fmla="*/ 37465 h 6857998"/>
              <a:gd name="connsiteX9548" fmla="*/ 3267075 w 7705725"/>
              <a:gd name="connsiteY9548" fmla="*/ 35560 h 6857998"/>
              <a:gd name="connsiteX9549" fmla="*/ 3270250 w 7705725"/>
              <a:gd name="connsiteY9549" fmla="*/ 33973 h 6857998"/>
              <a:gd name="connsiteX9550" fmla="*/ 3274060 w 7705725"/>
              <a:gd name="connsiteY9550" fmla="*/ 32385 h 6857998"/>
              <a:gd name="connsiteX9551" fmla="*/ 3277235 w 7705725"/>
              <a:gd name="connsiteY9551" fmla="*/ 31433 h 6857998"/>
              <a:gd name="connsiteX9552" fmla="*/ 3284855 w 7705725"/>
              <a:gd name="connsiteY9552" fmla="*/ 29528 h 6857998"/>
              <a:gd name="connsiteX9553" fmla="*/ 3293110 w 7705725"/>
              <a:gd name="connsiteY9553" fmla="*/ 28258 h 6857998"/>
              <a:gd name="connsiteX9554" fmla="*/ 3301365 w 7705725"/>
              <a:gd name="connsiteY9554" fmla="*/ 27623 h 6857998"/>
              <a:gd name="connsiteX9555" fmla="*/ 3310255 w 7705725"/>
              <a:gd name="connsiteY9555" fmla="*/ 27940 h 6857998"/>
              <a:gd name="connsiteX9556" fmla="*/ 3318828 w 7705725"/>
              <a:gd name="connsiteY9556" fmla="*/ 28893 h 6857998"/>
              <a:gd name="connsiteX9557" fmla="*/ 3328035 w 7705725"/>
              <a:gd name="connsiteY9557" fmla="*/ 30480 h 6857998"/>
              <a:gd name="connsiteX9558" fmla="*/ 3336925 w 7705725"/>
              <a:gd name="connsiteY9558" fmla="*/ 32385 h 6857998"/>
              <a:gd name="connsiteX9559" fmla="*/ 3346133 w 7705725"/>
              <a:gd name="connsiteY9559" fmla="*/ 35560 h 6857998"/>
              <a:gd name="connsiteX9560" fmla="*/ 3355023 w 7705725"/>
              <a:gd name="connsiteY9560" fmla="*/ 38735 h 6857998"/>
              <a:gd name="connsiteX9561" fmla="*/ 3355658 w 7705725"/>
              <a:gd name="connsiteY9561" fmla="*/ 35878 h 6857998"/>
              <a:gd name="connsiteX9562" fmla="*/ 3356928 w 7705725"/>
              <a:gd name="connsiteY9562" fmla="*/ 32703 h 6857998"/>
              <a:gd name="connsiteX9563" fmla="*/ 3358198 w 7705725"/>
              <a:gd name="connsiteY9563" fmla="*/ 30480 h 6857998"/>
              <a:gd name="connsiteX9564" fmla="*/ 3359468 w 7705725"/>
              <a:gd name="connsiteY9564" fmla="*/ 27940 h 6857998"/>
              <a:gd name="connsiteX9565" fmla="*/ 3361056 w 7705725"/>
              <a:gd name="connsiteY9565" fmla="*/ 26035 h 6857998"/>
              <a:gd name="connsiteX9566" fmla="*/ 3362960 w 7705725"/>
              <a:gd name="connsiteY9566" fmla="*/ 23813 h 6857998"/>
              <a:gd name="connsiteX9567" fmla="*/ 3367088 w 7705725"/>
              <a:gd name="connsiteY9567" fmla="*/ 20320 h 6857998"/>
              <a:gd name="connsiteX9568" fmla="*/ 3371215 w 7705725"/>
              <a:gd name="connsiteY9568" fmla="*/ 17780 h 6857998"/>
              <a:gd name="connsiteX9569" fmla="*/ 3376295 w 7705725"/>
              <a:gd name="connsiteY9569" fmla="*/ 15558 h 6857998"/>
              <a:gd name="connsiteX9570" fmla="*/ 3381058 w 7705725"/>
              <a:gd name="connsiteY9570" fmla="*/ 13653 h 6857998"/>
              <a:gd name="connsiteX9571" fmla="*/ 3386773 w 7705725"/>
              <a:gd name="connsiteY9571" fmla="*/ 12065 h 6857998"/>
              <a:gd name="connsiteX9572" fmla="*/ 3397568 w 7705725"/>
              <a:gd name="connsiteY9572" fmla="*/ 9525 h 6857998"/>
              <a:gd name="connsiteX9573" fmla="*/ 3408998 w 7705725"/>
              <a:gd name="connsiteY9573" fmla="*/ 7303 h 6857998"/>
              <a:gd name="connsiteX9574" fmla="*/ 3414713 w 7705725"/>
              <a:gd name="connsiteY9574" fmla="*/ 5715 h 6857998"/>
              <a:gd name="connsiteX9575" fmla="*/ 3419793 w 7705725"/>
              <a:gd name="connsiteY9575" fmla="*/ 4128 h 6857998"/>
              <a:gd name="connsiteX9576" fmla="*/ 3424873 w 7705725"/>
              <a:gd name="connsiteY9576" fmla="*/ 2223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</a:cxnLst>
            <a:rect l="l" t="t" r="r" b="b"/>
            <a:pathLst>
              <a:path w="7705725" h="6857998">
                <a:moveTo>
                  <a:pt x="5772480" y="6424612"/>
                </a:moveTo>
                <a:lnTo>
                  <a:pt x="5772794" y="6426517"/>
                </a:lnTo>
                <a:lnTo>
                  <a:pt x="5773424" y="6428422"/>
                </a:lnTo>
                <a:lnTo>
                  <a:pt x="5773738" y="6432232"/>
                </a:lnTo>
                <a:lnTo>
                  <a:pt x="5773424" y="6436360"/>
                </a:lnTo>
                <a:lnTo>
                  <a:pt x="5772165" y="6440805"/>
                </a:lnTo>
                <a:lnTo>
                  <a:pt x="5770277" y="6445567"/>
                </a:lnTo>
                <a:lnTo>
                  <a:pt x="5768075" y="6450330"/>
                </a:lnTo>
                <a:lnTo>
                  <a:pt x="5765558" y="6454775"/>
                </a:lnTo>
                <a:lnTo>
                  <a:pt x="5762097" y="6459220"/>
                </a:lnTo>
                <a:lnTo>
                  <a:pt x="5758636" y="6463982"/>
                </a:lnTo>
                <a:lnTo>
                  <a:pt x="5755489" y="6468110"/>
                </a:lnTo>
                <a:lnTo>
                  <a:pt x="5751399" y="6471920"/>
                </a:lnTo>
                <a:lnTo>
                  <a:pt x="5747623" y="6475730"/>
                </a:lnTo>
                <a:lnTo>
                  <a:pt x="5743847" y="6478905"/>
                </a:lnTo>
                <a:lnTo>
                  <a:pt x="5739757" y="6482080"/>
                </a:lnTo>
                <a:lnTo>
                  <a:pt x="5735981" y="6484302"/>
                </a:lnTo>
                <a:lnTo>
                  <a:pt x="5732520" y="6486207"/>
                </a:lnTo>
                <a:lnTo>
                  <a:pt x="5725913" y="6489065"/>
                </a:lnTo>
                <a:lnTo>
                  <a:pt x="5717418" y="6491287"/>
                </a:lnTo>
                <a:lnTo>
                  <a:pt x="5712698" y="6492557"/>
                </a:lnTo>
                <a:lnTo>
                  <a:pt x="5707979" y="6493827"/>
                </a:lnTo>
                <a:lnTo>
                  <a:pt x="5702630" y="6494145"/>
                </a:lnTo>
                <a:lnTo>
                  <a:pt x="5697910" y="6494462"/>
                </a:lnTo>
                <a:lnTo>
                  <a:pt x="5692876" y="6494145"/>
                </a:lnTo>
                <a:lnTo>
                  <a:pt x="5688156" y="6493827"/>
                </a:lnTo>
                <a:lnTo>
                  <a:pt x="5683751" y="6492557"/>
                </a:lnTo>
                <a:lnTo>
                  <a:pt x="5679661" y="6490652"/>
                </a:lnTo>
                <a:lnTo>
                  <a:pt x="5676200" y="6488112"/>
                </a:lnTo>
                <a:lnTo>
                  <a:pt x="5674312" y="6486842"/>
                </a:lnTo>
                <a:lnTo>
                  <a:pt x="5672739" y="6484937"/>
                </a:lnTo>
                <a:lnTo>
                  <a:pt x="5671795" y="6483032"/>
                </a:lnTo>
                <a:lnTo>
                  <a:pt x="5670536" y="6481127"/>
                </a:lnTo>
                <a:lnTo>
                  <a:pt x="5669907" y="6478905"/>
                </a:lnTo>
                <a:lnTo>
                  <a:pt x="5668963" y="6476365"/>
                </a:lnTo>
                <a:lnTo>
                  <a:pt x="5677773" y="6475095"/>
                </a:lnTo>
                <a:lnTo>
                  <a:pt x="5685010" y="6473825"/>
                </a:lnTo>
                <a:lnTo>
                  <a:pt x="5691932" y="6471920"/>
                </a:lnTo>
                <a:lnTo>
                  <a:pt x="5698225" y="6469062"/>
                </a:lnTo>
                <a:lnTo>
                  <a:pt x="5703888" y="6466522"/>
                </a:lnTo>
                <a:lnTo>
                  <a:pt x="5708922" y="6463665"/>
                </a:lnTo>
                <a:lnTo>
                  <a:pt x="5714271" y="6460490"/>
                </a:lnTo>
                <a:lnTo>
                  <a:pt x="5718991" y="6456997"/>
                </a:lnTo>
                <a:lnTo>
                  <a:pt x="5729374" y="6449695"/>
                </a:lnTo>
                <a:lnTo>
                  <a:pt x="5740701" y="6441122"/>
                </a:lnTo>
                <a:lnTo>
                  <a:pt x="5747623" y="6436995"/>
                </a:lnTo>
                <a:lnTo>
                  <a:pt x="5754860" y="6432867"/>
                </a:lnTo>
                <a:lnTo>
                  <a:pt x="5763355" y="6428740"/>
                </a:lnTo>
                <a:close/>
                <a:moveTo>
                  <a:pt x="7580630" y="4105274"/>
                </a:moveTo>
                <a:lnTo>
                  <a:pt x="7583806" y="4105274"/>
                </a:lnTo>
                <a:lnTo>
                  <a:pt x="7586663" y="4105592"/>
                </a:lnTo>
                <a:lnTo>
                  <a:pt x="7588886" y="4106866"/>
                </a:lnTo>
                <a:lnTo>
                  <a:pt x="7590473" y="4107821"/>
                </a:lnTo>
                <a:lnTo>
                  <a:pt x="7591426" y="4109731"/>
                </a:lnTo>
                <a:lnTo>
                  <a:pt x="7592696" y="4111959"/>
                </a:lnTo>
                <a:lnTo>
                  <a:pt x="7593013" y="4114824"/>
                </a:lnTo>
                <a:lnTo>
                  <a:pt x="7593013" y="4117688"/>
                </a:lnTo>
                <a:lnTo>
                  <a:pt x="7592696" y="4121190"/>
                </a:lnTo>
                <a:lnTo>
                  <a:pt x="7591743" y="4125010"/>
                </a:lnTo>
                <a:lnTo>
                  <a:pt x="7589838" y="4132968"/>
                </a:lnTo>
                <a:lnTo>
                  <a:pt x="7587298" y="4141562"/>
                </a:lnTo>
                <a:lnTo>
                  <a:pt x="7581266" y="4160025"/>
                </a:lnTo>
                <a:lnTo>
                  <a:pt x="7577773" y="4169574"/>
                </a:lnTo>
                <a:lnTo>
                  <a:pt x="7575233" y="4178169"/>
                </a:lnTo>
                <a:lnTo>
                  <a:pt x="7573328" y="4186445"/>
                </a:lnTo>
                <a:lnTo>
                  <a:pt x="7573010" y="4190901"/>
                </a:lnTo>
                <a:lnTo>
                  <a:pt x="7572693" y="4194084"/>
                </a:lnTo>
                <a:lnTo>
                  <a:pt x="7572693" y="4197586"/>
                </a:lnTo>
                <a:lnTo>
                  <a:pt x="7573010" y="4200451"/>
                </a:lnTo>
                <a:lnTo>
                  <a:pt x="7573646" y="4203316"/>
                </a:lnTo>
                <a:lnTo>
                  <a:pt x="7575233" y="4205544"/>
                </a:lnTo>
                <a:lnTo>
                  <a:pt x="7572693" y="4204907"/>
                </a:lnTo>
                <a:lnTo>
                  <a:pt x="7570470" y="4204907"/>
                </a:lnTo>
                <a:lnTo>
                  <a:pt x="7568566" y="4205226"/>
                </a:lnTo>
                <a:lnTo>
                  <a:pt x="7566660" y="4205862"/>
                </a:lnTo>
                <a:lnTo>
                  <a:pt x="7564756" y="4207135"/>
                </a:lnTo>
                <a:lnTo>
                  <a:pt x="7563168" y="4208409"/>
                </a:lnTo>
                <a:lnTo>
                  <a:pt x="7561898" y="4210000"/>
                </a:lnTo>
                <a:lnTo>
                  <a:pt x="7560946" y="4211910"/>
                </a:lnTo>
                <a:lnTo>
                  <a:pt x="7558723" y="4216048"/>
                </a:lnTo>
                <a:lnTo>
                  <a:pt x="7556500" y="4220505"/>
                </a:lnTo>
                <a:lnTo>
                  <a:pt x="7554596" y="4224643"/>
                </a:lnTo>
                <a:lnTo>
                  <a:pt x="7552373" y="4229099"/>
                </a:lnTo>
                <a:lnTo>
                  <a:pt x="7548563" y="4225916"/>
                </a:lnTo>
                <a:lnTo>
                  <a:pt x="7545388" y="4222415"/>
                </a:lnTo>
                <a:lnTo>
                  <a:pt x="7543166" y="4219231"/>
                </a:lnTo>
                <a:lnTo>
                  <a:pt x="7541260" y="4215412"/>
                </a:lnTo>
                <a:lnTo>
                  <a:pt x="7540308" y="4211592"/>
                </a:lnTo>
                <a:lnTo>
                  <a:pt x="7539356" y="4207772"/>
                </a:lnTo>
                <a:lnTo>
                  <a:pt x="7539038" y="4203634"/>
                </a:lnTo>
                <a:lnTo>
                  <a:pt x="7539356" y="4199496"/>
                </a:lnTo>
                <a:lnTo>
                  <a:pt x="7539673" y="4195358"/>
                </a:lnTo>
                <a:lnTo>
                  <a:pt x="7540943" y="4191220"/>
                </a:lnTo>
                <a:lnTo>
                  <a:pt x="7541896" y="4186445"/>
                </a:lnTo>
                <a:lnTo>
                  <a:pt x="7543483" y="4181988"/>
                </a:lnTo>
                <a:lnTo>
                  <a:pt x="7547293" y="4173394"/>
                </a:lnTo>
                <a:lnTo>
                  <a:pt x="7551738" y="4164163"/>
                </a:lnTo>
                <a:lnTo>
                  <a:pt x="7561263" y="4146974"/>
                </a:lnTo>
                <a:lnTo>
                  <a:pt x="7565708" y="4139016"/>
                </a:lnTo>
                <a:lnTo>
                  <a:pt x="7569518" y="4131058"/>
                </a:lnTo>
                <a:lnTo>
                  <a:pt x="7572376" y="4123736"/>
                </a:lnTo>
                <a:lnTo>
                  <a:pt x="7573328" y="4120872"/>
                </a:lnTo>
                <a:lnTo>
                  <a:pt x="7573963" y="4117688"/>
                </a:lnTo>
                <a:lnTo>
                  <a:pt x="7573963" y="4114824"/>
                </a:lnTo>
                <a:lnTo>
                  <a:pt x="7573963" y="4111959"/>
                </a:lnTo>
                <a:lnTo>
                  <a:pt x="7573328" y="4109731"/>
                </a:lnTo>
                <a:lnTo>
                  <a:pt x="7571740" y="4107502"/>
                </a:lnTo>
                <a:lnTo>
                  <a:pt x="7576503" y="4105911"/>
                </a:lnTo>
                <a:close/>
                <a:moveTo>
                  <a:pt x="7537768" y="2176463"/>
                </a:moveTo>
                <a:lnTo>
                  <a:pt x="7540308" y="2186522"/>
                </a:lnTo>
                <a:lnTo>
                  <a:pt x="7542212" y="2196263"/>
                </a:lnTo>
                <a:lnTo>
                  <a:pt x="7542848" y="2200664"/>
                </a:lnTo>
                <a:lnTo>
                  <a:pt x="7543165" y="2205377"/>
                </a:lnTo>
                <a:lnTo>
                  <a:pt x="7543800" y="2210091"/>
                </a:lnTo>
                <a:lnTo>
                  <a:pt x="7543165" y="2214177"/>
                </a:lnTo>
                <a:lnTo>
                  <a:pt x="7542530" y="2218263"/>
                </a:lnTo>
                <a:lnTo>
                  <a:pt x="7540942" y="2222035"/>
                </a:lnTo>
                <a:lnTo>
                  <a:pt x="7539038" y="2225805"/>
                </a:lnTo>
                <a:lnTo>
                  <a:pt x="7536498" y="2228634"/>
                </a:lnTo>
                <a:lnTo>
                  <a:pt x="7533005" y="2231778"/>
                </a:lnTo>
                <a:lnTo>
                  <a:pt x="7528878" y="2234291"/>
                </a:lnTo>
                <a:lnTo>
                  <a:pt x="7524115" y="2236492"/>
                </a:lnTo>
                <a:lnTo>
                  <a:pt x="7518082" y="2238377"/>
                </a:lnTo>
                <a:lnTo>
                  <a:pt x="7514272" y="2228006"/>
                </a:lnTo>
                <a:lnTo>
                  <a:pt x="7512368" y="2222663"/>
                </a:lnTo>
                <a:lnTo>
                  <a:pt x="7510780" y="2217948"/>
                </a:lnTo>
                <a:lnTo>
                  <a:pt x="7509828" y="2212920"/>
                </a:lnTo>
                <a:lnTo>
                  <a:pt x="7508875" y="2208521"/>
                </a:lnTo>
                <a:lnTo>
                  <a:pt x="7508875" y="2204120"/>
                </a:lnTo>
                <a:lnTo>
                  <a:pt x="7509510" y="2199406"/>
                </a:lnTo>
                <a:lnTo>
                  <a:pt x="7510145" y="2195319"/>
                </a:lnTo>
                <a:lnTo>
                  <a:pt x="7511732" y="2191549"/>
                </a:lnTo>
                <a:lnTo>
                  <a:pt x="7513955" y="2188406"/>
                </a:lnTo>
                <a:lnTo>
                  <a:pt x="7516812" y="2185264"/>
                </a:lnTo>
                <a:lnTo>
                  <a:pt x="7520622" y="2182435"/>
                </a:lnTo>
                <a:lnTo>
                  <a:pt x="7525068" y="2180235"/>
                </a:lnTo>
                <a:lnTo>
                  <a:pt x="7530782" y="2178350"/>
                </a:lnTo>
                <a:close/>
                <a:moveTo>
                  <a:pt x="627411" y="1638300"/>
                </a:moveTo>
                <a:lnTo>
                  <a:pt x="628982" y="1640541"/>
                </a:lnTo>
                <a:lnTo>
                  <a:pt x="629610" y="1642461"/>
                </a:lnTo>
                <a:lnTo>
                  <a:pt x="629924" y="1644701"/>
                </a:lnTo>
                <a:lnTo>
                  <a:pt x="630238" y="1646621"/>
                </a:lnTo>
                <a:lnTo>
                  <a:pt x="629924" y="1648541"/>
                </a:lnTo>
                <a:lnTo>
                  <a:pt x="629610" y="1650781"/>
                </a:lnTo>
                <a:lnTo>
                  <a:pt x="628353" y="1652701"/>
                </a:lnTo>
                <a:lnTo>
                  <a:pt x="627725" y="1654621"/>
                </a:lnTo>
                <a:lnTo>
                  <a:pt x="624584" y="1658781"/>
                </a:lnTo>
                <a:lnTo>
                  <a:pt x="621129" y="1663261"/>
                </a:lnTo>
                <a:lnTo>
                  <a:pt x="616732" y="1667422"/>
                </a:lnTo>
                <a:lnTo>
                  <a:pt x="612020" y="1672222"/>
                </a:lnTo>
                <a:lnTo>
                  <a:pt x="602282" y="1681822"/>
                </a:lnTo>
                <a:lnTo>
                  <a:pt x="597571" y="1686942"/>
                </a:lnTo>
                <a:lnTo>
                  <a:pt x="592859" y="1692703"/>
                </a:lnTo>
                <a:lnTo>
                  <a:pt x="588776" y="1698783"/>
                </a:lnTo>
                <a:lnTo>
                  <a:pt x="585321" y="1705183"/>
                </a:lnTo>
                <a:lnTo>
                  <a:pt x="584064" y="1708063"/>
                </a:lnTo>
                <a:lnTo>
                  <a:pt x="582494" y="1711903"/>
                </a:lnTo>
                <a:lnTo>
                  <a:pt x="581866" y="1715423"/>
                </a:lnTo>
                <a:lnTo>
                  <a:pt x="580923" y="1719263"/>
                </a:lnTo>
                <a:lnTo>
                  <a:pt x="578096" y="1717024"/>
                </a:lnTo>
                <a:lnTo>
                  <a:pt x="575897" y="1715103"/>
                </a:lnTo>
                <a:lnTo>
                  <a:pt x="574013" y="1712863"/>
                </a:lnTo>
                <a:lnTo>
                  <a:pt x="572756" y="1709983"/>
                </a:lnTo>
                <a:lnTo>
                  <a:pt x="572128" y="1707743"/>
                </a:lnTo>
                <a:lnTo>
                  <a:pt x="571500" y="1705183"/>
                </a:lnTo>
                <a:lnTo>
                  <a:pt x="571500" y="1702623"/>
                </a:lnTo>
                <a:lnTo>
                  <a:pt x="571814" y="1699743"/>
                </a:lnTo>
                <a:lnTo>
                  <a:pt x="572443" y="1697183"/>
                </a:lnTo>
                <a:lnTo>
                  <a:pt x="573385" y="1694623"/>
                </a:lnTo>
                <a:lnTo>
                  <a:pt x="574641" y="1691423"/>
                </a:lnTo>
                <a:lnTo>
                  <a:pt x="576212" y="1688862"/>
                </a:lnTo>
                <a:lnTo>
                  <a:pt x="579981" y="1683102"/>
                </a:lnTo>
                <a:lnTo>
                  <a:pt x="584693" y="1677342"/>
                </a:lnTo>
                <a:lnTo>
                  <a:pt x="590032" y="1671582"/>
                </a:lnTo>
                <a:lnTo>
                  <a:pt x="595687" y="1666142"/>
                </a:lnTo>
                <a:lnTo>
                  <a:pt x="607622" y="1655261"/>
                </a:lnTo>
                <a:lnTo>
                  <a:pt x="618303" y="1645981"/>
                </a:lnTo>
                <a:close/>
                <a:moveTo>
                  <a:pt x="7274198" y="1631951"/>
                </a:moveTo>
                <a:lnTo>
                  <a:pt x="7276118" y="1635114"/>
                </a:lnTo>
                <a:lnTo>
                  <a:pt x="7277077" y="1637645"/>
                </a:lnTo>
                <a:lnTo>
                  <a:pt x="7278357" y="1640492"/>
                </a:lnTo>
                <a:lnTo>
                  <a:pt x="7278997" y="1643340"/>
                </a:lnTo>
                <a:lnTo>
                  <a:pt x="7279956" y="1648401"/>
                </a:lnTo>
                <a:lnTo>
                  <a:pt x="7279956" y="1653779"/>
                </a:lnTo>
                <a:lnTo>
                  <a:pt x="7279636" y="1659157"/>
                </a:lnTo>
                <a:lnTo>
                  <a:pt x="7278357" y="1663902"/>
                </a:lnTo>
                <a:lnTo>
                  <a:pt x="7276118" y="1674026"/>
                </a:lnTo>
                <a:lnTo>
                  <a:pt x="7274518" y="1679087"/>
                </a:lnTo>
                <a:lnTo>
                  <a:pt x="7273559" y="1683832"/>
                </a:lnTo>
                <a:lnTo>
                  <a:pt x="7272599" y="1689211"/>
                </a:lnTo>
                <a:lnTo>
                  <a:pt x="7272599" y="1693956"/>
                </a:lnTo>
                <a:lnTo>
                  <a:pt x="7272919" y="1699334"/>
                </a:lnTo>
                <a:lnTo>
                  <a:pt x="7274198" y="1705028"/>
                </a:lnTo>
                <a:lnTo>
                  <a:pt x="7275158" y="1707559"/>
                </a:lnTo>
                <a:lnTo>
                  <a:pt x="7276438" y="1710090"/>
                </a:lnTo>
                <a:lnTo>
                  <a:pt x="7278357" y="1713253"/>
                </a:lnTo>
                <a:lnTo>
                  <a:pt x="7280276" y="1716100"/>
                </a:lnTo>
                <a:lnTo>
                  <a:pt x="7276438" y="1717682"/>
                </a:lnTo>
                <a:lnTo>
                  <a:pt x="7272599" y="1718315"/>
                </a:lnTo>
                <a:lnTo>
                  <a:pt x="7269080" y="1719264"/>
                </a:lnTo>
                <a:lnTo>
                  <a:pt x="7266202" y="1719264"/>
                </a:lnTo>
                <a:lnTo>
                  <a:pt x="7263003" y="1718631"/>
                </a:lnTo>
                <a:lnTo>
                  <a:pt x="7260124" y="1718315"/>
                </a:lnTo>
                <a:lnTo>
                  <a:pt x="7256925" y="1717366"/>
                </a:lnTo>
                <a:lnTo>
                  <a:pt x="7254366" y="1715784"/>
                </a:lnTo>
                <a:lnTo>
                  <a:pt x="7251807" y="1713886"/>
                </a:lnTo>
                <a:lnTo>
                  <a:pt x="7249568" y="1711988"/>
                </a:lnTo>
                <a:lnTo>
                  <a:pt x="7247329" y="1709457"/>
                </a:lnTo>
                <a:lnTo>
                  <a:pt x="7244770" y="1706294"/>
                </a:lnTo>
                <a:lnTo>
                  <a:pt x="7243171" y="1703446"/>
                </a:lnTo>
                <a:lnTo>
                  <a:pt x="7240612" y="1699966"/>
                </a:lnTo>
                <a:lnTo>
                  <a:pt x="7237413" y="1692058"/>
                </a:lnTo>
                <a:lnTo>
                  <a:pt x="7240612" y="1690476"/>
                </a:lnTo>
                <a:lnTo>
                  <a:pt x="7243810" y="1689211"/>
                </a:lnTo>
                <a:lnTo>
                  <a:pt x="7246369" y="1687629"/>
                </a:lnTo>
                <a:lnTo>
                  <a:pt x="7248609" y="1685731"/>
                </a:lnTo>
                <a:lnTo>
                  <a:pt x="7250528" y="1683832"/>
                </a:lnTo>
                <a:lnTo>
                  <a:pt x="7251807" y="1682251"/>
                </a:lnTo>
                <a:lnTo>
                  <a:pt x="7252767" y="1680353"/>
                </a:lnTo>
                <a:lnTo>
                  <a:pt x="7253727" y="1678138"/>
                </a:lnTo>
                <a:lnTo>
                  <a:pt x="7254366" y="1676240"/>
                </a:lnTo>
                <a:lnTo>
                  <a:pt x="7254686" y="1674342"/>
                </a:lnTo>
                <a:lnTo>
                  <a:pt x="7254686" y="1670229"/>
                </a:lnTo>
                <a:lnTo>
                  <a:pt x="7254366" y="1666117"/>
                </a:lnTo>
                <a:lnTo>
                  <a:pt x="7254046" y="1661688"/>
                </a:lnTo>
                <a:lnTo>
                  <a:pt x="7253727" y="1657575"/>
                </a:lnTo>
                <a:lnTo>
                  <a:pt x="7253407" y="1653463"/>
                </a:lnTo>
                <a:lnTo>
                  <a:pt x="7253727" y="1649350"/>
                </a:lnTo>
                <a:lnTo>
                  <a:pt x="7254366" y="1647452"/>
                </a:lnTo>
                <a:lnTo>
                  <a:pt x="7255326" y="1645554"/>
                </a:lnTo>
                <a:lnTo>
                  <a:pt x="7256286" y="1643656"/>
                </a:lnTo>
                <a:lnTo>
                  <a:pt x="7257565" y="1641758"/>
                </a:lnTo>
                <a:lnTo>
                  <a:pt x="7259484" y="1639860"/>
                </a:lnTo>
                <a:lnTo>
                  <a:pt x="7261403" y="1637962"/>
                </a:lnTo>
                <a:lnTo>
                  <a:pt x="7263962" y="1636380"/>
                </a:lnTo>
                <a:lnTo>
                  <a:pt x="7266841" y="1635114"/>
                </a:lnTo>
                <a:lnTo>
                  <a:pt x="7270360" y="1633533"/>
                </a:lnTo>
                <a:close/>
                <a:moveTo>
                  <a:pt x="7193811" y="1555751"/>
                </a:moveTo>
                <a:lnTo>
                  <a:pt x="7201373" y="1566906"/>
                </a:lnTo>
                <a:lnTo>
                  <a:pt x="7208935" y="1577743"/>
                </a:lnTo>
                <a:lnTo>
                  <a:pt x="7211771" y="1583480"/>
                </a:lnTo>
                <a:lnTo>
                  <a:pt x="7215236" y="1588898"/>
                </a:lnTo>
                <a:lnTo>
                  <a:pt x="7217442" y="1594317"/>
                </a:lnTo>
                <a:lnTo>
                  <a:pt x="7219648" y="1599735"/>
                </a:lnTo>
                <a:lnTo>
                  <a:pt x="7221223" y="1605153"/>
                </a:lnTo>
                <a:lnTo>
                  <a:pt x="7221538" y="1609934"/>
                </a:lnTo>
                <a:lnTo>
                  <a:pt x="7221538" y="1612484"/>
                </a:lnTo>
                <a:lnTo>
                  <a:pt x="7221538" y="1615353"/>
                </a:lnTo>
                <a:lnTo>
                  <a:pt x="7221223" y="1617584"/>
                </a:lnTo>
                <a:lnTo>
                  <a:pt x="7220278" y="1620133"/>
                </a:lnTo>
                <a:lnTo>
                  <a:pt x="7219332" y="1622365"/>
                </a:lnTo>
                <a:lnTo>
                  <a:pt x="7218072" y="1624595"/>
                </a:lnTo>
                <a:lnTo>
                  <a:pt x="7216812" y="1627464"/>
                </a:lnTo>
                <a:lnTo>
                  <a:pt x="7214921" y="1629695"/>
                </a:lnTo>
                <a:lnTo>
                  <a:pt x="7212401" y="1631926"/>
                </a:lnTo>
                <a:lnTo>
                  <a:pt x="7209880" y="1633839"/>
                </a:lnTo>
                <a:lnTo>
                  <a:pt x="7207360" y="1636070"/>
                </a:lnTo>
                <a:lnTo>
                  <a:pt x="7203894" y="1638301"/>
                </a:lnTo>
                <a:lnTo>
                  <a:pt x="7204839" y="1635751"/>
                </a:lnTo>
                <a:lnTo>
                  <a:pt x="7204839" y="1633520"/>
                </a:lnTo>
                <a:lnTo>
                  <a:pt x="7204839" y="1630651"/>
                </a:lnTo>
                <a:lnTo>
                  <a:pt x="7204209" y="1628102"/>
                </a:lnTo>
                <a:lnTo>
                  <a:pt x="7202948" y="1623002"/>
                </a:lnTo>
                <a:lnTo>
                  <a:pt x="7200113" y="1617584"/>
                </a:lnTo>
                <a:lnTo>
                  <a:pt x="7197277" y="1612165"/>
                </a:lnTo>
                <a:lnTo>
                  <a:pt x="7193811" y="1606428"/>
                </a:lnTo>
                <a:lnTo>
                  <a:pt x="7187510" y="1595592"/>
                </a:lnTo>
                <a:lnTo>
                  <a:pt x="7184359" y="1590173"/>
                </a:lnTo>
                <a:lnTo>
                  <a:pt x="7182153" y="1585073"/>
                </a:lnTo>
                <a:lnTo>
                  <a:pt x="7181208" y="1582205"/>
                </a:lnTo>
                <a:lnTo>
                  <a:pt x="7180893" y="1579655"/>
                </a:lnTo>
                <a:lnTo>
                  <a:pt x="7180263" y="1577106"/>
                </a:lnTo>
                <a:lnTo>
                  <a:pt x="7180263" y="1574237"/>
                </a:lnTo>
                <a:lnTo>
                  <a:pt x="7180263" y="1572006"/>
                </a:lnTo>
                <a:lnTo>
                  <a:pt x="7181208" y="1569456"/>
                </a:lnTo>
                <a:lnTo>
                  <a:pt x="7182153" y="1567225"/>
                </a:lnTo>
                <a:lnTo>
                  <a:pt x="7183414" y="1564675"/>
                </a:lnTo>
                <a:lnTo>
                  <a:pt x="7185304" y="1562125"/>
                </a:lnTo>
                <a:lnTo>
                  <a:pt x="7187825" y="1559894"/>
                </a:lnTo>
                <a:lnTo>
                  <a:pt x="7190345" y="1557663"/>
                </a:lnTo>
                <a:close/>
                <a:moveTo>
                  <a:pt x="7352983" y="1501776"/>
                </a:moveTo>
                <a:lnTo>
                  <a:pt x="7352983" y="1504646"/>
                </a:lnTo>
                <a:lnTo>
                  <a:pt x="7352983" y="1507834"/>
                </a:lnTo>
                <a:lnTo>
                  <a:pt x="7353300" y="1513892"/>
                </a:lnTo>
                <a:lnTo>
                  <a:pt x="7354888" y="1520270"/>
                </a:lnTo>
                <a:lnTo>
                  <a:pt x="7357110" y="1526647"/>
                </a:lnTo>
                <a:lnTo>
                  <a:pt x="7360285" y="1533343"/>
                </a:lnTo>
                <a:lnTo>
                  <a:pt x="7363460" y="1540358"/>
                </a:lnTo>
                <a:lnTo>
                  <a:pt x="7367905" y="1547054"/>
                </a:lnTo>
                <a:lnTo>
                  <a:pt x="7372033" y="1554387"/>
                </a:lnTo>
                <a:lnTo>
                  <a:pt x="7380923" y="1568736"/>
                </a:lnTo>
                <a:lnTo>
                  <a:pt x="7390765" y="1583722"/>
                </a:lnTo>
                <a:lnTo>
                  <a:pt x="7399655" y="1599346"/>
                </a:lnTo>
                <a:lnTo>
                  <a:pt x="7404418" y="1606999"/>
                </a:lnTo>
                <a:lnTo>
                  <a:pt x="7408545" y="1614970"/>
                </a:lnTo>
                <a:lnTo>
                  <a:pt x="7412673" y="1622623"/>
                </a:lnTo>
                <a:lnTo>
                  <a:pt x="7417435" y="1629957"/>
                </a:lnTo>
                <a:lnTo>
                  <a:pt x="7428230" y="1645581"/>
                </a:lnTo>
                <a:lnTo>
                  <a:pt x="7438390" y="1660886"/>
                </a:lnTo>
                <a:lnTo>
                  <a:pt x="7443153" y="1668220"/>
                </a:lnTo>
                <a:lnTo>
                  <a:pt x="7447280" y="1675553"/>
                </a:lnTo>
                <a:lnTo>
                  <a:pt x="7451090" y="1682568"/>
                </a:lnTo>
                <a:lnTo>
                  <a:pt x="7453630" y="1689583"/>
                </a:lnTo>
                <a:lnTo>
                  <a:pt x="7454900" y="1693090"/>
                </a:lnTo>
                <a:lnTo>
                  <a:pt x="7455535" y="1696279"/>
                </a:lnTo>
                <a:lnTo>
                  <a:pt x="7455853" y="1699468"/>
                </a:lnTo>
                <a:lnTo>
                  <a:pt x="7456488" y="1702656"/>
                </a:lnTo>
                <a:lnTo>
                  <a:pt x="7455853" y="1705845"/>
                </a:lnTo>
                <a:lnTo>
                  <a:pt x="7455218" y="1708714"/>
                </a:lnTo>
                <a:lnTo>
                  <a:pt x="7454583" y="1711903"/>
                </a:lnTo>
                <a:lnTo>
                  <a:pt x="7452995" y="1714773"/>
                </a:lnTo>
                <a:lnTo>
                  <a:pt x="7451090" y="1717642"/>
                </a:lnTo>
                <a:lnTo>
                  <a:pt x="7448868" y="1720512"/>
                </a:lnTo>
                <a:lnTo>
                  <a:pt x="7446328" y="1723382"/>
                </a:lnTo>
                <a:lnTo>
                  <a:pt x="7442835" y="1725614"/>
                </a:lnTo>
                <a:lnTo>
                  <a:pt x="7440613" y="1718599"/>
                </a:lnTo>
                <a:lnTo>
                  <a:pt x="7437755" y="1711584"/>
                </a:lnTo>
                <a:lnTo>
                  <a:pt x="7434580" y="1704250"/>
                </a:lnTo>
                <a:lnTo>
                  <a:pt x="7431088" y="1697235"/>
                </a:lnTo>
                <a:lnTo>
                  <a:pt x="7426960" y="1689583"/>
                </a:lnTo>
                <a:lnTo>
                  <a:pt x="7422515" y="1682249"/>
                </a:lnTo>
                <a:lnTo>
                  <a:pt x="7412990" y="1667263"/>
                </a:lnTo>
                <a:lnTo>
                  <a:pt x="7402513" y="1652277"/>
                </a:lnTo>
                <a:lnTo>
                  <a:pt x="7392035" y="1637290"/>
                </a:lnTo>
                <a:lnTo>
                  <a:pt x="7381240" y="1621985"/>
                </a:lnTo>
                <a:lnTo>
                  <a:pt x="7371080" y="1607318"/>
                </a:lnTo>
                <a:lnTo>
                  <a:pt x="7361555" y="1592650"/>
                </a:lnTo>
                <a:lnTo>
                  <a:pt x="7357428" y="1585316"/>
                </a:lnTo>
                <a:lnTo>
                  <a:pt x="7353300" y="1578302"/>
                </a:lnTo>
                <a:lnTo>
                  <a:pt x="7350125" y="1570968"/>
                </a:lnTo>
                <a:lnTo>
                  <a:pt x="7346950" y="1563634"/>
                </a:lnTo>
                <a:lnTo>
                  <a:pt x="7344410" y="1556938"/>
                </a:lnTo>
                <a:lnTo>
                  <a:pt x="7342505" y="1550242"/>
                </a:lnTo>
                <a:lnTo>
                  <a:pt x="7341235" y="1543546"/>
                </a:lnTo>
                <a:lnTo>
                  <a:pt x="7340600" y="1537169"/>
                </a:lnTo>
                <a:lnTo>
                  <a:pt x="7340600" y="1530792"/>
                </a:lnTo>
                <a:lnTo>
                  <a:pt x="7341235" y="1524734"/>
                </a:lnTo>
                <a:lnTo>
                  <a:pt x="7342823" y="1518675"/>
                </a:lnTo>
                <a:lnTo>
                  <a:pt x="7345363" y="1512617"/>
                </a:lnTo>
                <a:lnTo>
                  <a:pt x="7346950" y="1510066"/>
                </a:lnTo>
                <a:lnTo>
                  <a:pt x="7348855" y="1506877"/>
                </a:lnTo>
                <a:close/>
                <a:moveTo>
                  <a:pt x="7225593" y="1495426"/>
                </a:moveTo>
                <a:lnTo>
                  <a:pt x="7227483" y="1495426"/>
                </a:lnTo>
                <a:lnTo>
                  <a:pt x="7228742" y="1496383"/>
                </a:lnTo>
                <a:lnTo>
                  <a:pt x="7230632" y="1497022"/>
                </a:lnTo>
                <a:lnTo>
                  <a:pt x="7232207" y="1498298"/>
                </a:lnTo>
                <a:lnTo>
                  <a:pt x="7233781" y="1499575"/>
                </a:lnTo>
                <a:lnTo>
                  <a:pt x="7234726" y="1501490"/>
                </a:lnTo>
                <a:lnTo>
                  <a:pt x="7237560" y="1505639"/>
                </a:lnTo>
                <a:lnTo>
                  <a:pt x="7240080" y="1510746"/>
                </a:lnTo>
                <a:lnTo>
                  <a:pt x="7242284" y="1515534"/>
                </a:lnTo>
                <a:lnTo>
                  <a:pt x="7244489" y="1520960"/>
                </a:lnTo>
                <a:lnTo>
                  <a:pt x="7247323" y="1525429"/>
                </a:lnTo>
                <a:lnTo>
                  <a:pt x="7249843" y="1529897"/>
                </a:lnTo>
                <a:lnTo>
                  <a:pt x="7251417" y="1531493"/>
                </a:lnTo>
                <a:lnTo>
                  <a:pt x="7252677" y="1533089"/>
                </a:lnTo>
                <a:lnTo>
                  <a:pt x="7254252" y="1534685"/>
                </a:lnTo>
                <a:lnTo>
                  <a:pt x="7255826" y="1535323"/>
                </a:lnTo>
                <a:lnTo>
                  <a:pt x="7257716" y="1535642"/>
                </a:lnTo>
                <a:lnTo>
                  <a:pt x="7259291" y="1535962"/>
                </a:lnTo>
                <a:lnTo>
                  <a:pt x="7261495" y="1535642"/>
                </a:lnTo>
                <a:lnTo>
                  <a:pt x="7263385" y="1535004"/>
                </a:lnTo>
                <a:lnTo>
                  <a:pt x="7265589" y="1533408"/>
                </a:lnTo>
                <a:lnTo>
                  <a:pt x="7267794" y="1531493"/>
                </a:lnTo>
                <a:lnTo>
                  <a:pt x="7266219" y="1533728"/>
                </a:lnTo>
                <a:lnTo>
                  <a:pt x="7265274" y="1536600"/>
                </a:lnTo>
                <a:lnTo>
                  <a:pt x="7264330" y="1538834"/>
                </a:lnTo>
                <a:lnTo>
                  <a:pt x="7264330" y="1541388"/>
                </a:lnTo>
                <a:lnTo>
                  <a:pt x="7264645" y="1543941"/>
                </a:lnTo>
                <a:lnTo>
                  <a:pt x="7265274" y="1546814"/>
                </a:lnTo>
                <a:lnTo>
                  <a:pt x="7266219" y="1549686"/>
                </a:lnTo>
                <a:lnTo>
                  <a:pt x="7267794" y="1552559"/>
                </a:lnTo>
                <a:lnTo>
                  <a:pt x="7271258" y="1557985"/>
                </a:lnTo>
                <a:lnTo>
                  <a:pt x="7274722" y="1563730"/>
                </a:lnTo>
                <a:lnTo>
                  <a:pt x="7283855" y="1575540"/>
                </a:lnTo>
                <a:lnTo>
                  <a:pt x="7287635" y="1581285"/>
                </a:lnTo>
                <a:lnTo>
                  <a:pt x="7291099" y="1587031"/>
                </a:lnTo>
                <a:lnTo>
                  <a:pt x="7292358" y="1589584"/>
                </a:lnTo>
                <a:lnTo>
                  <a:pt x="7293618" y="1592137"/>
                </a:lnTo>
                <a:lnTo>
                  <a:pt x="7294248" y="1595010"/>
                </a:lnTo>
                <a:lnTo>
                  <a:pt x="7294563" y="1597563"/>
                </a:lnTo>
                <a:lnTo>
                  <a:pt x="7294248" y="1600117"/>
                </a:lnTo>
                <a:lnTo>
                  <a:pt x="7293933" y="1602990"/>
                </a:lnTo>
                <a:lnTo>
                  <a:pt x="7292988" y="1605224"/>
                </a:lnTo>
                <a:lnTo>
                  <a:pt x="7291414" y="1607458"/>
                </a:lnTo>
                <a:lnTo>
                  <a:pt x="7289209" y="1609692"/>
                </a:lnTo>
                <a:lnTo>
                  <a:pt x="7286375" y="1611927"/>
                </a:lnTo>
                <a:lnTo>
                  <a:pt x="7283225" y="1613842"/>
                </a:lnTo>
                <a:lnTo>
                  <a:pt x="7279131" y="1616076"/>
                </a:lnTo>
                <a:lnTo>
                  <a:pt x="7274407" y="1608415"/>
                </a:lnTo>
                <a:lnTo>
                  <a:pt x="7270628" y="1601394"/>
                </a:lnTo>
                <a:lnTo>
                  <a:pt x="7267479" y="1594052"/>
                </a:lnTo>
                <a:lnTo>
                  <a:pt x="7264015" y="1587350"/>
                </a:lnTo>
                <a:lnTo>
                  <a:pt x="7258346" y="1572987"/>
                </a:lnTo>
                <a:lnTo>
                  <a:pt x="7252677" y="1558942"/>
                </a:lnTo>
                <a:lnTo>
                  <a:pt x="7249843" y="1551601"/>
                </a:lnTo>
                <a:lnTo>
                  <a:pt x="7246379" y="1544580"/>
                </a:lnTo>
                <a:lnTo>
                  <a:pt x="7243229" y="1537239"/>
                </a:lnTo>
                <a:lnTo>
                  <a:pt x="7238820" y="1529897"/>
                </a:lnTo>
                <a:lnTo>
                  <a:pt x="7234411" y="1522556"/>
                </a:lnTo>
                <a:lnTo>
                  <a:pt x="7229372" y="1515215"/>
                </a:lnTo>
                <a:lnTo>
                  <a:pt x="7223703" y="1507555"/>
                </a:lnTo>
                <a:lnTo>
                  <a:pt x="7216775" y="1500213"/>
                </a:lnTo>
                <a:lnTo>
                  <a:pt x="7219609" y="1498298"/>
                </a:lnTo>
                <a:lnTo>
                  <a:pt x="7221499" y="1496703"/>
                </a:lnTo>
                <a:lnTo>
                  <a:pt x="7223703" y="1496064"/>
                </a:lnTo>
                <a:close/>
                <a:moveTo>
                  <a:pt x="852488" y="1482724"/>
                </a:moveTo>
                <a:lnTo>
                  <a:pt x="857568" y="1488153"/>
                </a:lnTo>
                <a:lnTo>
                  <a:pt x="859473" y="1490388"/>
                </a:lnTo>
                <a:lnTo>
                  <a:pt x="860743" y="1492943"/>
                </a:lnTo>
                <a:lnTo>
                  <a:pt x="862013" y="1495178"/>
                </a:lnTo>
                <a:lnTo>
                  <a:pt x="862648" y="1497733"/>
                </a:lnTo>
                <a:lnTo>
                  <a:pt x="863283" y="1499329"/>
                </a:lnTo>
                <a:lnTo>
                  <a:pt x="863600" y="1501884"/>
                </a:lnTo>
                <a:lnTo>
                  <a:pt x="863600" y="1503800"/>
                </a:lnTo>
                <a:lnTo>
                  <a:pt x="863600" y="1505397"/>
                </a:lnTo>
                <a:lnTo>
                  <a:pt x="862648" y="1507313"/>
                </a:lnTo>
                <a:lnTo>
                  <a:pt x="862330" y="1508909"/>
                </a:lnTo>
                <a:lnTo>
                  <a:pt x="860108" y="1512741"/>
                </a:lnTo>
                <a:lnTo>
                  <a:pt x="857568" y="1515934"/>
                </a:lnTo>
                <a:lnTo>
                  <a:pt x="854393" y="1518808"/>
                </a:lnTo>
                <a:lnTo>
                  <a:pt x="850583" y="1522002"/>
                </a:lnTo>
                <a:lnTo>
                  <a:pt x="842645" y="1527111"/>
                </a:lnTo>
                <a:lnTo>
                  <a:pt x="834391" y="1532859"/>
                </a:lnTo>
                <a:lnTo>
                  <a:pt x="830580" y="1535413"/>
                </a:lnTo>
                <a:lnTo>
                  <a:pt x="827405" y="1538287"/>
                </a:lnTo>
                <a:lnTo>
                  <a:pt x="822325" y="1533178"/>
                </a:lnTo>
                <a:lnTo>
                  <a:pt x="820420" y="1530623"/>
                </a:lnTo>
                <a:lnTo>
                  <a:pt x="819150" y="1528388"/>
                </a:lnTo>
                <a:lnTo>
                  <a:pt x="817563" y="1526153"/>
                </a:lnTo>
                <a:lnTo>
                  <a:pt x="816610" y="1523598"/>
                </a:lnTo>
                <a:lnTo>
                  <a:pt x="816293" y="1522002"/>
                </a:lnTo>
                <a:lnTo>
                  <a:pt x="815975" y="1519447"/>
                </a:lnTo>
                <a:lnTo>
                  <a:pt x="815975" y="1517531"/>
                </a:lnTo>
                <a:lnTo>
                  <a:pt x="815975" y="1515934"/>
                </a:lnTo>
                <a:lnTo>
                  <a:pt x="816610" y="1514018"/>
                </a:lnTo>
                <a:lnTo>
                  <a:pt x="817245" y="1512102"/>
                </a:lnTo>
                <a:lnTo>
                  <a:pt x="819468" y="1508590"/>
                </a:lnTo>
                <a:lnTo>
                  <a:pt x="822008" y="1505397"/>
                </a:lnTo>
                <a:lnTo>
                  <a:pt x="825183" y="1502523"/>
                </a:lnTo>
                <a:lnTo>
                  <a:pt x="828993" y="1499329"/>
                </a:lnTo>
                <a:lnTo>
                  <a:pt x="837248" y="1493901"/>
                </a:lnTo>
                <a:lnTo>
                  <a:pt x="845185" y="1488153"/>
                </a:lnTo>
                <a:lnTo>
                  <a:pt x="849313" y="1485279"/>
                </a:lnTo>
                <a:close/>
                <a:moveTo>
                  <a:pt x="785886" y="1447799"/>
                </a:moveTo>
                <a:lnTo>
                  <a:pt x="790107" y="1451584"/>
                </a:lnTo>
                <a:lnTo>
                  <a:pt x="793354" y="1455369"/>
                </a:lnTo>
                <a:lnTo>
                  <a:pt x="795303" y="1459153"/>
                </a:lnTo>
                <a:lnTo>
                  <a:pt x="796277" y="1463254"/>
                </a:lnTo>
                <a:lnTo>
                  <a:pt x="796926" y="1467354"/>
                </a:lnTo>
                <a:lnTo>
                  <a:pt x="796277" y="1471139"/>
                </a:lnTo>
                <a:lnTo>
                  <a:pt x="795303" y="1474923"/>
                </a:lnTo>
                <a:lnTo>
                  <a:pt x="793354" y="1478708"/>
                </a:lnTo>
                <a:lnTo>
                  <a:pt x="791081" y="1482177"/>
                </a:lnTo>
                <a:lnTo>
                  <a:pt x="788159" y="1485331"/>
                </a:lnTo>
                <a:lnTo>
                  <a:pt x="784911" y="1488170"/>
                </a:lnTo>
                <a:lnTo>
                  <a:pt x="781340" y="1490693"/>
                </a:lnTo>
                <a:lnTo>
                  <a:pt x="777443" y="1492586"/>
                </a:lnTo>
                <a:lnTo>
                  <a:pt x="773222" y="1494162"/>
                </a:lnTo>
                <a:lnTo>
                  <a:pt x="769325" y="1495109"/>
                </a:lnTo>
                <a:lnTo>
                  <a:pt x="765104" y="1495424"/>
                </a:lnTo>
                <a:lnTo>
                  <a:pt x="760558" y="1490693"/>
                </a:lnTo>
                <a:lnTo>
                  <a:pt x="756986" y="1486593"/>
                </a:lnTo>
                <a:lnTo>
                  <a:pt x="755037" y="1482493"/>
                </a:lnTo>
                <a:lnTo>
                  <a:pt x="754063" y="1479024"/>
                </a:lnTo>
                <a:lnTo>
                  <a:pt x="754063" y="1475554"/>
                </a:lnTo>
                <a:lnTo>
                  <a:pt x="754713" y="1472716"/>
                </a:lnTo>
                <a:lnTo>
                  <a:pt x="756336" y="1470192"/>
                </a:lnTo>
                <a:lnTo>
                  <a:pt x="758284" y="1467669"/>
                </a:lnTo>
                <a:lnTo>
                  <a:pt x="760882" y="1465146"/>
                </a:lnTo>
                <a:lnTo>
                  <a:pt x="764129" y="1462938"/>
                </a:lnTo>
                <a:lnTo>
                  <a:pt x="771273" y="1458523"/>
                </a:lnTo>
                <a:lnTo>
                  <a:pt x="778742" y="1453476"/>
                </a:lnTo>
                <a:lnTo>
                  <a:pt x="782639" y="1450953"/>
                </a:lnTo>
                <a:close/>
                <a:moveTo>
                  <a:pt x="557336" y="1404939"/>
                </a:moveTo>
                <a:lnTo>
                  <a:pt x="563327" y="1410619"/>
                </a:lnTo>
                <a:lnTo>
                  <a:pt x="568371" y="1416300"/>
                </a:lnTo>
                <a:lnTo>
                  <a:pt x="570262" y="1418509"/>
                </a:lnTo>
                <a:lnTo>
                  <a:pt x="571838" y="1421034"/>
                </a:lnTo>
                <a:lnTo>
                  <a:pt x="572784" y="1423243"/>
                </a:lnTo>
                <a:lnTo>
                  <a:pt x="573730" y="1425768"/>
                </a:lnTo>
                <a:lnTo>
                  <a:pt x="574360" y="1428292"/>
                </a:lnTo>
                <a:lnTo>
                  <a:pt x="574676" y="1429870"/>
                </a:lnTo>
                <a:lnTo>
                  <a:pt x="574676" y="1432395"/>
                </a:lnTo>
                <a:lnTo>
                  <a:pt x="574676" y="1434289"/>
                </a:lnTo>
                <a:lnTo>
                  <a:pt x="574045" y="1436498"/>
                </a:lnTo>
                <a:lnTo>
                  <a:pt x="573730" y="1437760"/>
                </a:lnTo>
                <a:lnTo>
                  <a:pt x="571207" y="1441547"/>
                </a:lnTo>
                <a:lnTo>
                  <a:pt x="568686" y="1444703"/>
                </a:lnTo>
                <a:lnTo>
                  <a:pt x="565218" y="1447544"/>
                </a:lnTo>
                <a:lnTo>
                  <a:pt x="561750" y="1449753"/>
                </a:lnTo>
                <a:lnTo>
                  <a:pt x="557022" y="1452277"/>
                </a:lnTo>
                <a:lnTo>
                  <a:pt x="552608" y="1454171"/>
                </a:lnTo>
                <a:lnTo>
                  <a:pt x="547879" y="1455433"/>
                </a:lnTo>
                <a:lnTo>
                  <a:pt x="542520" y="1456696"/>
                </a:lnTo>
                <a:lnTo>
                  <a:pt x="537476" y="1457327"/>
                </a:lnTo>
                <a:lnTo>
                  <a:pt x="535269" y="1456380"/>
                </a:lnTo>
                <a:lnTo>
                  <a:pt x="534008" y="1454802"/>
                </a:lnTo>
                <a:lnTo>
                  <a:pt x="532432" y="1453540"/>
                </a:lnTo>
                <a:lnTo>
                  <a:pt x="531486" y="1452277"/>
                </a:lnTo>
                <a:lnTo>
                  <a:pt x="530855" y="1450699"/>
                </a:lnTo>
                <a:lnTo>
                  <a:pt x="530541" y="1449121"/>
                </a:lnTo>
                <a:lnTo>
                  <a:pt x="530225" y="1447544"/>
                </a:lnTo>
                <a:lnTo>
                  <a:pt x="530225" y="1446281"/>
                </a:lnTo>
                <a:lnTo>
                  <a:pt x="530855" y="1442810"/>
                </a:lnTo>
                <a:lnTo>
                  <a:pt x="532747" y="1439654"/>
                </a:lnTo>
                <a:lnTo>
                  <a:pt x="534638" y="1435867"/>
                </a:lnTo>
                <a:lnTo>
                  <a:pt x="537162" y="1432711"/>
                </a:lnTo>
                <a:lnTo>
                  <a:pt x="543467" y="1425452"/>
                </a:lnTo>
                <a:lnTo>
                  <a:pt x="549456" y="1418509"/>
                </a:lnTo>
                <a:lnTo>
                  <a:pt x="552292" y="1415037"/>
                </a:lnTo>
                <a:lnTo>
                  <a:pt x="554500" y="1411566"/>
                </a:lnTo>
                <a:lnTo>
                  <a:pt x="556391" y="1408410"/>
                </a:lnTo>
                <a:close/>
                <a:moveTo>
                  <a:pt x="686754" y="1349376"/>
                </a:moveTo>
                <a:lnTo>
                  <a:pt x="688658" y="1350969"/>
                </a:lnTo>
                <a:lnTo>
                  <a:pt x="690563" y="1352244"/>
                </a:lnTo>
                <a:lnTo>
                  <a:pt x="692151" y="1354156"/>
                </a:lnTo>
                <a:lnTo>
                  <a:pt x="693421" y="1356068"/>
                </a:lnTo>
                <a:lnTo>
                  <a:pt x="694373" y="1358299"/>
                </a:lnTo>
                <a:lnTo>
                  <a:pt x="694691" y="1360530"/>
                </a:lnTo>
                <a:lnTo>
                  <a:pt x="695643" y="1365629"/>
                </a:lnTo>
                <a:lnTo>
                  <a:pt x="695961" y="1371046"/>
                </a:lnTo>
                <a:lnTo>
                  <a:pt x="695326" y="1376464"/>
                </a:lnTo>
                <a:lnTo>
                  <a:pt x="693738" y="1387299"/>
                </a:lnTo>
                <a:lnTo>
                  <a:pt x="693421" y="1392398"/>
                </a:lnTo>
                <a:lnTo>
                  <a:pt x="692786" y="1396860"/>
                </a:lnTo>
                <a:lnTo>
                  <a:pt x="692786" y="1400684"/>
                </a:lnTo>
                <a:lnTo>
                  <a:pt x="693421" y="1402597"/>
                </a:lnTo>
                <a:lnTo>
                  <a:pt x="693738" y="1403872"/>
                </a:lnTo>
                <a:lnTo>
                  <a:pt x="694373" y="1405465"/>
                </a:lnTo>
                <a:lnTo>
                  <a:pt x="695643" y="1406102"/>
                </a:lnTo>
                <a:lnTo>
                  <a:pt x="696595" y="1406740"/>
                </a:lnTo>
                <a:lnTo>
                  <a:pt x="698183" y="1406740"/>
                </a:lnTo>
                <a:lnTo>
                  <a:pt x="700089" y="1406740"/>
                </a:lnTo>
                <a:lnTo>
                  <a:pt x="702310" y="1406421"/>
                </a:lnTo>
                <a:lnTo>
                  <a:pt x="704850" y="1405783"/>
                </a:lnTo>
                <a:lnTo>
                  <a:pt x="708025" y="1404509"/>
                </a:lnTo>
                <a:lnTo>
                  <a:pt x="708660" y="1407696"/>
                </a:lnTo>
                <a:lnTo>
                  <a:pt x="709614" y="1410245"/>
                </a:lnTo>
                <a:lnTo>
                  <a:pt x="709614" y="1412794"/>
                </a:lnTo>
                <a:lnTo>
                  <a:pt x="709614" y="1415663"/>
                </a:lnTo>
                <a:lnTo>
                  <a:pt x="708660" y="1417574"/>
                </a:lnTo>
                <a:lnTo>
                  <a:pt x="708025" y="1419806"/>
                </a:lnTo>
                <a:lnTo>
                  <a:pt x="706756" y="1421718"/>
                </a:lnTo>
                <a:lnTo>
                  <a:pt x="705803" y="1422993"/>
                </a:lnTo>
                <a:lnTo>
                  <a:pt x="703898" y="1424586"/>
                </a:lnTo>
                <a:lnTo>
                  <a:pt x="701993" y="1425861"/>
                </a:lnTo>
                <a:lnTo>
                  <a:pt x="700089" y="1426498"/>
                </a:lnTo>
                <a:lnTo>
                  <a:pt x="697866" y="1427454"/>
                </a:lnTo>
                <a:lnTo>
                  <a:pt x="692468" y="1428410"/>
                </a:lnTo>
                <a:lnTo>
                  <a:pt x="687388" y="1428729"/>
                </a:lnTo>
                <a:lnTo>
                  <a:pt x="681673" y="1428092"/>
                </a:lnTo>
                <a:lnTo>
                  <a:pt x="675641" y="1426498"/>
                </a:lnTo>
                <a:lnTo>
                  <a:pt x="669925" y="1424267"/>
                </a:lnTo>
                <a:lnTo>
                  <a:pt x="664211" y="1421718"/>
                </a:lnTo>
                <a:lnTo>
                  <a:pt x="661670" y="1419806"/>
                </a:lnTo>
                <a:lnTo>
                  <a:pt x="659449" y="1417574"/>
                </a:lnTo>
                <a:lnTo>
                  <a:pt x="657226" y="1415663"/>
                </a:lnTo>
                <a:lnTo>
                  <a:pt x="654686" y="1412794"/>
                </a:lnTo>
                <a:lnTo>
                  <a:pt x="653098" y="1410245"/>
                </a:lnTo>
                <a:lnTo>
                  <a:pt x="651193" y="1407696"/>
                </a:lnTo>
                <a:lnTo>
                  <a:pt x="649605" y="1404509"/>
                </a:lnTo>
                <a:lnTo>
                  <a:pt x="648335" y="1401641"/>
                </a:lnTo>
                <a:lnTo>
                  <a:pt x="649288" y="1404190"/>
                </a:lnTo>
                <a:lnTo>
                  <a:pt x="649288" y="1407377"/>
                </a:lnTo>
                <a:lnTo>
                  <a:pt x="648335" y="1410564"/>
                </a:lnTo>
                <a:lnTo>
                  <a:pt x="648018" y="1413750"/>
                </a:lnTo>
                <a:lnTo>
                  <a:pt x="646113" y="1420124"/>
                </a:lnTo>
                <a:lnTo>
                  <a:pt x="644526" y="1426180"/>
                </a:lnTo>
                <a:lnTo>
                  <a:pt x="644208" y="1429685"/>
                </a:lnTo>
                <a:lnTo>
                  <a:pt x="644208" y="1432553"/>
                </a:lnTo>
                <a:lnTo>
                  <a:pt x="644526" y="1435740"/>
                </a:lnTo>
                <a:lnTo>
                  <a:pt x="646113" y="1438289"/>
                </a:lnTo>
                <a:lnTo>
                  <a:pt x="648335" y="1441158"/>
                </a:lnTo>
                <a:lnTo>
                  <a:pt x="651510" y="1444026"/>
                </a:lnTo>
                <a:lnTo>
                  <a:pt x="655638" y="1446575"/>
                </a:lnTo>
                <a:lnTo>
                  <a:pt x="660718" y="1449125"/>
                </a:lnTo>
                <a:lnTo>
                  <a:pt x="655956" y="1462191"/>
                </a:lnTo>
                <a:lnTo>
                  <a:pt x="650241" y="1473983"/>
                </a:lnTo>
                <a:lnTo>
                  <a:pt x="644526" y="1484818"/>
                </a:lnTo>
                <a:lnTo>
                  <a:pt x="639128" y="1494697"/>
                </a:lnTo>
                <a:lnTo>
                  <a:pt x="632460" y="1503939"/>
                </a:lnTo>
                <a:lnTo>
                  <a:pt x="626428" y="1512544"/>
                </a:lnTo>
                <a:lnTo>
                  <a:pt x="620079" y="1520511"/>
                </a:lnTo>
                <a:lnTo>
                  <a:pt x="614046" y="1528160"/>
                </a:lnTo>
                <a:lnTo>
                  <a:pt x="601346" y="1542819"/>
                </a:lnTo>
                <a:lnTo>
                  <a:pt x="595313" y="1549830"/>
                </a:lnTo>
                <a:lnTo>
                  <a:pt x="589280" y="1557479"/>
                </a:lnTo>
                <a:lnTo>
                  <a:pt x="583566" y="1565128"/>
                </a:lnTo>
                <a:lnTo>
                  <a:pt x="578168" y="1573414"/>
                </a:lnTo>
                <a:lnTo>
                  <a:pt x="573406" y="1582655"/>
                </a:lnTo>
                <a:lnTo>
                  <a:pt x="568960" y="1591897"/>
                </a:lnTo>
                <a:lnTo>
                  <a:pt x="565786" y="1589029"/>
                </a:lnTo>
                <a:lnTo>
                  <a:pt x="562929" y="1586161"/>
                </a:lnTo>
                <a:lnTo>
                  <a:pt x="560706" y="1583930"/>
                </a:lnTo>
                <a:lnTo>
                  <a:pt x="557848" y="1582974"/>
                </a:lnTo>
                <a:lnTo>
                  <a:pt x="555943" y="1581699"/>
                </a:lnTo>
                <a:lnTo>
                  <a:pt x="553721" y="1581381"/>
                </a:lnTo>
                <a:lnTo>
                  <a:pt x="551815" y="1581381"/>
                </a:lnTo>
                <a:lnTo>
                  <a:pt x="550229" y="1581699"/>
                </a:lnTo>
                <a:lnTo>
                  <a:pt x="548323" y="1582018"/>
                </a:lnTo>
                <a:lnTo>
                  <a:pt x="547053" y="1583293"/>
                </a:lnTo>
                <a:lnTo>
                  <a:pt x="544196" y="1585842"/>
                </a:lnTo>
                <a:lnTo>
                  <a:pt x="541655" y="1589348"/>
                </a:lnTo>
                <a:lnTo>
                  <a:pt x="539115" y="1593172"/>
                </a:lnTo>
                <a:lnTo>
                  <a:pt x="536894" y="1596678"/>
                </a:lnTo>
                <a:lnTo>
                  <a:pt x="534036" y="1599865"/>
                </a:lnTo>
                <a:lnTo>
                  <a:pt x="531178" y="1602733"/>
                </a:lnTo>
                <a:lnTo>
                  <a:pt x="529591" y="1603689"/>
                </a:lnTo>
                <a:lnTo>
                  <a:pt x="528003" y="1604645"/>
                </a:lnTo>
                <a:lnTo>
                  <a:pt x="526098" y="1604963"/>
                </a:lnTo>
                <a:lnTo>
                  <a:pt x="524193" y="1604963"/>
                </a:lnTo>
                <a:lnTo>
                  <a:pt x="522605" y="1604645"/>
                </a:lnTo>
                <a:lnTo>
                  <a:pt x="520065" y="1603370"/>
                </a:lnTo>
                <a:lnTo>
                  <a:pt x="517843" y="1601777"/>
                </a:lnTo>
                <a:lnTo>
                  <a:pt x="515303" y="1599865"/>
                </a:lnTo>
                <a:lnTo>
                  <a:pt x="512763" y="1597634"/>
                </a:lnTo>
                <a:lnTo>
                  <a:pt x="509589" y="1594128"/>
                </a:lnTo>
                <a:lnTo>
                  <a:pt x="515303" y="1589667"/>
                </a:lnTo>
                <a:lnTo>
                  <a:pt x="520065" y="1585205"/>
                </a:lnTo>
                <a:lnTo>
                  <a:pt x="524828" y="1580106"/>
                </a:lnTo>
                <a:lnTo>
                  <a:pt x="528956" y="1575325"/>
                </a:lnTo>
                <a:lnTo>
                  <a:pt x="532765" y="1569908"/>
                </a:lnTo>
                <a:lnTo>
                  <a:pt x="536258" y="1565128"/>
                </a:lnTo>
                <a:lnTo>
                  <a:pt x="542926" y="1554611"/>
                </a:lnTo>
                <a:lnTo>
                  <a:pt x="549276" y="1544413"/>
                </a:lnTo>
                <a:lnTo>
                  <a:pt x="555625" y="1534533"/>
                </a:lnTo>
                <a:lnTo>
                  <a:pt x="559118" y="1529753"/>
                </a:lnTo>
                <a:lnTo>
                  <a:pt x="562293" y="1525610"/>
                </a:lnTo>
                <a:lnTo>
                  <a:pt x="566739" y="1521467"/>
                </a:lnTo>
                <a:lnTo>
                  <a:pt x="570866" y="1517643"/>
                </a:lnTo>
                <a:lnTo>
                  <a:pt x="571183" y="1517643"/>
                </a:lnTo>
                <a:lnTo>
                  <a:pt x="571818" y="1518280"/>
                </a:lnTo>
                <a:lnTo>
                  <a:pt x="574358" y="1519236"/>
                </a:lnTo>
                <a:lnTo>
                  <a:pt x="581026" y="1524335"/>
                </a:lnTo>
                <a:lnTo>
                  <a:pt x="587376" y="1529116"/>
                </a:lnTo>
                <a:lnTo>
                  <a:pt x="589915" y="1530709"/>
                </a:lnTo>
                <a:lnTo>
                  <a:pt x="591186" y="1531028"/>
                </a:lnTo>
                <a:lnTo>
                  <a:pt x="591820" y="1531028"/>
                </a:lnTo>
                <a:lnTo>
                  <a:pt x="594043" y="1530391"/>
                </a:lnTo>
                <a:lnTo>
                  <a:pt x="596265" y="1528797"/>
                </a:lnTo>
                <a:lnTo>
                  <a:pt x="598488" y="1526885"/>
                </a:lnTo>
                <a:lnTo>
                  <a:pt x="600393" y="1524335"/>
                </a:lnTo>
                <a:lnTo>
                  <a:pt x="601981" y="1520830"/>
                </a:lnTo>
                <a:lnTo>
                  <a:pt x="603568" y="1517324"/>
                </a:lnTo>
                <a:lnTo>
                  <a:pt x="607061" y="1509994"/>
                </a:lnTo>
                <a:lnTo>
                  <a:pt x="609918" y="1502346"/>
                </a:lnTo>
                <a:lnTo>
                  <a:pt x="613093" y="1495335"/>
                </a:lnTo>
                <a:lnTo>
                  <a:pt x="614998" y="1492467"/>
                </a:lnTo>
                <a:lnTo>
                  <a:pt x="616586" y="1489917"/>
                </a:lnTo>
                <a:lnTo>
                  <a:pt x="618491" y="1488005"/>
                </a:lnTo>
                <a:lnTo>
                  <a:pt x="621031" y="1486412"/>
                </a:lnTo>
                <a:lnTo>
                  <a:pt x="621031" y="1483225"/>
                </a:lnTo>
                <a:lnTo>
                  <a:pt x="620079" y="1480675"/>
                </a:lnTo>
                <a:lnTo>
                  <a:pt x="619444" y="1478444"/>
                </a:lnTo>
                <a:lnTo>
                  <a:pt x="617856" y="1476532"/>
                </a:lnTo>
                <a:lnTo>
                  <a:pt x="616268" y="1475257"/>
                </a:lnTo>
                <a:lnTo>
                  <a:pt x="614363" y="1473983"/>
                </a:lnTo>
                <a:lnTo>
                  <a:pt x="609918" y="1471752"/>
                </a:lnTo>
                <a:lnTo>
                  <a:pt x="604521" y="1468884"/>
                </a:lnTo>
                <a:lnTo>
                  <a:pt x="601663" y="1467290"/>
                </a:lnTo>
                <a:lnTo>
                  <a:pt x="598488" y="1465059"/>
                </a:lnTo>
                <a:lnTo>
                  <a:pt x="595630" y="1462510"/>
                </a:lnTo>
                <a:lnTo>
                  <a:pt x="592138" y="1459004"/>
                </a:lnTo>
                <a:lnTo>
                  <a:pt x="588963" y="1454861"/>
                </a:lnTo>
                <a:lnTo>
                  <a:pt x="585471" y="1450081"/>
                </a:lnTo>
                <a:lnTo>
                  <a:pt x="589915" y="1450081"/>
                </a:lnTo>
                <a:lnTo>
                  <a:pt x="593726" y="1449762"/>
                </a:lnTo>
                <a:lnTo>
                  <a:pt x="597536" y="1448806"/>
                </a:lnTo>
                <a:lnTo>
                  <a:pt x="601028" y="1448169"/>
                </a:lnTo>
                <a:lnTo>
                  <a:pt x="603886" y="1446894"/>
                </a:lnTo>
                <a:lnTo>
                  <a:pt x="606425" y="1445938"/>
                </a:lnTo>
                <a:lnTo>
                  <a:pt x="609283" y="1444345"/>
                </a:lnTo>
                <a:lnTo>
                  <a:pt x="611505" y="1442433"/>
                </a:lnTo>
                <a:lnTo>
                  <a:pt x="613728" y="1440520"/>
                </a:lnTo>
                <a:lnTo>
                  <a:pt x="615633" y="1438608"/>
                </a:lnTo>
                <a:lnTo>
                  <a:pt x="619126" y="1434147"/>
                </a:lnTo>
                <a:lnTo>
                  <a:pt x="621983" y="1429048"/>
                </a:lnTo>
                <a:lnTo>
                  <a:pt x="624523" y="1423949"/>
                </a:lnTo>
                <a:lnTo>
                  <a:pt x="630238" y="1412794"/>
                </a:lnTo>
                <a:lnTo>
                  <a:pt x="633731" y="1407377"/>
                </a:lnTo>
                <a:lnTo>
                  <a:pt x="637541" y="1401959"/>
                </a:lnTo>
                <a:lnTo>
                  <a:pt x="641668" y="1396860"/>
                </a:lnTo>
                <a:lnTo>
                  <a:pt x="644208" y="1394310"/>
                </a:lnTo>
                <a:lnTo>
                  <a:pt x="647383" y="1392080"/>
                </a:lnTo>
                <a:lnTo>
                  <a:pt x="650241" y="1389849"/>
                </a:lnTo>
                <a:lnTo>
                  <a:pt x="653733" y="1387937"/>
                </a:lnTo>
                <a:lnTo>
                  <a:pt x="657226" y="1385706"/>
                </a:lnTo>
                <a:lnTo>
                  <a:pt x="661353" y="1384113"/>
                </a:lnTo>
                <a:lnTo>
                  <a:pt x="661988" y="1382201"/>
                </a:lnTo>
                <a:lnTo>
                  <a:pt x="662305" y="1380288"/>
                </a:lnTo>
                <a:lnTo>
                  <a:pt x="662623" y="1378695"/>
                </a:lnTo>
                <a:lnTo>
                  <a:pt x="662305" y="1377739"/>
                </a:lnTo>
                <a:lnTo>
                  <a:pt x="661988" y="1376464"/>
                </a:lnTo>
                <a:lnTo>
                  <a:pt x="661353" y="1375508"/>
                </a:lnTo>
                <a:lnTo>
                  <a:pt x="660401" y="1375189"/>
                </a:lnTo>
                <a:lnTo>
                  <a:pt x="659449" y="1374233"/>
                </a:lnTo>
                <a:lnTo>
                  <a:pt x="657226" y="1373915"/>
                </a:lnTo>
                <a:lnTo>
                  <a:pt x="654686" y="1374233"/>
                </a:lnTo>
                <a:lnTo>
                  <a:pt x="653098" y="1375508"/>
                </a:lnTo>
                <a:lnTo>
                  <a:pt x="651193" y="1377101"/>
                </a:lnTo>
                <a:lnTo>
                  <a:pt x="647383" y="1371684"/>
                </a:lnTo>
                <a:lnTo>
                  <a:pt x="646113" y="1369453"/>
                </a:lnTo>
                <a:lnTo>
                  <a:pt x="645478" y="1367541"/>
                </a:lnTo>
                <a:lnTo>
                  <a:pt x="644526" y="1365629"/>
                </a:lnTo>
                <a:lnTo>
                  <a:pt x="644526" y="1364035"/>
                </a:lnTo>
                <a:lnTo>
                  <a:pt x="644526" y="1362442"/>
                </a:lnTo>
                <a:lnTo>
                  <a:pt x="645478" y="1361486"/>
                </a:lnTo>
                <a:lnTo>
                  <a:pt x="646113" y="1360211"/>
                </a:lnTo>
                <a:lnTo>
                  <a:pt x="647066" y="1359255"/>
                </a:lnTo>
                <a:lnTo>
                  <a:pt x="649605" y="1357980"/>
                </a:lnTo>
                <a:lnTo>
                  <a:pt x="653098" y="1357024"/>
                </a:lnTo>
                <a:lnTo>
                  <a:pt x="657226" y="1356068"/>
                </a:lnTo>
                <a:lnTo>
                  <a:pt x="665798" y="1355431"/>
                </a:lnTo>
                <a:lnTo>
                  <a:pt x="674688" y="1354475"/>
                </a:lnTo>
                <a:lnTo>
                  <a:pt x="678815" y="1353837"/>
                </a:lnTo>
                <a:lnTo>
                  <a:pt x="682308" y="1353200"/>
                </a:lnTo>
                <a:lnTo>
                  <a:pt x="684848" y="1351606"/>
                </a:lnTo>
                <a:lnTo>
                  <a:pt x="686118" y="1350332"/>
                </a:lnTo>
                <a:close/>
                <a:moveTo>
                  <a:pt x="755119" y="1309689"/>
                </a:moveTo>
                <a:lnTo>
                  <a:pt x="757642" y="1309689"/>
                </a:lnTo>
                <a:lnTo>
                  <a:pt x="760482" y="1310006"/>
                </a:lnTo>
                <a:lnTo>
                  <a:pt x="762690" y="1311276"/>
                </a:lnTo>
                <a:lnTo>
                  <a:pt x="765215" y="1312546"/>
                </a:lnTo>
                <a:lnTo>
                  <a:pt x="767424" y="1314452"/>
                </a:lnTo>
                <a:lnTo>
                  <a:pt x="769633" y="1317309"/>
                </a:lnTo>
                <a:lnTo>
                  <a:pt x="771526" y="1320166"/>
                </a:lnTo>
                <a:lnTo>
                  <a:pt x="761744" y="1329374"/>
                </a:lnTo>
                <a:lnTo>
                  <a:pt x="754803" y="1336677"/>
                </a:lnTo>
                <a:lnTo>
                  <a:pt x="749754" y="1342391"/>
                </a:lnTo>
                <a:lnTo>
                  <a:pt x="745653" y="1346837"/>
                </a:lnTo>
                <a:lnTo>
                  <a:pt x="741866" y="1351281"/>
                </a:lnTo>
                <a:lnTo>
                  <a:pt x="737764" y="1354774"/>
                </a:lnTo>
                <a:lnTo>
                  <a:pt x="732401" y="1358584"/>
                </a:lnTo>
                <a:lnTo>
                  <a:pt x="723881" y="1363664"/>
                </a:lnTo>
                <a:lnTo>
                  <a:pt x="722935" y="1362076"/>
                </a:lnTo>
                <a:lnTo>
                  <a:pt x="721672" y="1360489"/>
                </a:lnTo>
                <a:lnTo>
                  <a:pt x="721356" y="1358584"/>
                </a:lnTo>
                <a:lnTo>
                  <a:pt x="721041" y="1356679"/>
                </a:lnTo>
                <a:lnTo>
                  <a:pt x="720725" y="1354457"/>
                </a:lnTo>
                <a:lnTo>
                  <a:pt x="721041" y="1351916"/>
                </a:lnTo>
                <a:lnTo>
                  <a:pt x="722303" y="1346519"/>
                </a:lnTo>
                <a:lnTo>
                  <a:pt x="723881" y="1340804"/>
                </a:lnTo>
                <a:lnTo>
                  <a:pt x="726721" y="1334771"/>
                </a:lnTo>
                <a:lnTo>
                  <a:pt x="729876" y="1329374"/>
                </a:lnTo>
                <a:lnTo>
                  <a:pt x="733662" y="1323976"/>
                </a:lnTo>
                <a:lnTo>
                  <a:pt x="738395" y="1319214"/>
                </a:lnTo>
                <a:lnTo>
                  <a:pt x="742813" y="1315086"/>
                </a:lnTo>
                <a:lnTo>
                  <a:pt x="745337" y="1313181"/>
                </a:lnTo>
                <a:lnTo>
                  <a:pt x="747546" y="1311911"/>
                </a:lnTo>
                <a:lnTo>
                  <a:pt x="750385" y="1310641"/>
                </a:lnTo>
                <a:lnTo>
                  <a:pt x="752910" y="1310006"/>
                </a:lnTo>
                <a:close/>
                <a:moveTo>
                  <a:pt x="751017" y="1257300"/>
                </a:moveTo>
                <a:lnTo>
                  <a:pt x="753903" y="1257300"/>
                </a:lnTo>
                <a:lnTo>
                  <a:pt x="757431" y="1257615"/>
                </a:lnTo>
                <a:lnTo>
                  <a:pt x="759996" y="1258246"/>
                </a:lnTo>
                <a:lnTo>
                  <a:pt x="763204" y="1259508"/>
                </a:lnTo>
                <a:lnTo>
                  <a:pt x="765448" y="1260454"/>
                </a:lnTo>
                <a:lnTo>
                  <a:pt x="768014" y="1262348"/>
                </a:lnTo>
                <a:lnTo>
                  <a:pt x="769939" y="1264556"/>
                </a:lnTo>
                <a:lnTo>
                  <a:pt x="765128" y="1268657"/>
                </a:lnTo>
                <a:lnTo>
                  <a:pt x="759996" y="1272127"/>
                </a:lnTo>
                <a:lnTo>
                  <a:pt x="755506" y="1274335"/>
                </a:lnTo>
                <a:lnTo>
                  <a:pt x="751337" y="1276228"/>
                </a:lnTo>
                <a:lnTo>
                  <a:pt x="747168" y="1277490"/>
                </a:lnTo>
                <a:lnTo>
                  <a:pt x="743320" y="1278121"/>
                </a:lnTo>
                <a:lnTo>
                  <a:pt x="736906" y="1279383"/>
                </a:lnTo>
                <a:lnTo>
                  <a:pt x="733698" y="1280014"/>
                </a:lnTo>
                <a:lnTo>
                  <a:pt x="730813" y="1281275"/>
                </a:lnTo>
                <a:lnTo>
                  <a:pt x="728567" y="1283168"/>
                </a:lnTo>
                <a:lnTo>
                  <a:pt x="726322" y="1285692"/>
                </a:lnTo>
                <a:lnTo>
                  <a:pt x="723756" y="1289162"/>
                </a:lnTo>
                <a:lnTo>
                  <a:pt x="722474" y="1293579"/>
                </a:lnTo>
                <a:lnTo>
                  <a:pt x="720870" y="1299573"/>
                </a:lnTo>
                <a:lnTo>
                  <a:pt x="719587" y="1306513"/>
                </a:lnTo>
                <a:lnTo>
                  <a:pt x="716060" y="1304304"/>
                </a:lnTo>
                <a:lnTo>
                  <a:pt x="712852" y="1302096"/>
                </a:lnTo>
                <a:lnTo>
                  <a:pt x="710607" y="1299573"/>
                </a:lnTo>
                <a:lnTo>
                  <a:pt x="708683" y="1296734"/>
                </a:lnTo>
                <a:lnTo>
                  <a:pt x="707400" y="1294210"/>
                </a:lnTo>
                <a:lnTo>
                  <a:pt x="706759" y="1291686"/>
                </a:lnTo>
                <a:lnTo>
                  <a:pt x="706438" y="1289162"/>
                </a:lnTo>
                <a:lnTo>
                  <a:pt x="706759" y="1286323"/>
                </a:lnTo>
                <a:lnTo>
                  <a:pt x="707079" y="1283799"/>
                </a:lnTo>
                <a:lnTo>
                  <a:pt x="708363" y="1281275"/>
                </a:lnTo>
                <a:lnTo>
                  <a:pt x="709966" y="1278436"/>
                </a:lnTo>
                <a:lnTo>
                  <a:pt x="711248" y="1276228"/>
                </a:lnTo>
                <a:lnTo>
                  <a:pt x="713494" y="1273704"/>
                </a:lnTo>
                <a:lnTo>
                  <a:pt x="716060" y="1271496"/>
                </a:lnTo>
                <a:lnTo>
                  <a:pt x="718304" y="1269603"/>
                </a:lnTo>
                <a:lnTo>
                  <a:pt x="721191" y="1267395"/>
                </a:lnTo>
                <a:lnTo>
                  <a:pt x="727284" y="1263609"/>
                </a:lnTo>
                <a:lnTo>
                  <a:pt x="733698" y="1260454"/>
                </a:lnTo>
                <a:lnTo>
                  <a:pt x="740754" y="1258562"/>
                </a:lnTo>
                <a:lnTo>
                  <a:pt x="743961" y="1257931"/>
                </a:lnTo>
                <a:lnTo>
                  <a:pt x="747489" y="1257615"/>
                </a:lnTo>
                <a:close/>
                <a:moveTo>
                  <a:pt x="7000749" y="1230314"/>
                </a:moveTo>
                <a:lnTo>
                  <a:pt x="7004284" y="1233457"/>
                </a:lnTo>
                <a:lnTo>
                  <a:pt x="7007177" y="1236287"/>
                </a:lnTo>
                <a:lnTo>
                  <a:pt x="7010391" y="1239430"/>
                </a:lnTo>
                <a:lnTo>
                  <a:pt x="7012640" y="1242259"/>
                </a:lnTo>
                <a:lnTo>
                  <a:pt x="7016818" y="1248232"/>
                </a:lnTo>
                <a:lnTo>
                  <a:pt x="7020354" y="1254205"/>
                </a:lnTo>
                <a:lnTo>
                  <a:pt x="7022604" y="1260177"/>
                </a:lnTo>
                <a:lnTo>
                  <a:pt x="7024532" y="1266151"/>
                </a:lnTo>
                <a:lnTo>
                  <a:pt x="7025496" y="1272123"/>
                </a:lnTo>
                <a:lnTo>
                  <a:pt x="7026460" y="1278096"/>
                </a:lnTo>
                <a:lnTo>
                  <a:pt x="7027425" y="1290041"/>
                </a:lnTo>
                <a:lnTo>
                  <a:pt x="7028067" y="1296014"/>
                </a:lnTo>
                <a:lnTo>
                  <a:pt x="7029032" y="1301987"/>
                </a:lnTo>
                <a:lnTo>
                  <a:pt x="7029996" y="1307959"/>
                </a:lnTo>
                <a:lnTo>
                  <a:pt x="7031924" y="1313618"/>
                </a:lnTo>
                <a:lnTo>
                  <a:pt x="7034174" y="1319591"/>
                </a:lnTo>
                <a:lnTo>
                  <a:pt x="7037388" y="1325564"/>
                </a:lnTo>
                <a:lnTo>
                  <a:pt x="7033210" y="1322420"/>
                </a:lnTo>
                <a:lnTo>
                  <a:pt x="7029032" y="1318962"/>
                </a:lnTo>
                <a:lnTo>
                  <a:pt x="7023568" y="1314247"/>
                </a:lnTo>
                <a:lnTo>
                  <a:pt x="7017783" y="1309217"/>
                </a:lnTo>
                <a:lnTo>
                  <a:pt x="7011676" y="1302616"/>
                </a:lnTo>
                <a:lnTo>
                  <a:pt x="7005248" y="1296014"/>
                </a:lnTo>
                <a:lnTo>
                  <a:pt x="6999463" y="1288470"/>
                </a:lnTo>
                <a:lnTo>
                  <a:pt x="6994321" y="1280611"/>
                </a:lnTo>
                <a:lnTo>
                  <a:pt x="6992071" y="1277153"/>
                </a:lnTo>
                <a:lnTo>
                  <a:pt x="6989500" y="1272752"/>
                </a:lnTo>
                <a:lnTo>
                  <a:pt x="6988214" y="1269294"/>
                </a:lnTo>
                <a:lnTo>
                  <a:pt x="6986607" y="1265207"/>
                </a:lnTo>
                <a:lnTo>
                  <a:pt x="6985964" y="1261435"/>
                </a:lnTo>
                <a:lnTo>
                  <a:pt x="6985000" y="1257663"/>
                </a:lnTo>
                <a:lnTo>
                  <a:pt x="6985000" y="1253576"/>
                </a:lnTo>
                <a:lnTo>
                  <a:pt x="6985321" y="1249804"/>
                </a:lnTo>
                <a:lnTo>
                  <a:pt x="6986286" y="1246346"/>
                </a:lnTo>
                <a:lnTo>
                  <a:pt x="6987893" y="1242574"/>
                </a:lnTo>
                <a:lnTo>
                  <a:pt x="6990142" y="1239430"/>
                </a:lnTo>
                <a:lnTo>
                  <a:pt x="6993035" y="1236287"/>
                </a:lnTo>
                <a:lnTo>
                  <a:pt x="6996570" y="1233457"/>
                </a:lnTo>
                <a:close/>
                <a:moveTo>
                  <a:pt x="831533" y="1158874"/>
                </a:moveTo>
                <a:lnTo>
                  <a:pt x="834391" y="1159192"/>
                </a:lnTo>
                <a:lnTo>
                  <a:pt x="837248" y="1159827"/>
                </a:lnTo>
                <a:lnTo>
                  <a:pt x="840106" y="1160462"/>
                </a:lnTo>
                <a:lnTo>
                  <a:pt x="843281" y="1162049"/>
                </a:lnTo>
                <a:lnTo>
                  <a:pt x="846138" y="1163002"/>
                </a:lnTo>
                <a:lnTo>
                  <a:pt x="849313" y="1164907"/>
                </a:lnTo>
                <a:lnTo>
                  <a:pt x="852488" y="1167129"/>
                </a:lnTo>
                <a:lnTo>
                  <a:pt x="849313" y="1167764"/>
                </a:lnTo>
                <a:lnTo>
                  <a:pt x="846138" y="1168082"/>
                </a:lnTo>
                <a:lnTo>
                  <a:pt x="843599" y="1168717"/>
                </a:lnTo>
                <a:lnTo>
                  <a:pt x="840424" y="1169669"/>
                </a:lnTo>
                <a:lnTo>
                  <a:pt x="837883" y="1170622"/>
                </a:lnTo>
                <a:lnTo>
                  <a:pt x="835343" y="1172209"/>
                </a:lnTo>
                <a:lnTo>
                  <a:pt x="829945" y="1175067"/>
                </a:lnTo>
                <a:lnTo>
                  <a:pt x="825183" y="1179194"/>
                </a:lnTo>
                <a:lnTo>
                  <a:pt x="820421" y="1183957"/>
                </a:lnTo>
                <a:lnTo>
                  <a:pt x="816293" y="1189037"/>
                </a:lnTo>
                <a:lnTo>
                  <a:pt x="812165" y="1194752"/>
                </a:lnTo>
                <a:lnTo>
                  <a:pt x="808356" y="1200467"/>
                </a:lnTo>
                <a:lnTo>
                  <a:pt x="805180" y="1206499"/>
                </a:lnTo>
                <a:lnTo>
                  <a:pt x="802005" y="1212532"/>
                </a:lnTo>
                <a:lnTo>
                  <a:pt x="799148" y="1218564"/>
                </a:lnTo>
                <a:lnTo>
                  <a:pt x="794068" y="1230312"/>
                </a:lnTo>
                <a:lnTo>
                  <a:pt x="790258" y="1240472"/>
                </a:lnTo>
                <a:lnTo>
                  <a:pt x="792163" y="1242059"/>
                </a:lnTo>
                <a:lnTo>
                  <a:pt x="793750" y="1242694"/>
                </a:lnTo>
                <a:lnTo>
                  <a:pt x="795655" y="1243012"/>
                </a:lnTo>
                <a:lnTo>
                  <a:pt x="797244" y="1243012"/>
                </a:lnTo>
                <a:lnTo>
                  <a:pt x="798513" y="1242694"/>
                </a:lnTo>
                <a:lnTo>
                  <a:pt x="800100" y="1242377"/>
                </a:lnTo>
                <a:lnTo>
                  <a:pt x="802958" y="1240789"/>
                </a:lnTo>
                <a:lnTo>
                  <a:pt x="805498" y="1238884"/>
                </a:lnTo>
                <a:lnTo>
                  <a:pt x="808356" y="1236344"/>
                </a:lnTo>
                <a:lnTo>
                  <a:pt x="811213" y="1234122"/>
                </a:lnTo>
                <a:lnTo>
                  <a:pt x="813754" y="1232217"/>
                </a:lnTo>
                <a:lnTo>
                  <a:pt x="815658" y="1236344"/>
                </a:lnTo>
                <a:lnTo>
                  <a:pt x="817246" y="1240789"/>
                </a:lnTo>
                <a:lnTo>
                  <a:pt x="817881" y="1245869"/>
                </a:lnTo>
                <a:lnTo>
                  <a:pt x="817881" y="1250314"/>
                </a:lnTo>
                <a:lnTo>
                  <a:pt x="817563" y="1255077"/>
                </a:lnTo>
                <a:lnTo>
                  <a:pt x="816610" y="1260157"/>
                </a:lnTo>
                <a:lnTo>
                  <a:pt x="815340" y="1264602"/>
                </a:lnTo>
                <a:lnTo>
                  <a:pt x="813435" y="1268729"/>
                </a:lnTo>
                <a:lnTo>
                  <a:pt x="810579" y="1272857"/>
                </a:lnTo>
                <a:lnTo>
                  <a:pt x="807721" y="1276984"/>
                </a:lnTo>
                <a:lnTo>
                  <a:pt x="804546" y="1280477"/>
                </a:lnTo>
                <a:lnTo>
                  <a:pt x="801053" y="1283017"/>
                </a:lnTo>
                <a:lnTo>
                  <a:pt x="796925" y="1285557"/>
                </a:lnTo>
                <a:lnTo>
                  <a:pt x="792163" y="1287462"/>
                </a:lnTo>
                <a:lnTo>
                  <a:pt x="787718" y="1288732"/>
                </a:lnTo>
                <a:lnTo>
                  <a:pt x="782955" y="1289049"/>
                </a:lnTo>
                <a:lnTo>
                  <a:pt x="782955" y="1283969"/>
                </a:lnTo>
                <a:lnTo>
                  <a:pt x="783273" y="1278889"/>
                </a:lnTo>
                <a:lnTo>
                  <a:pt x="784225" y="1268729"/>
                </a:lnTo>
                <a:lnTo>
                  <a:pt x="785178" y="1258887"/>
                </a:lnTo>
                <a:lnTo>
                  <a:pt x="785495" y="1253489"/>
                </a:lnTo>
                <a:lnTo>
                  <a:pt x="785495" y="1248727"/>
                </a:lnTo>
                <a:lnTo>
                  <a:pt x="785178" y="1243964"/>
                </a:lnTo>
                <a:lnTo>
                  <a:pt x="784861" y="1238567"/>
                </a:lnTo>
                <a:lnTo>
                  <a:pt x="783590" y="1233804"/>
                </a:lnTo>
                <a:lnTo>
                  <a:pt x="781686" y="1228724"/>
                </a:lnTo>
                <a:lnTo>
                  <a:pt x="779463" y="1223327"/>
                </a:lnTo>
                <a:lnTo>
                  <a:pt x="776923" y="1218564"/>
                </a:lnTo>
                <a:lnTo>
                  <a:pt x="773113" y="1213802"/>
                </a:lnTo>
                <a:lnTo>
                  <a:pt x="768351" y="1208722"/>
                </a:lnTo>
                <a:lnTo>
                  <a:pt x="778193" y="1197927"/>
                </a:lnTo>
                <a:lnTo>
                  <a:pt x="787718" y="1187132"/>
                </a:lnTo>
                <a:lnTo>
                  <a:pt x="792480" y="1182052"/>
                </a:lnTo>
                <a:lnTo>
                  <a:pt x="797561" y="1176972"/>
                </a:lnTo>
                <a:lnTo>
                  <a:pt x="802323" y="1172209"/>
                </a:lnTo>
                <a:lnTo>
                  <a:pt x="807721" y="1168399"/>
                </a:lnTo>
                <a:lnTo>
                  <a:pt x="812483" y="1164589"/>
                </a:lnTo>
                <a:lnTo>
                  <a:pt x="817881" y="1162049"/>
                </a:lnTo>
                <a:lnTo>
                  <a:pt x="820421" y="1160779"/>
                </a:lnTo>
                <a:lnTo>
                  <a:pt x="823278" y="1160144"/>
                </a:lnTo>
                <a:lnTo>
                  <a:pt x="825818" y="1159827"/>
                </a:lnTo>
                <a:lnTo>
                  <a:pt x="828993" y="1159192"/>
                </a:lnTo>
                <a:close/>
                <a:moveTo>
                  <a:pt x="853482" y="1109662"/>
                </a:moveTo>
                <a:lnTo>
                  <a:pt x="854422" y="1116330"/>
                </a:lnTo>
                <a:lnTo>
                  <a:pt x="855990" y="1121092"/>
                </a:lnTo>
                <a:lnTo>
                  <a:pt x="856931" y="1122997"/>
                </a:lnTo>
                <a:lnTo>
                  <a:pt x="857557" y="1124902"/>
                </a:lnTo>
                <a:lnTo>
                  <a:pt x="858811" y="1126172"/>
                </a:lnTo>
                <a:lnTo>
                  <a:pt x="859752" y="1127125"/>
                </a:lnTo>
                <a:lnTo>
                  <a:pt x="861319" y="1128395"/>
                </a:lnTo>
                <a:lnTo>
                  <a:pt x="862260" y="1128713"/>
                </a:lnTo>
                <a:lnTo>
                  <a:pt x="865395" y="1129665"/>
                </a:lnTo>
                <a:lnTo>
                  <a:pt x="868216" y="1130300"/>
                </a:lnTo>
                <a:lnTo>
                  <a:pt x="871978" y="1130300"/>
                </a:lnTo>
                <a:lnTo>
                  <a:pt x="879502" y="1130300"/>
                </a:lnTo>
                <a:lnTo>
                  <a:pt x="883578" y="1130617"/>
                </a:lnTo>
                <a:lnTo>
                  <a:pt x="887967" y="1131252"/>
                </a:lnTo>
                <a:lnTo>
                  <a:pt x="892669" y="1132840"/>
                </a:lnTo>
                <a:lnTo>
                  <a:pt x="897058" y="1135380"/>
                </a:lnTo>
                <a:lnTo>
                  <a:pt x="899253" y="1136968"/>
                </a:lnTo>
                <a:lnTo>
                  <a:pt x="901447" y="1138873"/>
                </a:lnTo>
                <a:lnTo>
                  <a:pt x="903642" y="1141095"/>
                </a:lnTo>
                <a:lnTo>
                  <a:pt x="906464" y="1143635"/>
                </a:lnTo>
                <a:lnTo>
                  <a:pt x="902388" y="1147763"/>
                </a:lnTo>
                <a:lnTo>
                  <a:pt x="897999" y="1151255"/>
                </a:lnTo>
                <a:lnTo>
                  <a:pt x="893610" y="1153478"/>
                </a:lnTo>
                <a:lnTo>
                  <a:pt x="889535" y="1155065"/>
                </a:lnTo>
                <a:lnTo>
                  <a:pt x="885145" y="1155700"/>
                </a:lnTo>
                <a:lnTo>
                  <a:pt x="880130" y="1155700"/>
                </a:lnTo>
                <a:lnTo>
                  <a:pt x="875740" y="1155065"/>
                </a:lnTo>
                <a:lnTo>
                  <a:pt x="871038" y="1153795"/>
                </a:lnTo>
                <a:lnTo>
                  <a:pt x="866022" y="1152525"/>
                </a:lnTo>
                <a:lnTo>
                  <a:pt x="861319" y="1150303"/>
                </a:lnTo>
                <a:lnTo>
                  <a:pt x="856303" y="1147763"/>
                </a:lnTo>
                <a:lnTo>
                  <a:pt x="851601" y="1145223"/>
                </a:lnTo>
                <a:lnTo>
                  <a:pt x="841882" y="1139508"/>
                </a:lnTo>
                <a:lnTo>
                  <a:pt x="831850" y="1133475"/>
                </a:lnTo>
                <a:close/>
                <a:moveTo>
                  <a:pt x="6998652" y="1081089"/>
                </a:moveTo>
                <a:lnTo>
                  <a:pt x="7012305" y="1094983"/>
                </a:lnTo>
                <a:lnTo>
                  <a:pt x="7025322" y="1108879"/>
                </a:lnTo>
                <a:lnTo>
                  <a:pt x="7051675" y="1137616"/>
                </a:lnTo>
                <a:lnTo>
                  <a:pt x="7049770" y="1138564"/>
                </a:lnTo>
                <a:lnTo>
                  <a:pt x="7047865" y="1139195"/>
                </a:lnTo>
                <a:lnTo>
                  <a:pt x="7045642" y="1139511"/>
                </a:lnTo>
                <a:lnTo>
                  <a:pt x="7043102" y="1139827"/>
                </a:lnTo>
                <a:lnTo>
                  <a:pt x="7039928" y="1139827"/>
                </a:lnTo>
                <a:lnTo>
                  <a:pt x="7037388" y="1139511"/>
                </a:lnTo>
                <a:lnTo>
                  <a:pt x="7031038" y="1138248"/>
                </a:lnTo>
                <a:lnTo>
                  <a:pt x="7024370" y="1136353"/>
                </a:lnTo>
                <a:lnTo>
                  <a:pt x="7017385" y="1133195"/>
                </a:lnTo>
                <a:lnTo>
                  <a:pt x="7010718" y="1129406"/>
                </a:lnTo>
                <a:lnTo>
                  <a:pt x="7004685" y="1125300"/>
                </a:lnTo>
                <a:lnTo>
                  <a:pt x="6998970" y="1120879"/>
                </a:lnTo>
                <a:lnTo>
                  <a:pt x="6996430" y="1118353"/>
                </a:lnTo>
                <a:lnTo>
                  <a:pt x="6994208" y="1115510"/>
                </a:lnTo>
                <a:lnTo>
                  <a:pt x="6992302" y="1112984"/>
                </a:lnTo>
                <a:lnTo>
                  <a:pt x="6990715" y="1110458"/>
                </a:lnTo>
                <a:lnTo>
                  <a:pt x="6989445" y="1107300"/>
                </a:lnTo>
                <a:lnTo>
                  <a:pt x="6988492" y="1104773"/>
                </a:lnTo>
                <a:lnTo>
                  <a:pt x="6988175" y="1101616"/>
                </a:lnTo>
                <a:lnTo>
                  <a:pt x="6988175" y="1098773"/>
                </a:lnTo>
                <a:lnTo>
                  <a:pt x="6988492" y="1095615"/>
                </a:lnTo>
                <a:lnTo>
                  <a:pt x="6989128" y="1092773"/>
                </a:lnTo>
                <a:lnTo>
                  <a:pt x="6990715" y="1089931"/>
                </a:lnTo>
                <a:lnTo>
                  <a:pt x="6992938" y="1087089"/>
                </a:lnTo>
                <a:lnTo>
                  <a:pt x="6995160" y="1083931"/>
                </a:lnTo>
                <a:close/>
                <a:moveTo>
                  <a:pt x="1190308" y="976314"/>
                </a:moveTo>
                <a:lnTo>
                  <a:pt x="1192848" y="976945"/>
                </a:lnTo>
                <a:lnTo>
                  <a:pt x="1195388" y="977260"/>
                </a:lnTo>
                <a:lnTo>
                  <a:pt x="1198246" y="977576"/>
                </a:lnTo>
                <a:lnTo>
                  <a:pt x="1200786" y="978522"/>
                </a:lnTo>
                <a:lnTo>
                  <a:pt x="1203325" y="979784"/>
                </a:lnTo>
                <a:lnTo>
                  <a:pt x="1206184" y="981362"/>
                </a:lnTo>
                <a:lnTo>
                  <a:pt x="1208723" y="982940"/>
                </a:lnTo>
                <a:lnTo>
                  <a:pt x="1211263" y="985148"/>
                </a:lnTo>
                <a:lnTo>
                  <a:pt x="1214121" y="987357"/>
                </a:lnTo>
                <a:lnTo>
                  <a:pt x="1210946" y="990512"/>
                </a:lnTo>
                <a:lnTo>
                  <a:pt x="1208405" y="993037"/>
                </a:lnTo>
                <a:lnTo>
                  <a:pt x="1205230" y="994299"/>
                </a:lnTo>
                <a:lnTo>
                  <a:pt x="1202373" y="995561"/>
                </a:lnTo>
                <a:lnTo>
                  <a:pt x="1199198" y="996192"/>
                </a:lnTo>
                <a:lnTo>
                  <a:pt x="1196340" y="996192"/>
                </a:lnTo>
                <a:lnTo>
                  <a:pt x="1190626" y="996507"/>
                </a:lnTo>
                <a:lnTo>
                  <a:pt x="1187768" y="996507"/>
                </a:lnTo>
                <a:lnTo>
                  <a:pt x="1184593" y="997138"/>
                </a:lnTo>
                <a:lnTo>
                  <a:pt x="1181735" y="997770"/>
                </a:lnTo>
                <a:lnTo>
                  <a:pt x="1178561" y="999032"/>
                </a:lnTo>
                <a:lnTo>
                  <a:pt x="1176021" y="1000294"/>
                </a:lnTo>
                <a:lnTo>
                  <a:pt x="1172845" y="1003133"/>
                </a:lnTo>
                <a:lnTo>
                  <a:pt x="1169988" y="1006289"/>
                </a:lnTo>
                <a:lnTo>
                  <a:pt x="1167131" y="1011022"/>
                </a:lnTo>
                <a:lnTo>
                  <a:pt x="1192214" y="1038157"/>
                </a:lnTo>
                <a:lnTo>
                  <a:pt x="1196659" y="1039419"/>
                </a:lnTo>
                <a:lnTo>
                  <a:pt x="1200786" y="1039735"/>
                </a:lnTo>
                <a:lnTo>
                  <a:pt x="1204596" y="1040050"/>
                </a:lnTo>
                <a:lnTo>
                  <a:pt x="1208405" y="1040050"/>
                </a:lnTo>
                <a:lnTo>
                  <a:pt x="1211898" y="1040050"/>
                </a:lnTo>
                <a:lnTo>
                  <a:pt x="1215073" y="1039419"/>
                </a:lnTo>
                <a:lnTo>
                  <a:pt x="1218248" y="1038788"/>
                </a:lnTo>
                <a:lnTo>
                  <a:pt x="1220788" y="1037842"/>
                </a:lnTo>
                <a:lnTo>
                  <a:pt x="1223328" y="1036264"/>
                </a:lnTo>
                <a:lnTo>
                  <a:pt x="1226185" y="1035002"/>
                </a:lnTo>
                <a:lnTo>
                  <a:pt x="1230948" y="1031531"/>
                </a:lnTo>
                <a:lnTo>
                  <a:pt x="1235393" y="1027429"/>
                </a:lnTo>
                <a:lnTo>
                  <a:pt x="1239520" y="1022381"/>
                </a:lnTo>
                <a:lnTo>
                  <a:pt x="1248410" y="1011653"/>
                </a:lnTo>
                <a:lnTo>
                  <a:pt x="1252856" y="1005658"/>
                </a:lnTo>
                <a:lnTo>
                  <a:pt x="1257618" y="999978"/>
                </a:lnTo>
                <a:lnTo>
                  <a:pt x="1263015" y="993983"/>
                </a:lnTo>
                <a:lnTo>
                  <a:pt x="1269048" y="987988"/>
                </a:lnTo>
                <a:lnTo>
                  <a:pt x="1276351" y="982309"/>
                </a:lnTo>
                <a:lnTo>
                  <a:pt x="1280161" y="979469"/>
                </a:lnTo>
                <a:lnTo>
                  <a:pt x="1284288" y="976945"/>
                </a:lnTo>
                <a:lnTo>
                  <a:pt x="1290321" y="981993"/>
                </a:lnTo>
                <a:lnTo>
                  <a:pt x="1292543" y="984517"/>
                </a:lnTo>
                <a:lnTo>
                  <a:pt x="1294765" y="987042"/>
                </a:lnTo>
                <a:lnTo>
                  <a:pt x="1296353" y="988935"/>
                </a:lnTo>
                <a:lnTo>
                  <a:pt x="1297306" y="991143"/>
                </a:lnTo>
                <a:lnTo>
                  <a:pt x="1298258" y="993037"/>
                </a:lnTo>
                <a:lnTo>
                  <a:pt x="1298575" y="994930"/>
                </a:lnTo>
                <a:lnTo>
                  <a:pt x="1298575" y="996507"/>
                </a:lnTo>
                <a:lnTo>
                  <a:pt x="1298258" y="998085"/>
                </a:lnTo>
                <a:lnTo>
                  <a:pt x="1297623" y="999978"/>
                </a:lnTo>
                <a:lnTo>
                  <a:pt x="1296988" y="1001556"/>
                </a:lnTo>
                <a:lnTo>
                  <a:pt x="1294765" y="1004396"/>
                </a:lnTo>
                <a:lnTo>
                  <a:pt x="1291591" y="1007235"/>
                </a:lnTo>
                <a:lnTo>
                  <a:pt x="1287781" y="1009759"/>
                </a:lnTo>
                <a:lnTo>
                  <a:pt x="1284288" y="1011968"/>
                </a:lnTo>
                <a:lnTo>
                  <a:pt x="1275398" y="1017017"/>
                </a:lnTo>
                <a:lnTo>
                  <a:pt x="1271588" y="1019541"/>
                </a:lnTo>
                <a:lnTo>
                  <a:pt x="1268096" y="1022065"/>
                </a:lnTo>
                <a:lnTo>
                  <a:pt x="1264603" y="1024905"/>
                </a:lnTo>
                <a:lnTo>
                  <a:pt x="1262380" y="1027745"/>
                </a:lnTo>
                <a:lnTo>
                  <a:pt x="1260793" y="1030269"/>
                </a:lnTo>
                <a:lnTo>
                  <a:pt x="1259205" y="1033109"/>
                </a:lnTo>
                <a:lnTo>
                  <a:pt x="1256666" y="1039419"/>
                </a:lnTo>
                <a:lnTo>
                  <a:pt x="1254443" y="1046045"/>
                </a:lnTo>
                <a:lnTo>
                  <a:pt x="1252221" y="1053303"/>
                </a:lnTo>
                <a:lnTo>
                  <a:pt x="1249998" y="1060244"/>
                </a:lnTo>
                <a:lnTo>
                  <a:pt x="1247140" y="1066870"/>
                </a:lnTo>
                <a:lnTo>
                  <a:pt x="1244601" y="1072865"/>
                </a:lnTo>
                <a:lnTo>
                  <a:pt x="1242695" y="1075390"/>
                </a:lnTo>
                <a:lnTo>
                  <a:pt x="1241108" y="1077914"/>
                </a:lnTo>
                <a:lnTo>
                  <a:pt x="1235075" y="1085171"/>
                </a:lnTo>
                <a:lnTo>
                  <a:pt x="1228726" y="1091797"/>
                </a:lnTo>
                <a:lnTo>
                  <a:pt x="1215391" y="1105049"/>
                </a:lnTo>
                <a:lnTo>
                  <a:pt x="1202373" y="1117670"/>
                </a:lnTo>
                <a:lnTo>
                  <a:pt x="1189039" y="1129976"/>
                </a:lnTo>
                <a:lnTo>
                  <a:pt x="1176656" y="1142597"/>
                </a:lnTo>
                <a:lnTo>
                  <a:pt x="1170941" y="1148592"/>
                </a:lnTo>
                <a:lnTo>
                  <a:pt x="1165225" y="1154587"/>
                </a:lnTo>
                <a:lnTo>
                  <a:pt x="1160463" y="1160898"/>
                </a:lnTo>
                <a:lnTo>
                  <a:pt x="1156336" y="1166893"/>
                </a:lnTo>
                <a:lnTo>
                  <a:pt x="1152525" y="1173203"/>
                </a:lnTo>
                <a:lnTo>
                  <a:pt x="1149033" y="1179514"/>
                </a:lnTo>
                <a:lnTo>
                  <a:pt x="1142683" y="1178567"/>
                </a:lnTo>
                <a:lnTo>
                  <a:pt x="1137921" y="1176990"/>
                </a:lnTo>
                <a:lnTo>
                  <a:pt x="1134428" y="1175412"/>
                </a:lnTo>
                <a:lnTo>
                  <a:pt x="1132840" y="1174465"/>
                </a:lnTo>
                <a:lnTo>
                  <a:pt x="1131888" y="1173203"/>
                </a:lnTo>
                <a:lnTo>
                  <a:pt x="1129984" y="1170995"/>
                </a:lnTo>
                <a:lnTo>
                  <a:pt x="1129030" y="1167840"/>
                </a:lnTo>
                <a:lnTo>
                  <a:pt x="1128396" y="1165000"/>
                </a:lnTo>
                <a:lnTo>
                  <a:pt x="1128396" y="1161529"/>
                </a:lnTo>
                <a:lnTo>
                  <a:pt x="1127761" y="1154587"/>
                </a:lnTo>
                <a:lnTo>
                  <a:pt x="1127126" y="1150485"/>
                </a:lnTo>
                <a:lnTo>
                  <a:pt x="1126173" y="1146068"/>
                </a:lnTo>
                <a:lnTo>
                  <a:pt x="1124268" y="1141966"/>
                </a:lnTo>
                <a:lnTo>
                  <a:pt x="1121728" y="1137549"/>
                </a:lnTo>
                <a:lnTo>
                  <a:pt x="1117918" y="1133131"/>
                </a:lnTo>
                <a:lnTo>
                  <a:pt x="1115060" y="1130923"/>
                </a:lnTo>
                <a:lnTo>
                  <a:pt x="1112520" y="1128714"/>
                </a:lnTo>
                <a:lnTo>
                  <a:pt x="1116648" y="1131238"/>
                </a:lnTo>
                <a:lnTo>
                  <a:pt x="1120776" y="1133447"/>
                </a:lnTo>
                <a:lnTo>
                  <a:pt x="1124586" y="1135024"/>
                </a:lnTo>
                <a:lnTo>
                  <a:pt x="1128713" y="1135971"/>
                </a:lnTo>
                <a:lnTo>
                  <a:pt x="1132840" y="1136918"/>
                </a:lnTo>
                <a:lnTo>
                  <a:pt x="1136650" y="1137233"/>
                </a:lnTo>
                <a:lnTo>
                  <a:pt x="1140778" y="1136918"/>
                </a:lnTo>
                <a:lnTo>
                  <a:pt x="1144905" y="1136602"/>
                </a:lnTo>
                <a:lnTo>
                  <a:pt x="1148715" y="1135655"/>
                </a:lnTo>
                <a:lnTo>
                  <a:pt x="1152844" y="1134709"/>
                </a:lnTo>
                <a:lnTo>
                  <a:pt x="1156654" y="1133131"/>
                </a:lnTo>
                <a:lnTo>
                  <a:pt x="1160463" y="1131238"/>
                </a:lnTo>
                <a:lnTo>
                  <a:pt x="1164273" y="1129345"/>
                </a:lnTo>
                <a:lnTo>
                  <a:pt x="1168083" y="1127136"/>
                </a:lnTo>
                <a:lnTo>
                  <a:pt x="1175068" y="1121772"/>
                </a:lnTo>
                <a:lnTo>
                  <a:pt x="1182370" y="1115777"/>
                </a:lnTo>
                <a:lnTo>
                  <a:pt x="1188720" y="1109151"/>
                </a:lnTo>
                <a:lnTo>
                  <a:pt x="1194753" y="1101894"/>
                </a:lnTo>
                <a:lnTo>
                  <a:pt x="1200468" y="1094953"/>
                </a:lnTo>
                <a:lnTo>
                  <a:pt x="1205230" y="1087380"/>
                </a:lnTo>
                <a:lnTo>
                  <a:pt x="1209993" y="1079807"/>
                </a:lnTo>
                <a:lnTo>
                  <a:pt x="1214121" y="1072865"/>
                </a:lnTo>
                <a:lnTo>
                  <a:pt x="1216978" y="1065924"/>
                </a:lnTo>
                <a:lnTo>
                  <a:pt x="1211263" y="1062137"/>
                </a:lnTo>
                <a:lnTo>
                  <a:pt x="1205866" y="1058982"/>
                </a:lnTo>
                <a:lnTo>
                  <a:pt x="1200468" y="1056142"/>
                </a:lnTo>
                <a:lnTo>
                  <a:pt x="1194753" y="1053618"/>
                </a:lnTo>
                <a:lnTo>
                  <a:pt x="1189039" y="1051725"/>
                </a:lnTo>
                <a:lnTo>
                  <a:pt x="1183958" y="1050147"/>
                </a:lnTo>
                <a:lnTo>
                  <a:pt x="1178243" y="1049201"/>
                </a:lnTo>
                <a:lnTo>
                  <a:pt x="1172845" y="1048254"/>
                </a:lnTo>
                <a:lnTo>
                  <a:pt x="1167766" y="1048254"/>
                </a:lnTo>
                <a:lnTo>
                  <a:pt x="1162050" y="1048885"/>
                </a:lnTo>
                <a:lnTo>
                  <a:pt x="1156654" y="1049516"/>
                </a:lnTo>
                <a:lnTo>
                  <a:pt x="1151256" y="1050779"/>
                </a:lnTo>
                <a:lnTo>
                  <a:pt x="1146175" y="1052356"/>
                </a:lnTo>
                <a:lnTo>
                  <a:pt x="1140778" y="1054880"/>
                </a:lnTo>
                <a:lnTo>
                  <a:pt x="1136015" y="1057404"/>
                </a:lnTo>
                <a:lnTo>
                  <a:pt x="1130618" y="1060875"/>
                </a:lnTo>
                <a:lnTo>
                  <a:pt x="1134111" y="1065608"/>
                </a:lnTo>
                <a:lnTo>
                  <a:pt x="1136968" y="1069710"/>
                </a:lnTo>
                <a:lnTo>
                  <a:pt x="1140461" y="1073496"/>
                </a:lnTo>
                <a:lnTo>
                  <a:pt x="1143635" y="1076651"/>
                </a:lnTo>
                <a:lnTo>
                  <a:pt x="1146811" y="1079176"/>
                </a:lnTo>
                <a:lnTo>
                  <a:pt x="1149986" y="1081069"/>
                </a:lnTo>
                <a:lnTo>
                  <a:pt x="1152844" y="1082016"/>
                </a:lnTo>
                <a:lnTo>
                  <a:pt x="1156018" y="1082962"/>
                </a:lnTo>
                <a:lnTo>
                  <a:pt x="1158558" y="1082962"/>
                </a:lnTo>
                <a:lnTo>
                  <a:pt x="1161733" y="1082647"/>
                </a:lnTo>
                <a:lnTo>
                  <a:pt x="1164591" y="1081385"/>
                </a:lnTo>
                <a:lnTo>
                  <a:pt x="1167131" y="1079807"/>
                </a:lnTo>
                <a:lnTo>
                  <a:pt x="1169988" y="1077598"/>
                </a:lnTo>
                <a:lnTo>
                  <a:pt x="1172528" y="1074759"/>
                </a:lnTo>
                <a:lnTo>
                  <a:pt x="1175068" y="1071288"/>
                </a:lnTo>
                <a:lnTo>
                  <a:pt x="1177926" y="1067186"/>
                </a:lnTo>
                <a:lnTo>
                  <a:pt x="1177291" y="1071603"/>
                </a:lnTo>
                <a:lnTo>
                  <a:pt x="1176339" y="1075705"/>
                </a:lnTo>
                <a:lnTo>
                  <a:pt x="1175068" y="1079176"/>
                </a:lnTo>
                <a:lnTo>
                  <a:pt x="1173163" y="1082647"/>
                </a:lnTo>
                <a:lnTo>
                  <a:pt x="1170941" y="1085171"/>
                </a:lnTo>
                <a:lnTo>
                  <a:pt x="1168719" y="1087695"/>
                </a:lnTo>
                <a:lnTo>
                  <a:pt x="1166179" y="1089588"/>
                </a:lnTo>
                <a:lnTo>
                  <a:pt x="1163004" y="1091481"/>
                </a:lnTo>
                <a:lnTo>
                  <a:pt x="1159828" y="1093059"/>
                </a:lnTo>
                <a:lnTo>
                  <a:pt x="1156336" y="1094006"/>
                </a:lnTo>
                <a:lnTo>
                  <a:pt x="1152525" y="1095268"/>
                </a:lnTo>
                <a:lnTo>
                  <a:pt x="1148715" y="1095899"/>
                </a:lnTo>
                <a:lnTo>
                  <a:pt x="1140461" y="1097161"/>
                </a:lnTo>
                <a:lnTo>
                  <a:pt x="1131571" y="1097477"/>
                </a:lnTo>
                <a:lnTo>
                  <a:pt x="1112838" y="1097792"/>
                </a:lnTo>
                <a:lnTo>
                  <a:pt x="1103631" y="1098108"/>
                </a:lnTo>
                <a:lnTo>
                  <a:pt x="1094424" y="1098739"/>
                </a:lnTo>
                <a:lnTo>
                  <a:pt x="1085850" y="1099370"/>
                </a:lnTo>
                <a:lnTo>
                  <a:pt x="1081723" y="1100001"/>
                </a:lnTo>
                <a:lnTo>
                  <a:pt x="1077596" y="1101263"/>
                </a:lnTo>
                <a:lnTo>
                  <a:pt x="1073468" y="1102209"/>
                </a:lnTo>
                <a:lnTo>
                  <a:pt x="1069975" y="1103787"/>
                </a:lnTo>
                <a:lnTo>
                  <a:pt x="1066165" y="1105365"/>
                </a:lnTo>
                <a:lnTo>
                  <a:pt x="1063308" y="1107573"/>
                </a:lnTo>
                <a:lnTo>
                  <a:pt x="1061720" y="1105049"/>
                </a:lnTo>
                <a:lnTo>
                  <a:pt x="1060768" y="1102209"/>
                </a:lnTo>
                <a:lnTo>
                  <a:pt x="1060451" y="1099685"/>
                </a:lnTo>
                <a:lnTo>
                  <a:pt x="1061403" y="1097477"/>
                </a:lnTo>
                <a:lnTo>
                  <a:pt x="1062038" y="1095268"/>
                </a:lnTo>
                <a:lnTo>
                  <a:pt x="1063626" y="1093059"/>
                </a:lnTo>
                <a:lnTo>
                  <a:pt x="1066484" y="1088011"/>
                </a:lnTo>
                <a:lnTo>
                  <a:pt x="1069659" y="1083593"/>
                </a:lnTo>
                <a:lnTo>
                  <a:pt x="1070611" y="1081385"/>
                </a:lnTo>
                <a:lnTo>
                  <a:pt x="1071563" y="1079176"/>
                </a:lnTo>
                <a:lnTo>
                  <a:pt x="1071880" y="1076651"/>
                </a:lnTo>
                <a:lnTo>
                  <a:pt x="1070928" y="1073812"/>
                </a:lnTo>
                <a:lnTo>
                  <a:pt x="1069975" y="1071603"/>
                </a:lnTo>
                <a:lnTo>
                  <a:pt x="1067753" y="1068763"/>
                </a:lnTo>
                <a:lnTo>
                  <a:pt x="1075690" y="1061822"/>
                </a:lnTo>
                <a:lnTo>
                  <a:pt x="1082993" y="1054249"/>
                </a:lnTo>
                <a:lnTo>
                  <a:pt x="1098550" y="1039419"/>
                </a:lnTo>
                <a:lnTo>
                  <a:pt x="1113791" y="1024905"/>
                </a:lnTo>
                <a:lnTo>
                  <a:pt x="1120776" y="1018279"/>
                </a:lnTo>
                <a:lnTo>
                  <a:pt x="1127126" y="1012284"/>
                </a:lnTo>
                <a:lnTo>
                  <a:pt x="1138238" y="1004080"/>
                </a:lnTo>
                <a:lnTo>
                  <a:pt x="1149033" y="995561"/>
                </a:lnTo>
                <a:lnTo>
                  <a:pt x="1154748" y="991459"/>
                </a:lnTo>
                <a:lnTo>
                  <a:pt x="1160145" y="987673"/>
                </a:lnTo>
                <a:lnTo>
                  <a:pt x="1165860" y="984202"/>
                </a:lnTo>
                <a:lnTo>
                  <a:pt x="1170941" y="981678"/>
                </a:lnTo>
                <a:lnTo>
                  <a:pt x="1176656" y="979153"/>
                </a:lnTo>
                <a:lnTo>
                  <a:pt x="1182053" y="977576"/>
                </a:lnTo>
                <a:lnTo>
                  <a:pt x="1187768" y="976945"/>
                </a:lnTo>
                <a:close/>
                <a:moveTo>
                  <a:pt x="1077596" y="957263"/>
                </a:moveTo>
                <a:lnTo>
                  <a:pt x="1078865" y="959791"/>
                </a:lnTo>
                <a:lnTo>
                  <a:pt x="1079183" y="962003"/>
                </a:lnTo>
                <a:lnTo>
                  <a:pt x="1079500" y="964214"/>
                </a:lnTo>
                <a:lnTo>
                  <a:pt x="1079500" y="966743"/>
                </a:lnTo>
                <a:lnTo>
                  <a:pt x="1079500" y="968954"/>
                </a:lnTo>
                <a:lnTo>
                  <a:pt x="1078865" y="971166"/>
                </a:lnTo>
                <a:lnTo>
                  <a:pt x="1078230" y="973378"/>
                </a:lnTo>
                <a:lnTo>
                  <a:pt x="1076960" y="975590"/>
                </a:lnTo>
                <a:lnTo>
                  <a:pt x="1074103" y="979698"/>
                </a:lnTo>
                <a:lnTo>
                  <a:pt x="1070293" y="983806"/>
                </a:lnTo>
                <a:lnTo>
                  <a:pt x="1066165" y="987914"/>
                </a:lnTo>
                <a:lnTo>
                  <a:pt x="1061086" y="991706"/>
                </a:lnTo>
                <a:lnTo>
                  <a:pt x="1050926" y="999606"/>
                </a:lnTo>
                <a:lnTo>
                  <a:pt x="1040765" y="1007506"/>
                </a:lnTo>
                <a:lnTo>
                  <a:pt x="1036003" y="1011614"/>
                </a:lnTo>
                <a:lnTo>
                  <a:pt x="1031875" y="1015722"/>
                </a:lnTo>
                <a:lnTo>
                  <a:pt x="1028066" y="1019830"/>
                </a:lnTo>
                <a:lnTo>
                  <a:pt x="1024891" y="1023938"/>
                </a:lnTo>
                <a:lnTo>
                  <a:pt x="1022033" y="1019514"/>
                </a:lnTo>
                <a:lnTo>
                  <a:pt x="1018858" y="1015090"/>
                </a:lnTo>
                <a:lnTo>
                  <a:pt x="1016953" y="1010982"/>
                </a:lnTo>
                <a:lnTo>
                  <a:pt x="1015048" y="1007190"/>
                </a:lnTo>
                <a:lnTo>
                  <a:pt x="1014095" y="1003714"/>
                </a:lnTo>
                <a:lnTo>
                  <a:pt x="1013143" y="1000554"/>
                </a:lnTo>
                <a:lnTo>
                  <a:pt x="1012825" y="997078"/>
                </a:lnTo>
                <a:lnTo>
                  <a:pt x="1012825" y="994550"/>
                </a:lnTo>
                <a:lnTo>
                  <a:pt x="1013778" y="991706"/>
                </a:lnTo>
                <a:lnTo>
                  <a:pt x="1014413" y="989178"/>
                </a:lnTo>
                <a:lnTo>
                  <a:pt x="1015365" y="986966"/>
                </a:lnTo>
                <a:lnTo>
                  <a:pt x="1016953" y="984754"/>
                </a:lnTo>
                <a:lnTo>
                  <a:pt x="1018858" y="982858"/>
                </a:lnTo>
                <a:lnTo>
                  <a:pt x="1020763" y="980962"/>
                </a:lnTo>
                <a:lnTo>
                  <a:pt x="1023303" y="979382"/>
                </a:lnTo>
                <a:lnTo>
                  <a:pt x="1025843" y="977486"/>
                </a:lnTo>
                <a:lnTo>
                  <a:pt x="1031241" y="974958"/>
                </a:lnTo>
                <a:lnTo>
                  <a:pt x="1037908" y="972114"/>
                </a:lnTo>
                <a:lnTo>
                  <a:pt x="1044576" y="969586"/>
                </a:lnTo>
                <a:lnTo>
                  <a:pt x="1051243" y="967374"/>
                </a:lnTo>
                <a:lnTo>
                  <a:pt x="1065213" y="962951"/>
                </a:lnTo>
                <a:lnTo>
                  <a:pt x="1071563" y="960107"/>
                </a:lnTo>
                <a:close/>
                <a:moveTo>
                  <a:pt x="1471613" y="881064"/>
                </a:moveTo>
                <a:lnTo>
                  <a:pt x="1471613" y="884239"/>
                </a:lnTo>
                <a:lnTo>
                  <a:pt x="1470974" y="887096"/>
                </a:lnTo>
                <a:lnTo>
                  <a:pt x="1470015" y="890271"/>
                </a:lnTo>
                <a:lnTo>
                  <a:pt x="1469056" y="892811"/>
                </a:lnTo>
                <a:lnTo>
                  <a:pt x="1467456" y="895986"/>
                </a:lnTo>
                <a:lnTo>
                  <a:pt x="1465537" y="898526"/>
                </a:lnTo>
                <a:lnTo>
                  <a:pt x="1461380" y="903924"/>
                </a:lnTo>
                <a:lnTo>
                  <a:pt x="1455943" y="908686"/>
                </a:lnTo>
                <a:lnTo>
                  <a:pt x="1450185" y="913449"/>
                </a:lnTo>
                <a:lnTo>
                  <a:pt x="1443789" y="918211"/>
                </a:lnTo>
                <a:lnTo>
                  <a:pt x="1437073" y="922656"/>
                </a:lnTo>
                <a:lnTo>
                  <a:pt x="1422679" y="931864"/>
                </a:lnTo>
                <a:lnTo>
                  <a:pt x="1408288" y="940754"/>
                </a:lnTo>
                <a:lnTo>
                  <a:pt x="1401252" y="945199"/>
                </a:lnTo>
                <a:lnTo>
                  <a:pt x="1394855" y="950279"/>
                </a:lnTo>
                <a:lnTo>
                  <a:pt x="1389098" y="955041"/>
                </a:lnTo>
                <a:lnTo>
                  <a:pt x="1384301" y="960439"/>
                </a:lnTo>
                <a:lnTo>
                  <a:pt x="1384301" y="956946"/>
                </a:lnTo>
                <a:lnTo>
                  <a:pt x="1384621" y="954089"/>
                </a:lnTo>
                <a:lnTo>
                  <a:pt x="1385260" y="950914"/>
                </a:lnTo>
                <a:lnTo>
                  <a:pt x="1386539" y="948374"/>
                </a:lnTo>
                <a:lnTo>
                  <a:pt x="1388139" y="945199"/>
                </a:lnTo>
                <a:lnTo>
                  <a:pt x="1389418" y="942659"/>
                </a:lnTo>
                <a:lnTo>
                  <a:pt x="1391338" y="939484"/>
                </a:lnTo>
                <a:lnTo>
                  <a:pt x="1393575" y="936944"/>
                </a:lnTo>
                <a:lnTo>
                  <a:pt x="1398693" y="932181"/>
                </a:lnTo>
                <a:lnTo>
                  <a:pt x="1404770" y="927101"/>
                </a:lnTo>
                <a:lnTo>
                  <a:pt x="1411167" y="922339"/>
                </a:lnTo>
                <a:lnTo>
                  <a:pt x="1417882" y="917259"/>
                </a:lnTo>
                <a:lnTo>
                  <a:pt x="1432595" y="908369"/>
                </a:lnTo>
                <a:lnTo>
                  <a:pt x="1446987" y="899796"/>
                </a:lnTo>
                <a:lnTo>
                  <a:pt x="1454024" y="895034"/>
                </a:lnTo>
                <a:lnTo>
                  <a:pt x="1460739" y="890589"/>
                </a:lnTo>
                <a:lnTo>
                  <a:pt x="1466817" y="886144"/>
                </a:lnTo>
                <a:close/>
                <a:moveTo>
                  <a:pt x="1387243" y="849314"/>
                </a:moveTo>
                <a:lnTo>
                  <a:pt x="1387558" y="856280"/>
                </a:lnTo>
                <a:lnTo>
                  <a:pt x="1387874" y="862297"/>
                </a:lnTo>
                <a:lnTo>
                  <a:pt x="1389137" y="867364"/>
                </a:lnTo>
                <a:lnTo>
                  <a:pt x="1390400" y="872114"/>
                </a:lnTo>
                <a:lnTo>
                  <a:pt x="1391346" y="875914"/>
                </a:lnTo>
                <a:lnTo>
                  <a:pt x="1392925" y="879397"/>
                </a:lnTo>
                <a:lnTo>
                  <a:pt x="1396397" y="885414"/>
                </a:lnTo>
                <a:lnTo>
                  <a:pt x="1399238" y="891430"/>
                </a:lnTo>
                <a:lnTo>
                  <a:pt x="1400502" y="894597"/>
                </a:lnTo>
                <a:lnTo>
                  <a:pt x="1401132" y="898080"/>
                </a:lnTo>
                <a:lnTo>
                  <a:pt x="1401764" y="901564"/>
                </a:lnTo>
                <a:lnTo>
                  <a:pt x="1401764" y="906314"/>
                </a:lnTo>
                <a:lnTo>
                  <a:pt x="1401448" y="911064"/>
                </a:lnTo>
                <a:lnTo>
                  <a:pt x="1400817" y="917080"/>
                </a:lnTo>
                <a:lnTo>
                  <a:pt x="1393556" y="918347"/>
                </a:lnTo>
                <a:lnTo>
                  <a:pt x="1388505" y="918980"/>
                </a:lnTo>
                <a:lnTo>
                  <a:pt x="1384401" y="918980"/>
                </a:lnTo>
                <a:lnTo>
                  <a:pt x="1381561" y="918347"/>
                </a:lnTo>
                <a:lnTo>
                  <a:pt x="1380614" y="918030"/>
                </a:lnTo>
                <a:lnTo>
                  <a:pt x="1379667" y="917080"/>
                </a:lnTo>
                <a:lnTo>
                  <a:pt x="1379035" y="916447"/>
                </a:lnTo>
                <a:lnTo>
                  <a:pt x="1378719" y="915180"/>
                </a:lnTo>
                <a:lnTo>
                  <a:pt x="1378403" y="913280"/>
                </a:lnTo>
                <a:lnTo>
                  <a:pt x="1378719" y="910747"/>
                </a:lnTo>
                <a:lnTo>
                  <a:pt x="1379035" y="904097"/>
                </a:lnTo>
                <a:lnTo>
                  <a:pt x="1379350" y="900297"/>
                </a:lnTo>
                <a:lnTo>
                  <a:pt x="1379035" y="896180"/>
                </a:lnTo>
                <a:lnTo>
                  <a:pt x="1378403" y="892064"/>
                </a:lnTo>
                <a:lnTo>
                  <a:pt x="1376826" y="887314"/>
                </a:lnTo>
                <a:lnTo>
                  <a:pt x="1374615" y="882564"/>
                </a:lnTo>
                <a:lnTo>
                  <a:pt x="1373038" y="880031"/>
                </a:lnTo>
                <a:lnTo>
                  <a:pt x="1371143" y="877497"/>
                </a:lnTo>
                <a:lnTo>
                  <a:pt x="1368933" y="880031"/>
                </a:lnTo>
                <a:lnTo>
                  <a:pt x="1367039" y="882564"/>
                </a:lnTo>
                <a:lnTo>
                  <a:pt x="1365461" y="885097"/>
                </a:lnTo>
                <a:lnTo>
                  <a:pt x="1364514" y="887947"/>
                </a:lnTo>
                <a:lnTo>
                  <a:pt x="1362620" y="893330"/>
                </a:lnTo>
                <a:lnTo>
                  <a:pt x="1361041" y="899030"/>
                </a:lnTo>
                <a:lnTo>
                  <a:pt x="1360409" y="904730"/>
                </a:lnTo>
                <a:lnTo>
                  <a:pt x="1359778" y="910747"/>
                </a:lnTo>
                <a:lnTo>
                  <a:pt x="1359463" y="916447"/>
                </a:lnTo>
                <a:lnTo>
                  <a:pt x="1358832" y="922464"/>
                </a:lnTo>
                <a:lnTo>
                  <a:pt x="1357885" y="928164"/>
                </a:lnTo>
                <a:lnTo>
                  <a:pt x="1356622" y="933230"/>
                </a:lnTo>
                <a:lnTo>
                  <a:pt x="1355360" y="936397"/>
                </a:lnTo>
                <a:lnTo>
                  <a:pt x="1353780" y="938930"/>
                </a:lnTo>
                <a:lnTo>
                  <a:pt x="1352518" y="941464"/>
                </a:lnTo>
                <a:lnTo>
                  <a:pt x="1350625" y="943997"/>
                </a:lnTo>
                <a:lnTo>
                  <a:pt x="1348730" y="946530"/>
                </a:lnTo>
                <a:lnTo>
                  <a:pt x="1345889" y="948747"/>
                </a:lnTo>
                <a:lnTo>
                  <a:pt x="1343363" y="950964"/>
                </a:lnTo>
                <a:lnTo>
                  <a:pt x="1339891" y="953180"/>
                </a:lnTo>
                <a:lnTo>
                  <a:pt x="1336418" y="955080"/>
                </a:lnTo>
                <a:lnTo>
                  <a:pt x="1332630" y="956980"/>
                </a:lnTo>
                <a:lnTo>
                  <a:pt x="1327895" y="958880"/>
                </a:lnTo>
                <a:lnTo>
                  <a:pt x="1322843" y="960780"/>
                </a:lnTo>
                <a:lnTo>
                  <a:pt x="1315583" y="951280"/>
                </a:lnTo>
                <a:lnTo>
                  <a:pt x="1309586" y="944314"/>
                </a:lnTo>
                <a:lnTo>
                  <a:pt x="1303903" y="938930"/>
                </a:lnTo>
                <a:lnTo>
                  <a:pt x="1301693" y="937030"/>
                </a:lnTo>
                <a:lnTo>
                  <a:pt x="1299484" y="935130"/>
                </a:lnTo>
                <a:lnTo>
                  <a:pt x="1297275" y="934180"/>
                </a:lnTo>
                <a:lnTo>
                  <a:pt x="1295380" y="933230"/>
                </a:lnTo>
                <a:lnTo>
                  <a:pt x="1293486" y="932914"/>
                </a:lnTo>
                <a:lnTo>
                  <a:pt x="1291592" y="932914"/>
                </a:lnTo>
                <a:lnTo>
                  <a:pt x="1289697" y="932914"/>
                </a:lnTo>
                <a:lnTo>
                  <a:pt x="1288121" y="933547"/>
                </a:lnTo>
                <a:lnTo>
                  <a:pt x="1286857" y="934497"/>
                </a:lnTo>
                <a:lnTo>
                  <a:pt x="1285278" y="935130"/>
                </a:lnTo>
                <a:lnTo>
                  <a:pt x="1281806" y="938297"/>
                </a:lnTo>
                <a:lnTo>
                  <a:pt x="1278965" y="941464"/>
                </a:lnTo>
                <a:lnTo>
                  <a:pt x="1272020" y="950330"/>
                </a:lnTo>
                <a:lnTo>
                  <a:pt x="1268547" y="955080"/>
                </a:lnTo>
                <a:lnTo>
                  <a:pt x="1263812" y="960147"/>
                </a:lnTo>
                <a:lnTo>
                  <a:pt x="1259077" y="965214"/>
                </a:lnTo>
                <a:lnTo>
                  <a:pt x="1253394" y="969964"/>
                </a:lnTo>
                <a:lnTo>
                  <a:pt x="1250553" y="966164"/>
                </a:lnTo>
                <a:lnTo>
                  <a:pt x="1247397" y="962364"/>
                </a:lnTo>
                <a:lnTo>
                  <a:pt x="1245187" y="958564"/>
                </a:lnTo>
                <a:lnTo>
                  <a:pt x="1243293" y="955080"/>
                </a:lnTo>
                <a:lnTo>
                  <a:pt x="1241399" y="951280"/>
                </a:lnTo>
                <a:lnTo>
                  <a:pt x="1239821" y="948114"/>
                </a:lnTo>
                <a:lnTo>
                  <a:pt x="1238874" y="944314"/>
                </a:lnTo>
                <a:lnTo>
                  <a:pt x="1237611" y="940830"/>
                </a:lnTo>
                <a:lnTo>
                  <a:pt x="1237295" y="937347"/>
                </a:lnTo>
                <a:lnTo>
                  <a:pt x="1236664" y="934180"/>
                </a:lnTo>
                <a:lnTo>
                  <a:pt x="1236664" y="931014"/>
                </a:lnTo>
                <a:lnTo>
                  <a:pt x="1236664" y="927530"/>
                </a:lnTo>
                <a:lnTo>
                  <a:pt x="1236980" y="924364"/>
                </a:lnTo>
                <a:lnTo>
                  <a:pt x="1237611" y="921197"/>
                </a:lnTo>
                <a:lnTo>
                  <a:pt x="1239189" y="914864"/>
                </a:lnTo>
                <a:lnTo>
                  <a:pt x="1241715" y="908847"/>
                </a:lnTo>
                <a:lnTo>
                  <a:pt x="1245187" y="903147"/>
                </a:lnTo>
                <a:lnTo>
                  <a:pt x="1248975" y="897447"/>
                </a:lnTo>
                <a:lnTo>
                  <a:pt x="1253711" y="892064"/>
                </a:lnTo>
                <a:lnTo>
                  <a:pt x="1258761" y="886364"/>
                </a:lnTo>
                <a:lnTo>
                  <a:pt x="1264759" y="880980"/>
                </a:lnTo>
                <a:lnTo>
                  <a:pt x="1270757" y="876231"/>
                </a:lnTo>
                <a:lnTo>
                  <a:pt x="1277071" y="871164"/>
                </a:lnTo>
                <a:lnTo>
                  <a:pt x="1279596" y="874014"/>
                </a:lnTo>
                <a:lnTo>
                  <a:pt x="1281806" y="876231"/>
                </a:lnTo>
                <a:lnTo>
                  <a:pt x="1283700" y="878447"/>
                </a:lnTo>
                <a:lnTo>
                  <a:pt x="1284962" y="880980"/>
                </a:lnTo>
                <a:lnTo>
                  <a:pt x="1285594" y="882880"/>
                </a:lnTo>
                <a:lnTo>
                  <a:pt x="1285909" y="885097"/>
                </a:lnTo>
                <a:lnTo>
                  <a:pt x="1286541" y="886997"/>
                </a:lnTo>
                <a:lnTo>
                  <a:pt x="1285909" y="888897"/>
                </a:lnTo>
                <a:lnTo>
                  <a:pt x="1285594" y="890797"/>
                </a:lnTo>
                <a:lnTo>
                  <a:pt x="1284647" y="892697"/>
                </a:lnTo>
                <a:lnTo>
                  <a:pt x="1282122" y="896180"/>
                </a:lnTo>
                <a:lnTo>
                  <a:pt x="1279596" y="899347"/>
                </a:lnTo>
                <a:lnTo>
                  <a:pt x="1276124" y="902830"/>
                </a:lnTo>
                <a:lnTo>
                  <a:pt x="1279596" y="907264"/>
                </a:lnTo>
                <a:lnTo>
                  <a:pt x="1283068" y="910747"/>
                </a:lnTo>
                <a:lnTo>
                  <a:pt x="1286541" y="914230"/>
                </a:lnTo>
                <a:lnTo>
                  <a:pt x="1289697" y="916764"/>
                </a:lnTo>
                <a:lnTo>
                  <a:pt x="1293486" y="918664"/>
                </a:lnTo>
                <a:lnTo>
                  <a:pt x="1296959" y="920564"/>
                </a:lnTo>
                <a:lnTo>
                  <a:pt x="1300116" y="921514"/>
                </a:lnTo>
                <a:lnTo>
                  <a:pt x="1303588" y="922780"/>
                </a:lnTo>
                <a:lnTo>
                  <a:pt x="1307060" y="923097"/>
                </a:lnTo>
                <a:lnTo>
                  <a:pt x="1310533" y="923414"/>
                </a:lnTo>
                <a:lnTo>
                  <a:pt x="1317162" y="924047"/>
                </a:lnTo>
                <a:lnTo>
                  <a:pt x="1331052" y="923414"/>
                </a:lnTo>
                <a:lnTo>
                  <a:pt x="1331368" y="918664"/>
                </a:lnTo>
                <a:lnTo>
                  <a:pt x="1331368" y="913597"/>
                </a:lnTo>
                <a:lnTo>
                  <a:pt x="1331052" y="908530"/>
                </a:lnTo>
                <a:lnTo>
                  <a:pt x="1329789" y="903147"/>
                </a:lnTo>
                <a:lnTo>
                  <a:pt x="1328842" y="898080"/>
                </a:lnTo>
                <a:lnTo>
                  <a:pt x="1327579" y="892697"/>
                </a:lnTo>
                <a:lnTo>
                  <a:pt x="1323791" y="881930"/>
                </a:lnTo>
                <a:lnTo>
                  <a:pt x="1327895" y="880031"/>
                </a:lnTo>
                <a:lnTo>
                  <a:pt x="1331683" y="878447"/>
                </a:lnTo>
                <a:lnTo>
                  <a:pt x="1339891" y="875914"/>
                </a:lnTo>
                <a:lnTo>
                  <a:pt x="1347466" y="873380"/>
                </a:lnTo>
                <a:lnTo>
                  <a:pt x="1355360" y="870847"/>
                </a:lnTo>
                <a:lnTo>
                  <a:pt x="1359463" y="869897"/>
                </a:lnTo>
                <a:lnTo>
                  <a:pt x="1363251" y="867997"/>
                </a:lnTo>
                <a:lnTo>
                  <a:pt x="1367355" y="866097"/>
                </a:lnTo>
                <a:lnTo>
                  <a:pt x="1371459" y="863564"/>
                </a:lnTo>
                <a:lnTo>
                  <a:pt x="1375247" y="861030"/>
                </a:lnTo>
                <a:lnTo>
                  <a:pt x="1379350" y="857547"/>
                </a:lnTo>
                <a:lnTo>
                  <a:pt x="1383454" y="854064"/>
                </a:lnTo>
                <a:close/>
                <a:moveTo>
                  <a:pt x="1123950" y="793750"/>
                </a:moveTo>
                <a:lnTo>
                  <a:pt x="1128395" y="793750"/>
                </a:lnTo>
                <a:lnTo>
                  <a:pt x="1133475" y="794390"/>
                </a:lnTo>
                <a:lnTo>
                  <a:pt x="1133158" y="798872"/>
                </a:lnTo>
                <a:lnTo>
                  <a:pt x="1132205" y="803355"/>
                </a:lnTo>
                <a:lnTo>
                  <a:pt x="1130936" y="807517"/>
                </a:lnTo>
                <a:lnTo>
                  <a:pt x="1129030" y="811359"/>
                </a:lnTo>
                <a:lnTo>
                  <a:pt x="1127125" y="815201"/>
                </a:lnTo>
                <a:lnTo>
                  <a:pt x="1124903" y="819043"/>
                </a:lnTo>
                <a:lnTo>
                  <a:pt x="1122363" y="822565"/>
                </a:lnTo>
                <a:lnTo>
                  <a:pt x="1119823" y="825446"/>
                </a:lnTo>
                <a:lnTo>
                  <a:pt x="1116648" y="828968"/>
                </a:lnTo>
                <a:lnTo>
                  <a:pt x="1113155" y="831530"/>
                </a:lnTo>
                <a:lnTo>
                  <a:pt x="1109980" y="834731"/>
                </a:lnTo>
                <a:lnTo>
                  <a:pt x="1106170" y="836972"/>
                </a:lnTo>
                <a:lnTo>
                  <a:pt x="1098233" y="841775"/>
                </a:lnTo>
                <a:lnTo>
                  <a:pt x="1090295" y="845937"/>
                </a:lnTo>
                <a:lnTo>
                  <a:pt x="1081723" y="850419"/>
                </a:lnTo>
                <a:lnTo>
                  <a:pt x="1072833" y="853621"/>
                </a:lnTo>
                <a:lnTo>
                  <a:pt x="1055688" y="859704"/>
                </a:lnTo>
                <a:lnTo>
                  <a:pt x="1039813" y="865147"/>
                </a:lnTo>
                <a:lnTo>
                  <a:pt x="1032510" y="867388"/>
                </a:lnTo>
                <a:lnTo>
                  <a:pt x="1026478" y="869950"/>
                </a:lnTo>
                <a:lnTo>
                  <a:pt x="1025843" y="866748"/>
                </a:lnTo>
                <a:lnTo>
                  <a:pt x="1025525" y="863226"/>
                </a:lnTo>
                <a:lnTo>
                  <a:pt x="1025525" y="860024"/>
                </a:lnTo>
                <a:lnTo>
                  <a:pt x="1025843" y="857463"/>
                </a:lnTo>
                <a:lnTo>
                  <a:pt x="1026478" y="854902"/>
                </a:lnTo>
                <a:lnTo>
                  <a:pt x="1027113" y="852020"/>
                </a:lnTo>
                <a:lnTo>
                  <a:pt x="1028700" y="849779"/>
                </a:lnTo>
                <a:lnTo>
                  <a:pt x="1030288" y="847538"/>
                </a:lnTo>
                <a:lnTo>
                  <a:pt x="1031875" y="845297"/>
                </a:lnTo>
                <a:lnTo>
                  <a:pt x="1034098" y="843376"/>
                </a:lnTo>
                <a:lnTo>
                  <a:pt x="1038543" y="839854"/>
                </a:lnTo>
                <a:lnTo>
                  <a:pt x="1043623" y="836972"/>
                </a:lnTo>
                <a:lnTo>
                  <a:pt x="1049020" y="834731"/>
                </a:lnTo>
                <a:lnTo>
                  <a:pt x="1055053" y="832490"/>
                </a:lnTo>
                <a:lnTo>
                  <a:pt x="1061720" y="830889"/>
                </a:lnTo>
                <a:lnTo>
                  <a:pt x="1067753" y="829609"/>
                </a:lnTo>
                <a:lnTo>
                  <a:pt x="1073785" y="828968"/>
                </a:lnTo>
                <a:lnTo>
                  <a:pt x="1079183" y="828648"/>
                </a:lnTo>
                <a:lnTo>
                  <a:pt x="1084263" y="828648"/>
                </a:lnTo>
                <a:lnTo>
                  <a:pt x="1088708" y="828968"/>
                </a:lnTo>
                <a:lnTo>
                  <a:pt x="1092518" y="829288"/>
                </a:lnTo>
                <a:lnTo>
                  <a:pt x="1096010" y="826087"/>
                </a:lnTo>
                <a:lnTo>
                  <a:pt x="1098550" y="822565"/>
                </a:lnTo>
                <a:lnTo>
                  <a:pt x="1100773" y="819043"/>
                </a:lnTo>
                <a:lnTo>
                  <a:pt x="1102678" y="815521"/>
                </a:lnTo>
                <a:lnTo>
                  <a:pt x="1106170" y="808798"/>
                </a:lnTo>
                <a:lnTo>
                  <a:pt x="1108710" y="803035"/>
                </a:lnTo>
                <a:lnTo>
                  <a:pt x="1110615" y="800473"/>
                </a:lnTo>
                <a:lnTo>
                  <a:pt x="1112203" y="798552"/>
                </a:lnTo>
                <a:lnTo>
                  <a:pt x="1114426" y="796631"/>
                </a:lnTo>
                <a:lnTo>
                  <a:pt x="1116965" y="795030"/>
                </a:lnTo>
                <a:lnTo>
                  <a:pt x="1120140" y="794070"/>
                </a:lnTo>
                <a:close/>
                <a:moveTo>
                  <a:pt x="1223038" y="784225"/>
                </a:moveTo>
                <a:lnTo>
                  <a:pt x="1225916" y="784860"/>
                </a:lnTo>
                <a:lnTo>
                  <a:pt x="1229113" y="786447"/>
                </a:lnTo>
                <a:lnTo>
                  <a:pt x="1233271" y="788352"/>
                </a:lnTo>
                <a:lnTo>
                  <a:pt x="1241905" y="792480"/>
                </a:lnTo>
                <a:lnTo>
                  <a:pt x="1246382" y="794067"/>
                </a:lnTo>
                <a:lnTo>
                  <a:pt x="1250539" y="795020"/>
                </a:lnTo>
                <a:lnTo>
                  <a:pt x="1252777" y="795020"/>
                </a:lnTo>
                <a:lnTo>
                  <a:pt x="1254696" y="795020"/>
                </a:lnTo>
                <a:lnTo>
                  <a:pt x="1256615" y="794702"/>
                </a:lnTo>
                <a:lnTo>
                  <a:pt x="1258214" y="794067"/>
                </a:lnTo>
                <a:lnTo>
                  <a:pt x="1260133" y="792797"/>
                </a:lnTo>
                <a:lnTo>
                  <a:pt x="1261092" y="791527"/>
                </a:lnTo>
                <a:lnTo>
                  <a:pt x="1262691" y="789622"/>
                </a:lnTo>
                <a:lnTo>
                  <a:pt x="1263650" y="786765"/>
                </a:lnTo>
                <a:lnTo>
                  <a:pt x="1263331" y="800100"/>
                </a:lnTo>
                <a:lnTo>
                  <a:pt x="1262371" y="814387"/>
                </a:lnTo>
                <a:lnTo>
                  <a:pt x="1261092" y="822007"/>
                </a:lnTo>
                <a:lnTo>
                  <a:pt x="1260133" y="828992"/>
                </a:lnTo>
                <a:lnTo>
                  <a:pt x="1258534" y="836612"/>
                </a:lnTo>
                <a:lnTo>
                  <a:pt x="1256615" y="843915"/>
                </a:lnTo>
                <a:lnTo>
                  <a:pt x="1254696" y="850265"/>
                </a:lnTo>
                <a:lnTo>
                  <a:pt x="1252138" y="856615"/>
                </a:lnTo>
                <a:lnTo>
                  <a:pt x="1248941" y="862330"/>
                </a:lnTo>
                <a:lnTo>
                  <a:pt x="1246062" y="866775"/>
                </a:lnTo>
                <a:lnTo>
                  <a:pt x="1244144" y="868997"/>
                </a:lnTo>
                <a:lnTo>
                  <a:pt x="1242225" y="870902"/>
                </a:lnTo>
                <a:lnTo>
                  <a:pt x="1240306" y="872490"/>
                </a:lnTo>
                <a:lnTo>
                  <a:pt x="1238067" y="874077"/>
                </a:lnTo>
                <a:lnTo>
                  <a:pt x="1235829" y="875030"/>
                </a:lnTo>
                <a:lnTo>
                  <a:pt x="1233271" y="875982"/>
                </a:lnTo>
                <a:lnTo>
                  <a:pt x="1230713" y="876300"/>
                </a:lnTo>
                <a:lnTo>
                  <a:pt x="1228154" y="876300"/>
                </a:lnTo>
                <a:lnTo>
                  <a:pt x="1228154" y="871855"/>
                </a:lnTo>
                <a:lnTo>
                  <a:pt x="1228474" y="867727"/>
                </a:lnTo>
                <a:lnTo>
                  <a:pt x="1229753" y="862965"/>
                </a:lnTo>
                <a:lnTo>
                  <a:pt x="1231033" y="858837"/>
                </a:lnTo>
                <a:lnTo>
                  <a:pt x="1232951" y="854710"/>
                </a:lnTo>
                <a:lnTo>
                  <a:pt x="1234870" y="850582"/>
                </a:lnTo>
                <a:lnTo>
                  <a:pt x="1239987" y="842645"/>
                </a:lnTo>
                <a:lnTo>
                  <a:pt x="1244783" y="834707"/>
                </a:lnTo>
                <a:lnTo>
                  <a:pt x="1249260" y="826452"/>
                </a:lnTo>
                <a:lnTo>
                  <a:pt x="1251179" y="822325"/>
                </a:lnTo>
                <a:lnTo>
                  <a:pt x="1252777" y="818197"/>
                </a:lnTo>
                <a:lnTo>
                  <a:pt x="1254057" y="813752"/>
                </a:lnTo>
                <a:lnTo>
                  <a:pt x="1254696" y="809625"/>
                </a:lnTo>
                <a:lnTo>
                  <a:pt x="1246702" y="804862"/>
                </a:lnTo>
                <a:lnTo>
                  <a:pt x="1242544" y="802957"/>
                </a:lnTo>
                <a:lnTo>
                  <a:pt x="1238707" y="802005"/>
                </a:lnTo>
                <a:lnTo>
                  <a:pt x="1234550" y="800735"/>
                </a:lnTo>
                <a:lnTo>
                  <a:pt x="1230393" y="800417"/>
                </a:lnTo>
                <a:lnTo>
                  <a:pt x="1226555" y="801052"/>
                </a:lnTo>
                <a:lnTo>
                  <a:pt x="1224317" y="801687"/>
                </a:lnTo>
                <a:lnTo>
                  <a:pt x="1222398" y="802640"/>
                </a:lnTo>
                <a:lnTo>
                  <a:pt x="1220159" y="795020"/>
                </a:lnTo>
                <a:lnTo>
                  <a:pt x="1219200" y="789940"/>
                </a:lnTo>
                <a:lnTo>
                  <a:pt x="1219200" y="788035"/>
                </a:lnTo>
                <a:lnTo>
                  <a:pt x="1219840" y="786447"/>
                </a:lnTo>
                <a:lnTo>
                  <a:pt x="1220159" y="785495"/>
                </a:lnTo>
                <a:lnTo>
                  <a:pt x="1220800" y="784860"/>
                </a:lnTo>
                <a:lnTo>
                  <a:pt x="1222078" y="784542"/>
                </a:lnTo>
                <a:close/>
                <a:moveTo>
                  <a:pt x="1445579" y="703264"/>
                </a:moveTo>
                <a:lnTo>
                  <a:pt x="1449071" y="708661"/>
                </a:lnTo>
                <a:lnTo>
                  <a:pt x="1450342" y="711519"/>
                </a:lnTo>
                <a:lnTo>
                  <a:pt x="1451294" y="714059"/>
                </a:lnTo>
                <a:lnTo>
                  <a:pt x="1452246" y="716599"/>
                </a:lnTo>
                <a:lnTo>
                  <a:pt x="1452564" y="719456"/>
                </a:lnTo>
                <a:lnTo>
                  <a:pt x="1452564" y="721679"/>
                </a:lnTo>
                <a:lnTo>
                  <a:pt x="1452564" y="723901"/>
                </a:lnTo>
                <a:lnTo>
                  <a:pt x="1451611" y="728346"/>
                </a:lnTo>
                <a:lnTo>
                  <a:pt x="1450342" y="732474"/>
                </a:lnTo>
                <a:lnTo>
                  <a:pt x="1448119" y="736284"/>
                </a:lnTo>
                <a:lnTo>
                  <a:pt x="1445262" y="740094"/>
                </a:lnTo>
                <a:lnTo>
                  <a:pt x="1442404" y="743904"/>
                </a:lnTo>
                <a:lnTo>
                  <a:pt x="1438594" y="747714"/>
                </a:lnTo>
                <a:lnTo>
                  <a:pt x="1430973" y="754382"/>
                </a:lnTo>
                <a:lnTo>
                  <a:pt x="1423035" y="761367"/>
                </a:lnTo>
                <a:lnTo>
                  <a:pt x="1419225" y="764542"/>
                </a:lnTo>
                <a:lnTo>
                  <a:pt x="1416051" y="768352"/>
                </a:lnTo>
                <a:lnTo>
                  <a:pt x="1417003" y="763907"/>
                </a:lnTo>
                <a:lnTo>
                  <a:pt x="1417321" y="759779"/>
                </a:lnTo>
                <a:lnTo>
                  <a:pt x="1418591" y="750572"/>
                </a:lnTo>
                <a:lnTo>
                  <a:pt x="1419544" y="741999"/>
                </a:lnTo>
                <a:lnTo>
                  <a:pt x="1420178" y="737554"/>
                </a:lnTo>
                <a:lnTo>
                  <a:pt x="1421131" y="732791"/>
                </a:lnTo>
                <a:lnTo>
                  <a:pt x="1422400" y="728664"/>
                </a:lnTo>
                <a:lnTo>
                  <a:pt x="1423671" y="724536"/>
                </a:lnTo>
                <a:lnTo>
                  <a:pt x="1426211" y="720409"/>
                </a:lnTo>
                <a:lnTo>
                  <a:pt x="1428752" y="716599"/>
                </a:lnTo>
                <a:lnTo>
                  <a:pt x="1431608" y="712789"/>
                </a:lnTo>
                <a:lnTo>
                  <a:pt x="1435736" y="709614"/>
                </a:lnTo>
                <a:lnTo>
                  <a:pt x="1440499" y="706121"/>
                </a:lnTo>
                <a:close/>
                <a:moveTo>
                  <a:pt x="1245442" y="655637"/>
                </a:moveTo>
                <a:lnTo>
                  <a:pt x="1249906" y="655962"/>
                </a:lnTo>
                <a:lnTo>
                  <a:pt x="1254689" y="657262"/>
                </a:lnTo>
                <a:lnTo>
                  <a:pt x="1256921" y="658237"/>
                </a:lnTo>
                <a:lnTo>
                  <a:pt x="1259153" y="659537"/>
                </a:lnTo>
                <a:lnTo>
                  <a:pt x="1261066" y="660837"/>
                </a:lnTo>
                <a:lnTo>
                  <a:pt x="1263298" y="662462"/>
                </a:lnTo>
                <a:lnTo>
                  <a:pt x="1267443" y="667012"/>
                </a:lnTo>
                <a:lnTo>
                  <a:pt x="1271588" y="672212"/>
                </a:lnTo>
                <a:lnTo>
                  <a:pt x="1269675" y="670587"/>
                </a:lnTo>
                <a:lnTo>
                  <a:pt x="1267443" y="669937"/>
                </a:lnTo>
                <a:lnTo>
                  <a:pt x="1265211" y="669287"/>
                </a:lnTo>
                <a:lnTo>
                  <a:pt x="1262980" y="669287"/>
                </a:lnTo>
                <a:lnTo>
                  <a:pt x="1260747" y="669612"/>
                </a:lnTo>
                <a:lnTo>
                  <a:pt x="1257878" y="670262"/>
                </a:lnTo>
                <a:lnTo>
                  <a:pt x="1255645" y="671237"/>
                </a:lnTo>
                <a:lnTo>
                  <a:pt x="1253413" y="672212"/>
                </a:lnTo>
                <a:lnTo>
                  <a:pt x="1248630" y="675462"/>
                </a:lnTo>
                <a:lnTo>
                  <a:pt x="1243529" y="679362"/>
                </a:lnTo>
                <a:lnTo>
                  <a:pt x="1233644" y="687487"/>
                </a:lnTo>
                <a:lnTo>
                  <a:pt x="1228861" y="691062"/>
                </a:lnTo>
                <a:lnTo>
                  <a:pt x="1223759" y="694312"/>
                </a:lnTo>
                <a:lnTo>
                  <a:pt x="1221527" y="695287"/>
                </a:lnTo>
                <a:lnTo>
                  <a:pt x="1219296" y="696262"/>
                </a:lnTo>
                <a:lnTo>
                  <a:pt x="1217063" y="696912"/>
                </a:lnTo>
                <a:lnTo>
                  <a:pt x="1214513" y="696912"/>
                </a:lnTo>
                <a:lnTo>
                  <a:pt x="1212280" y="696912"/>
                </a:lnTo>
                <a:lnTo>
                  <a:pt x="1209730" y="696587"/>
                </a:lnTo>
                <a:lnTo>
                  <a:pt x="1207497" y="695287"/>
                </a:lnTo>
                <a:lnTo>
                  <a:pt x="1205584" y="693987"/>
                </a:lnTo>
                <a:lnTo>
                  <a:pt x="1203353" y="691712"/>
                </a:lnTo>
                <a:lnTo>
                  <a:pt x="1201120" y="689112"/>
                </a:lnTo>
                <a:lnTo>
                  <a:pt x="1199207" y="685862"/>
                </a:lnTo>
                <a:lnTo>
                  <a:pt x="1196975" y="681962"/>
                </a:lnTo>
                <a:lnTo>
                  <a:pt x="1206860" y="674162"/>
                </a:lnTo>
                <a:lnTo>
                  <a:pt x="1216744" y="667337"/>
                </a:lnTo>
                <a:lnTo>
                  <a:pt x="1221527" y="664087"/>
                </a:lnTo>
                <a:lnTo>
                  <a:pt x="1226629" y="661487"/>
                </a:lnTo>
                <a:lnTo>
                  <a:pt x="1231412" y="659212"/>
                </a:lnTo>
                <a:lnTo>
                  <a:pt x="1235877" y="657262"/>
                </a:lnTo>
                <a:lnTo>
                  <a:pt x="1240978" y="655962"/>
                </a:lnTo>
                <a:close/>
                <a:moveTo>
                  <a:pt x="1341369" y="623888"/>
                </a:moveTo>
                <a:lnTo>
                  <a:pt x="1346461" y="628341"/>
                </a:lnTo>
                <a:lnTo>
                  <a:pt x="1349645" y="632477"/>
                </a:lnTo>
                <a:lnTo>
                  <a:pt x="1350918" y="634386"/>
                </a:lnTo>
                <a:lnTo>
                  <a:pt x="1352192" y="636295"/>
                </a:lnTo>
                <a:lnTo>
                  <a:pt x="1352510" y="637886"/>
                </a:lnTo>
                <a:lnTo>
                  <a:pt x="1352828" y="639795"/>
                </a:lnTo>
                <a:lnTo>
                  <a:pt x="1352828" y="641385"/>
                </a:lnTo>
                <a:lnTo>
                  <a:pt x="1352828" y="642658"/>
                </a:lnTo>
                <a:lnTo>
                  <a:pt x="1351555" y="645839"/>
                </a:lnTo>
                <a:lnTo>
                  <a:pt x="1349645" y="648385"/>
                </a:lnTo>
                <a:lnTo>
                  <a:pt x="1347416" y="650612"/>
                </a:lnTo>
                <a:lnTo>
                  <a:pt x="1344552" y="652839"/>
                </a:lnTo>
                <a:lnTo>
                  <a:pt x="1341050" y="655384"/>
                </a:lnTo>
                <a:lnTo>
                  <a:pt x="1334047" y="659520"/>
                </a:lnTo>
                <a:lnTo>
                  <a:pt x="1326407" y="663974"/>
                </a:lnTo>
                <a:lnTo>
                  <a:pt x="1323224" y="666201"/>
                </a:lnTo>
                <a:lnTo>
                  <a:pt x="1320359" y="668428"/>
                </a:lnTo>
                <a:lnTo>
                  <a:pt x="1324815" y="673836"/>
                </a:lnTo>
                <a:lnTo>
                  <a:pt x="1328635" y="678926"/>
                </a:lnTo>
                <a:lnTo>
                  <a:pt x="1331182" y="684335"/>
                </a:lnTo>
                <a:lnTo>
                  <a:pt x="1333411" y="689107"/>
                </a:lnTo>
                <a:lnTo>
                  <a:pt x="1335321" y="693879"/>
                </a:lnTo>
                <a:lnTo>
                  <a:pt x="1336912" y="698333"/>
                </a:lnTo>
                <a:lnTo>
                  <a:pt x="1339140" y="705969"/>
                </a:lnTo>
                <a:lnTo>
                  <a:pt x="1340732" y="708832"/>
                </a:lnTo>
                <a:lnTo>
                  <a:pt x="1342324" y="711695"/>
                </a:lnTo>
                <a:lnTo>
                  <a:pt x="1344234" y="713286"/>
                </a:lnTo>
                <a:lnTo>
                  <a:pt x="1346780" y="714877"/>
                </a:lnTo>
                <a:lnTo>
                  <a:pt x="1349645" y="715831"/>
                </a:lnTo>
                <a:lnTo>
                  <a:pt x="1354102" y="715831"/>
                </a:lnTo>
                <a:lnTo>
                  <a:pt x="1358876" y="714877"/>
                </a:lnTo>
                <a:lnTo>
                  <a:pt x="1364925" y="713286"/>
                </a:lnTo>
                <a:lnTo>
                  <a:pt x="1367153" y="720603"/>
                </a:lnTo>
                <a:lnTo>
                  <a:pt x="1367789" y="726012"/>
                </a:lnTo>
                <a:lnTo>
                  <a:pt x="1368427" y="727920"/>
                </a:lnTo>
                <a:lnTo>
                  <a:pt x="1367789" y="729829"/>
                </a:lnTo>
                <a:lnTo>
                  <a:pt x="1367472" y="731102"/>
                </a:lnTo>
                <a:lnTo>
                  <a:pt x="1367153" y="732056"/>
                </a:lnTo>
                <a:lnTo>
                  <a:pt x="1366516" y="732693"/>
                </a:lnTo>
                <a:lnTo>
                  <a:pt x="1365243" y="733011"/>
                </a:lnTo>
                <a:lnTo>
                  <a:pt x="1364606" y="733329"/>
                </a:lnTo>
                <a:lnTo>
                  <a:pt x="1363015" y="733329"/>
                </a:lnTo>
                <a:lnTo>
                  <a:pt x="1360469" y="732693"/>
                </a:lnTo>
                <a:lnTo>
                  <a:pt x="1356966" y="731738"/>
                </a:lnTo>
                <a:lnTo>
                  <a:pt x="1349645" y="727920"/>
                </a:lnTo>
                <a:lnTo>
                  <a:pt x="1342642" y="723785"/>
                </a:lnTo>
                <a:lnTo>
                  <a:pt x="1339140" y="722194"/>
                </a:lnTo>
                <a:lnTo>
                  <a:pt x="1336275" y="720921"/>
                </a:lnTo>
                <a:lnTo>
                  <a:pt x="1333411" y="720603"/>
                </a:lnTo>
                <a:lnTo>
                  <a:pt x="1332456" y="720603"/>
                </a:lnTo>
                <a:lnTo>
                  <a:pt x="1331500" y="720921"/>
                </a:lnTo>
                <a:lnTo>
                  <a:pt x="1329908" y="722512"/>
                </a:lnTo>
                <a:lnTo>
                  <a:pt x="1328635" y="724103"/>
                </a:lnTo>
                <a:lnTo>
                  <a:pt x="1327999" y="725694"/>
                </a:lnTo>
                <a:lnTo>
                  <a:pt x="1327999" y="726966"/>
                </a:lnTo>
                <a:lnTo>
                  <a:pt x="1328317" y="728557"/>
                </a:lnTo>
                <a:lnTo>
                  <a:pt x="1328953" y="730466"/>
                </a:lnTo>
                <a:lnTo>
                  <a:pt x="1331182" y="733965"/>
                </a:lnTo>
                <a:lnTo>
                  <a:pt x="1334047" y="737147"/>
                </a:lnTo>
                <a:lnTo>
                  <a:pt x="1336593" y="740646"/>
                </a:lnTo>
                <a:lnTo>
                  <a:pt x="1337230" y="742555"/>
                </a:lnTo>
                <a:lnTo>
                  <a:pt x="1338185" y="744146"/>
                </a:lnTo>
                <a:lnTo>
                  <a:pt x="1338185" y="745418"/>
                </a:lnTo>
                <a:lnTo>
                  <a:pt x="1337548" y="747009"/>
                </a:lnTo>
                <a:lnTo>
                  <a:pt x="1336912" y="748600"/>
                </a:lnTo>
                <a:lnTo>
                  <a:pt x="1335957" y="749872"/>
                </a:lnTo>
                <a:lnTo>
                  <a:pt x="1334683" y="750827"/>
                </a:lnTo>
                <a:lnTo>
                  <a:pt x="1333092" y="752099"/>
                </a:lnTo>
                <a:lnTo>
                  <a:pt x="1330227" y="753372"/>
                </a:lnTo>
                <a:lnTo>
                  <a:pt x="1326407" y="754963"/>
                </a:lnTo>
                <a:lnTo>
                  <a:pt x="1321950" y="755917"/>
                </a:lnTo>
                <a:lnTo>
                  <a:pt x="1317176" y="756872"/>
                </a:lnTo>
                <a:lnTo>
                  <a:pt x="1306989" y="758462"/>
                </a:lnTo>
                <a:lnTo>
                  <a:pt x="1302214" y="759417"/>
                </a:lnTo>
                <a:lnTo>
                  <a:pt x="1296802" y="760689"/>
                </a:lnTo>
                <a:lnTo>
                  <a:pt x="1291709" y="762598"/>
                </a:lnTo>
                <a:lnTo>
                  <a:pt x="1286934" y="764825"/>
                </a:lnTo>
                <a:lnTo>
                  <a:pt x="1282478" y="767370"/>
                </a:lnTo>
                <a:lnTo>
                  <a:pt x="1280249" y="769279"/>
                </a:lnTo>
                <a:lnTo>
                  <a:pt x="1278340" y="771188"/>
                </a:lnTo>
                <a:lnTo>
                  <a:pt x="1276429" y="773415"/>
                </a:lnTo>
                <a:lnTo>
                  <a:pt x="1274519" y="775960"/>
                </a:lnTo>
                <a:lnTo>
                  <a:pt x="1272928" y="778505"/>
                </a:lnTo>
                <a:lnTo>
                  <a:pt x="1271654" y="781050"/>
                </a:lnTo>
                <a:lnTo>
                  <a:pt x="1268789" y="776915"/>
                </a:lnTo>
                <a:lnTo>
                  <a:pt x="1265925" y="773415"/>
                </a:lnTo>
                <a:lnTo>
                  <a:pt x="1262741" y="770552"/>
                </a:lnTo>
                <a:lnTo>
                  <a:pt x="1260195" y="768643"/>
                </a:lnTo>
                <a:lnTo>
                  <a:pt x="1257012" y="767370"/>
                </a:lnTo>
                <a:lnTo>
                  <a:pt x="1254147" y="766734"/>
                </a:lnTo>
                <a:lnTo>
                  <a:pt x="1250963" y="767052"/>
                </a:lnTo>
                <a:lnTo>
                  <a:pt x="1248099" y="768007"/>
                </a:lnTo>
                <a:lnTo>
                  <a:pt x="1246506" y="762916"/>
                </a:lnTo>
                <a:lnTo>
                  <a:pt x="1246189" y="758780"/>
                </a:lnTo>
                <a:lnTo>
                  <a:pt x="1246825" y="755281"/>
                </a:lnTo>
                <a:lnTo>
                  <a:pt x="1248099" y="752418"/>
                </a:lnTo>
                <a:lnTo>
                  <a:pt x="1250008" y="749872"/>
                </a:lnTo>
                <a:lnTo>
                  <a:pt x="1252237" y="747327"/>
                </a:lnTo>
                <a:lnTo>
                  <a:pt x="1255420" y="745100"/>
                </a:lnTo>
                <a:lnTo>
                  <a:pt x="1258285" y="743191"/>
                </a:lnTo>
                <a:lnTo>
                  <a:pt x="1264970" y="740010"/>
                </a:lnTo>
                <a:lnTo>
                  <a:pt x="1272292" y="736510"/>
                </a:lnTo>
                <a:lnTo>
                  <a:pt x="1275156" y="734283"/>
                </a:lnTo>
                <a:lnTo>
                  <a:pt x="1278340" y="732056"/>
                </a:lnTo>
                <a:lnTo>
                  <a:pt x="1280886" y="728875"/>
                </a:lnTo>
                <a:lnTo>
                  <a:pt x="1282796" y="726012"/>
                </a:lnTo>
                <a:lnTo>
                  <a:pt x="1283115" y="724421"/>
                </a:lnTo>
                <a:lnTo>
                  <a:pt x="1283751" y="722830"/>
                </a:lnTo>
                <a:lnTo>
                  <a:pt x="1283115" y="719012"/>
                </a:lnTo>
                <a:lnTo>
                  <a:pt x="1282160" y="714877"/>
                </a:lnTo>
                <a:lnTo>
                  <a:pt x="1280568" y="710741"/>
                </a:lnTo>
                <a:lnTo>
                  <a:pt x="1277703" y="703105"/>
                </a:lnTo>
                <a:lnTo>
                  <a:pt x="1276429" y="700560"/>
                </a:lnTo>
                <a:lnTo>
                  <a:pt x="1276429" y="699924"/>
                </a:lnTo>
                <a:lnTo>
                  <a:pt x="1276429" y="699606"/>
                </a:lnTo>
                <a:lnTo>
                  <a:pt x="1278658" y="696742"/>
                </a:lnTo>
                <a:lnTo>
                  <a:pt x="1280568" y="694834"/>
                </a:lnTo>
                <a:lnTo>
                  <a:pt x="1282478" y="693879"/>
                </a:lnTo>
                <a:lnTo>
                  <a:pt x="1284706" y="692925"/>
                </a:lnTo>
                <a:lnTo>
                  <a:pt x="1286934" y="692607"/>
                </a:lnTo>
                <a:lnTo>
                  <a:pt x="1289163" y="692288"/>
                </a:lnTo>
                <a:lnTo>
                  <a:pt x="1293301" y="692925"/>
                </a:lnTo>
                <a:lnTo>
                  <a:pt x="1298076" y="693879"/>
                </a:lnTo>
                <a:lnTo>
                  <a:pt x="1302214" y="693879"/>
                </a:lnTo>
                <a:lnTo>
                  <a:pt x="1304442" y="693879"/>
                </a:lnTo>
                <a:lnTo>
                  <a:pt x="1306353" y="692925"/>
                </a:lnTo>
                <a:lnTo>
                  <a:pt x="1308263" y="692288"/>
                </a:lnTo>
                <a:lnTo>
                  <a:pt x="1310172" y="690698"/>
                </a:lnTo>
                <a:lnTo>
                  <a:pt x="1310809" y="688789"/>
                </a:lnTo>
                <a:lnTo>
                  <a:pt x="1311764" y="685926"/>
                </a:lnTo>
                <a:lnTo>
                  <a:pt x="1312082" y="682426"/>
                </a:lnTo>
                <a:lnTo>
                  <a:pt x="1312400" y="678290"/>
                </a:lnTo>
                <a:lnTo>
                  <a:pt x="1313037" y="668428"/>
                </a:lnTo>
                <a:lnTo>
                  <a:pt x="1313356" y="663019"/>
                </a:lnTo>
                <a:lnTo>
                  <a:pt x="1314311" y="657611"/>
                </a:lnTo>
                <a:lnTo>
                  <a:pt x="1315266" y="651884"/>
                </a:lnTo>
                <a:lnTo>
                  <a:pt x="1316857" y="646476"/>
                </a:lnTo>
                <a:lnTo>
                  <a:pt x="1319086" y="641385"/>
                </a:lnTo>
                <a:lnTo>
                  <a:pt x="1321950" y="636613"/>
                </a:lnTo>
                <a:lnTo>
                  <a:pt x="1323860" y="634386"/>
                </a:lnTo>
                <a:lnTo>
                  <a:pt x="1325134" y="632477"/>
                </a:lnTo>
                <a:lnTo>
                  <a:pt x="1327362" y="630569"/>
                </a:lnTo>
                <a:lnTo>
                  <a:pt x="1329908" y="628660"/>
                </a:lnTo>
                <a:lnTo>
                  <a:pt x="1332456" y="627387"/>
                </a:lnTo>
                <a:lnTo>
                  <a:pt x="1335002" y="626115"/>
                </a:lnTo>
                <a:lnTo>
                  <a:pt x="1338185" y="624842"/>
                </a:lnTo>
                <a:close/>
                <a:moveTo>
                  <a:pt x="1665881" y="573089"/>
                </a:moveTo>
                <a:lnTo>
                  <a:pt x="1667172" y="577131"/>
                </a:lnTo>
                <a:lnTo>
                  <a:pt x="1668141" y="581484"/>
                </a:lnTo>
                <a:lnTo>
                  <a:pt x="1668464" y="584905"/>
                </a:lnTo>
                <a:lnTo>
                  <a:pt x="1668141" y="588326"/>
                </a:lnTo>
                <a:lnTo>
                  <a:pt x="1667495" y="591746"/>
                </a:lnTo>
                <a:lnTo>
                  <a:pt x="1666849" y="594855"/>
                </a:lnTo>
                <a:lnTo>
                  <a:pt x="1664589" y="601386"/>
                </a:lnTo>
                <a:lnTo>
                  <a:pt x="1662330" y="607605"/>
                </a:lnTo>
                <a:lnTo>
                  <a:pt x="1661361" y="611025"/>
                </a:lnTo>
                <a:lnTo>
                  <a:pt x="1660715" y="614135"/>
                </a:lnTo>
                <a:lnTo>
                  <a:pt x="1660715" y="617555"/>
                </a:lnTo>
                <a:lnTo>
                  <a:pt x="1661038" y="621287"/>
                </a:lnTo>
                <a:lnTo>
                  <a:pt x="1662006" y="625329"/>
                </a:lnTo>
                <a:lnTo>
                  <a:pt x="1663299" y="629371"/>
                </a:lnTo>
                <a:lnTo>
                  <a:pt x="1655225" y="628127"/>
                </a:lnTo>
                <a:lnTo>
                  <a:pt x="1651674" y="627817"/>
                </a:lnTo>
                <a:lnTo>
                  <a:pt x="1647153" y="627817"/>
                </a:lnTo>
                <a:lnTo>
                  <a:pt x="1643602" y="628749"/>
                </a:lnTo>
                <a:lnTo>
                  <a:pt x="1639405" y="629371"/>
                </a:lnTo>
                <a:lnTo>
                  <a:pt x="1634884" y="631237"/>
                </a:lnTo>
                <a:lnTo>
                  <a:pt x="1630363" y="633414"/>
                </a:lnTo>
                <a:lnTo>
                  <a:pt x="1631655" y="629371"/>
                </a:lnTo>
                <a:lnTo>
                  <a:pt x="1632624" y="625018"/>
                </a:lnTo>
                <a:lnTo>
                  <a:pt x="1634238" y="616311"/>
                </a:lnTo>
                <a:lnTo>
                  <a:pt x="1636176" y="607605"/>
                </a:lnTo>
                <a:lnTo>
                  <a:pt x="1636821" y="603562"/>
                </a:lnTo>
                <a:lnTo>
                  <a:pt x="1638436" y="599520"/>
                </a:lnTo>
                <a:lnTo>
                  <a:pt x="1640051" y="595478"/>
                </a:lnTo>
                <a:lnTo>
                  <a:pt x="1641987" y="591435"/>
                </a:lnTo>
                <a:lnTo>
                  <a:pt x="1644248" y="587703"/>
                </a:lnTo>
                <a:lnTo>
                  <a:pt x="1647153" y="584283"/>
                </a:lnTo>
                <a:lnTo>
                  <a:pt x="1650706" y="580863"/>
                </a:lnTo>
                <a:lnTo>
                  <a:pt x="1654902" y="578064"/>
                </a:lnTo>
                <a:lnTo>
                  <a:pt x="1660069" y="575266"/>
                </a:lnTo>
                <a:close/>
                <a:moveTo>
                  <a:pt x="6215036" y="534989"/>
                </a:moveTo>
                <a:lnTo>
                  <a:pt x="6218202" y="534989"/>
                </a:lnTo>
                <a:lnTo>
                  <a:pt x="6221368" y="534989"/>
                </a:lnTo>
                <a:lnTo>
                  <a:pt x="6224851" y="535628"/>
                </a:lnTo>
                <a:lnTo>
                  <a:pt x="6228017" y="535947"/>
                </a:lnTo>
                <a:lnTo>
                  <a:pt x="6231500" y="537224"/>
                </a:lnTo>
                <a:lnTo>
                  <a:pt x="6238465" y="539780"/>
                </a:lnTo>
                <a:lnTo>
                  <a:pt x="6245747" y="543292"/>
                </a:lnTo>
                <a:lnTo>
                  <a:pt x="6253029" y="547444"/>
                </a:lnTo>
                <a:lnTo>
                  <a:pt x="6259995" y="551916"/>
                </a:lnTo>
                <a:lnTo>
                  <a:pt x="6275192" y="562136"/>
                </a:lnTo>
                <a:lnTo>
                  <a:pt x="6289756" y="572037"/>
                </a:lnTo>
                <a:lnTo>
                  <a:pt x="6297038" y="576508"/>
                </a:lnTo>
                <a:lnTo>
                  <a:pt x="6304004" y="580340"/>
                </a:lnTo>
                <a:lnTo>
                  <a:pt x="6311286" y="583854"/>
                </a:lnTo>
                <a:lnTo>
                  <a:pt x="6318251" y="586409"/>
                </a:lnTo>
                <a:lnTo>
                  <a:pt x="6315402" y="587686"/>
                </a:lnTo>
                <a:lnTo>
                  <a:pt x="6311919" y="588644"/>
                </a:lnTo>
                <a:lnTo>
                  <a:pt x="6309069" y="588964"/>
                </a:lnTo>
                <a:lnTo>
                  <a:pt x="6305587" y="588964"/>
                </a:lnTo>
                <a:lnTo>
                  <a:pt x="6302421" y="588964"/>
                </a:lnTo>
                <a:lnTo>
                  <a:pt x="6299254" y="588325"/>
                </a:lnTo>
                <a:lnTo>
                  <a:pt x="6295772" y="587686"/>
                </a:lnTo>
                <a:lnTo>
                  <a:pt x="6292289" y="586728"/>
                </a:lnTo>
                <a:lnTo>
                  <a:pt x="6285324" y="583854"/>
                </a:lnTo>
                <a:lnTo>
                  <a:pt x="6278042" y="580340"/>
                </a:lnTo>
                <a:lnTo>
                  <a:pt x="6271076" y="576189"/>
                </a:lnTo>
                <a:lnTo>
                  <a:pt x="6263794" y="571717"/>
                </a:lnTo>
                <a:lnTo>
                  <a:pt x="6249230" y="561816"/>
                </a:lnTo>
                <a:lnTo>
                  <a:pt x="6234033" y="551916"/>
                </a:lnTo>
                <a:lnTo>
                  <a:pt x="6227067" y="547444"/>
                </a:lnTo>
                <a:lnTo>
                  <a:pt x="6219785" y="543612"/>
                </a:lnTo>
                <a:lnTo>
                  <a:pt x="6212820" y="540099"/>
                </a:lnTo>
                <a:lnTo>
                  <a:pt x="6205538" y="537544"/>
                </a:lnTo>
                <a:lnTo>
                  <a:pt x="6208387" y="536266"/>
                </a:lnTo>
                <a:lnTo>
                  <a:pt x="6211870" y="535628"/>
                </a:lnTo>
                <a:close/>
                <a:moveTo>
                  <a:pt x="1737018" y="395289"/>
                </a:moveTo>
                <a:lnTo>
                  <a:pt x="1739569" y="399111"/>
                </a:lnTo>
                <a:lnTo>
                  <a:pt x="1741482" y="402614"/>
                </a:lnTo>
                <a:lnTo>
                  <a:pt x="1742757" y="406117"/>
                </a:lnTo>
                <a:lnTo>
                  <a:pt x="1743077" y="408984"/>
                </a:lnTo>
                <a:lnTo>
                  <a:pt x="1743077" y="411532"/>
                </a:lnTo>
                <a:lnTo>
                  <a:pt x="1742757" y="414079"/>
                </a:lnTo>
                <a:lnTo>
                  <a:pt x="1741482" y="416309"/>
                </a:lnTo>
                <a:lnTo>
                  <a:pt x="1739887" y="418220"/>
                </a:lnTo>
                <a:lnTo>
                  <a:pt x="1737974" y="420131"/>
                </a:lnTo>
                <a:lnTo>
                  <a:pt x="1735742" y="422041"/>
                </a:lnTo>
                <a:lnTo>
                  <a:pt x="1730958" y="425226"/>
                </a:lnTo>
                <a:lnTo>
                  <a:pt x="1725537" y="428411"/>
                </a:lnTo>
                <a:lnTo>
                  <a:pt x="1719795" y="431277"/>
                </a:lnTo>
                <a:lnTo>
                  <a:pt x="1719158" y="442106"/>
                </a:lnTo>
                <a:lnTo>
                  <a:pt x="1717245" y="452297"/>
                </a:lnTo>
                <a:lnTo>
                  <a:pt x="1715330" y="462488"/>
                </a:lnTo>
                <a:lnTo>
                  <a:pt x="1712780" y="471724"/>
                </a:lnTo>
                <a:lnTo>
                  <a:pt x="1709272" y="481279"/>
                </a:lnTo>
                <a:lnTo>
                  <a:pt x="1705125" y="490515"/>
                </a:lnTo>
                <a:lnTo>
                  <a:pt x="1700661" y="499432"/>
                </a:lnTo>
                <a:lnTo>
                  <a:pt x="1695239" y="507713"/>
                </a:lnTo>
                <a:lnTo>
                  <a:pt x="1689499" y="515993"/>
                </a:lnTo>
                <a:lnTo>
                  <a:pt x="1682802" y="523955"/>
                </a:lnTo>
                <a:lnTo>
                  <a:pt x="1675147" y="531598"/>
                </a:lnTo>
                <a:lnTo>
                  <a:pt x="1667174" y="539242"/>
                </a:lnTo>
                <a:lnTo>
                  <a:pt x="1658245" y="545930"/>
                </a:lnTo>
                <a:lnTo>
                  <a:pt x="1648677" y="552936"/>
                </a:lnTo>
                <a:lnTo>
                  <a:pt x="1638154" y="558987"/>
                </a:lnTo>
                <a:lnTo>
                  <a:pt x="1626672" y="565039"/>
                </a:lnTo>
                <a:lnTo>
                  <a:pt x="1626353" y="556121"/>
                </a:lnTo>
                <a:lnTo>
                  <a:pt x="1626033" y="551981"/>
                </a:lnTo>
                <a:lnTo>
                  <a:pt x="1625077" y="547522"/>
                </a:lnTo>
                <a:lnTo>
                  <a:pt x="1624120" y="543063"/>
                </a:lnTo>
                <a:lnTo>
                  <a:pt x="1622525" y="537968"/>
                </a:lnTo>
                <a:lnTo>
                  <a:pt x="1620293" y="532872"/>
                </a:lnTo>
                <a:lnTo>
                  <a:pt x="1617104" y="527458"/>
                </a:lnTo>
                <a:lnTo>
                  <a:pt x="1615828" y="531916"/>
                </a:lnTo>
                <a:lnTo>
                  <a:pt x="1614553" y="537012"/>
                </a:lnTo>
                <a:lnTo>
                  <a:pt x="1614234" y="542108"/>
                </a:lnTo>
                <a:lnTo>
                  <a:pt x="1614234" y="547522"/>
                </a:lnTo>
                <a:lnTo>
                  <a:pt x="1614553" y="558032"/>
                </a:lnTo>
                <a:lnTo>
                  <a:pt x="1614553" y="563446"/>
                </a:lnTo>
                <a:lnTo>
                  <a:pt x="1614553" y="568542"/>
                </a:lnTo>
                <a:lnTo>
                  <a:pt x="1614234" y="573956"/>
                </a:lnTo>
                <a:lnTo>
                  <a:pt x="1612958" y="579052"/>
                </a:lnTo>
                <a:lnTo>
                  <a:pt x="1611683" y="583511"/>
                </a:lnTo>
                <a:lnTo>
                  <a:pt x="1610407" y="585740"/>
                </a:lnTo>
                <a:lnTo>
                  <a:pt x="1608812" y="587969"/>
                </a:lnTo>
                <a:lnTo>
                  <a:pt x="1607537" y="589880"/>
                </a:lnTo>
                <a:lnTo>
                  <a:pt x="1605943" y="592109"/>
                </a:lnTo>
                <a:lnTo>
                  <a:pt x="1603710" y="594020"/>
                </a:lnTo>
                <a:lnTo>
                  <a:pt x="1601477" y="595613"/>
                </a:lnTo>
                <a:lnTo>
                  <a:pt x="1598288" y="597524"/>
                </a:lnTo>
                <a:lnTo>
                  <a:pt x="1595418" y="599116"/>
                </a:lnTo>
                <a:lnTo>
                  <a:pt x="1591910" y="600071"/>
                </a:lnTo>
                <a:lnTo>
                  <a:pt x="1588082" y="601664"/>
                </a:lnTo>
                <a:lnTo>
                  <a:pt x="1585531" y="596250"/>
                </a:lnTo>
                <a:lnTo>
                  <a:pt x="1582661" y="591154"/>
                </a:lnTo>
                <a:lnTo>
                  <a:pt x="1580109" y="586377"/>
                </a:lnTo>
                <a:lnTo>
                  <a:pt x="1577239" y="582237"/>
                </a:lnTo>
                <a:lnTo>
                  <a:pt x="1574369" y="578415"/>
                </a:lnTo>
                <a:lnTo>
                  <a:pt x="1571499" y="575548"/>
                </a:lnTo>
                <a:lnTo>
                  <a:pt x="1568311" y="572364"/>
                </a:lnTo>
                <a:lnTo>
                  <a:pt x="1565121" y="570134"/>
                </a:lnTo>
                <a:lnTo>
                  <a:pt x="1561931" y="568542"/>
                </a:lnTo>
                <a:lnTo>
                  <a:pt x="1558423" y="567587"/>
                </a:lnTo>
                <a:lnTo>
                  <a:pt x="1554596" y="567268"/>
                </a:lnTo>
                <a:lnTo>
                  <a:pt x="1551407" y="567268"/>
                </a:lnTo>
                <a:lnTo>
                  <a:pt x="1547580" y="567905"/>
                </a:lnTo>
                <a:lnTo>
                  <a:pt x="1543754" y="569497"/>
                </a:lnTo>
                <a:lnTo>
                  <a:pt x="1539926" y="571727"/>
                </a:lnTo>
                <a:lnTo>
                  <a:pt x="1535780" y="574275"/>
                </a:lnTo>
                <a:lnTo>
                  <a:pt x="1533548" y="568223"/>
                </a:lnTo>
                <a:lnTo>
                  <a:pt x="1531634" y="562491"/>
                </a:lnTo>
                <a:lnTo>
                  <a:pt x="1530039" y="557077"/>
                </a:lnTo>
                <a:lnTo>
                  <a:pt x="1529402" y="551662"/>
                </a:lnTo>
                <a:lnTo>
                  <a:pt x="1528764" y="547204"/>
                </a:lnTo>
                <a:lnTo>
                  <a:pt x="1528764" y="542108"/>
                </a:lnTo>
                <a:lnTo>
                  <a:pt x="1529083" y="537968"/>
                </a:lnTo>
                <a:lnTo>
                  <a:pt x="1529402" y="533828"/>
                </a:lnTo>
                <a:lnTo>
                  <a:pt x="1530358" y="530006"/>
                </a:lnTo>
                <a:lnTo>
                  <a:pt x="1531634" y="526184"/>
                </a:lnTo>
                <a:lnTo>
                  <a:pt x="1533548" y="522999"/>
                </a:lnTo>
                <a:lnTo>
                  <a:pt x="1535461" y="519815"/>
                </a:lnTo>
                <a:lnTo>
                  <a:pt x="1537374" y="516630"/>
                </a:lnTo>
                <a:lnTo>
                  <a:pt x="1539926" y="513764"/>
                </a:lnTo>
                <a:lnTo>
                  <a:pt x="1545347" y="508031"/>
                </a:lnTo>
                <a:lnTo>
                  <a:pt x="1551407" y="503254"/>
                </a:lnTo>
                <a:lnTo>
                  <a:pt x="1557785" y="498477"/>
                </a:lnTo>
                <a:lnTo>
                  <a:pt x="1571499" y="489241"/>
                </a:lnTo>
                <a:lnTo>
                  <a:pt x="1578197" y="484463"/>
                </a:lnTo>
                <a:lnTo>
                  <a:pt x="1584574" y="479368"/>
                </a:lnTo>
                <a:lnTo>
                  <a:pt x="1590635" y="473954"/>
                </a:lnTo>
                <a:lnTo>
                  <a:pt x="1593823" y="471087"/>
                </a:lnTo>
                <a:lnTo>
                  <a:pt x="1596056" y="467902"/>
                </a:lnTo>
                <a:lnTo>
                  <a:pt x="1598926" y="473317"/>
                </a:lnTo>
                <a:lnTo>
                  <a:pt x="1600840" y="477775"/>
                </a:lnTo>
                <a:lnTo>
                  <a:pt x="1602434" y="481916"/>
                </a:lnTo>
                <a:lnTo>
                  <a:pt x="1603710" y="485419"/>
                </a:lnTo>
                <a:lnTo>
                  <a:pt x="1604029" y="488604"/>
                </a:lnTo>
                <a:lnTo>
                  <a:pt x="1604348" y="491152"/>
                </a:lnTo>
                <a:lnTo>
                  <a:pt x="1604348" y="495610"/>
                </a:lnTo>
                <a:lnTo>
                  <a:pt x="1604667" y="497840"/>
                </a:lnTo>
                <a:lnTo>
                  <a:pt x="1604985" y="499751"/>
                </a:lnTo>
                <a:lnTo>
                  <a:pt x="1606261" y="501343"/>
                </a:lnTo>
                <a:lnTo>
                  <a:pt x="1607537" y="503254"/>
                </a:lnTo>
                <a:lnTo>
                  <a:pt x="1609770" y="505165"/>
                </a:lnTo>
                <a:lnTo>
                  <a:pt x="1612320" y="507075"/>
                </a:lnTo>
                <a:lnTo>
                  <a:pt x="1615828" y="509305"/>
                </a:lnTo>
                <a:lnTo>
                  <a:pt x="1620612" y="511853"/>
                </a:lnTo>
                <a:lnTo>
                  <a:pt x="1622207" y="509305"/>
                </a:lnTo>
                <a:lnTo>
                  <a:pt x="1623163" y="506757"/>
                </a:lnTo>
                <a:lnTo>
                  <a:pt x="1624120" y="503572"/>
                </a:lnTo>
                <a:lnTo>
                  <a:pt x="1624441" y="500706"/>
                </a:lnTo>
                <a:lnTo>
                  <a:pt x="1624120" y="494018"/>
                </a:lnTo>
                <a:lnTo>
                  <a:pt x="1624120" y="487330"/>
                </a:lnTo>
                <a:lnTo>
                  <a:pt x="1624120" y="484463"/>
                </a:lnTo>
                <a:lnTo>
                  <a:pt x="1624758" y="481279"/>
                </a:lnTo>
                <a:lnTo>
                  <a:pt x="1626033" y="478731"/>
                </a:lnTo>
                <a:lnTo>
                  <a:pt x="1627947" y="476501"/>
                </a:lnTo>
                <a:lnTo>
                  <a:pt x="1630817" y="473954"/>
                </a:lnTo>
                <a:lnTo>
                  <a:pt x="1634645" y="472680"/>
                </a:lnTo>
                <a:lnTo>
                  <a:pt x="1639747" y="471087"/>
                </a:lnTo>
                <a:lnTo>
                  <a:pt x="1645807" y="470450"/>
                </a:lnTo>
                <a:lnTo>
                  <a:pt x="1646126" y="472680"/>
                </a:lnTo>
                <a:lnTo>
                  <a:pt x="1646126" y="474909"/>
                </a:lnTo>
                <a:lnTo>
                  <a:pt x="1645807" y="476820"/>
                </a:lnTo>
                <a:lnTo>
                  <a:pt x="1645169" y="478731"/>
                </a:lnTo>
                <a:lnTo>
                  <a:pt x="1642937" y="482553"/>
                </a:lnTo>
                <a:lnTo>
                  <a:pt x="1640704" y="485737"/>
                </a:lnTo>
                <a:lnTo>
                  <a:pt x="1638471" y="489241"/>
                </a:lnTo>
                <a:lnTo>
                  <a:pt x="1637834" y="490833"/>
                </a:lnTo>
                <a:lnTo>
                  <a:pt x="1637196" y="492744"/>
                </a:lnTo>
                <a:lnTo>
                  <a:pt x="1636877" y="494973"/>
                </a:lnTo>
                <a:lnTo>
                  <a:pt x="1636877" y="497203"/>
                </a:lnTo>
                <a:lnTo>
                  <a:pt x="1637834" y="499432"/>
                </a:lnTo>
                <a:lnTo>
                  <a:pt x="1638791" y="501980"/>
                </a:lnTo>
                <a:lnTo>
                  <a:pt x="1640385" y="503891"/>
                </a:lnTo>
                <a:lnTo>
                  <a:pt x="1641980" y="505802"/>
                </a:lnTo>
                <a:lnTo>
                  <a:pt x="1643255" y="507075"/>
                </a:lnTo>
                <a:lnTo>
                  <a:pt x="1644850" y="508031"/>
                </a:lnTo>
                <a:lnTo>
                  <a:pt x="1646445" y="508986"/>
                </a:lnTo>
                <a:lnTo>
                  <a:pt x="1648358" y="509305"/>
                </a:lnTo>
                <a:lnTo>
                  <a:pt x="1649953" y="509305"/>
                </a:lnTo>
                <a:lnTo>
                  <a:pt x="1651867" y="509305"/>
                </a:lnTo>
                <a:lnTo>
                  <a:pt x="1655375" y="508668"/>
                </a:lnTo>
                <a:lnTo>
                  <a:pt x="1659201" y="507394"/>
                </a:lnTo>
                <a:lnTo>
                  <a:pt x="1663347" y="505165"/>
                </a:lnTo>
                <a:lnTo>
                  <a:pt x="1667494" y="502617"/>
                </a:lnTo>
                <a:lnTo>
                  <a:pt x="1676105" y="496884"/>
                </a:lnTo>
                <a:lnTo>
                  <a:pt x="1684396" y="491152"/>
                </a:lnTo>
                <a:lnTo>
                  <a:pt x="1688542" y="488604"/>
                </a:lnTo>
                <a:lnTo>
                  <a:pt x="1692369" y="486693"/>
                </a:lnTo>
                <a:lnTo>
                  <a:pt x="1696515" y="485100"/>
                </a:lnTo>
                <a:lnTo>
                  <a:pt x="1700342" y="483826"/>
                </a:lnTo>
                <a:lnTo>
                  <a:pt x="1699067" y="482553"/>
                </a:lnTo>
                <a:lnTo>
                  <a:pt x="1697471" y="480960"/>
                </a:lnTo>
                <a:lnTo>
                  <a:pt x="1696515" y="479686"/>
                </a:lnTo>
                <a:lnTo>
                  <a:pt x="1694920" y="479368"/>
                </a:lnTo>
                <a:lnTo>
                  <a:pt x="1693326" y="478731"/>
                </a:lnTo>
                <a:lnTo>
                  <a:pt x="1691731" y="478731"/>
                </a:lnTo>
                <a:lnTo>
                  <a:pt x="1688861" y="479049"/>
                </a:lnTo>
                <a:lnTo>
                  <a:pt x="1685671" y="479686"/>
                </a:lnTo>
                <a:lnTo>
                  <a:pt x="1682482" y="480960"/>
                </a:lnTo>
                <a:lnTo>
                  <a:pt x="1678974" y="481916"/>
                </a:lnTo>
                <a:lnTo>
                  <a:pt x="1676105" y="482871"/>
                </a:lnTo>
                <a:lnTo>
                  <a:pt x="1671958" y="476820"/>
                </a:lnTo>
                <a:lnTo>
                  <a:pt x="1669087" y="470769"/>
                </a:lnTo>
                <a:lnTo>
                  <a:pt x="1666856" y="465036"/>
                </a:lnTo>
                <a:lnTo>
                  <a:pt x="1665261" y="459622"/>
                </a:lnTo>
                <a:lnTo>
                  <a:pt x="1663347" y="450386"/>
                </a:lnTo>
                <a:lnTo>
                  <a:pt x="1662390" y="446564"/>
                </a:lnTo>
                <a:lnTo>
                  <a:pt x="1661434" y="443061"/>
                </a:lnTo>
                <a:lnTo>
                  <a:pt x="1660796" y="440195"/>
                </a:lnTo>
                <a:lnTo>
                  <a:pt x="1659201" y="438602"/>
                </a:lnTo>
                <a:lnTo>
                  <a:pt x="1658245" y="437647"/>
                </a:lnTo>
                <a:lnTo>
                  <a:pt x="1657288" y="437328"/>
                </a:lnTo>
                <a:lnTo>
                  <a:pt x="1656012" y="437010"/>
                </a:lnTo>
                <a:lnTo>
                  <a:pt x="1654737" y="437328"/>
                </a:lnTo>
                <a:lnTo>
                  <a:pt x="1650909" y="438284"/>
                </a:lnTo>
                <a:lnTo>
                  <a:pt x="1646445" y="440513"/>
                </a:lnTo>
                <a:lnTo>
                  <a:pt x="1640704" y="443698"/>
                </a:lnTo>
                <a:lnTo>
                  <a:pt x="1633688" y="448475"/>
                </a:lnTo>
                <a:lnTo>
                  <a:pt x="1634645" y="441469"/>
                </a:lnTo>
                <a:lnTo>
                  <a:pt x="1635921" y="435418"/>
                </a:lnTo>
                <a:lnTo>
                  <a:pt x="1637196" y="430640"/>
                </a:lnTo>
                <a:lnTo>
                  <a:pt x="1639110" y="426500"/>
                </a:lnTo>
                <a:lnTo>
                  <a:pt x="1641024" y="422997"/>
                </a:lnTo>
                <a:lnTo>
                  <a:pt x="1643255" y="420131"/>
                </a:lnTo>
                <a:lnTo>
                  <a:pt x="1646126" y="417583"/>
                </a:lnTo>
                <a:lnTo>
                  <a:pt x="1648677" y="416309"/>
                </a:lnTo>
                <a:lnTo>
                  <a:pt x="1651867" y="414716"/>
                </a:lnTo>
                <a:lnTo>
                  <a:pt x="1655375" y="413442"/>
                </a:lnTo>
                <a:lnTo>
                  <a:pt x="1663347" y="412169"/>
                </a:lnTo>
                <a:lnTo>
                  <a:pt x="1672915" y="410258"/>
                </a:lnTo>
                <a:lnTo>
                  <a:pt x="1684396" y="408028"/>
                </a:lnTo>
                <a:lnTo>
                  <a:pt x="1685352" y="408028"/>
                </a:lnTo>
                <a:lnTo>
                  <a:pt x="1686310" y="408347"/>
                </a:lnTo>
                <a:lnTo>
                  <a:pt x="1686310" y="409302"/>
                </a:lnTo>
                <a:lnTo>
                  <a:pt x="1685671" y="410895"/>
                </a:lnTo>
                <a:lnTo>
                  <a:pt x="1684077" y="414716"/>
                </a:lnTo>
                <a:lnTo>
                  <a:pt x="1680888" y="419175"/>
                </a:lnTo>
                <a:lnTo>
                  <a:pt x="1678017" y="423315"/>
                </a:lnTo>
                <a:lnTo>
                  <a:pt x="1674828" y="427137"/>
                </a:lnTo>
                <a:lnTo>
                  <a:pt x="1672277" y="429048"/>
                </a:lnTo>
                <a:lnTo>
                  <a:pt x="1671320" y="429048"/>
                </a:lnTo>
                <a:lnTo>
                  <a:pt x="1671002" y="428729"/>
                </a:lnTo>
                <a:lnTo>
                  <a:pt x="1671320" y="429685"/>
                </a:lnTo>
                <a:lnTo>
                  <a:pt x="1672277" y="430640"/>
                </a:lnTo>
                <a:lnTo>
                  <a:pt x="1672915" y="430959"/>
                </a:lnTo>
                <a:lnTo>
                  <a:pt x="1674190" y="430959"/>
                </a:lnTo>
                <a:lnTo>
                  <a:pt x="1676742" y="430640"/>
                </a:lnTo>
                <a:lnTo>
                  <a:pt x="1680250" y="429048"/>
                </a:lnTo>
                <a:lnTo>
                  <a:pt x="1684396" y="426819"/>
                </a:lnTo>
                <a:lnTo>
                  <a:pt x="1689180" y="423634"/>
                </a:lnTo>
                <a:lnTo>
                  <a:pt x="1699385" y="416946"/>
                </a:lnTo>
                <a:lnTo>
                  <a:pt x="1710547" y="409939"/>
                </a:lnTo>
                <a:lnTo>
                  <a:pt x="1721072" y="402614"/>
                </a:lnTo>
                <a:lnTo>
                  <a:pt x="1725537" y="400066"/>
                </a:lnTo>
                <a:lnTo>
                  <a:pt x="1730001" y="397837"/>
                </a:lnTo>
                <a:lnTo>
                  <a:pt x="1733829" y="396244"/>
                </a:lnTo>
                <a:close/>
                <a:moveTo>
                  <a:pt x="1841445" y="374651"/>
                </a:moveTo>
                <a:lnTo>
                  <a:pt x="1843025" y="379091"/>
                </a:lnTo>
                <a:lnTo>
                  <a:pt x="1844606" y="382897"/>
                </a:lnTo>
                <a:lnTo>
                  <a:pt x="1845871" y="385751"/>
                </a:lnTo>
                <a:lnTo>
                  <a:pt x="1848401" y="388288"/>
                </a:lnTo>
                <a:lnTo>
                  <a:pt x="1850298" y="389556"/>
                </a:lnTo>
                <a:lnTo>
                  <a:pt x="1852512" y="390825"/>
                </a:lnTo>
                <a:lnTo>
                  <a:pt x="1855040" y="391459"/>
                </a:lnTo>
                <a:lnTo>
                  <a:pt x="1857254" y="391459"/>
                </a:lnTo>
                <a:lnTo>
                  <a:pt x="1859783" y="391142"/>
                </a:lnTo>
                <a:lnTo>
                  <a:pt x="1862629" y="390825"/>
                </a:lnTo>
                <a:lnTo>
                  <a:pt x="1868320" y="389239"/>
                </a:lnTo>
                <a:lnTo>
                  <a:pt x="1879703" y="384799"/>
                </a:lnTo>
                <a:lnTo>
                  <a:pt x="1879386" y="390190"/>
                </a:lnTo>
                <a:lnTo>
                  <a:pt x="1879069" y="395264"/>
                </a:lnTo>
                <a:lnTo>
                  <a:pt x="1877805" y="400656"/>
                </a:lnTo>
                <a:lnTo>
                  <a:pt x="1876856" y="405413"/>
                </a:lnTo>
                <a:lnTo>
                  <a:pt x="1875592" y="410170"/>
                </a:lnTo>
                <a:lnTo>
                  <a:pt x="1873695" y="414609"/>
                </a:lnTo>
                <a:lnTo>
                  <a:pt x="1871798" y="418732"/>
                </a:lnTo>
                <a:lnTo>
                  <a:pt x="1870217" y="422538"/>
                </a:lnTo>
                <a:lnTo>
                  <a:pt x="1867371" y="426343"/>
                </a:lnTo>
                <a:lnTo>
                  <a:pt x="1865158" y="429832"/>
                </a:lnTo>
                <a:lnTo>
                  <a:pt x="1862312" y="433320"/>
                </a:lnTo>
                <a:lnTo>
                  <a:pt x="1859150" y="436491"/>
                </a:lnTo>
                <a:lnTo>
                  <a:pt x="1856306" y="439028"/>
                </a:lnTo>
                <a:lnTo>
                  <a:pt x="1852827" y="441565"/>
                </a:lnTo>
                <a:lnTo>
                  <a:pt x="1849350" y="444420"/>
                </a:lnTo>
                <a:lnTo>
                  <a:pt x="1845555" y="446322"/>
                </a:lnTo>
                <a:lnTo>
                  <a:pt x="1841761" y="448225"/>
                </a:lnTo>
                <a:lnTo>
                  <a:pt x="1837651" y="449811"/>
                </a:lnTo>
                <a:lnTo>
                  <a:pt x="1833541" y="451396"/>
                </a:lnTo>
                <a:lnTo>
                  <a:pt x="1829429" y="452665"/>
                </a:lnTo>
                <a:lnTo>
                  <a:pt x="1825320" y="453299"/>
                </a:lnTo>
                <a:lnTo>
                  <a:pt x="1820893" y="454251"/>
                </a:lnTo>
                <a:lnTo>
                  <a:pt x="1816467" y="454568"/>
                </a:lnTo>
                <a:lnTo>
                  <a:pt x="1811724" y="454885"/>
                </a:lnTo>
                <a:lnTo>
                  <a:pt x="1806981" y="454885"/>
                </a:lnTo>
                <a:lnTo>
                  <a:pt x="1802555" y="454568"/>
                </a:lnTo>
                <a:lnTo>
                  <a:pt x="1797497" y="453616"/>
                </a:lnTo>
                <a:lnTo>
                  <a:pt x="1793070" y="452982"/>
                </a:lnTo>
                <a:lnTo>
                  <a:pt x="1788327" y="451714"/>
                </a:lnTo>
                <a:lnTo>
                  <a:pt x="1783269" y="450762"/>
                </a:lnTo>
                <a:lnTo>
                  <a:pt x="1778525" y="448859"/>
                </a:lnTo>
                <a:lnTo>
                  <a:pt x="1773467" y="446957"/>
                </a:lnTo>
                <a:lnTo>
                  <a:pt x="1776313" y="451714"/>
                </a:lnTo>
                <a:lnTo>
                  <a:pt x="1779158" y="455836"/>
                </a:lnTo>
                <a:lnTo>
                  <a:pt x="1782319" y="459642"/>
                </a:lnTo>
                <a:lnTo>
                  <a:pt x="1784849" y="463130"/>
                </a:lnTo>
                <a:lnTo>
                  <a:pt x="1790540" y="468839"/>
                </a:lnTo>
                <a:lnTo>
                  <a:pt x="1794967" y="473913"/>
                </a:lnTo>
                <a:lnTo>
                  <a:pt x="1797180" y="476767"/>
                </a:lnTo>
                <a:lnTo>
                  <a:pt x="1799078" y="479621"/>
                </a:lnTo>
                <a:lnTo>
                  <a:pt x="1800342" y="482475"/>
                </a:lnTo>
                <a:lnTo>
                  <a:pt x="1801291" y="485646"/>
                </a:lnTo>
                <a:lnTo>
                  <a:pt x="1802239" y="489135"/>
                </a:lnTo>
                <a:lnTo>
                  <a:pt x="1802239" y="493257"/>
                </a:lnTo>
                <a:lnTo>
                  <a:pt x="1801607" y="497697"/>
                </a:lnTo>
                <a:lnTo>
                  <a:pt x="1800659" y="502771"/>
                </a:lnTo>
                <a:lnTo>
                  <a:pt x="1808247" y="497380"/>
                </a:lnTo>
                <a:lnTo>
                  <a:pt x="1817099" y="492306"/>
                </a:lnTo>
                <a:lnTo>
                  <a:pt x="1827216" y="486598"/>
                </a:lnTo>
                <a:lnTo>
                  <a:pt x="1838283" y="480890"/>
                </a:lnTo>
                <a:lnTo>
                  <a:pt x="1850298" y="475498"/>
                </a:lnTo>
                <a:lnTo>
                  <a:pt x="1862945" y="470741"/>
                </a:lnTo>
                <a:lnTo>
                  <a:pt x="1876224" y="466302"/>
                </a:lnTo>
                <a:lnTo>
                  <a:pt x="1882865" y="464399"/>
                </a:lnTo>
                <a:lnTo>
                  <a:pt x="1889187" y="462813"/>
                </a:lnTo>
                <a:lnTo>
                  <a:pt x="1895828" y="461545"/>
                </a:lnTo>
                <a:lnTo>
                  <a:pt x="1902783" y="460593"/>
                </a:lnTo>
                <a:lnTo>
                  <a:pt x="1909423" y="459642"/>
                </a:lnTo>
                <a:lnTo>
                  <a:pt x="1915747" y="459325"/>
                </a:lnTo>
                <a:lnTo>
                  <a:pt x="1922386" y="459325"/>
                </a:lnTo>
                <a:lnTo>
                  <a:pt x="1928709" y="459642"/>
                </a:lnTo>
                <a:lnTo>
                  <a:pt x="1935033" y="460593"/>
                </a:lnTo>
                <a:lnTo>
                  <a:pt x="1941040" y="461545"/>
                </a:lnTo>
                <a:lnTo>
                  <a:pt x="1946732" y="463447"/>
                </a:lnTo>
                <a:lnTo>
                  <a:pt x="1952422" y="465667"/>
                </a:lnTo>
                <a:lnTo>
                  <a:pt x="1957481" y="468521"/>
                </a:lnTo>
                <a:lnTo>
                  <a:pt x="1962856" y="471376"/>
                </a:lnTo>
                <a:lnTo>
                  <a:pt x="1967599" y="475181"/>
                </a:lnTo>
                <a:lnTo>
                  <a:pt x="1971709" y="479621"/>
                </a:lnTo>
                <a:lnTo>
                  <a:pt x="1975819" y="484695"/>
                </a:lnTo>
                <a:lnTo>
                  <a:pt x="1979613" y="490403"/>
                </a:lnTo>
                <a:lnTo>
                  <a:pt x="1972974" y="492306"/>
                </a:lnTo>
                <a:lnTo>
                  <a:pt x="1965701" y="493575"/>
                </a:lnTo>
                <a:lnTo>
                  <a:pt x="1959062" y="494526"/>
                </a:lnTo>
                <a:lnTo>
                  <a:pt x="1952738" y="494843"/>
                </a:lnTo>
                <a:lnTo>
                  <a:pt x="1946416" y="494843"/>
                </a:lnTo>
                <a:lnTo>
                  <a:pt x="1939775" y="494526"/>
                </a:lnTo>
                <a:lnTo>
                  <a:pt x="1927129" y="493257"/>
                </a:lnTo>
                <a:lnTo>
                  <a:pt x="1914798" y="491672"/>
                </a:lnTo>
                <a:lnTo>
                  <a:pt x="1908474" y="491355"/>
                </a:lnTo>
                <a:lnTo>
                  <a:pt x="1901834" y="491355"/>
                </a:lnTo>
                <a:lnTo>
                  <a:pt x="1895512" y="491672"/>
                </a:lnTo>
                <a:lnTo>
                  <a:pt x="1888871" y="492623"/>
                </a:lnTo>
                <a:lnTo>
                  <a:pt x="1882232" y="493892"/>
                </a:lnTo>
                <a:lnTo>
                  <a:pt x="1874959" y="495795"/>
                </a:lnTo>
                <a:lnTo>
                  <a:pt x="1873695" y="496429"/>
                </a:lnTo>
                <a:lnTo>
                  <a:pt x="1872746" y="496746"/>
                </a:lnTo>
                <a:lnTo>
                  <a:pt x="1870533" y="498649"/>
                </a:lnTo>
                <a:lnTo>
                  <a:pt x="1868952" y="500869"/>
                </a:lnTo>
                <a:lnTo>
                  <a:pt x="1867371" y="503723"/>
                </a:lnTo>
                <a:lnTo>
                  <a:pt x="1866423" y="507211"/>
                </a:lnTo>
                <a:lnTo>
                  <a:pt x="1865475" y="511017"/>
                </a:lnTo>
                <a:lnTo>
                  <a:pt x="1865158" y="515139"/>
                </a:lnTo>
                <a:lnTo>
                  <a:pt x="1864842" y="518945"/>
                </a:lnTo>
                <a:lnTo>
                  <a:pt x="1865158" y="522751"/>
                </a:lnTo>
                <a:lnTo>
                  <a:pt x="1866423" y="525922"/>
                </a:lnTo>
                <a:lnTo>
                  <a:pt x="1867371" y="529410"/>
                </a:lnTo>
                <a:lnTo>
                  <a:pt x="1869269" y="531947"/>
                </a:lnTo>
                <a:lnTo>
                  <a:pt x="1870217" y="532898"/>
                </a:lnTo>
                <a:lnTo>
                  <a:pt x="1871482" y="533850"/>
                </a:lnTo>
                <a:lnTo>
                  <a:pt x="1872746" y="534484"/>
                </a:lnTo>
                <a:lnTo>
                  <a:pt x="1874327" y="534801"/>
                </a:lnTo>
                <a:lnTo>
                  <a:pt x="1875592" y="535119"/>
                </a:lnTo>
                <a:lnTo>
                  <a:pt x="1877489" y="535119"/>
                </a:lnTo>
                <a:lnTo>
                  <a:pt x="1879386" y="534801"/>
                </a:lnTo>
                <a:lnTo>
                  <a:pt x="1881283" y="533850"/>
                </a:lnTo>
                <a:lnTo>
                  <a:pt x="1877489" y="539241"/>
                </a:lnTo>
                <a:lnTo>
                  <a:pt x="1873063" y="544632"/>
                </a:lnTo>
                <a:lnTo>
                  <a:pt x="1868320" y="549389"/>
                </a:lnTo>
                <a:lnTo>
                  <a:pt x="1862945" y="553829"/>
                </a:lnTo>
                <a:lnTo>
                  <a:pt x="1857569" y="558586"/>
                </a:lnTo>
                <a:lnTo>
                  <a:pt x="1851562" y="562709"/>
                </a:lnTo>
                <a:lnTo>
                  <a:pt x="1845239" y="566514"/>
                </a:lnTo>
                <a:lnTo>
                  <a:pt x="1838915" y="570002"/>
                </a:lnTo>
                <a:lnTo>
                  <a:pt x="1832276" y="573491"/>
                </a:lnTo>
                <a:lnTo>
                  <a:pt x="1825320" y="576979"/>
                </a:lnTo>
                <a:lnTo>
                  <a:pt x="1811092" y="583005"/>
                </a:lnTo>
                <a:lnTo>
                  <a:pt x="1796548" y="589030"/>
                </a:lnTo>
                <a:lnTo>
                  <a:pt x="1781371" y="594105"/>
                </a:lnTo>
                <a:lnTo>
                  <a:pt x="1752284" y="605204"/>
                </a:lnTo>
                <a:lnTo>
                  <a:pt x="1737739" y="610912"/>
                </a:lnTo>
                <a:lnTo>
                  <a:pt x="1724776" y="616621"/>
                </a:lnTo>
                <a:lnTo>
                  <a:pt x="1718769" y="619792"/>
                </a:lnTo>
                <a:lnTo>
                  <a:pt x="1712761" y="622963"/>
                </a:lnTo>
                <a:lnTo>
                  <a:pt x="1707070" y="626135"/>
                </a:lnTo>
                <a:lnTo>
                  <a:pt x="1701695" y="629940"/>
                </a:lnTo>
                <a:lnTo>
                  <a:pt x="1696952" y="633746"/>
                </a:lnTo>
                <a:lnTo>
                  <a:pt x="1692526" y="637551"/>
                </a:lnTo>
                <a:lnTo>
                  <a:pt x="1688416" y="641991"/>
                </a:lnTo>
                <a:lnTo>
                  <a:pt x="1684621" y="646114"/>
                </a:lnTo>
                <a:lnTo>
                  <a:pt x="1684306" y="641991"/>
                </a:lnTo>
                <a:lnTo>
                  <a:pt x="1684306" y="637551"/>
                </a:lnTo>
                <a:lnTo>
                  <a:pt x="1684306" y="633429"/>
                </a:lnTo>
                <a:lnTo>
                  <a:pt x="1684621" y="629623"/>
                </a:lnTo>
                <a:lnTo>
                  <a:pt x="1685253" y="625817"/>
                </a:lnTo>
                <a:lnTo>
                  <a:pt x="1685886" y="622012"/>
                </a:lnTo>
                <a:lnTo>
                  <a:pt x="1687151" y="618841"/>
                </a:lnTo>
                <a:lnTo>
                  <a:pt x="1688732" y="615352"/>
                </a:lnTo>
                <a:lnTo>
                  <a:pt x="1690313" y="612181"/>
                </a:lnTo>
                <a:lnTo>
                  <a:pt x="1691893" y="609327"/>
                </a:lnTo>
                <a:lnTo>
                  <a:pt x="1695687" y="603618"/>
                </a:lnTo>
                <a:lnTo>
                  <a:pt x="1700431" y="597910"/>
                </a:lnTo>
                <a:lnTo>
                  <a:pt x="1705173" y="593153"/>
                </a:lnTo>
                <a:lnTo>
                  <a:pt x="1709915" y="588713"/>
                </a:lnTo>
                <a:lnTo>
                  <a:pt x="1715290" y="584591"/>
                </a:lnTo>
                <a:lnTo>
                  <a:pt x="1725408" y="576028"/>
                </a:lnTo>
                <a:lnTo>
                  <a:pt x="1729835" y="572540"/>
                </a:lnTo>
                <a:lnTo>
                  <a:pt x="1734261" y="568734"/>
                </a:lnTo>
                <a:lnTo>
                  <a:pt x="1737423" y="564929"/>
                </a:lnTo>
                <a:lnTo>
                  <a:pt x="1740268" y="561123"/>
                </a:lnTo>
                <a:lnTo>
                  <a:pt x="1739636" y="558586"/>
                </a:lnTo>
                <a:lnTo>
                  <a:pt x="1738688" y="556049"/>
                </a:lnTo>
                <a:lnTo>
                  <a:pt x="1737423" y="553829"/>
                </a:lnTo>
                <a:lnTo>
                  <a:pt x="1735842" y="551926"/>
                </a:lnTo>
                <a:lnTo>
                  <a:pt x="1734578" y="550023"/>
                </a:lnTo>
                <a:lnTo>
                  <a:pt x="1732996" y="548438"/>
                </a:lnTo>
                <a:lnTo>
                  <a:pt x="1729202" y="545267"/>
                </a:lnTo>
                <a:lnTo>
                  <a:pt x="1724776" y="543047"/>
                </a:lnTo>
                <a:lnTo>
                  <a:pt x="1720350" y="541144"/>
                </a:lnTo>
                <a:lnTo>
                  <a:pt x="1715290" y="539875"/>
                </a:lnTo>
                <a:lnTo>
                  <a:pt x="1710864" y="539558"/>
                </a:lnTo>
                <a:lnTo>
                  <a:pt x="1706437" y="539875"/>
                </a:lnTo>
                <a:lnTo>
                  <a:pt x="1702328" y="540827"/>
                </a:lnTo>
                <a:lnTo>
                  <a:pt x="1698533" y="541778"/>
                </a:lnTo>
                <a:lnTo>
                  <a:pt x="1696952" y="543047"/>
                </a:lnTo>
                <a:lnTo>
                  <a:pt x="1695371" y="543998"/>
                </a:lnTo>
                <a:lnTo>
                  <a:pt x="1694423" y="545267"/>
                </a:lnTo>
                <a:lnTo>
                  <a:pt x="1693158" y="546535"/>
                </a:lnTo>
                <a:lnTo>
                  <a:pt x="1692526" y="547803"/>
                </a:lnTo>
                <a:lnTo>
                  <a:pt x="1691893" y="549706"/>
                </a:lnTo>
                <a:lnTo>
                  <a:pt x="1691577" y="551609"/>
                </a:lnTo>
                <a:lnTo>
                  <a:pt x="1691893" y="553512"/>
                </a:lnTo>
                <a:lnTo>
                  <a:pt x="1692526" y="555415"/>
                </a:lnTo>
                <a:lnTo>
                  <a:pt x="1693158" y="557635"/>
                </a:lnTo>
                <a:lnTo>
                  <a:pt x="1689048" y="557000"/>
                </a:lnTo>
                <a:lnTo>
                  <a:pt x="1685253" y="555732"/>
                </a:lnTo>
                <a:lnTo>
                  <a:pt x="1682408" y="554781"/>
                </a:lnTo>
                <a:lnTo>
                  <a:pt x="1679879" y="553195"/>
                </a:lnTo>
                <a:lnTo>
                  <a:pt x="1678614" y="551609"/>
                </a:lnTo>
                <a:lnTo>
                  <a:pt x="1677349" y="550023"/>
                </a:lnTo>
                <a:lnTo>
                  <a:pt x="1676717" y="548755"/>
                </a:lnTo>
                <a:lnTo>
                  <a:pt x="1676401" y="547169"/>
                </a:lnTo>
                <a:lnTo>
                  <a:pt x="1676717" y="545267"/>
                </a:lnTo>
                <a:lnTo>
                  <a:pt x="1677349" y="543681"/>
                </a:lnTo>
                <a:lnTo>
                  <a:pt x="1678614" y="541778"/>
                </a:lnTo>
                <a:lnTo>
                  <a:pt x="1679563" y="539875"/>
                </a:lnTo>
                <a:lnTo>
                  <a:pt x="1683674" y="536387"/>
                </a:lnTo>
                <a:lnTo>
                  <a:pt x="1688416" y="532581"/>
                </a:lnTo>
                <a:lnTo>
                  <a:pt x="1693791" y="528776"/>
                </a:lnTo>
                <a:lnTo>
                  <a:pt x="1700431" y="524970"/>
                </a:lnTo>
                <a:lnTo>
                  <a:pt x="1706754" y="521165"/>
                </a:lnTo>
                <a:lnTo>
                  <a:pt x="1713393" y="517677"/>
                </a:lnTo>
                <a:lnTo>
                  <a:pt x="1725725" y="511968"/>
                </a:lnTo>
                <a:lnTo>
                  <a:pt x="1735210" y="507528"/>
                </a:lnTo>
                <a:lnTo>
                  <a:pt x="1740268" y="509748"/>
                </a:lnTo>
                <a:lnTo>
                  <a:pt x="1743430" y="511968"/>
                </a:lnTo>
                <a:lnTo>
                  <a:pt x="1746592" y="515139"/>
                </a:lnTo>
                <a:lnTo>
                  <a:pt x="1748805" y="517994"/>
                </a:lnTo>
                <a:lnTo>
                  <a:pt x="1750386" y="521165"/>
                </a:lnTo>
                <a:lnTo>
                  <a:pt x="1751335" y="524653"/>
                </a:lnTo>
                <a:lnTo>
                  <a:pt x="1752284" y="528459"/>
                </a:lnTo>
                <a:lnTo>
                  <a:pt x="1752600" y="531947"/>
                </a:lnTo>
                <a:lnTo>
                  <a:pt x="1752916" y="540510"/>
                </a:lnTo>
                <a:lnTo>
                  <a:pt x="1752600" y="549072"/>
                </a:lnTo>
                <a:lnTo>
                  <a:pt x="1752916" y="553512"/>
                </a:lnTo>
                <a:lnTo>
                  <a:pt x="1753231" y="557952"/>
                </a:lnTo>
                <a:lnTo>
                  <a:pt x="1753548" y="562709"/>
                </a:lnTo>
                <a:lnTo>
                  <a:pt x="1754813" y="567466"/>
                </a:lnTo>
                <a:lnTo>
                  <a:pt x="1760819" y="563026"/>
                </a:lnTo>
                <a:lnTo>
                  <a:pt x="1766512" y="559220"/>
                </a:lnTo>
                <a:lnTo>
                  <a:pt x="1771886" y="556049"/>
                </a:lnTo>
                <a:lnTo>
                  <a:pt x="1777261" y="553512"/>
                </a:lnTo>
                <a:lnTo>
                  <a:pt x="1782637" y="551609"/>
                </a:lnTo>
                <a:lnTo>
                  <a:pt x="1787695" y="550023"/>
                </a:lnTo>
                <a:lnTo>
                  <a:pt x="1793070" y="549072"/>
                </a:lnTo>
                <a:lnTo>
                  <a:pt x="1798445" y="548438"/>
                </a:lnTo>
                <a:lnTo>
                  <a:pt x="1808562" y="546852"/>
                </a:lnTo>
                <a:lnTo>
                  <a:pt x="1818997" y="545267"/>
                </a:lnTo>
                <a:lnTo>
                  <a:pt x="1824371" y="543998"/>
                </a:lnTo>
                <a:lnTo>
                  <a:pt x="1829429" y="543047"/>
                </a:lnTo>
                <a:lnTo>
                  <a:pt x="1834805" y="541144"/>
                </a:lnTo>
                <a:lnTo>
                  <a:pt x="1840496" y="539241"/>
                </a:lnTo>
                <a:lnTo>
                  <a:pt x="1839231" y="535119"/>
                </a:lnTo>
                <a:lnTo>
                  <a:pt x="1837651" y="531313"/>
                </a:lnTo>
                <a:lnTo>
                  <a:pt x="1836386" y="527824"/>
                </a:lnTo>
                <a:lnTo>
                  <a:pt x="1834805" y="525288"/>
                </a:lnTo>
                <a:lnTo>
                  <a:pt x="1833224" y="522751"/>
                </a:lnTo>
                <a:lnTo>
                  <a:pt x="1831644" y="520848"/>
                </a:lnTo>
                <a:lnTo>
                  <a:pt x="1829746" y="518945"/>
                </a:lnTo>
                <a:lnTo>
                  <a:pt x="1827849" y="517359"/>
                </a:lnTo>
                <a:lnTo>
                  <a:pt x="1826585" y="516408"/>
                </a:lnTo>
                <a:lnTo>
                  <a:pt x="1824687" y="515457"/>
                </a:lnTo>
                <a:lnTo>
                  <a:pt x="1822790" y="514822"/>
                </a:lnTo>
                <a:lnTo>
                  <a:pt x="1820893" y="514822"/>
                </a:lnTo>
                <a:lnTo>
                  <a:pt x="1817099" y="514505"/>
                </a:lnTo>
                <a:lnTo>
                  <a:pt x="1813305" y="515139"/>
                </a:lnTo>
                <a:lnTo>
                  <a:pt x="1809511" y="516408"/>
                </a:lnTo>
                <a:lnTo>
                  <a:pt x="1805716" y="517359"/>
                </a:lnTo>
                <a:lnTo>
                  <a:pt x="1799078" y="520531"/>
                </a:lnTo>
                <a:lnTo>
                  <a:pt x="1795599" y="521799"/>
                </a:lnTo>
                <a:lnTo>
                  <a:pt x="1793070" y="522751"/>
                </a:lnTo>
                <a:lnTo>
                  <a:pt x="1790540" y="522751"/>
                </a:lnTo>
                <a:lnTo>
                  <a:pt x="1789276" y="522751"/>
                </a:lnTo>
                <a:lnTo>
                  <a:pt x="1788327" y="522433"/>
                </a:lnTo>
                <a:lnTo>
                  <a:pt x="1787379" y="521799"/>
                </a:lnTo>
                <a:lnTo>
                  <a:pt x="1787063" y="520848"/>
                </a:lnTo>
                <a:lnTo>
                  <a:pt x="1787063" y="517677"/>
                </a:lnTo>
                <a:lnTo>
                  <a:pt x="1787379" y="513554"/>
                </a:lnTo>
                <a:lnTo>
                  <a:pt x="1788327" y="509431"/>
                </a:lnTo>
                <a:lnTo>
                  <a:pt x="1788643" y="504991"/>
                </a:lnTo>
                <a:lnTo>
                  <a:pt x="1788959" y="500869"/>
                </a:lnTo>
                <a:lnTo>
                  <a:pt x="1788643" y="498966"/>
                </a:lnTo>
                <a:lnTo>
                  <a:pt x="1788327" y="497697"/>
                </a:lnTo>
                <a:lnTo>
                  <a:pt x="1787379" y="496746"/>
                </a:lnTo>
                <a:lnTo>
                  <a:pt x="1786430" y="495795"/>
                </a:lnTo>
                <a:lnTo>
                  <a:pt x="1783901" y="495477"/>
                </a:lnTo>
                <a:lnTo>
                  <a:pt x="1781688" y="495477"/>
                </a:lnTo>
                <a:lnTo>
                  <a:pt x="1779474" y="495795"/>
                </a:lnTo>
                <a:lnTo>
                  <a:pt x="1776629" y="496746"/>
                </a:lnTo>
                <a:lnTo>
                  <a:pt x="1770938" y="498332"/>
                </a:lnTo>
                <a:lnTo>
                  <a:pt x="1767776" y="498966"/>
                </a:lnTo>
                <a:lnTo>
                  <a:pt x="1764930" y="499283"/>
                </a:lnTo>
                <a:lnTo>
                  <a:pt x="1761454" y="499283"/>
                </a:lnTo>
                <a:lnTo>
                  <a:pt x="1758606" y="498649"/>
                </a:lnTo>
                <a:lnTo>
                  <a:pt x="1755445" y="497380"/>
                </a:lnTo>
                <a:lnTo>
                  <a:pt x="1752600" y="495160"/>
                </a:lnTo>
                <a:lnTo>
                  <a:pt x="1749438" y="492306"/>
                </a:lnTo>
                <a:lnTo>
                  <a:pt x="1746908" y="487866"/>
                </a:lnTo>
                <a:lnTo>
                  <a:pt x="1744695" y="482792"/>
                </a:lnTo>
                <a:lnTo>
                  <a:pt x="1742482" y="475815"/>
                </a:lnTo>
                <a:lnTo>
                  <a:pt x="1743430" y="474864"/>
                </a:lnTo>
                <a:lnTo>
                  <a:pt x="1744695" y="473596"/>
                </a:lnTo>
                <a:lnTo>
                  <a:pt x="1745329" y="472644"/>
                </a:lnTo>
                <a:lnTo>
                  <a:pt x="1745643" y="471058"/>
                </a:lnTo>
                <a:lnTo>
                  <a:pt x="1746276" y="469473"/>
                </a:lnTo>
                <a:lnTo>
                  <a:pt x="1746276" y="467887"/>
                </a:lnTo>
                <a:lnTo>
                  <a:pt x="1745329" y="464399"/>
                </a:lnTo>
                <a:lnTo>
                  <a:pt x="1744379" y="460593"/>
                </a:lnTo>
                <a:lnTo>
                  <a:pt x="1742798" y="456788"/>
                </a:lnTo>
                <a:lnTo>
                  <a:pt x="1741217" y="452982"/>
                </a:lnTo>
                <a:lnTo>
                  <a:pt x="1740268" y="449176"/>
                </a:lnTo>
                <a:lnTo>
                  <a:pt x="1744695" y="447274"/>
                </a:lnTo>
                <a:lnTo>
                  <a:pt x="1748490" y="445371"/>
                </a:lnTo>
                <a:lnTo>
                  <a:pt x="1752284" y="443151"/>
                </a:lnTo>
                <a:lnTo>
                  <a:pt x="1755445" y="440931"/>
                </a:lnTo>
                <a:lnTo>
                  <a:pt x="1761768" y="436491"/>
                </a:lnTo>
                <a:lnTo>
                  <a:pt x="1767144" y="431100"/>
                </a:lnTo>
                <a:lnTo>
                  <a:pt x="1771886" y="425709"/>
                </a:lnTo>
                <a:lnTo>
                  <a:pt x="1776629" y="420318"/>
                </a:lnTo>
                <a:lnTo>
                  <a:pt x="1784849" y="408901"/>
                </a:lnTo>
                <a:lnTo>
                  <a:pt x="1789276" y="403510"/>
                </a:lnTo>
                <a:lnTo>
                  <a:pt x="1794335" y="398119"/>
                </a:lnTo>
                <a:lnTo>
                  <a:pt x="1799394" y="393045"/>
                </a:lnTo>
                <a:lnTo>
                  <a:pt x="1805401" y="388288"/>
                </a:lnTo>
                <a:lnTo>
                  <a:pt x="1808878" y="385751"/>
                </a:lnTo>
                <a:lnTo>
                  <a:pt x="1812672" y="384165"/>
                </a:lnTo>
                <a:lnTo>
                  <a:pt x="1816784" y="382262"/>
                </a:lnTo>
                <a:lnTo>
                  <a:pt x="1820893" y="380359"/>
                </a:lnTo>
                <a:lnTo>
                  <a:pt x="1825320" y="378774"/>
                </a:lnTo>
                <a:lnTo>
                  <a:pt x="1830378" y="377188"/>
                </a:lnTo>
                <a:lnTo>
                  <a:pt x="1835754" y="375602"/>
                </a:lnTo>
                <a:close/>
                <a:moveTo>
                  <a:pt x="1979588" y="277814"/>
                </a:moveTo>
                <a:lnTo>
                  <a:pt x="1981171" y="282861"/>
                </a:lnTo>
                <a:lnTo>
                  <a:pt x="1982437" y="287278"/>
                </a:lnTo>
                <a:lnTo>
                  <a:pt x="1984336" y="291064"/>
                </a:lnTo>
                <a:lnTo>
                  <a:pt x="1986235" y="293903"/>
                </a:lnTo>
                <a:lnTo>
                  <a:pt x="1987817" y="297058"/>
                </a:lnTo>
                <a:lnTo>
                  <a:pt x="1989716" y="299266"/>
                </a:lnTo>
                <a:lnTo>
                  <a:pt x="1991932" y="301159"/>
                </a:lnTo>
                <a:lnTo>
                  <a:pt x="1993831" y="302736"/>
                </a:lnTo>
                <a:lnTo>
                  <a:pt x="1996047" y="303367"/>
                </a:lnTo>
                <a:lnTo>
                  <a:pt x="1997946" y="303998"/>
                </a:lnTo>
                <a:lnTo>
                  <a:pt x="2000161" y="304944"/>
                </a:lnTo>
                <a:lnTo>
                  <a:pt x="2002377" y="304944"/>
                </a:lnTo>
                <a:lnTo>
                  <a:pt x="2007124" y="304944"/>
                </a:lnTo>
                <a:lnTo>
                  <a:pt x="2011872" y="303998"/>
                </a:lnTo>
                <a:lnTo>
                  <a:pt x="2022317" y="302105"/>
                </a:lnTo>
                <a:lnTo>
                  <a:pt x="2028014" y="301474"/>
                </a:lnTo>
                <a:lnTo>
                  <a:pt x="2034029" y="301474"/>
                </a:lnTo>
                <a:lnTo>
                  <a:pt x="2036876" y="301789"/>
                </a:lnTo>
                <a:lnTo>
                  <a:pt x="2039725" y="302105"/>
                </a:lnTo>
                <a:lnTo>
                  <a:pt x="2043207" y="303051"/>
                </a:lnTo>
                <a:lnTo>
                  <a:pt x="2046055" y="303998"/>
                </a:lnTo>
                <a:lnTo>
                  <a:pt x="2049220" y="305891"/>
                </a:lnTo>
                <a:lnTo>
                  <a:pt x="2052386" y="307783"/>
                </a:lnTo>
                <a:lnTo>
                  <a:pt x="2055867" y="309992"/>
                </a:lnTo>
                <a:lnTo>
                  <a:pt x="2059349" y="313146"/>
                </a:lnTo>
                <a:lnTo>
                  <a:pt x="2057133" y="318825"/>
                </a:lnTo>
                <a:lnTo>
                  <a:pt x="2054285" y="325765"/>
                </a:lnTo>
                <a:lnTo>
                  <a:pt x="2051753" y="333652"/>
                </a:lnTo>
                <a:lnTo>
                  <a:pt x="2050486" y="337437"/>
                </a:lnTo>
                <a:lnTo>
                  <a:pt x="2049853" y="341223"/>
                </a:lnTo>
                <a:lnTo>
                  <a:pt x="2049853" y="344693"/>
                </a:lnTo>
                <a:lnTo>
                  <a:pt x="2050171" y="347216"/>
                </a:lnTo>
                <a:lnTo>
                  <a:pt x="2050486" y="348794"/>
                </a:lnTo>
                <a:lnTo>
                  <a:pt x="2051436" y="349740"/>
                </a:lnTo>
                <a:lnTo>
                  <a:pt x="2052386" y="350687"/>
                </a:lnTo>
                <a:lnTo>
                  <a:pt x="2053652" y="351318"/>
                </a:lnTo>
                <a:lnTo>
                  <a:pt x="2054918" y="351633"/>
                </a:lnTo>
                <a:lnTo>
                  <a:pt x="2056185" y="351949"/>
                </a:lnTo>
                <a:lnTo>
                  <a:pt x="2058083" y="351949"/>
                </a:lnTo>
                <a:lnTo>
                  <a:pt x="2060298" y="351633"/>
                </a:lnTo>
                <a:lnTo>
                  <a:pt x="2065679" y="350056"/>
                </a:lnTo>
                <a:lnTo>
                  <a:pt x="2072327" y="347532"/>
                </a:lnTo>
                <a:lnTo>
                  <a:pt x="2072959" y="351949"/>
                </a:lnTo>
                <a:lnTo>
                  <a:pt x="2073275" y="356050"/>
                </a:lnTo>
                <a:lnTo>
                  <a:pt x="2073275" y="359520"/>
                </a:lnTo>
                <a:lnTo>
                  <a:pt x="2072959" y="362990"/>
                </a:lnTo>
                <a:lnTo>
                  <a:pt x="2072009" y="365829"/>
                </a:lnTo>
                <a:lnTo>
                  <a:pt x="2071376" y="368668"/>
                </a:lnTo>
                <a:lnTo>
                  <a:pt x="2070110" y="370877"/>
                </a:lnTo>
                <a:lnTo>
                  <a:pt x="2068845" y="372769"/>
                </a:lnTo>
                <a:lnTo>
                  <a:pt x="2067262" y="374662"/>
                </a:lnTo>
                <a:lnTo>
                  <a:pt x="2065362" y="375924"/>
                </a:lnTo>
                <a:lnTo>
                  <a:pt x="2063147" y="377501"/>
                </a:lnTo>
                <a:lnTo>
                  <a:pt x="2060931" y="378763"/>
                </a:lnTo>
                <a:lnTo>
                  <a:pt x="2055867" y="380025"/>
                </a:lnTo>
                <a:lnTo>
                  <a:pt x="2050486" y="381602"/>
                </a:lnTo>
                <a:lnTo>
                  <a:pt x="2044473" y="382549"/>
                </a:lnTo>
                <a:lnTo>
                  <a:pt x="2038459" y="382864"/>
                </a:lnTo>
                <a:lnTo>
                  <a:pt x="2025799" y="383495"/>
                </a:lnTo>
                <a:lnTo>
                  <a:pt x="2019468" y="383811"/>
                </a:lnTo>
                <a:lnTo>
                  <a:pt x="2013455" y="385072"/>
                </a:lnTo>
                <a:lnTo>
                  <a:pt x="2007441" y="386019"/>
                </a:lnTo>
                <a:lnTo>
                  <a:pt x="2002060" y="388543"/>
                </a:lnTo>
                <a:lnTo>
                  <a:pt x="2002060" y="385703"/>
                </a:lnTo>
                <a:lnTo>
                  <a:pt x="2002060" y="383180"/>
                </a:lnTo>
                <a:lnTo>
                  <a:pt x="2002060" y="380971"/>
                </a:lnTo>
                <a:lnTo>
                  <a:pt x="2003010" y="378763"/>
                </a:lnTo>
                <a:lnTo>
                  <a:pt x="2003643" y="376870"/>
                </a:lnTo>
                <a:lnTo>
                  <a:pt x="2004277" y="374662"/>
                </a:lnTo>
                <a:lnTo>
                  <a:pt x="2007124" y="371192"/>
                </a:lnTo>
                <a:lnTo>
                  <a:pt x="2009657" y="367722"/>
                </a:lnTo>
                <a:lnTo>
                  <a:pt x="2013138" y="364567"/>
                </a:lnTo>
                <a:lnTo>
                  <a:pt x="2019468" y="357942"/>
                </a:lnTo>
                <a:lnTo>
                  <a:pt x="2022000" y="354788"/>
                </a:lnTo>
                <a:lnTo>
                  <a:pt x="2024849" y="351002"/>
                </a:lnTo>
                <a:lnTo>
                  <a:pt x="2025482" y="348794"/>
                </a:lnTo>
                <a:lnTo>
                  <a:pt x="2026115" y="346901"/>
                </a:lnTo>
                <a:lnTo>
                  <a:pt x="2026433" y="344693"/>
                </a:lnTo>
                <a:lnTo>
                  <a:pt x="2027065" y="341854"/>
                </a:lnTo>
                <a:lnTo>
                  <a:pt x="2027065" y="339645"/>
                </a:lnTo>
                <a:lnTo>
                  <a:pt x="2026433" y="336806"/>
                </a:lnTo>
                <a:lnTo>
                  <a:pt x="2025799" y="333967"/>
                </a:lnTo>
                <a:lnTo>
                  <a:pt x="2024849" y="330812"/>
                </a:lnTo>
                <a:lnTo>
                  <a:pt x="2023583" y="327658"/>
                </a:lnTo>
                <a:lnTo>
                  <a:pt x="2021684" y="323872"/>
                </a:lnTo>
                <a:lnTo>
                  <a:pt x="2019468" y="320087"/>
                </a:lnTo>
                <a:lnTo>
                  <a:pt x="2016936" y="315985"/>
                </a:lnTo>
                <a:lnTo>
                  <a:pt x="2015355" y="317247"/>
                </a:lnTo>
                <a:lnTo>
                  <a:pt x="2014088" y="317878"/>
                </a:lnTo>
                <a:lnTo>
                  <a:pt x="2013455" y="319456"/>
                </a:lnTo>
                <a:lnTo>
                  <a:pt x="2012823" y="320717"/>
                </a:lnTo>
                <a:lnTo>
                  <a:pt x="2012189" y="321979"/>
                </a:lnTo>
                <a:lnTo>
                  <a:pt x="2012189" y="323872"/>
                </a:lnTo>
                <a:lnTo>
                  <a:pt x="2012823" y="327342"/>
                </a:lnTo>
                <a:lnTo>
                  <a:pt x="2013455" y="331443"/>
                </a:lnTo>
                <a:lnTo>
                  <a:pt x="2014404" y="335229"/>
                </a:lnTo>
                <a:lnTo>
                  <a:pt x="2015670" y="339330"/>
                </a:lnTo>
                <a:lnTo>
                  <a:pt x="2016303" y="343116"/>
                </a:lnTo>
                <a:lnTo>
                  <a:pt x="1950787" y="368984"/>
                </a:lnTo>
                <a:lnTo>
                  <a:pt x="1949520" y="369615"/>
                </a:lnTo>
                <a:lnTo>
                  <a:pt x="1948887" y="370877"/>
                </a:lnTo>
                <a:lnTo>
                  <a:pt x="1948254" y="371823"/>
                </a:lnTo>
                <a:lnTo>
                  <a:pt x="1947938" y="373085"/>
                </a:lnTo>
                <a:lnTo>
                  <a:pt x="1948887" y="376555"/>
                </a:lnTo>
                <a:lnTo>
                  <a:pt x="1949837" y="379709"/>
                </a:lnTo>
                <a:lnTo>
                  <a:pt x="1951735" y="383811"/>
                </a:lnTo>
                <a:lnTo>
                  <a:pt x="1953951" y="387912"/>
                </a:lnTo>
                <a:lnTo>
                  <a:pt x="1958383" y="397060"/>
                </a:lnTo>
                <a:lnTo>
                  <a:pt x="1960281" y="401477"/>
                </a:lnTo>
                <a:lnTo>
                  <a:pt x="1961547" y="405893"/>
                </a:lnTo>
                <a:lnTo>
                  <a:pt x="1961863" y="408417"/>
                </a:lnTo>
                <a:lnTo>
                  <a:pt x="1961863" y="410310"/>
                </a:lnTo>
                <a:lnTo>
                  <a:pt x="1961547" y="412518"/>
                </a:lnTo>
                <a:lnTo>
                  <a:pt x="1961230" y="414411"/>
                </a:lnTo>
                <a:lnTo>
                  <a:pt x="1959964" y="416304"/>
                </a:lnTo>
                <a:lnTo>
                  <a:pt x="1959015" y="417565"/>
                </a:lnTo>
                <a:lnTo>
                  <a:pt x="1957432" y="419458"/>
                </a:lnTo>
                <a:lnTo>
                  <a:pt x="1955217" y="421036"/>
                </a:lnTo>
                <a:lnTo>
                  <a:pt x="1953001" y="422298"/>
                </a:lnTo>
                <a:lnTo>
                  <a:pt x="1949837" y="423559"/>
                </a:lnTo>
                <a:lnTo>
                  <a:pt x="1946039" y="424506"/>
                </a:lnTo>
                <a:lnTo>
                  <a:pt x="1941925" y="425452"/>
                </a:lnTo>
                <a:lnTo>
                  <a:pt x="1939075" y="422928"/>
                </a:lnTo>
                <a:lnTo>
                  <a:pt x="1936859" y="419774"/>
                </a:lnTo>
                <a:lnTo>
                  <a:pt x="1934327" y="416935"/>
                </a:lnTo>
                <a:lnTo>
                  <a:pt x="1932112" y="413464"/>
                </a:lnTo>
                <a:lnTo>
                  <a:pt x="1930846" y="410310"/>
                </a:lnTo>
                <a:lnTo>
                  <a:pt x="1929264" y="406840"/>
                </a:lnTo>
                <a:lnTo>
                  <a:pt x="1927048" y="399269"/>
                </a:lnTo>
                <a:lnTo>
                  <a:pt x="1925465" y="391697"/>
                </a:lnTo>
                <a:lnTo>
                  <a:pt x="1923883" y="384441"/>
                </a:lnTo>
                <a:lnTo>
                  <a:pt x="1922300" y="376870"/>
                </a:lnTo>
                <a:lnTo>
                  <a:pt x="1921034" y="370561"/>
                </a:lnTo>
                <a:lnTo>
                  <a:pt x="1919135" y="364567"/>
                </a:lnTo>
                <a:lnTo>
                  <a:pt x="1917552" y="361728"/>
                </a:lnTo>
                <a:lnTo>
                  <a:pt x="1915970" y="359204"/>
                </a:lnTo>
                <a:lnTo>
                  <a:pt x="1914387" y="357311"/>
                </a:lnTo>
                <a:lnTo>
                  <a:pt x="1912805" y="355419"/>
                </a:lnTo>
                <a:lnTo>
                  <a:pt x="1909956" y="353841"/>
                </a:lnTo>
                <a:lnTo>
                  <a:pt x="1907424" y="353211"/>
                </a:lnTo>
                <a:lnTo>
                  <a:pt x="1904260" y="352579"/>
                </a:lnTo>
                <a:lnTo>
                  <a:pt x="1901094" y="352579"/>
                </a:lnTo>
                <a:lnTo>
                  <a:pt x="1897295" y="352895"/>
                </a:lnTo>
                <a:lnTo>
                  <a:pt x="1892864" y="353526"/>
                </a:lnTo>
                <a:lnTo>
                  <a:pt x="1888117" y="354788"/>
                </a:lnTo>
                <a:lnTo>
                  <a:pt x="1882737" y="356680"/>
                </a:lnTo>
                <a:lnTo>
                  <a:pt x="1876722" y="359204"/>
                </a:lnTo>
                <a:lnTo>
                  <a:pt x="1870076" y="362043"/>
                </a:lnTo>
                <a:lnTo>
                  <a:pt x="1871658" y="356680"/>
                </a:lnTo>
                <a:lnTo>
                  <a:pt x="1873241" y="351318"/>
                </a:lnTo>
                <a:lnTo>
                  <a:pt x="1875140" y="346901"/>
                </a:lnTo>
                <a:lnTo>
                  <a:pt x="1877355" y="343116"/>
                </a:lnTo>
                <a:lnTo>
                  <a:pt x="1879254" y="339961"/>
                </a:lnTo>
                <a:lnTo>
                  <a:pt x="1881470" y="337437"/>
                </a:lnTo>
                <a:lnTo>
                  <a:pt x="1884002" y="335544"/>
                </a:lnTo>
                <a:lnTo>
                  <a:pt x="1886218" y="333652"/>
                </a:lnTo>
                <a:lnTo>
                  <a:pt x="1889383" y="333021"/>
                </a:lnTo>
                <a:lnTo>
                  <a:pt x="1891915" y="332074"/>
                </a:lnTo>
                <a:lnTo>
                  <a:pt x="1895080" y="331759"/>
                </a:lnTo>
                <a:lnTo>
                  <a:pt x="1897929" y="331759"/>
                </a:lnTo>
                <a:lnTo>
                  <a:pt x="1901094" y="332074"/>
                </a:lnTo>
                <a:lnTo>
                  <a:pt x="1904260" y="332705"/>
                </a:lnTo>
                <a:lnTo>
                  <a:pt x="1911223" y="333967"/>
                </a:lnTo>
                <a:lnTo>
                  <a:pt x="1926099" y="338068"/>
                </a:lnTo>
                <a:lnTo>
                  <a:pt x="1934327" y="339645"/>
                </a:lnTo>
                <a:lnTo>
                  <a:pt x="1938759" y="340592"/>
                </a:lnTo>
                <a:lnTo>
                  <a:pt x="1942874" y="340907"/>
                </a:lnTo>
                <a:lnTo>
                  <a:pt x="1946988" y="340907"/>
                </a:lnTo>
                <a:lnTo>
                  <a:pt x="1951419" y="340907"/>
                </a:lnTo>
                <a:lnTo>
                  <a:pt x="1955851" y="339961"/>
                </a:lnTo>
                <a:lnTo>
                  <a:pt x="1960281" y="339330"/>
                </a:lnTo>
                <a:lnTo>
                  <a:pt x="1965029" y="338068"/>
                </a:lnTo>
                <a:lnTo>
                  <a:pt x="1969461" y="336175"/>
                </a:lnTo>
                <a:lnTo>
                  <a:pt x="1974207" y="333967"/>
                </a:lnTo>
                <a:lnTo>
                  <a:pt x="1978955" y="331128"/>
                </a:lnTo>
                <a:lnTo>
                  <a:pt x="1971042" y="331128"/>
                </a:lnTo>
                <a:lnTo>
                  <a:pt x="1963762" y="329866"/>
                </a:lnTo>
                <a:lnTo>
                  <a:pt x="1960914" y="329550"/>
                </a:lnTo>
                <a:lnTo>
                  <a:pt x="1958065" y="328604"/>
                </a:lnTo>
                <a:lnTo>
                  <a:pt x="1955851" y="327658"/>
                </a:lnTo>
                <a:lnTo>
                  <a:pt x="1953951" y="326711"/>
                </a:lnTo>
                <a:lnTo>
                  <a:pt x="1952052" y="325134"/>
                </a:lnTo>
                <a:lnTo>
                  <a:pt x="1950787" y="323556"/>
                </a:lnTo>
                <a:lnTo>
                  <a:pt x="1949520" y="321979"/>
                </a:lnTo>
                <a:lnTo>
                  <a:pt x="1948887" y="320717"/>
                </a:lnTo>
                <a:lnTo>
                  <a:pt x="1947938" y="318825"/>
                </a:lnTo>
                <a:lnTo>
                  <a:pt x="1947938" y="316932"/>
                </a:lnTo>
                <a:lnTo>
                  <a:pt x="1947622" y="315039"/>
                </a:lnTo>
                <a:lnTo>
                  <a:pt x="1947938" y="313146"/>
                </a:lnTo>
                <a:lnTo>
                  <a:pt x="1949203" y="309045"/>
                </a:lnTo>
                <a:lnTo>
                  <a:pt x="1951103" y="304629"/>
                </a:lnTo>
                <a:lnTo>
                  <a:pt x="1953951" y="299897"/>
                </a:lnTo>
                <a:lnTo>
                  <a:pt x="1957432" y="295165"/>
                </a:lnTo>
                <a:lnTo>
                  <a:pt x="1961863" y="290748"/>
                </a:lnTo>
                <a:lnTo>
                  <a:pt x="1967244" y="286016"/>
                </a:lnTo>
                <a:lnTo>
                  <a:pt x="1973258" y="281915"/>
                </a:lnTo>
                <a:close/>
                <a:moveTo>
                  <a:pt x="1445897" y="266701"/>
                </a:moveTo>
                <a:lnTo>
                  <a:pt x="1449389" y="268288"/>
                </a:lnTo>
                <a:lnTo>
                  <a:pt x="1452883" y="269241"/>
                </a:lnTo>
                <a:lnTo>
                  <a:pt x="1456374" y="269876"/>
                </a:lnTo>
                <a:lnTo>
                  <a:pt x="1460185" y="270194"/>
                </a:lnTo>
                <a:lnTo>
                  <a:pt x="1467804" y="270194"/>
                </a:lnTo>
                <a:lnTo>
                  <a:pt x="1475424" y="270194"/>
                </a:lnTo>
                <a:lnTo>
                  <a:pt x="1483044" y="270194"/>
                </a:lnTo>
                <a:lnTo>
                  <a:pt x="1486537" y="270511"/>
                </a:lnTo>
                <a:lnTo>
                  <a:pt x="1490347" y="270828"/>
                </a:lnTo>
                <a:lnTo>
                  <a:pt x="1493839" y="272098"/>
                </a:lnTo>
                <a:lnTo>
                  <a:pt x="1497332" y="273368"/>
                </a:lnTo>
                <a:lnTo>
                  <a:pt x="1500507" y="275273"/>
                </a:lnTo>
                <a:lnTo>
                  <a:pt x="1503682" y="278131"/>
                </a:lnTo>
                <a:lnTo>
                  <a:pt x="1506223" y="282258"/>
                </a:lnTo>
                <a:lnTo>
                  <a:pt x="1508127" y="286386"/>
                </a:lnTo>
                <a:lnTo>
                  <a:pt x="1509714" y="290514"/>
                </a:lnTo>
                <a:lnTo>
                  <a:pt x="1510666" y="294324"/>
                </a:lnTo>
                <a:lnTo>
                  <a:pt x="1511619" y="298133"/>
                </a:lnTo>
                <a:lnTo>
                  <a:pt x="1511619" y="301308"/>
                </a:lnTo>
                <a:lnTo>
                  <a:pt x="1511619" y="304801"/>
                </a:lnTo>
                <a:lnTo>
                  <a:pt x="1511302" y="307976"/>
                </a:lnTo>
                <a:lnTo>
                  <a:pt x="1510349" y="310834"/>
                </a:lnTo>
                <a:lnTo>
                  <a:pt x="1509714" y="314008"/>
                </a:lnTo>
                <a:lnTo>
                  <a:pt x="1507492" y="319089"/>
                </a:lnTo>
                <a:lnTo>
                  <a:pt x="1504317" y="324486"/>
                </a:lnTo>
                <a:lnTo>
                  <a:pt x="1501777" y="329248"/>
                </a:lnTo>
                <a:lnTo>
                  <a:pt x="1499237" y="334328"/>
                </a:lnTo>
                <a:lnTo>
                  <a:pt x="1497332" y="338774"/>
                </a:lnTo>
                <a:lnTo>
                  <a:pt x="1497015" y="340996"/>
                </a:lnTo>
                <a:lnTo>
                  <a:pt x="1496379" y="343536"/>
                </a:lnTo>
                <a:lnTo>
                  <a:pt x="1496062" y="346076"/>
                </a:lnTo>
                <a:lnTo>
                  <a:pt x="1496379" y="348299"/>
                </a:lnTo>
                <a:lnTo>
                  <a:pt x="1497332" y="350521"/>
                </a:lnTo>
                <a:lnTo>
                  <a:pt x="1498284" y="353061"/>
                </a:lnTo>
                <a:lnTo>
                  <a:pt x="1499872" y="355601"/>
                </a:lnTo>
                <a:lnTo>
                  <a:pt x="1502095" y="358458"/>
                </a:lnTo>
                <a:lnTo>
                  <a:pt x="1504634" y="360999"/>
                </a:lnTo>
                <a:lnTo>
                  <a:pt x="1508127" y="363539"/>
                </a:lnTo>
                <a:lnTo>
                  <a:pt x="1511937" y="366714"/>
                </a:lnTo>
                <a:lnTo>
                  <a:pt x="1516382" y="369571"/>
                </a:lnTo>
                <a:lnTo>
                  <a:pt x="1511937" y="375603"/>
                </a:lnTo>
                <a:lnTo>
                  <a:pt x="1507809" y="380683"/>
                </a:lnTo>
                <a:lnTo>
                  <a:pt x="1503364" y="384811"/>
                </a:lnTo>
                <a:lnTo>
                  <a:pt x="1498602" y="388303"/>
                </a:lnTo>
                <a:lnTo>
                  <a:pt x="1494474" y="390843"/>
                </a:lnTo>
                <a:lnTo>
                  <a:pt x="1490030" y="393066"/>
                </a:lnTo>
                <a:lnTo>
                  <a:pt x="1481457" y="396876"/>
                </a:lnTo>
                <a:lnTo>
                  <a:pt x="1473201" y="400686"/>
                </a:lnTo>
                <a:lnTo>
                  <a:pt x="1468439" y="403226"/>
                </a:lnTo>
                <a:lnTo>
                  <a:pt x="1464312" y="405766"/>
                </a:lnTo>
                <a:lnTo>
                  <a:pt x="1459867" y="409258"/>
                </a:lnTo>
                <a:lnTo>
                  <a:pt x="1455739" y="413386"/>
                </a:lnTo>
                <a:lnTo>
                  <a:pt x="1451294" y="418783"/>
                </a:lnTo>
                <a:lnTo>
                  <a:pt x="1446848" y="424816"/>
                </a:lnTo>
                <a:lnTo>
                  <a:pt x="1449389" y="428943"/>
                </a:lnTo>
                <a:lnTo>
                  <a:pt x="1452247" y="432436"/>
                </a:lnTo>
                <a:lnTo>
                  <a:pt x="1455105" y="435293"/>
                </a:lnTo>
                <a:lnTo>
                  <a:pt x="1457962" y="437516"/>
                </a:lnTo>
                <a:lnTo>
                  <a:pt x="1461137" y="439739"/>
                </a:lnTo>
                <a:lnTo>
                  <a:pt x="1463994" y="441326"/>
                </a:lnTo>
                <a:lnTo>
                  <a:pt x="1467487" y="442596"/>
                </a:lnTo>
                <a:lnTo>
                  <a:pt x="1470344" y="442913"/>
                </a:lnTo>
                <a:lnTo>
                  <a:pt x="1473837" y="443231"/>
                </a:lnTo>
                <a:lnTo>
                  <a:pt x="1477329" y="443231"/>
                </a:lnTo>
                <a:lnTo>
                  <a:pt x="1480504" y="442913"/>
                </a:lnTo>
                <a:lnTo>
                  <a:pt x="1484314" y="442278"/>
                </a:lnTo>
                <a:lnTo>
                  <a:pt x="1487807" y="441326"/>
                </a:lnTo>
                <a:lnTo>
                  <a:pt x="1491617" y="440373"/>
                </a:lnTo>
                <a:lnTo>
                  <a:pt x="1498602" y="436881"/>
                </a:lnTo>
                <a:lnTo>
                  <a:pt x="1506223" y="433071"/>
                </a:lnTo>
                <a:lnTo>
                  <a:pt x="1513842" y="428943"/>
                </a:lnTo>
                <a:lnTo>
                  <a:pt x="1529399" y="419418"/>
                </a:lnTo>
                <a:lnTo>
                  <a:pt x="1536702" y="414656"/>
                </a:lnTo>
                <a:lnTo>
                  <a:pt x="1544639" y="410528"/>
                </a:lnTo>
                <a:lnTo>
                  <a:pt x="1552259" y="406401"/>
                </a:lnTo>
                <a:lnTo>
                  <a:pt x="1560197" y="402908"/>
                </a:lnTo>
                <a:lnTo>
                  <a:pt x="1562102" y="406401"/>
                </a:lnTo>
                <a:lnTo>
                  <a:pt x="1563689" y="409576"/>
                </a:lnTo>
                <a:lnTo>
                  <a:pt x="1564642" y="412751"/>
                </a:lnTo>
                <a:lnTo>
                  <a:pt x="1565594" y="415608"/>
                </a:lnTo>
                <a:lnTo>
                  <a:pt x="1566229" y="421324"/>
                </a:lnTo>
                <a:lnTo>
                  <a:pt x="1566865" y="427038"/>
                </a:lnTo>
                <a:lnTo>
                  <a:pt x="1567499" y="432753"/>
                </a:lnTo>
                <a:lnTo>
                  <a:pt x="1567817" y="435293"/>
                </a:lnTo>
                <a:lnTo>
                  <a:pt x="1568452" y="438468"/>
                </a:lnTo>
                <a:lnTo>
                  <a:pt x="1569404" y="441326"/>
                </a:lnTo>
                <a:lnTo>
                  <a:pt x="1570674" y="444501"/>
                </a:lnTo>
                <a:lnTo>
                  <a:pt x="1572579" y="447676"/>
                </a:lnTo>
                <a:lnTo>
                  <a:pt x="1574802" y="451486"/>
                </a:lnTo>
                <a:lnTo>
                  <a:pt x="1568134" y="450533"/>
                </a:lnTo>
                <a:lnTo>
                  <a:pt x="1561784" y="449581"/>
                </a:lnTo>
                <a:lnTo>
                  <a:pt x="1555752" y="449263"/>
                </a:lnTo>
                <a:lnTo>
                  <a:pt x="1549719" y="449581"/>
                </a:lnTo>
                <a:lnTo>
                  <a:pt x="1543687" y="450533"/>
                </a:lnTo>
                <a:lnTo>
                  <a:pt x="1537654" y="451486"/>
                </a:lnTo>
                <a:lnTo>
                  <a:pt x="1531939" y="452756"/>
                </a:lnTo>
                <a:lnTo>
                  <a:pt x="1526225" y="454661"/>
                </a:lnTo>
                <a:lnTo>
                  <a:pt x="1520510" y="456883"/>
                </a:lnTo>
                <a:lnTo>
                  <a:pt x="1515429" y="459106"/>
                </a:lnTo>
                <a:lnTo>
                  <a:pt x="1509714" y="461646"/>
                </a:lnTo>
                <a:lnTo>
                  <a:pt x="1504317" y="464821"/>
                </a:lnTo>
                <a:lnTo>
                  <a:pt x="1493839" y="471488"/>
                </a:lnTo>
                <a:lnTo>
                  <a:pt x="1483362" y="479108"/>
                </a:lnTo>
                <a:lnTo>
                  <a:pt x="1472884" y="487046"/>
                </a:lnTo>
                <a:lnTo>
                  <a:pt x="1462089" y="495301"/>
                </a:lnTo>
                <a:lnTo>
                  <a:pt x="1440816" y="512763"/>
                </a:lnTo>
                <a:lnTo>
                  <a:pt x="1429386" y="521336"/>
                </a:lnTo>
                <a:lnTo>
                  <a:pt x="1417639" y="529591"/>
                </a:lnTo>
                <a:lnTo>
                  <a:pt x="1405574" y="537528"/>
                </a:lnTo>
                <a:lnTo>
                  <a:pt x="1399224" y="541021"/>
                </a:lnTo>
                <a:lnTo>
                  <a:pt x="1392874" y="544831"/>
                </a:lnTo>
                <a:lnTo>
                  <a:pt x="1389699" y="541021"/>
                </a:lnTo>
                <a:lnTo>
                  <a:pt x="1387476" y="537528"/>
                </a:lnTo>
                <a:lnTo>
                  <a:pt x="1385889" y="534671"/>
                </a:lnTo>
                <a:lnTo>
                  <a:pt x="1385254" y="531496"/>
                </a:lnTo>
                <a:lnTo>
                  <a:pt x="1385254" y="528956"/>
                </a:lnTo>
                <a:lnTo>
                  <a:pt x="1385572" y="526733"/>
                </a:lnTo>
                <a:lnTo>
                  <a:pt x="1386524" y="523876"/>
                </a:lnTo>
                <a:lnTo>
                  <a:pt x="1387794" y="521653"/>
                </a:lnTo>
                <a:lnTo>
                  <a:pt x="1389382" y="519748"/>
                </a:lnTo>
                <a:lnTo>
                  <a:pt x="1391604" y="517526"/>
                </a:lnTo>
                <a:lnTo>
                  <a:pt x="1396684" y="513716"/>
                </a:lnTo>
                <a:lnTo>
                  <a:pt x="1407161" y="506731"/>
                </a:lnTo>
                <a:lnTo>
                  <a:pt x="1410019" y="502921"/>
                </a:lnTo>
                <a:lnTo>
                  <a:pt x="1412242" y="498793"/>
                </a:lnTo>
                <a:lnTo>
                  <a:pt x="1413828" y="494666"/>
                </a:lnTo>
                <a:lnTo>
                  <a:pt x="1415417" y="489903"/>
                </a:lnTo>
                <a:lnTo>
                  <a:pt x="1416051" y="485458"/>
                </a:lnTo>
                <a:lnTo>
                  <a:pt x="1417004" y="481013"/>
                </a:lnTo>
                <a:lnTo>
                  <a:pt x="1417004" y="475933"/>
                </a:lnTo>
                <a:lnTo>
                  <a:pt x="1417004" y="471171"/>
                </a:lnTo>
                <a:lnTo>
                  <a:pt x="1416051" y="461328"/>
                </a:lnTo>
                <a:lnTo>
                  <a:pt x="1415099" y="451486"/>
                </a:lnTo>
                <a:lnTo>
                  <a:pt x="1411924" y="431166"/>
                </a:lnTo>
                <a:lnTo>
                  <a:pt x="1403034" y="429578"/>
                </a:lnTo>
                <a:lnTo>
                  <a:pt x="1395415" y="429261"/>
                </a:lnTo>
                <a:lnTo>
                  <a:pt x="1392557" y="429261"/>
                </a:lnTo>
                <a:lnTo>
                  <a:pt x="1389699" y="429578"/>
                </a:lnTo>
                <a:lnTo>
                  <a:pt x="1387476" y="430531"/>
                </a:lnTo>
                <a:lnTo>
                  <a:pt x="1385254" y="431166"/>
                </a:lnTo>
                <a:lnTo>
                  <a:pt x="1383666" y="432436"/>
                </a:lnTo>
                <a:lnTo>
                  <a:pt x="1382079" y="433388"/>
                </a:lnTo>
                <a:lnTo>
                  <a:pt x="1381127" y="434658"/>
                </a:lnTo>
                <a:lnTo>
                  <a:pt x="1379856" y="436246"/>
                </a:lnTo>
                <a:lnTo>
                  <a:pt x="1379221" y="437516"/>
                </a:lnTo>
                <a:lnTo>
                  <a:pt x="1378904" y="439421"/>
                </a:lnTo>
                <a:lnTo>
                  <a:pt x="1377952" y="443231"/>
                </a:lnTo>
                <a:lnTo>
                  <a:pt x="1377952" y="447358"/>
                </a:lnTo>
                <a:lnTo>
                  <a:pt x="1378587" y="451803"/>
                </a:lnTo>
                <a:lnTo>
                  <a:pt x="1379539" y="461646"/>
                </a:lnTo>
                <a:lnTo>
                  <a:pt x="1379856" y="466726"/>
                </a:lnTo>
                <a:lnTo>
                  <a:pt x="1379856" y="471488"/>
                </a:lnTo>
                <a:lnTo>
                  <a:pt x="1379221" y="475933"/>
                </a:lnTo>
                <a:lnTo>
                  <a:pt x="1377952" y="480696"/>
                </a:lnTo>
                <a:lnTo>
                  <a:pt x="1363665" y="488951"/>
                </a:lnTo>
                <a:lnTo>
                  <a:pt x="1349377" y="495936"/>
                </a:lnTo>
                <a:lnTo>
                  <a:pt x="1335089" y="503238"/>
                </a:lnTo>
                <a:lnTo>
                  <a:pt x="1320802" y="509588"/>
                </a:lnTo>
                <a:lnTo>
                  <a:pt x="1292544" y="522606"/>
                </a:lnTo>
                <a:lnTo>
                  <a:pt x="1278892" y="528956"/>
                </a:lnTo>
                <a:lnTo>
                  <a:pt x="1265239" y="535306"/>
                </a:lnTo>
                <a:lnTo>
                  <a:pt x="1252539" y="541973"/>
                </a:lnTo>
                <a:lnTo>
                  <a:pt x="1240474" y="549593"/>
                </a:lnTo>
                <a:lnTo>
                  <a:pt x="1234442" y="553403"/>
                </a:lnTo>
                <a:lnTo>
                  <a:pt x="1228727" y="557531"/>
                </a:lnTo>
                <a:lnTo>
                  <a:pt x="1223329" y="561658"/>
                </a:lnTo>
                <a:lnTo>
                  <a:pt x="1218249" y="566103"/>
                </a:lnTo>
                <a:lnTo>
                  <a:pt x="1213169" y="571183"/>
                </a:lnTo>
                <a:lnTo>
                  <a:pt x="1208407" y="575946"/>
                </a:lnTo>
                <a:lnTo>
                  <a:pt x="1203961" y="581343"/>
                </a:lnTo>
                <a:lnTo>
                  <a:pt x="1199834" y="586741"/>
                </a:lnTo>
                <a:lnTo>
                  <a:pt x="1196024" y="592773"/>
                </a:lnTo>
                <a:lnTo>
                  <a:pt x="1192214" y="598806"/>
                </a:lnTo>
                <a:lnTo>
                  <a:pt x="1188722" y="605156"/>
                </a:lnTo>
                <a:lnTo>
                  <a:pt x="1185864" y="611823"/>
                </a:lnTo>
                <a:lnTo>
                  <a:pt x="1182689" y="610236"/>
                </a:lnTo>
                <a:lnTo>
                  <a:pt x="1179831" y="609283"/>
                </a:lnTo>
                <a:lnTo>
                  <a:pt x="1176656" y="608013"/>
                </a:lnTo>
                <a:lnTo>
                  <a:pt x="1173799" y="607696"/>
                </a:lnTo>
                <a:lnTo>
                  <a:pt x="1170624" y="607378"/>
                </a:lnTo>
                <a:lnTo>
                  <a:pt x="1167766" y="607378"/>
                </a:lnTo>
                <a:lnTo>
                  <a:pt x="1164274" y="607378"/>
                </a:lnTo>
                <a:lnTo>
                  <a:pt x="1161100" y="607696"/>
                </a:lnTo>
                <a:lnTo>
                  <a:pt x="1154749" y="609601"/>
                </a:lnTo>
                <a:lnTo>
                  <a:pt x="1148399" y="611823"/>
                </a:lnTo>
                <a:lnTo>
                  <a:pt x="1141732" y="615316"/>
                </a:lnTo>
                <a:lnTo>
                  <a:pt x="1135063" y="619126"/>
                </a:lnTo>
                <a:lnTo>
                  <a:pt x="1140779" y="612458"/>
                </a:lnTo>
                <a:lnTo>
                  <a:pt x="1146176" y="605791"/>
                </a:lnTo>
                <a:lnTo>
                  <a:pt x="1150621" y="598171"/>
                </a:lnTo>
                <a:lnTo>
                  <a:pt x="1155067" y="590868"/>
                </a:lnTo>
                <a:lnTo>
                  <a:pt x="1158876" y="582931"/>
                </a:lnTo>
                <a:lnTo>
                  <a:pt x="1162686" y="574993"/>
                </a:lnTo>
                <a:lnTo>
                  <a:pt x="1169354" y="557848"/>
                </a:lnTo>
                <a:lnTo>
                  <a:pt x="1176339" y="541338"/>
                </a:lnTo>
                <a:lnTo>
                  <a:pt x="1183006" y="524828"/>
                </a:lnTo>
                <a:lnTo>
                  <a:pt x="1186499" y="516891"/>
                </a:lnTo>
                <a:lnTo>
                  <a:pt x="1190309" y="509271"/>
                </a:lnTo>
                <a:lnTo>
                  <a:pt x="1194437" y="501968"/>
                </a:lnTo>
                <a:lnTo>
                  <a:pt x="1198882" y="495301"/>
                </a:lnTo>
                <a:lnTo>
                  <a:pt x="1202374" y="491173"/>
                </a:lnTo>
                <a:lnTo>
                  <a:pt x="1205231" y="487998"/>
                </a:lnTo>
                <a:lnTo>
                  <a:pt x="1208088" y="486411"/>
                </a:lnTo>
                <a:lnTo>
                  <a:pt x="1210630" y="485141"/>
                </a:lnTo>
                <a:lnTo>
                  <a:pt x="1213169" y="484823"/>
                </a:lnTo>
                <a:lnTo>
                  <a:pt x="1215391" y="484823"/>
                </a:lnTo>
                <a:lnTo>
                  <a:pt x="1219519" y="485458"/>
                </a:lnTo>
                <a:lnTo>
                  <a:pt x="1222058" y="485776"/>
                </a:lnTo>
                <a:lnTo>
                  <a:pt x="1223964" y="485776"/>
                </a:lnTo>
                <a:lnTo>
                  <a:pt x="1225552" y="485458"/>
                </a:lnTo>
                <a:lnTo>
                  <a:pt x="1228091" y="484506"/>
                </a:lnTo>
                <a:lnTo>
                  <a:pt x="1229996" y="482601"/>
                </a:lnTo>
                <a:lnTo>
                  <a:pt x="1232219" y="479426"/>
                </a:lnTo>
                <a:lnTo>
                  <a:pt x="1234442" y="475298"/>
                </a:lnTo>
                <a:lnTo>
                  <a:pt x="1236664" y="469583"/>
                </a:lnTo>
                <a:lnTo>
                  <a:pt x="1238887" y="463233"/>
                </a:lnTo>
                <a:lnTo>
                  <a:pt x="1242062" y="456883"/>
                </a:lnTo>
                <a:lnTo>
                  <a:pt x="1244918" y="450851"/>
                </a:lnTo>
                <a:lnTo>
                  <a:pt x="1248412" y="444501"/>
                </a:lnTo>
                <a:lnTo>
                  <a:pt x="1252222" y="437833"/>
                </a:lnTo>
                <a:lnTo>
                  <a:pt x="1256349" y="431801"/>
                </a:lnTo>
                <a:lnTo>
                  <a:pt x="1260477" y="425451"/>
                </a:lnTo>
                <a:lnTo>
                  <a:pt x="1265239" y="419418"/>
                </a:lnTo>
                <a:lnTo>
                  <a:pt x="1275082" y="407036"/>
                </a:lnTo>
                <a:lnTo>
                  <a:pt x="1286511" y="394654"/>
                </a:lnTo>
                <a:lnTo>
                  <a:pt x="1298577" y="382588"/>
                </a:lnTo>
                <a:lnTo>
                  <a:pt x="1311594" y="370206"/>
                </a:lnTo>
                <a:lnTo>
                  <a:pt x="1325881" y="357506"/>
                </a:lnTo>
                <a:lnTo>
                  <a:pt x="1340804" y="344806"/>
                </a:lnTo>
                <a:lnTo>
                  <a:pt x="1356679" y="332423"/>
                </a:lnTo>
                <a:lnTo>
                  <a:pt x="1373189" y="319406"/>
                </a:lnTo>
                <a:lnTo>
                  <a:pt x="1390651" y="306706"/>
                </a:lnTo>
                <a:lnTo>
                  <a:pt x="1408114" y="293371"/>
                </a:lnTo>
                <a:close/>
                <a:moveTo>
                  <a:pt x="2367915" y="150814"/>
                </a:moveTo>
                <a:lnTo>
                  <a:pt x="2369185" y="161590"/>
                </a:lnTo>
                <a:lnTo>
                  <a:pt x="2369820" y="166661"/>
                </a:lnTo>
                <a:lnTo>
                  <a:pt x="2370773" y="171098"/>
                </a:lnTo>
                <a:lnTo>
                  <a:pt x="2371725" y="175219"/>
                </a:lnTo>
                <a:lnTo>
                  <a:pt x="2373313" y="179022"/>
                </a:lnTo>
                <a:lnTo>
                  <a:pt x="2374900" y="182508"/>
                </a:lnTo>
                <a:lnTo>
                  <a:pt x="2376489" y="185361"/>
                </a:lnTo>
                <a:lnTo>
                  <a:pt x="2377758" y="188213"/>
                </a:lnTo>
                <a:lnTo>
                  <a:pt x="2379663" y="190749"/>
                </a:lnTo>
                <a:lnTo>
                  <a:pt x="2381569" y="192968"/>
                </a:lnTo>
                <a:lnTo>
                  <a:pt x="2383790" y="194869"/>
                </a:lnTo>
                <a:lnTo>
                  <a:pt x="2385695" y="196771"/>
                </a:lnTo>
                <a:lnTo>
                  <a:pt x="2387918" y="198356"/>
                </a:lnTo>
                <a:lnTo>
                  <a:pt x="2392998" y="200891"/>
                </a:lnTo>
                <a:lnTo>
                  <a:pt x="2397760" y="202793"/>
                </a:lnTo>
                <a:lnTo>
                  <a:pt x="2403158" y="204377"/>
                </a:lnTo>
                <a:lnTo>
                  <a:pt x="2408555" y="205011"/>
                </a:lnTo>
                <a:lnTo>
                  <a:pt x="2413635" y="206279"/>
                </a:lnTo>
                <a:lnTo>
                  <a:pt x="2424748" y="207547"/>
                </a:lnTo>
                <a:lnTo>
                  <a:pt x="2430145" y="208815"/>
                </a:lnTo>
                <a:lnTo>
                  <a:pt x="2435225" y="210399"/>
                </a:lnTo>
                <a:lnTo>
                  <a:pt x="2434591" y="216104"/>
                </a:lnTo>
                <a:lnTo>
                  <a:pt x="2433003" y="220859"/>
                </a:lnTo>
                <a:lnTo>
                  <a:pt x="2431415" y="225296"/>
                </a:lnTo>
                <a:lnTo>
                  <a:pt x="2429193" y="229099"/>
                </a:lnTo>
                <a:lnTo>
                  <a:pt x="2426971" y="232586"/>
                </a:lnTo>
                <a:lnTo>
                  <a:pt x="2424114" y="235438"/>
                </a:lnTo>
                <a:lnTo>
                  <a:pt x="2421255" y="237657"/>
                </a:lnTo>
                <a:lnTo>
                  <a:pt x="2418080" y="240192"/>
                </a:lnTo>
                <a:lnTo>
                  <a:pt x="2414905" y="241460"/>
                </a:lnTo>
                <a:lnTo>
                  <a:pt x="2411095" y="242728"/>
                </a:lnTo>
                <a:lnTo>
                  <a:pt x="2407285" y="243679"/>
                </a:lnTo>
                <a:lnTo>
                  <a:pt x="2403158" y="244312"/>
                </a:lnTo>
                <a:lnTo>
                  <a:pt x="2399030" y="244312"/>
                </a:lnTo>
                <a:lnTo>
                  <a:pt x="2394903" y="244312"/>
                </a:lnTo>
                <a:lnTo>
                  <a:pt x="2390458" y="243679"/>
                </a:lnTo>
                <a:lnTo>
                  <a:pt x="2386013" y="243045"/>
                </a:lnTo>
                <a:lnTo>
                  <a:pt x="2377123" y="241143"/>
                </a:lnTo>
                <a:lnTo>
                  <a:pt x="2367915" y="238607"/>
                </a:lnTo>
                <a:lnTo>
                  <a:pt x="2359025" y="234804"/>
                </a:lnTo>
                <a:lnTo>
                  <a:pt x="2350770" y="231001"/>
                </a:lnTo>
                <a:lnTo>
                  <a:pt x="2342515" y="226880"/>
                </a:lnTo>
                <a:lnTo>
                  <a:pt x="2335213" y="222760"/>
                </a:lnTo>
                <a:lnTo>
                  <a:pt x="2328864" y="218957"/>
                </a:lnTo>
                <a:lnTo>
                  <a:pt x="2323148" y="214837"/>
                </a:lnTo>
                <a:lnTo>
                  <a:pt x="2324418" y="223711"/>
                </a:lnTo>
                <a:lnTo>
                  <a:pt x="2324418" y="232902"/>
                </a:lnTo>
                <a:lnTo>
                  <a:pt x="2323465" y="242094"/>
                </a:lnTo>
                <a:lnTo>
                  <a:pt x="2322195" y="250968"/>
                </a:lnTo>
                <a:lnTo>
                  <a:pt x="2320290" y="259526"/>
                </a:lnTo>
                <a:lnTo>
                  <a:pt x="2317433" y="267766"/>
                </a:lnTo>
                <a:lnTo>
                  <a:pt x="2314258" y="275690"/>
                </a:lnTo>
                <a:lnTo>
                  <a:pt x="2310765" y="282980"/>
                </a:lnTo>
                <a:lnTo>
                  <a:pt x="2306638" y="289636"/>
                </a:lnTo>
                <a:lnTo>
                  <a:pt x="2302193" y="295657"/>
                </a:lnTo>
                <a:lnTo>
                  <a:pt x="2299336" y="298510"/>
                </a:lnTo>
                <a:lnTo>
                  <a:pt x="2297113" y="300729"/>
                </a:lnTo>
                <a:lnTo>
                  <a:pt x="2294573" y="302947"/>
                </a:lnTo>
                <a:lnTo>
                  <a:pt x="2292033" y="304532"/>
                </a:lnTo>
                <a:lnTo>
                  <a:pt x="2289175" y="306433"/>
                </a:lnTo>
                <a:lnTo>
                  <a:pt x="2286319" y="307384"/>
                </a:lnTo>
                <a:lnTo>
                  <a:pt x="2283460" y="308335"/>
                </a:lnTo>
                <a:lnTo>
                  <a:pt x="2280603" y="308969"/>
                </a:lnTo>
                <a:lnTo>
                  <a:pt x="2277428" y="309286"/>
                </a:lnTo>
                <a:lnTo>
                  <a:pt x="2274888" y="308969"/>
                </a:lnTo>
                <a:lnTo>
                  <a:pt x="2272031" y="308652"/>
                </a:lnTo>
                <a:lnTo>
                  <a:pt x="2268855" y="307701"/>
                </a:lnTo>
                <a:lnTo>
                  <a:pt x="2267585" y="304849"/>
                </a:lnTo>
                <a:lnTo>
                  <a:pt x="2266633" y="302313"/>
                </a:lnTo>
                <a:lnTo>
                  <a:pt x="2266315" y="299778"/>
                </a:lnTo>
                <a:lnTo>
                  <a:pt x="2265998" y="297559"/>
                </a:lnTo>
                <a:lnTo>
                  <a:pt x="2265998" y="295657"/>
                </a:lnTo>
                <a:lnTo>
                  <a:pt x="2266315" y="293756"/>
                </a:lnTo>
                <a:lnTo>
                  <a:pt x="2266951" y="292488"/>
                </a:lnTo>
                <a:lnTo>
                  <a:pt x="2267585" y="290903"/>
                </a:lnTo>
                <a:lnTo>
                  <a:pt x="2269491" y="288368"/>
                </a:lnTo>
                <a:lnTo>
                  <a:pt x="2272348" y="285832"/>
                </a:lnTo>
                <a:lnTo>
                  <a:pt x="2275205" y="284247"/>
                </a:lnTo>
                <a:lnTo>
                  <a:pt x="2278699" y="282346"/>
                </a:lnTo>
                <a:lnTo>
                  <a:pt x="2285365" y="278859"/>
                </a:lnTo>
                <a:lnTo>
                  <a:pt x="2288540" y="276958"/>
                </a:lnTo>
                <a:lnTo>
                  <a:pt x="2291399" y="274739"/>
                </a:lnTo>
                <a:lnTo>
                  <a:pt x="2293620" y="272520"/>
                </a:lnTo>
                <a:lnTo>
                  <a:pt x="2294573" y="270936"/>
                </a:lnTo>
                <a:lnTo>
                  <a:pt x="2295208" y="269351"/>
                </a:lnTo>
                <a:lnTo>
                  <a:pt x="2295525" y="267449"/>
                </a:lnTo>
                <a:lnTo>
                  <a:pt x="2296160" y="265548"/>
                </a:lnTo>
                <a:lnTo>
                  <a:pt x="2296160" y="263646"/>
                </a:lnTo>
                <a:lnTo>
                  <a:pt x="2295525" y="261427"/>
                </a:lnTo>
                <a:lnTo>
                  <a:pt x="2292033" y="255722"/>
                </a:lnTo>
                <a:lnTo>
                  <a:pt x="2290128" y="254138"/>
                </a:lnTo>
                <a:lnTo>
                  <a:pt x="2288540" y="252553"/>
                </a:lnTo>
                <a:lnTo>
                  <a:pt x="2286953" y="250968"/>
                </a:lnTo>
                <a:lnTo>
                  <a:pt x="2285048" y="250334"/>
                </a:lnTo>
                <a:lnTo>
                  <a:pt x="2283460" y="249700"/>
                </a:lnTo>
                <a:lnTo>
                  <a:pt x="2282190" y="249384"/>
                </a:lnTo>
                <a:lnTo>
                  <a:pt x="2280920" y="249700"/>
                </a:lnTo>
                <a:lnTo>
                  <a:pt x="2279333" y="250334"/>
                </a:lnTo>
                <a:lnTo>
                  <a:pt x="2278063" y="250651"/>
                </a:lnTo>
                <a:lnTo>
                  <a:pt x="2276793" y="251602"/>
                </a:lnTo>
                <a:lnTo>
                  <a:pt x="2274570" y="254138"/>
                </a:lnTo>
                <a:lnTo>
                  <a:pt x="2272348" y="256990"/>
                </a:lnTo>
                <a:lnTo>
                  <a:pt x="2270443" y="260477"/>
                </a:lnTo>
                <a:lnTo>
                  <a:pt x="2268538" y="264597"/>
                </a:lnTo>
                <a:lnTo>
                  <a:pt x="2265363" y="272520"/>
                </a:lnTo>
                <a:lnTo>
                  <a:pt x="2262823" y="279176"/>
                </a:lnTo>
                <a:lnTo>
                  <a:pt x="2261235" y="284247"/>
                </a:lnTo>
                <a:lnTo>
                  <a:pt x="2260283" y="283297"/>
                </a:lnTo>
                <a:lnTo>
                  <a:pt x="2258695" y="282980"/>
                </a:lnTo>
                <a:lnTo>
                  <a:pt x="2257108" y="282663"/>
                </a:lnTo>
                <a:lnTo>
                  <a:pt x="2255520" y="282663"/>
                </a:lnTo>
                <a:lnTo>
                  <a:pt x="2252663" y="283297"/>
                </a:lnTo>
                <a:lnTo>
                  <a:pt x="2249170" y="284564"/>
                </a:lnTo>
                <a:lnTo>
                  <a:pt x="2245995" y="286466"/>
                </a:lnTo>
                <a:lnTo>
                  <a:pt x="2242185" y="289002"/>
                </a:lnTo>
                <a:lnTo>
                  <a:pt x="2234565" y="293756"/>
                </a:lnTo>
                <a:lnTo>
                  <a:pt x="2226628" y="299144"/>
                </a:lnTo>
                <a:lnTo>
                  <a:pt x="2222500" y="301362"/>
                </a:lnTo>
                <a:lnTo>
                  <a:pt x="2218690" y="302947"/>
                </a:lnTo>
                <a:lnTo>
                  <a:pt x="2214880" y="304215"/>
                </a:lnTo>
                <a:lnTo>
                  <a:pt x="2211706" y="304532"/>
                </a:lnTo>
                <a:lnTo>
                  <a:pt x="2209800" y="304532"/>
                </a:lnTo>
                <a:lnTo>
                  <a:pt x="2207895" y="304215"/>
                </a:lnTo>
                <a:lnTo>
                  <a:pt x="2206309" y="303264"/>
                </a:lnTo>
                <a:lnTo>
                  <a:pt x="2204720" y="302630"/>
                </a:lnTo>
                <a:lnTo>
                  <a:pt x="2204085" y="301046"/>
                </a:lnTo>
                <a:lnTo>
                  <a:pt x="2202815" y="298510"/>
                </a:lnTo>
                <a:lnTo>
                  <a:pt x="2200593" y="290269"/>
                </a:lnTo>
                <a:lnTo>
                  <a:pt x="2198370" y="282346"/>
                </a:lnTo>
                <a:lnTo>
                  <a:pt x="2197100" y="279810"/>
                </a:lnTo>
                <a:lnTo>
                  <a:pt x="2196783" y="278859"/>
                </a:lnTo>
                <a:lnTo>
                  <a:pt x="2194560" y="279493"/>
                </a:lnTo>
                <a:lnTo>
                  <a:pt x="2192338" y="281078"/>
                </a:lnTo>
                <a:lnTo>
                  <a:pt x="2190750" y="282663"/>
                </a:lnTo>
                <a:lnTo>
                  <a:pt x="2188845" y="284564"/>
                </a:lnTo>
                <a:lnTo>
                  <a:pt x="2185670" y="289002"/>
                </a:lnTo>
                <a:lnTo>
                  <a:pt x="2182495" y="294707"/>
                </a:lnTo>
                <a:lnTo>
                  <a:pt x="2179638" y="300412"/>
                </a:lnTo>
                <a:lnTo>
                  <a:pt x="2176145" y="305800"/>
                </a:lnTo>
                <a:lnTo>
                  <a:pt x="2173923" y="308652"/>
                </a:lnTo>
                <a:lnTo>
                  <a:pt x="2172018" y="310871"/>
                </a:lnTo>
                <a:lnTo>
                  <a:pt x="2169795" y="313089"/>
                </a:lnTo>
                <a:lnTo>
                  <a:pt x="2166938" y="314991"/>
                </a:lnTo>
                <a:lnTo>
                  <a:pt x="2164398" y="316576"/>
                </a:lnTo>
                <a:lnTo>
                  <a:pt x="2162493" y="317210"/>
                </a:lnTo>
                <a:lnTo>
                  <a:pt x="2160270" y="317527"/>
                </a:lnTo>
                <a:lnTo>
                  <a:pt x="2158365" y="317527"/>
                </a:lnTo>
                <a:lnTo>
                  <a:pt x="2156778" y="317527"/>
                </a:lnTo>
                <a:lnTo>
                  <a:pt x="2155508" y="316893"/>
                </a:lnTo>
                <a:lnTo>
                  <a:pt x="2152650" y="315308"/>
                </a:lnTo>
                <a:lnTo>
                  <a:pt x="2147888" y="311188"/>
                </a:lnTo>
                <a:lnTo>
                  <a:pt x="2145984" y="310237"/>
                </a:lnTo>
                <a:lnTo>
                  <a:pt x="2144713" y="309603"/>
                </a:lnTo>
                <a:lnTo>
                  <a:pt x="2143760" y="309603"/>
                </a:lnTo>
                <a:lnTo>
                  <a:pt x="2141538" y="310554"/>
                </a:lnTo>
                <a:lnTo>
                  <a:pt x="2138998" y="311822"/>
                </a:lnTo>
                <a:lnTo>
                  <a:pt x="2137410" y="313723"/>
                </a:lnTo>
                <a:lnTo>
                  <a:pt x="2135505" y="316259"/>
                </a:lnTo>
                <a:lnTo>
                  <a:pt x="2131696" y="321013"/>
                </a:lnTo>
                <a:lnTo>
                  <a:pt x="2129790" y="323549"/>
                </a:lnTo>
                <a:lnTo>
                  <a:pt x="2127568" y="325767"/>
                </a:lnTo>
                <a:lnTo>
                  <a:pt x="2125028" y="328303"/>
                </a:lnTo>
                <a:lnTo>
                  <a:pt x="2122170" y="329887"/>
                </a:lnTo>
                <a:lnTo>
                  <a:pt x="2118995" y="331155"/>
                </a:lnTo>
                <a:lnTo>
                  <a:pt x="2115820" y="331789"/>
                </a:lnTo>
                <a:lnTo>
                  <a:pt x="2112010" y="331472"/>
                </a:lnTo>
                <a:lnTo>
                  <a:pt x="2107565" y="330838"/>
                </a:lnTo>
                <a:lnTo>
                  <a:pt x="2102168" y="328936"/>
                </a:lnTo>
                <a:lnTo>
                  <a:pt x="2096453" y="325767"/>
                </a:lnTo>
                <a:lnTo>
                  <a:pt x="2093913" y="324816"/>
                </a:lnTo>
                <a:lnTo>
                  <a:pt x="2091373" y="323865"/>
                </a:lnTo>
                <a:lnTo>
                  <a:pt x="2084705" y="323232"/>
                </a:lnTo>
                <a:lnTo>
                  <a:pt x="2078355" y="322598"/>
                </a:lnTo>
                <a:lnTo>
                  <a:pt x="2075815" y="321647"/>
                </a:lnTo>
                <a:lnTo>
                  <a:pt x="2073275" y="320696"/>
                </a:lnTo>
                <a:lnTo>
                  <a:pt x="2071688" y="319428"/>
                </a:lnTo>
                <a:lnTo>
                  <a:pt x="2070418" y="317844"/>
                </a:lnTo>
                <a:lnTo>
                  <a:pt x="2069148" y="316576"/>
                </a:lnTo>
                <a:lnTo>
                  <a:pt x="2067878" y="314674"/>
                </a:lnTo>
                <a:lnTo>
                  <a:pt x="2066290" y="310554"/>
                </a:lnTo>
                <a:lnTo>
                  <a:pt x="2064703" y="305800"/>
                </a:lnTo>
                <a:lnTo>
                  <a:pt x="2062163" y="295340"/>
                </a:lnTo>
                <a:lnTo>
                  <a:pt x="2061210" y="290586"/>
                </a:lnTo>
                <a:lnTo>
                  <a:pt x="2059623" y="285198"/>
                </a:lnTo>
                <a:lnTo>
                  <a:pt x="2057718" y="280761"/>
                </a:lnTo>
                <a:lnTo>
                  <a:pt x="2055495" y="276641"/>
                </a:lnTo>
                <a:lnTo>
                  <a:pt x="2053908" y="274739"/>
                </a:lnTo>
                <a:lnTo>
                  <a:pt x="2052320" y="273154"/>
                </a:lnTo>
                <a:lnTo>
                  <a:pt x="2050415" y="271570"/>
                </a:lnTo>
                <a:lnTo>
                  <a:pt x="2048510" y="270619"/>
                </a:lnTo>
                <a:lnTo>
                  <a:pt x="2046288" y="269668"/>
                </a:lnTo>
                <a:lnTo>
                  <a:pt x="2043748" y="269351"/>
                </a:lnTo>
                <a:lnTo>
                  <a:pt x="2041208" y="269034"/>
                </a:lnTo>
                <a:lnTo>
                  <a:pt x="2038033" y="269034"/>
                </a:lnTo>
                <a:lnTo>
                  <a:pt x="2034540" y="269668"/>
                </a:lnTo>
                <a:lnTo>
                  <a:pt x="2031049" y="270619"/>
                </a:lnTo>
                <a:lnTo>
                  <a:pt x="2027238" y="272204"/>
                </a:lnTo>
                <a:lnTo>
                  <a:pt x="2022475" y="273471"/>
                </a:lnTo>
                <a:lnTo>
                  <a:pt x="2027238" y="269668"/>
                </a:lnTo>
                <a:lnTo>
                  <a:pt x="2032000" y="266182"/>
                </a:lnTo>
                <a:lnTo>
                  <a:pt x="2037080" y="262378"/>
                </a:lnTo>
                <a:lnTo>
                  <a:pt x="2041843" y="258892"/>
                </a:lnTo>
                <a:lnTo>
                  <a:pt x="2052320" y="252553"/>
                </a:lnTo>
                <a:lnTo>
                  <a:pt x="2063750" y="246848"/>
                </a:lnTo>
                <a:lnTo>
                  <a:pt x="2075498" y="241460"/>
                </a:lnTo>
                <a:lnTo>
                  <a:pt x="2087563" y="237023"/>
                </a:lnTo>
                <a:lnTo>
                  <a:pt x="2099945" y="233219"/>
                </a:lnTo>
                <a:lnTo>
                  <a:pt x="2112328" y="229733"/>
                </a:lnTo>
                <a:lnTo>
                  <a:pt x="2125663" y="226880"/>
                </a:lnTo>
                <a:lnTo>
                  <a:pt x="2138680" y="224662"/>
                </a:lnTo>
                <a:lnTo>
                  <a:pt x="2152333" y="222760"/>
                </a:lnTo>
                <a:lnTo>
                  <a:pt x="2165985" y="221175"/>
                </a:lnTo>
                <a:lnTo>
                  <a:pt x="2179638" y="220225"/>
                </a:lnTo>
                <a:lnTo>
                  <a:pt x="2192655" y="219274"/>
                </a:lnTo>
                <a:lnTo>
                  <a:pt x="2206309" y="218957"/>
                </a:lnTo>
                <a:lnTo>
                  <a:pt x="2219326" y="218957"/>
                </a:lnTo>
                <a:lnTo>
                  <a:pt x="2222500" y="218640"/>
                </a:lnTo>
                <a:lnTo>
                  <a:pt x="2225040" y="217689"/>
                </a:lnTo>
                <a:lnTo>
                  <a:pt x="2227263" y="217055"/>
                </a:lnTo>
                <a:lnTo>
                  <a:pt x="2229168" y="216104"/>
                </a:lnTo>
                <a:lnTo>
                  <a:pt x="2231074" y="214837"/>
                </a:lnTo>
                <a:lnTo>
                  <a:pt x="2232660" y="213569"/>
                </a:lnTo>
                <a:lnTo>
                  <a:pt x="2235200" y="210716"/>
                </a:lnTo>
                <a:lnTo>
                  <a:pt x="2237423" y="207230"/>
                </a:lnTo>
                <a:lnTo>
                  <a:pt x="2239010" y="204061"/>
                </a:lnTo>
                <a:lnTo>
                  <a:pt x="2242185" y="196454"/>
                </a:lnTo>
                <a:lnTo>
                  <a:pt x="2243455" y="192651"/>
                </a:lnTo>
                <a:lnTo>
                  <a:pt x="2245043" y="189164"/>
                </a:lnTo>
                <a:lnTo>
                  <a:pt x="2247265" y="185678"/>
                </a:lnTo>
                <a:lnTo>
                  <a:pt x="2250123" y="183142"/>
                </a:lnTo>
                <a:lnTo>
                  <a:pt x="2251393" y="182191"/>
                </a:lnTo>
                <a:lnTo>
                  <a:pt x="2253298" y="180924"/>
                </a:lnTo>
                <a:lnTo>
                  <a:pt x="2255520" y="180290"/>
                </a:lnTo>
                <a:lnTo>
                  <a:pt x="2258060" y="179339"/>
                </a:lnTo>
                <a:lnTo>
                  <a:pt x="2260600" y="178705"/>
                </a:lnTo>
                <a:lnTo>
                  <a:pt x="2263458" y="178388"/>
                </a:lnTo>
                <a:lnTo>
                  <a:pt x="2266951" y="178388"/>
                </a:lnTo>
                <a:lnTo>
                  <a:pt x="2270443" y="178388"/>
                </a:lnTo>
                <a:lnTo>
                  <a:pt x="2270443" y="181558"/>
                </a:lnTo>
                <a:lnTo>
                  <a:pt x="2270125" y="185044"/>
                </a:lnTo>
                <a:lnTo>
                  <a:pt x="2268220" y="190749"/>
                </a:lnTo>
                <a:lnTo>
                  <a:pt x="2267268" y="193601"/>
                </a:lnTo>
                <a:lnTo>
                  <a:pt x="2266951" y="197088"/>
                </a:lnTo>
                <a:lnTo>
                  <a:pt x="2266951" y="200574"/>
                </a:lnTo>
                <a:lnTo>
                  <a:pt x="2268220" y="204694"/>
                </a:lnTo>
                <a:lnTo>
                  <a:pt x="2278063" y="204061"/>
                </a:lnTo>
                <a:lnTo>
                  <a:pt x="2286953" y="202793"/>
                </a:lnTo>
                <a:lnTo>
                  <a:pt x="2295208" y="200574"/>
                </a:lnTo>
                <a:lnTo>
                  <a:pt x="2302828" y="198356"/>
                </a:lnTo>
                <a:lnTo>
                  <a:pt x="2309496" y="195186"/>
                </a:lnTo>
                <a:lnTo>
                  <a:pt x="2315528" y="191700"/>
                </a:lnTo>
                <a:lnTo>
                  <a:pt x="2321244" y="188213"/>
                </a:lnTo>
                <a:lnTo>
                  <a:pt x="2326640" y="184410"/>
                </a:lnTo>
                <a:lnTo>
                  <a:pt x="2331720" y="179656"/>
                </a:lnTo>
                <a:lnTo>
                  <a:pt x="2336800" y="175536"/>
                </a:lnTo>
                <a:lnTo>
                  <a:pt x="2346643" y="166978"/>
                </a:lnTo>
                <a:lnTo>
                  <a:pt x="2351405" y="162858"/>
                </a:lnTo>
                <a:lnTo>
                  <a:pt x="2356803" y="158738"/>
                </a:lnTo>
                <a:lnTo>
                  <a:pt x="2361883" y="154617"/>
                </a:lnTo>
                <a:close/>
                <a:moveTo>
                  <a:pt x="2414358" y="138114"/>
                </a:moveTo>
                <a:lnTo>
                  <a:pt x="2417805" y="138114"/>
                </a:lnTo>
                <a:lnTo>
                  <a:pt x="2421564" y="138437"/>
                </a:lnTo>
                <a:lnTo>
                  <a:pt x="2425012" y="139083"/>
                </a:lnTo>
                <a:lnTo>
                  <a:pt x="2428145" y="140376"/>
                </a:lnTo>
                <a:lnTo>
                  <a:pt x="2430964" y="141991"/>
                </a:lnTo>
                <a:lnTo>
                  <a:pt x="2434097" y="144253"/>
                </a:lnTo>
                <a:lnTo>
                  <a:pt x="2436291" y="147161"/>
                </a:lnTo>
                <a:lnTo>
                  <a:pt x="2438484" y="150393"/>
                </a:lnTo>
                <a:lnTo>
                  <a:pt x="2440677" y="154593"/>
                </a:lnTo>
                <a:lnTo>
                  <a:pt x="2442244" y="159117"/>
                </a:lnTo>
                <a:lnTo>
                  <a:pt x="2443497" y="164287"/>
                </a:lnTo>
                <a:lnTo>
                  <a:pt x="2444751" y="169780"/>
                </a:lnTo>
                <a:lnTo>
                  <a:pt x="2440365" y="171395"/>
                </a:lnTo>
                <a:lnTo>
                  <a:pt x="2435664" y="173011"/>
                </a:lnTo>
                <a:lnTo>
                  <a:pt x="2431591" y="173657"/>
                </a:lnTo>
                <a:lnTo>
                  <a:pt x="2428145" y="173981"/>
                </a:lnTo>
                <a:lnTo>
                  <a:pt x="2423759" y="174627"/>
                </a:lnTo>
                <a:lnTo>
                  <a:pt x="2420624" y="173981"/>
                </a:lnTo>
                <a:lnTo>
                  <a:pt x="2417178" y="173334"/>
                </a:lnTo>
                <a:lnTo>
                  <a:pt x="2413732" y="172365"/>
                </a:lnTo>
                <a:lnTo>
                  <a:pt x="2410911" y="170426"/>
                </a:lnTo>
                <a:lnTo>
                  <a:pt x="2408405" y="168487"/>
                </a:lnTo>
                <a:lnTo>
                  <a:pt x="2405585" y="165256"/>
                </a:lnTo>
                <a:lnTo>
                  <a:pt x="2403392" y="162348"/>
                </a:lnTo>
                <a:lnTo>
                  <a:pt x="2401512" y="158147"/>
                </a:lnTo>
                <a:lnTo>
                  <a:pt x="2399632" y="153947"/>
                </a:lnTo>
                <a:lnTo>
                  <a:pt x="2398065" y="148454"/>
                </a:lnTo>
                <a:lnTo>
                  <a:pt x="2397126" y="142638"/>
                </a:lnTo>
                <a:lnTo>
                  <a:pt x="2401512" y="141022"/>
                </a:lnTo>
                <a:lnTo>
                  <a:pt x="2405898" y="139729"/>
                </a:lnTo>
                <a:lnTo>
                  <a:pt x="2410285" y="138760"/>
                </a:lnTo>
                <a:close/>
                <a:moveTo>
                  <a:pt x="3429318" y="0"/>
                </a:moveTo>
                <a:lnTo>
                  <a:pt x="3429953" y="4445"/>
                </a:lnTo>
                <a:lnTo>
                  <a:pt x="3430589" y="8573"/>
                </a:lnTo>
                <a:lnTo>
                  <a:pt x="3429953" y="12065"/>
                </a:lnTo>
                <a:lnTo>
                  <a:pt x="3429318" y="15240"/>
                </a:lnTo>
                <a:lnTo>
                  <a:pt x="3428049" y="17463"/>
                </a:lnTo>
                <a:lnTo>
                  <a:pt x="3426778" y="19368"/>
                </a:lnTo>
                <a:lnTo>
                  <a:pt x="3425190" y="20638"/>
                </a:lnTo>
                <a:lnTo>
                  <a:pt x="3422969" y="21908"/>
                </a:lnTo>
                <a:lnTo>
                  <a:pt x="3420745" y="22860"/>
                </a:lnTo>
                <a:lnTo>
                  <a:pt x="3418523" y="23813"/>
                </a:lnTo>
                <a:lnTo>
                  <a:pt x="3413125" y="24448"/>
                </a:lnTo>
                <a:lnTo>
                  <a:pt x="3401695" y="24765"/>
                </a:lnTo>
                <a:lnTo>
                  <a:pt x="3403918" y="28258"/>
                </a:lnTo>
                <a:lnTo>
                  <a:pt x="3406775" y="30798"/>
                </a:lnTo>
                <a:lnTo>
                  <a:pt x="3408998" y="33338"/>
                </a:lnTo>
                <a:lnTo>
                  <a:pt x="3411538" y="34925"/>
                </a:lnTo>
                <a:lnTo>
                  <a:pt x="3414395" y="36195"/>
                </a:lnTo>
                <a:lnTo>
                  <a:pt x="3416935" y="37465"/>
                </a:lnTo>
                <a:lnTo>
                  <a:pt x="3419475" y="37783"/>
                </a:lnTo>
                <a:lnTo>
                  <a:pt x="3422015" y="38100"/>
                </a:lnTo>
                <a:lnTo>
                  <a:pt x="3424873" y="38418"/>
                </a:lnTo>
                <a:lnTo>
                  <a:pt x="3427413" y="38100"/>
                </a:lnTo>
                <a:lnTo>
                  <a:pt x="3432810" y="37465"/>
                </a:lnTo>
                <a:lnTo>
                  <a:pt x="3438526" y="35560"/>
                </a:lnTo>
                <a:lnTo>
                  <a:pt x="3443923" y="33655"/>
                </a:lnTo>
                <a:lnTo>
                  <a:pt x="3449320" y="31750"/>
                </a:lnTo>
                <a:lnTo>
                  <a:pt x="3455035" y="30163"/>
                </a:lnTo>
                <a:lnTo>
                  <a:pt x="3460750" y="28575"/>
                </a:lnTo>
                <a:lnTo>
                  <a:pt x="3465830" y="27940"/>
                </a:lnTo>
                <a:lnTo>
                  <a:pt x="3468688" y="27940"/>
                </a:lnTo>
                <a:lnTo>
                  <a:pt x="3471228" y="28258"/>
                </a:lnTo>
                <a:lnTo>
                  <a:pt x="3473768" y="28575"/>
                </a:lnTo>
                <a:lnTo>
                  <a:pt x="3476625" y="29845"/>
                </a:lnTo>
                <a:lnTo>
                  <a:pt x="3479165" y="30798"/>
                </a:lnTo>
                <a:lnTo>
                  <a:pt x="3481705" y="32703"/>
                </a:lnTo>
                <a:lnTo>
                  <a:pt x="3484245" y="34608"/>
                </a:lnTo>
                <a:lnTo>
                  <a:pt x="3486785" y="37465"/>
                </a:lnTo>
                <a:lnTo>
                  <a:pt x="3488691" y="36513"/>
                </a:lnTo>
                <a:lnTo>
                  <a:pt x="3489960" y="36195"/>
                </a:lnTo>
                <a:lnTo>
                  <a:pt x="3491231" y="34925"/>
                </a:lnTo>
                <a:lnTo>
                  <a:pt x="3491865" y="34290"/>
                </a:lnTo>
                <a:lnTo>
                  <a:pt x="3492183" y="33338"/>
                </a:lnTo>
                <a:lnTo>
                  <a:pt x="3492818" y="32385"/>
                </a:lnTo>
                <a:lnTo>
                  <a:pt x="3492818" y="30163"/>
                </a:lnTo>
                <a:lnTo>
                  <a:pt x="3491548" y="28258"/>
                </a:lnTo>
                <a:lnTo>
                  <a:pt x="3490278" y="26353"/>
                </a:lnTo>
                <a:lnTo>
                  <a:pt x="3488691" y="25400"/>
                </a:lnTo>
                <a:lnTo>
                  <a:pt x="3486785" y="24765"/>
                </a:lnTo>
                <a:lnTo>
                  <a:pt x="3488055" y="17463"/>
                </a:lnTo>
                <a:lnTo>
                  <a:pt x="3489960" y="11748"/>
                </a:lnTo>
                <a:lnTo>
                  <a:pt x="3491548" y="8255"/>
                </a:lnTo>
                <a:lnTo>
                  <a:pt x="3492183" y="7303"/>
                </a:lnTo>
                <a:lnTo>
                  <a:pt x="3493135" y="6350"/>
                </a:lnTo>
                <a:lnTo>
                  <a:pt x="3493771" y="6033"/>
                </a:lnTo>
                <a:lnTo>
                  <a:pt x="3494723" y="6033"/>
                </a:lnTo>
                <a:lnTo>
                  <a:pt x="3495358" y="6350"/>
                </a:lnTo>
                <a:lnTo>
                  <a:pt x="3495993" y="7303"/>
                </a:lnTo>
                <a:lnTo>
                  <a:pt x="3497580" y="9525"/>
                </a:lnTo>
                <a:lnTo>
                  <a:pt x="3499485" y="12065"/>
                </a:lnTo>
                <a:lnTo>
                  <a:pt x="3502343" y="19685"/>
                </a:lnTo>
                <a:lnTo>
                  <a:pt x="3506153" y="27305"/>
                </a:lnTo>
                <a:lnTo>
                  <a:pt x="3508059" y="30798"/>
                </a:lnTo>
                <a:lnTo>
                  <a:pt x="3510280" y="33973"/>
                </a:lnTo>
                <a:lnTo>
                  <a:pt x="3512820" y="36195"/>
                </a:lnTo>
                <a:lnTo>
                  <a:pt x="3513773" y="36830"/>
                </a:lnTo>
                <a:lnTo>
                  <a:pt x="3515043" y="37465"/>
                </a:lnTo>
                <a:lnTo>
                  <a:pt x="3536316" y="36830"/>
                </a:lnTo>
                <a:lnTo>
                  <a:pt x="3552190" y="36830"/>
                </a:lnTo>
                <a:lnTo>
                  <a:pt x="3562033" y="37465"/>
                </a:lnTo>
                <a:lnTo>
                  <a:pt x="3567748" y="37783"/>
                </a:lnTo>
                <a:lnTo>
                  <a:pt x="3573781" y="37783"/>
                </a:lnTo>
                <a:lnTo>
                  <a:pt x="3585528" y="36513"/>
                </a:lnTo>
                <a:lnTo>
                  <a:pt x="3591560" y="36195"/>
                </a:lnTo>
                <a:lnTo>
                  <a:pt x="3597275" y="36195"/>
                </a:lnTo>
                <a:lnTo>
                  <a:pt x="3603309" y="36513"/>
                </a:lnTo>
                <a:lnTo>
                  <a:pt x="3608705" y="37783"/>
                </a:lnTo>
                <a:lnTo>
                  <a:pt x="3611246" y="38418"/>
                </a:lnTo>
                <a:lnTo>
                  <a:pt x="3613468" y="39688"/>
                </a:lnTo>
                <a:lnTo>
                  <a:pt x="3615690" y="40958"/>
                </a:lnTo>
                <a:lnTo>
                  <a:pt x="3617913" y="42863"/>
                </a:lnTo>
                <a:lnTo>
                  <a:pt x="3622358" y="46990"/>
                </a:lnTo>
                <a:lnTo>
                  <a:pt x="3626486" y="52070"/>
                </a:lnTo>
                <a:lnTo>
                  <a:pt x="3630613" y="56198"/>
                </a:lnTo>
                <a:lnTo>
                  <a:pt x="3633470" y="60008"/>
                </a:lnTo>
                <a:lnTo>
                  <a:pt x="3636328" y="63818"/>
                </a:lnTo>
                <a:lnTo>
                  <a:pt x="3638234" y="63500"/>
                </a:lnTo>
                <a:lnTo>
                  <a:pt x="3640138" y="62548"/>
                </a:lnTo>
                <a:lnTo>
                  <a:pt x="3642360" y="60643"/>
                </a:lnTo>
                <a:lnTo>
                  <a:pt x="3644583" y="58738"/>
                </a:lnTo>
                <a:lnTo>
                  <a:pt x="3649345" y="53975"/>
                </a:lnTo>
                <a:lnTo>
                  <a:pt x="3653790" y="47625"/>
                </a:lnTo>
                <a:lnTo>
                  <a:pt x="3658553" y="41593"/>
                </a:lnTo>
                <a:lnTo>
                  <a:pt x="3663951" y="35560"/>
                </a:lnTo>
                <a:lnTo>
                  <a:pt x="3666173" y="33338"/>
                </a:lnTo>
                <a:lnTo>
                  <a:pt x="3668713" y="30798"/>
                </a:lnTo>
                <a:lnTo>
                  <a:pt x="3671571" y="28893"/>
                </a:lnTo>
                <a:lnTo>
                  <a:pt x="3674111" y="27940"/>
                </a:lnTo>
                <a:lnTo>
                  <a:pt x="3676650" y="27305"/>
                </a:lnTo>
                <a:lnTo>
                  <a:pt x="3678873" y="27305"/>
                </a:lnTo>
                <a:lnTo>
                  <a:pt x="3681413" y="27305"/>
                </a:lnTo>
                <a:lnTo>
                  <a:pt x="3683000" y="27940"/>
                </a:lnTo>
                <a:lnTo>
                  <a:pt x="3684588" y="28575"/>
                </a:lnTo>
                <a:lnTo>
                  <a:pt x="3686175" y="30163"/>
                </a:lnTo>
                <a:lnTo>
                  <a:pt x="3689033" y="32703"/>
                </a:lnTo>
                <a:lnTo>
                  <a:pt x="3691890" y="35878"/>
                </a:lnTo>
                <a:lnTo>
                  <a:pt x="3694748" y="38735"/>
                </a:lnTo>
                <a:lnTo>
                  <a:pt x="3696335" y="40005"/>
                </a:lnTo>
                <a:lnTo>
                  <a:pt x="3697923" y="40640"/>
                </a:lnTo>
                <a:lnTo>
                  <a:pt x="3699828" y="40958"/>
                </a:lnTo>
                <a:lnTo>
                  <a:pt x="3701733" y="41593"/>
                </a:lnTo>
                <a:lnTo>
                  <a:pt x="3703003" y="40958"/>
                </a:lnTo>
                <a:lnTo>
                  <a:pt x="3704273" y="40640"/>
                </a:lnTo>
                <a:lnTo>
                  <a:pt x="3706496" y="39370"/>
                </a:lnTo>
                <a:lnTo>
                  <a:pt x="3708718" y="36830"/>
                </a:lnTo>
                <a:lnTo>
                  <a:pt x="3710623" y="34608"/>
                </a:lnTo>
                <a:lnTo>
                  <a:pt x="3712528" y="32385"/>
                </a:lnTo>
                <a:lnTo>
                  <a:pt x="3714750" y="30480"/>
                </a:lnTo>
                <a:lnTo>
                  <a:pt x="3716338" y="30163"/>
                </a:lnTo>
                <a:lnTo>
                  <a:pt x="3717608" y="29845"/>
                </a:lnTo>
                <a:lnTo>
                  <a:pt x="3718878" y="29528"/>
                </a:lnTo>
                <a:lnTo>
                  <a:pt x="3720784" y="29845"/>
                </a:lnTo>
                <a:lnTo>
                  <a:pt x="3727768" y="30798"/>
                </a:lnTo>
                <a:lnTo>
                  <a:pt x="3733800" y="32703"/>
                </a:lnTo>
                <a:lnTo>
                  <a:pt x="3740150" y="34608"/>
                </a:lnTo>
                <a:lnTo>
                  <a:pt x="3745865" y="36830"/>
                </a:lnTo>
                <a:lnTo>
                  <a:pt x="3756661" y="41910"/>
                </a:lnTo>
                <a:lnTo>
                  <a:pt x="3766820" y="46038"/>
                </a:lnTo>
                <a:lnTo>
                  <a:pt x="3771900" y="47943"/>
                </a:lnTo>
                <a:lnTo>
                  <a:pt x="3776663" y="49530"/>
                </a:lnTo>
                <a:lnTo>
                  <a:pt x="3781109" y="50165"/>
                </a:lnTo>
                <a:lnTo>
                  <a:pt x="3786188" y="50483"/>
                </a:lnTo>
                <a:lnTo>
                  <a:pt x="3790633" y="50483"/>
                </a:lnTo>
                <a:lnTo>
                  <a:pt x="3795078" y="49848"/>
                </a:lnTo>
                <a:lnTo>
                  <a:pt x="3799840" y="47943"/>
                </a:lnTo>
                <a:lnTo>
                  <a:pt x="3804286" y="45720"/>
                </a:lnTo>
                <a:lnTo>
                  <a:pt x="3804603" y="44768"/>
                </a:lnTo>
                <a:lnTo>
                  <a:pt x="3804286" y="44133"/>
                </a:lnTo>
                <a:lnTo>
                  <a:pt x="3803015" y="42228"/>
                </a:lnTo>
                <a:lnTo>
                  <a:pt x="3800793" y="39688"/>
                </a:lnTo>
                <a:lnTo>
                  <a:pt x="3797300" y="36830"/>
                </a:lnTo>
                <a:lnTo>
                  <a:pt x="3793173" y="34608"/>
                </a:lnTo>
                <a:lnTo>
                  <a:pt x="3789046" y="32385"/>
                </a:lnTo>
                <a:lnTo>
                  <a:pt x="3784918" y="30798"/>
                </a:lnTo>
                <a:lnTo>
                  <a:pt x="3783013" y="30480"/>
                </a:lnTo>
                <a:lnTo>
                  <a:pt x="3781109" y="30480"/>
                </a:lnTo>
                <a:lnTo>
                  <a:pt x="3784918" y="28893"/>
                </a:lnTo>
                <a:lnTo>
                  <a:pt x="3789046" y="27940"/>
                </a:lnTo>
                <a:lnTo>
                  <a:pt x="3793173" y="27305"/>
                </a:lnTo>
                <a:lnTo>
                  <a:pt x="3796983" y="26353"/>
                </a:lnTo>
                <a:lnTo>
                  <a:pt x="3804920" y="25718"/>
                </a:lnTo>
                <a:lnTo>
                  <a:pt x="3812858" y="26035"/>
                </a:lnTo>
                <a:lnTo>
                  <a:pt x="3820795" y="27305"/>
                </a:lnTo>
                <a:lnTo>
                  <a:pt x="3828734" y="28575"/>
                </a:lnTo>
                <a:lnTo>
                  <a:pt x="3836671" y="30480"/>
                </a:lnTo>
                <a:lnTo>
                  <a:pt x="3844608" y="33338"/>
                </a:lnTo>
                <a:lnTo>
                  <a:pt x="3860165" y="38418"/>
                </a:lnTo>
                <a:lnTo>
                  <a:pt x="3875405" y="44450"/>
                </a:lnTo>
                <a:lnTo>
                  <a:pt x="3883025" y="46990"/>
                </a:lnTo>
                <a:lnTo>
                  <a:pt x="3890645" y="49530"/>
                </a:lnTo>
                <a:lnTo>
                  <a:pt x="3897630" y="51435"/>
                </a:lnTo>
                <a:lnTo>
                  <a:pt x="3905250" y="52705"/>
                </a:lnTo>
                <a:lnTo>
                  <a:pt x="3907790" y="53340"/>
                </a:lnTo>
                <a:lnTo>
                  <a:pt x="3910648" y="53340"/>
                </a:lnTo>
                <a:lnTo>
                  <a:pt x="3913505" y="52705"/>
                </a:lnTo>
                <a:lnTo>
                  <a:pt x="3916363" y="52388"/>
                </a:lnTo>
                <a:lnTo>
                  <a:pt x="3922395" y="50483"/>
                </a:lnTo>
                <a:lnTo>
                  <a:pt x="3927793" y="48578"/>
                </a:lnTo>
                <a:lnTo>
                  <a:pt x="3933825" y="46355"/>
                </a:lnTo>
                <a:lnTo>
                  <a:pt x="3939858" y="44768"/>
                </a:lnTo>
                <a:lnTo>
                  <a:pt x="3943033" y="44133"/>
                </a:lnTo>
                <a:lnTo>
                  <a:pt x="3945890" y="43815"/>
                </a:lnTo>
                <a:lnTo>
                  <a:pt x="3949065" y="43815"/>
                </a:lnTo>
                <a:lnTo>
                  <a:pt x="3951923" y="44133"/>
                </a:lnTo>
                <a:lnTo>
                  <a:pt x="3953193" y="44450"/>
                </a:lnTo>
                <a:lnTo>
                  <a:pt x="3954463" y="44768"/>
                </a:lnTo>
                <a:lnTo>
                  <a:pt x="3957638" y="46990"/>
                </a:lnTo>
                <a:lnTo>
                  <a:pt x="3965575" y="52705"/>
                </a:lnTo>
                <a:lnTo>
                  <a:pt x="3970973" y="55563"/>
                </a:lnTo>
                <a:lnTo>
                  <a:pt x="3976053" y="57785"/>
                </a:lnTo>
                <a:lnTo>
                  <a:pt x="3978910" y="58738"/>
                </a:lnTo>
                <a:lnTo>
                  <a:pt x="3981768" y="59373"/>
                </a:lnTo>
                <a:lnTo>
                  <a:pt x="3984943" y="59690"/>
                </a:lnTo>
                <a:lnTo>
                  <a:pt x="3987800" y="59373"/>
                </a:lnTo>
                <a:lnTo>
                  <a:pt x="3990023" y="58738"/>
                </a:lnTo>
                <a:lnTo>
                  <a:pt x="3991610" y="58103"/>
                </a:lnTo>
                <a:lnTo>
                  <a:pt x="3993198" y="56833"/>
                </a:lnTo>
                <a:lnTo>
                  <a:pt x="3993833" y="55880"/>
                </a:lnTo>
                <a:lnTo>
                  <a:pt x="3994785" y="54293"/>
                </a:lnTo>
                <a:lnTo>
                  <a:pt x="3995103" y="52388"/>
                </a:lnTo>
                <a:lnTo>
                  <a:pt x="3995420" y="48895"/>
                </a:lnTo>
                <a:lnTo>
                  <a:pt x="3995420" y="44768"/>
                </a:lnTo>
                <a:lnTo>
                  <a:pt x="3995738" y="40958"/>
                </a:lnTo>
                <a:lnTo>
                  <a:pt x="3996055" y="39688"/>
                </a:lnTo>
                <a:lnTo>
                  <a:pt x="3997008" y="38100"/>
                </a:lnTo>
                <a:lnTo>
                  <a:pt x="3997643" y="36513"/>
                </a:lnTo>
                <a:lnTo>
                  <a:pt x="3999230" y="35560"/>
                </a:lnTo>
                <a:lnTo>
                  <a:pt x="4000818" y="34290"/>
                </a:lnTo>
                <a:lnTo>
                  <a:pt x="4002723" y="33655"/>
                </a:lnTo>
                <a:lnTo>
                  <a:pt x="4006215" y="32385"/>
                </a:lnTo>
                <a:lnTo>
                  <a:pt x="4010025" y="32068"/>
                </a:lnTo>
                <a:lnTo>
                  <a:pt x="4014153" y="32068"/>
                </a:lnTo>
                <a:lnTo>
                  <a:pt x="4018280" y="32703"/>
                </a:lnTo>
                <a:lnTo>
                  <a:pt x="4022725" y="33973"/>
                </a:lnTo>
                <a:lnTo>
                  <a:pt x="4031298" y="36830"/>
                </a:lnTo>
                <a:lnTo>
                  <a:pt x="4039870" y="40005"/>
                </a:lnTo>
                <a:lnTo>
                  <a:pt x="4043998" y="40958"/>
                </a:lnTo>
                <a:lnTo>
                  <a:pt x="4048125" y="42228"/>
                </a:lnTo>
                <a:lnTo>
                  <a:pt x="4052253" y="42863"/>
                </a:lnTo>
                <a:lnTo>
                  <a:pt x="4056063" y="42863"/>
                </a:lnTo>
                <a:lnTo>
                  <a:pt x="4059873" y="42545"/>
                </a:lnTo>
                <a:lnTo>
                  <a:pt x="4063365" y="41593"/>
                </a:lnTo>
                <a:lnTo>
                  <a:pt x="4062413" y="45403"/>
                </a:lnTo>
                <a:lnTo>
                  <a:pt x="4061460" y="48578"/>
                </a:lnTo>
                <a:lnTo>
                  <a:pt x="4059873" y="52070"/>
                </a:lnTo>
                <a:lnTo>
                  <a:pt x="4058285" y="54610"/>
                </a:lnTo>
                <a:lnTo>
                  <a:pt x="4056380" y="56833"/>
                </a:lnTo>
                <a:lnTo>
                  <a:pt x="4054475" y="58738"/>
                </a:lnTo>
                <a:lnTo>
                  <a:pt x="4052253" y="60643"/>
                </a:lnTo>
                <a:lnTo>
                  <a:pt x="4050030" y="61913"/>
                </a:lnTo>
                <a:lnTo>
                  <a:pt x="4047490" y="62865"/>
                </a:lnTo>
                <a:lnTo>
                  <a:pt x="4044950" y="63818"/>
                </a:lnTo>
                <a:lnTo>
                  <a:pt x="4041775" y="64135"/>
                </a:lnTo>
                <a:lnTo>
                  <a:pt x="4038918" y="64453"/>
                </a:lnTo>
                <a:lnTo>
                  <a:pt x="4035425" y="64135"/>
                </a:lnTo>
                <a:lnTo>
                  <a:pt x="4031933" y="63818"/>
                </a:lnTo>
                <a:lnTo>
                  <a:pt x="4024948" y="62230"/>
                </a:lnTo>
                <a:lnTo>
                  <a:pt x="4027805" y="64453"/>
                </a:lnTo>
                <a:lnTo>
                  <a:pt x="4030028" y="66358"/>
                </a:lnTo>
                <a:lnTo>
                  <a:pt x="4032250" y="68580"/>
                </a:lnTo>
                <a:lnTo>
                  <a:pt x="4033838" y="70485"/>
                </a:lnTo>
                <a:lnTo>
                  <a:pt x="4035425" y="72708"/>
                </a:lnTo>
                <a:lnTo>
                  <a:pt x="4036060" y="74930"/>
                </a:lnTo>
                <a:lnTo>
                  <a:pt x="4037013" y="76835"/>
                </a:lnTo>
                <a:lnTo>
                  <a:pt x="4037330" y="79058"/>
                </a:lnTo>
                <a:lnTo>
                  <a:pt x="4037330" y="80963"/>
                </a:lnTo>
                <a:lnTo>
                  <a:pt x="4037013" y="83503"/>
                </a:lnTo>
                <a:lnTo>
                  <a:pt x="4035743" y="87948"/>
                </a:lnTo>
                <a:lnTo>
                  <a:pt x="4034155" y="92075"/>
                </a:lnTo>
                <a:lnTo>
                  <a:pt x="4031933" y="96520"/>
                </a:lnTo>
                <a:lnTo>
                  <a:pt x="4027488" y="106045"/>
                </a:lnTo>
                <a:lnTo>
                  <a:pt x="4025583" y="110808"/>
                </a:lnTo>
                <a:lnTo>
                  <a:pt x="4023995" y="115888"/>
                </a:lnTo>
                <a:lnTo>
                  <a:pt x="4023360" y="120968"/>
                </a:lnTo>
                <a:lnTo>
                  <a:pt x="4023360" y="123825"/>
                </a:lnTo>
                <a:lnTo>
                  <a:pt x="4023360" y="126365"/>
                </a:lnTo>
                <a:lnTo>
                  <a:pt x="4023995" y="128905"/>
                </a:lnTo>
                <a:lnTo>
                  <a:pt x="4024948" y="131763"/>
                </a:lnTo>
                <a:lnTo>
                  <a:pt x="4025900" y="134620"/>
                </a:lnTo>
                <a:lnTo>
                  <a:pt x="4027488" y="137795"/>
                </a:lnTo>
                <a:lnTo>
                  <a:pt x="4030028" y="136525"/>
                </a:lnTo>
                <a:lnTo>
                  <a:pt x="4032250" y="134938"/>
                </a:lnTo>
                <a:lnTo>
                  <a:pt x="4036378" y="131128"/>
                </a:lnTo>
                <a:lnTo>
                  <a:pt x="4038283" y="129223"/>
                </a:lnTo>
                <a:lnTo>
                  <a:pt x="4040823" y="128270"/>
                </a:lnTo>
                <a:lnTo>
                  <a:pt x="4043363" y="127000"/>
                </a:lnTo>
                <a:lnTo>
                  <a:pt x="4044950" y="127000"/>
                </a:lnTo>
                <a:lnTo>
                  <a:pt x="4046855" y="127000"/>
                </a:lnTo>
                <a:lnTo>
                  <a:pt x="4050983" y="126048"/>
                </a:lnTo>
                <a:lnTo>
                  <a:pt x="4054158" y="124460"/>
                </a:lnTo>
                <a:lnTo>
                  <a:pt x="4055428" y="123825"/>
                </a:lnTo>
                <a:lnTo>
                  <a:pt x="4056063" y="122555"/>
                </a:lnTo>
                <a:lnTo>
                  <a:pt x="4057015" y="121603"/>
                </a:lnTo>
                <a:lnTo>
                  <a:pt x="4057333" y="120333"/>
                </a:lnTo>
                <a:lnTo>
                  <a:pt x="4057650" y="117793"/>
                </a:lnTo>
                <a:lnTo>
                  <a:pt x="4057333" y="114935"/>
                </a:lnTo>
                <a:lnTo>
                  <a:pt x="4056380" y="112078"/>
                </a:lnTo>
                <a:lnTo>
                  <a:pt x="4055110" y="108585"/>
                </a:lnTo>
                <a:lnTo>
                  <a:pt x="4051935" y="101600"/>
                </a:lnTo>
                <a:lnTo>
                  <a:pt x="4050983" y="97790"/>
                </a:lnTo>
                <a:lnTo>
                  <a:pt x="4049713" y="93980"/>
                </a:lnTo>
                <a:lnTo>
                  <a:pt x="4049078" y="89853"/>
                </a:lnTo>
                <a:lnTo>
                  <a:pt x="4048443" y="85725"/>
                </a:lnTo>
                <a:lnTo>
                  <a:pt x="4049395" y="81915"/>
                </a:lnTo>
                <a:lnTo>
                  <a:pt x="4050030" y="79693"/>
                </a:lnTo>
                <a:lnTo>
                  <a:pt x="4050983" y="77788"/>
                </a:lnTo>
                <a:lnTo>
                  <a:pt x="4052888" y="74295"/>
                </a:lnTo>
                <a:lnTo>
                  <a:pt x="4054158" y="72073"/>
                </a:lnTo>
                <a:lnTo>
                  <a:pt x="4056063" y="70803"/>
                </a:lnTo>
                <a:lnTo>
                  <a:pt x="4057968" y="70168"/>
                </a:lnTo>
                <a:lnTo>
                  <a:pt x="4059873" y="70168"/>
                </a:lnTo>
                <a:lnTo>
                  <a:pt x="4061778" y="70803"/>
                </a:lnTo>
                <a:lnTo>
                  <a:pt x="4063683" y="72073"/>
                </a:lnTo>
                <a:lnTo>
                  <a:pt x="4065905" y="73025"/>
                </a:lnTo>
                <a:lnTo>
                  <a:pt x="4070350" y="76200"/>
                </a:lnTo>
                <a:lnTo>
                  <a:pt x="4075748" y="79693"/>
                </a:lnTo>
                <a:lnTo>
                  <a:pt x="4078288" y="80645"/>
                </a:lnTo>
                <a:lnTo>
                  <a:pt x="4081145" y="81598"/>
                </a:lnTo>
                <a:lnTo>
                  <a:pt x="4084003" y="81915"/>
                </a:lnTo>
                <a:lnTo>
                  <a:pt x="4087178" y="81598"/>
                </a:lnTo>
                <a:lnTo>
                  <a:pt x="4089400" y="80645"/>
                </a:lnTo>
                <a:lnTo>
                  <a:pt x="4093210" y="78105"/>
                </a:lnTo>
                <a:lnTo>
                  <a:pt x="4102418" y="70485"/>
                </a:lnTo>
                <a:lnTo>
                  <a:pt x="4111943" y="63500"/>
                </a:lnTo>
                <a:lnTo>
                  <a:pt x="4115435" y="60960"/>
                </a:lnTo>
                <a:lnTo>
                  <a:pt x="4116705" y="60008"/>
                </a:lnTo>
                <a:lnTo>
                  <a:pt x="4117975" y="60325"/>
                </a:lnTo>
                <a:lnTo>
                  <a:pt x="4119563" y="61913"/>
                </a:lnTo>
                <a:lnTo>
                  <a:pt x="4124325" y="66040"/>
                </a:lnTo>
                <a:lnTo>
                  <a:pt x="4130358" y="71438"/>
                </a:lnTo>
                <a:lnTo>
                  <a:pt x="4133850" y="73660"/>
                </a:lnTo>
                <a:lnTo>
                  <a:pt x="4137343" y="75565"/>
                </a:lnTo>
                <a:lnTo>
                  <a:pt x="4140518" y="76518"/>
                </a:lnTo>
                <a:lnTo>
                  <a:pt x="4143693" y="77470"/>
                </a:lnTo>
                <a:lnTo>
                  <a:pt x="4145280" y="76835"/>
                </a:lnTo>
                <a:lnTo>
                  <a:pt x="4146550" y="76518"/>
                </a:lnTo>
                <a:lnTo>
                  <a:pt x="4147820" y="76200"/>
                </a:lnTo>
                <a:lnTo>
                  <a:pt x="4148773" y="74930"/>
                </a:lnTo>
                <a:lnTo>
                  <a:pt x="4150360" y="73660"/>
                </a:lnTo>
                <a:lnTo>
                  <a:pt x="4151313" y="72073"/>
                </a:lnTo>
                <a:lnTo>
                  <a:pt x="4152265" y="69850"/>
                </a:lnTo>
                <a:lnTo>
                  <a:pt x="4153218" y="66993"/>
                </a:lnTo>
                <a:lnTo>
                  <a:pt x="4153535" y="64135"/>
                </a:lnTo>
                <a:lnTo>
                  <a:pt x="4154170" y="60325"/>
                </a:lnTo>
                <a:lnTo>
                  <a:pt x="4154488" y="52070"/>
                </a:lnTo>
                <a:lnTo>
                  <a:pt x="4157980" y="51435"/>
                </a:lnTo>
                <a:lnTo>
                  <a:pt x="4160838" y="51753"/>
                </a:lnTo>
                <a:lnTo>
                  <a:pt x="4163378" y="52388"/>
                </a:lnTo>
                <a:lnTo>
                  <a:pt x="4165283" y="53975"/>
                </a:lnTo>
                <a:lnTo>
                  <a:pt x="4166553" y="55880"/>
                </a:lnTo>
                <a:lnTo>
                  <a:pt x="4167823" y="58103"/>
                </a:lnTo>
                <a:lnTo>
                  <a:pt x="4168458" y="60325"/>
                </a:lnTo>
                <a:lnTo>
                  <a:pt x="4169410" y="62865"/>
                </a:lnTo>
                <a:lnTo>
                  <a:pt x="4170363" y="68580"/>
                </a:lnTo>
                <a:lnTo>
                  <a:pt x="4171315" y="71438"/>
                </a:lnTo>
                <a:lnTo>
                  <a:pt x="4172268" y="73660"/>
                </a:lnTo>
                <a:lnTo>
                  <a:pt x="4173538" y="75883"/>
                </a:lnTo>
                <a:lnTo>
                  <a:pt x="4174808" y="77788"/>
                </a:lnTo>
                <a:lnTo>
                  <a:pt x="4176713" y="78740"/>
                </a:lnTo>
                <a:lnTo>
                  <a:pt x="4178935" y="79693"/>
                </a:lnTo>
                <a:lnTo>
                  <a:pt x="4181793" y="80645"/>
                </a:lnTo>
                <a:lnTo>
                  <a:pt x="4184015" y="80963"/>
                </a:lnTo>
                <a:lnTo>
                  <a:pt x="4186238" y="80963"/>
                </a:lnTo>
                <a:lnTo>
                  <a:pt x="4188143" y="80963"/>
                </a:lnTo>
                <a:lnTo>
                  <a:pt x="4190048" y="80328"/>
                </a:lnTo>
                <a:lnTo>
                  <a:pt x="4191635" y="79058"/>
                </a:lnTo>
                <a:lnTo>
                  <a:pt x="4192905" y="78105"/>
                </a:lnTo>
                <a:lnTo>
                  <a:pt x="4194175" y="76200"/>
                </a:lnTo>
                <a:lnTo>
                  <a:pt x="4196080" y="72390"/>
                </a:lnTo>
                <a:lnTo>
                  <a:pt x="4197668" y="67945"/>
                </a:lnTo>
                <a:lnTo>
                  <a:pt x="4198938" y="62548"/>
                </a:lnTo>
                <a:lnTo>
                  <a:pt x="4199890" y="56833"/>
                </a:lnTo>
                <a:lnTo>
                  <a:pt x="4206558" y="62230"/>
                </a:lnTo>
                <a:lnTo>
                  <a:pt x="4213543" y="66993"/>
                </a:lnTo>
                <a:lnTo>
                  <a:pt x="4219893" y="71755"/>
                </a:lnTo>
                <a:lnTo>
                  <a:pt x="4226243" y="75883"/>
                </a:lnTo>
                <a:lnTo>
                  <a:pt x="4232593" y="79058"/>
                </a:lnTo>
                <a:lnTo>
                  <a:pt x="4238625" y="81915"/>
                </a:lnTo>
                <a:lnTo>
                  <a:pt x="4244975" y="84138"/>
                </a:lnTo>
                <a:lnTo>
                  <a:pt x="4251643" y="86043"/>
                </a:lnTo>
                <a:lnTo>
                  <a:pt x="4257993" y="86678"/>
                </a:lnTo>
                <a:lnTo>
                  <a:pt x="4264343" y="86995"/>
                </a:lnTo>
                <a:lnTo>
                  <a:pt x="4271010" y="86360"/>
                </a:lnTo>
                <a:lnTo>
                  <a:pt x="4277995" y="85090"/>
                </a:lnTo>
                <a:lnTo>
                  <a:pt x="4284980" y="82868"/>
                </a:lnTo>
                <a:lnTo>
                  <a:pt x="4292600" y="80010"/>
                </a:lnTo>
                <a:lnTo>
                  <a:pt x="4300538" y="76200"/>
                </a:lnTo>
                <a:lnTo>
                  <a:pt x="4308793" y="71438"/>
                </a:lnTo>
                <a:lnTo>
                  <a:pt x="4316413" y="78105"/>
                </a:lnTo>
                <a:lnTo>
                  <a:pt x="4324033" y="84773"/>
                </a:lnTo>
                <a:lnTo>
                  <a:pt x="4331018" y="92075"/>
                </a:lnTo>
                <a:lnTo>
                  <a:pt x="4338638" y="98743"/>
                </a:lnTo>
                <a:lnTo>
                  <a:pt x="4346575" y="105093"/>
                </a:lnTo>
                <a:lnTo>
                  <a:pt x="4351020" y="108268"/>
                </a:lnTo>
                <a:lnTo>
                  <a:pt x="4355148" y="110808"/>
                </a:lnTo>
                <a:lnTo>
                  <a:pt x="4360228" y="113030"/>
                </a:lnTo>
                <a:lnTo>
                  <a:pt x="4364990" y="115570"/>
                </a:lnTo>
                <a:lnTo>
                  <a:pt x="4370070" y="117158"/>
                </a:lnTo>
                <a:lnTo>
                  <a:pt x="4375468" y="119063"/>
                </a:lnTo>
                <a:lnTo>
                  <a:pt x="4376420" y="115570"/>
                </a:lnTo>
                <a:lnTo>
                  <a:pt x="4377055" y="112078"/>
                </a:lnTo>
                <a:lnTo>
                  <a:pt x="4377373" y="109538"/>
                </a:lnTo>
                <a:lnTo>
                  <a:pt x="4377373" y="106680"/>
                </a:lnTo>
                <a:lnTo>
                  <a:pt x="4377055" y="104458"/>
                </a:lnTo>
                <a:lnTo>
                  <a:pt x="4376420" y="102235"/>
                </a:lnTo>
                <a:lnTo>
                  <a:pt x="4375468" y="100330"/>
                </a:lnTo>
                <a:lnTo>
                  <a:pt x="4374515" y="98743"/>
                </a:lnTo>
                <a:lnTo>
                  <a:pt x="4373245" y="97790"/>
                </a:lnTo>
                <a:lnTo>
                  <a:pt x="4371658" y="96203"/>
                </a:lnTo>
                <a:lnTo>
                  <a:pt x="4368800" y="94298"/>
                </a:lnTo>
                <a:lnTo>
                  <a:pt x="4364990" y="92710"/>
                </a:lnTo>
                <a:lnTo>
                  <a:pt x="4360863" y="91758"/>
                </a:lnTo>
                <a:lnTo>
                  <a:pt x="4364355" y="88900"/>
                </a:lnTo>
                <a:lnTo>
                  <a:pt x="4367530" y="87630"/>
                </a:lnTo>
                <a:lnTo>
                  <a:pt x="4370705" y="86360"/>
                </a:lnTo>
                <a:lnTo>
                  <a:pt x="4374198" y="86043"/>
                </a:lnTo>
                <a:lnTo>
                  <a:pt x="4377373" y="86043"/>
                </a:lnTo>
                <a:lnTo>
                  <a:pt x="4380865" y="86678"/>
                </a:lnTo>
                <a:lnTo>
                  <a:pt x="4387533" y="88583"/>
                </a:lnTo>
                <a:lnTo>
                  <a:pt x="4395470" y="90805"/>
                </a:lnTo>
                <a:lnTo>
                  <a:pt x="4399598" y="91758"/>
                </a:lnTo>
                <a:lnTo>
                  <a:pt x="4404360" y="92075"/>
                </a:lnTo>
                <a:lnTo>
                  <a:pt x="4409123" y="92393"/>
                </a:lnTo>
                <a:lnTo>
                  <a:pt x="4414203" y="91758"/>
                </a:lnTo>
                <a:lnTo>
                  <a:pt x="4419600" y="90805"/>
                </a:lnTo>
                <a:lnTo>
                  <a:pt x="4425633" y="88900"/>
                </a:lnTo>
                <a:lnTo>
                  <a:pt x="4427220" y="88900"/>
                </a:lnTo>
                <a:lnTo>
                  <a:pt x="4428490" y="88583"/>
                </a:lnTo>
                <a:lnTo>
                  <a:pt x="4429760" y="87948"/>
                </a:lnTo>
                <a:lnTo>
                  <a:pt x="4431030" y="87630"/>
                </a:lnTo>
                <a:lnTo>
                  <a:pt x="4432935" y="85090"/>
                </a:lnTo>
                <a:lnTo>
                  <a:pt x="4434840" y="82550"/>
                </a:lnTo>
                <a:lnTo>
                  <a:pt x="4436428" y="79693"/>
                </a:lnTo>
                <a:lnTo>
                  <a:pt x="4437380" y="76200"/>
                </a:lnTo>
                <a:lnTo>
                  <a:pt x="4439285" y="67945"/>
                </a:lnTo>
                <a:lnTo>
                  <a:pt x="4441190" y="60008"/>
                </a:lnTo>
                <a:lnTo>
                  <a:pt x="4442460" y="55880"/>
                </a:lnTo>
                <a:lnTo>
                  <a:pt x="4443413" y="52070"/>
                </a:lnTo>
                <a:lnTo>
                  <a:pt x="4445000" y="48895"/>
                </a:lnTo>
                <a:lnTo>
                  <a:pt x="4446588" y="46038"/>
                </a:lnTo>
                <a:lnTo>
                  <a:pt x="4448493" y="43815"/>
                </a:lnTo>
                <a:lnTo>
                  <a:pt x="4451033" y="42228"/>
                </a:lnTo>
                <a:lnTo>
                  <a:pt x="4453255" y="44450"/>
                </a:lnTo>
                <a:lnTo>
                  <a:pt x="4455478" y="46038"/>
                </a:lnTo>
                <a:lnTo>
                  <a:pt x="4457700" y="46990"/>
                </a:lnTo>
                <a:lnTo>
                  <a:pt x="4459923" y="47943"/>
                </a:lnTo>
                <a:lnTo>
                  <a:pt x="4462463" y="48260"/>
                </a:lnTo>
                <a:lnTo>
                  <a:pt x="4464685" y="48578"/>
                </a:lnTo>
                <a:lnTo>
                  <a:pt x="4466908" y="48260"/>
                </a:lnTo>
                <a:lnTo>
                  <a:pt x="4468813" y="47943"/>
                </a:lnTo>
                <a:lnTo>
                  <a:pt x="4471035" y="47625"/>
                </a:lnTo>
                <a:lnTo>
                  <a:pt x="4472940" y="46355"/>
                </a:lnTo>
                <a:lnTo>
                  <a:pt x="4477068" y="44133"/>
                </a:lnTo>
                <a:lnTo>
                  <a:pt x="4480878" y="41593"/>
                </a:lnTo>
                <a:lnTo>
                  <a:pt x="4484688" y="38100"/>
                </a:lnTo>
                <a:lnTo>
                  <a:pt x="4491355" y="30480"/>
                </a:lnTo>
                <a:lnTo>
                  <a:pt x="4498023" y="23495"/>
                </a:lnTo>
                <a:lnTo>
                  <a:pt x="4501515" y="20003"/>
                </a:lnTo>
                <a:lnTo>
                  <a:pt x="4504690" y="17463"/>
                </a:lnTo>
                <a:lnTo>
                  <a:pt x="4507865" y="15240"/>
                </a:lnTo>
                <a:lnTo>
                  <a:pt x="4511040" y="13970"/>
                </a:lnTo>
                <a:lnTo>
                  <a:pt x="4512945" y="13970"/>
                </a:lnTo>
                <a:lnTo>
                  <a:pt x="4514850" y="13970"/>
                </a:lnTo>
                <a:lnTo>
                  <a:pt x="4519295" y="14605"/>
                </a:lnTo>
                <a:lnTo>
                  <a:pt x="4525010" y="16510"/>
                </a:lnTo>
                <a:lnTo>
                  <a:pt x="4530725" y="18415"/>
                </a:lnTo>
                <a:lnTo>
                  <a:pt x="4537075" y="20320"/>
                </a:lnTo>
                <a:lnTo>
                  <a:pt x="4543425" y="21908"/>
                </a:lnTo>
                <a:lnTo>
                  <a:pt x="4546283" y="22225"/>
                </a:lnTo>
                <a:lnTo>
                  <a:pt x="4549458" y="22543"/>
                </a:lnTo>
                <a:lnTo>
                  <a:pt x="4552950" y="22543"/>
                </a:lnTo>
                <a:lnTo>
                  <a:pt x="4555808" y="22225"/>
                </a:lnTo>
                <a:lnTo>
                  <a:pt x="4562158" y="21590"/>
                </a:lnTo>
                <a:lnTo>
                  <a:pt x="4569143" y="21273"/>
                </a:lnTo>
                <a:lnTo>
                  <a:pt x="4576128" y="20638"/>
                </a:lnTo>
                <a:lnTo>
                  <a:pt x="4583430" y="20638"/>
                </a:lnTo>
                <a:lnTo>
                  <a:pt x="4591368" y="20638"/>
                </a:lnTo>
                <a:lnTo>
                  <a:pt x="4598988" y="21590"/>
                </a:lnTo>
                <a:lnTo>
                  <a:pt x="4615498" y="22860"/>
                </a:lnTo>
                <a:lnTo>
                  <a:pt x="4632643" y="25400"/>
                </a:lnTo>
                <a:lnTo>
                  <a:pt x="4650423" y="28258"/>
                </a:lnTo>
                <a:lnTo>
                  <a:pt x="4668838" y="32068"/>
                </a:lnTo>
                <a:lnTo>
                  <a:pt x="4688205" y="36513"/>
                </a:lnTo>
                <a:lnTo>
                  <a:pt x="4707573" y="40958"/>
                </a:lnTo>
                <a:lnTo>
                  <a:pt x="4726623" y="46038"/>
                </a:lnTo>
                <a:lnTo>
                  <a:pt x="4765993" y="56833"/>
                </a:lnTo>
                <a:lnTo>
                  <a:pt x="4841240" y="78423"/>
                </a:lnTo>
                <a:lnTo>
                  <a:pt x="4845050" y="79058"/>
                </a:lnTo>
                <a:lnTo>
                  <a:pt x="4849178" y="79058"/>
                </a:lnTo>
                <a:lnTo>
                  <a:pt x="4853940" y="78740"/>
                </a:lnTo>
                <a:lnTo>
                  <a:pt x="4858385" y="78105"/>
                </a:lnTo>
                <a:lnTo>
                  <a:pt x="4867593" y="76518"/>
                </a:lnTo>
                <a:lnTo>
                  <a:pt x="4872673" y="75883"/>
                </a:lnTo>
                <a:lnTo>
                  <a:pt x="4877118" y="75883"/>
                </a:lnTo>
                <a:lnTo>
                  <a:pt x="4881563" y="75883"/>
                </a:lnTo>
                <a:lnTo>
                  <a:pt x="4886008" y="76835"/>
                </a:lnTo>
                <a:lnTo>
                  <a:pt x="4887595" y="77788"/>
                </a:lnTo>
                <a:lnTo>
                  <a:pt x="4889500" y="78423"/>
                </a:lnTo>
                <a:lnTo>
                  <a:pt x="4891405" y="79693"/>
                </a:lnTo>
                <a:lnTo>
                  <a:pt x="4892993" y="80963"/>
                </a:lnTo>
                <a:lnTo>
                  <a:pt x="4894580" y="82868"/>
                </a:lnTo>
                <a:lnTo>
                  <a:pt x="4896168" y="84773"/>
                </a:lnTo>
                <a:lnTo>
                  <a:pt x="4897120" y="86995"/>
                </a:lnTo>
                <a:lnTo>
                  <a:pt x="4898390" y="89853"/>
                </a:lnTo>
                <a:lnTo>
                  <a:pt x="4899025" y="92710"/>
                </a:lnTo>
                <a:lnTo>
                  <a:pt x="4899660" y="96203"/>
                </a:lnTo>
                <a:lnTo>
                  <a:pt x="4900613" y="100013"/>
                </a:lnTo>
                <a:lnTo>
                  <a:pt x="4900930" y="104140"/>
                </a:lnTo>
                <a:lnTo>
                  <a:pt x="4904105" y="106045"/>
                </a:lnTo>
                <a:lnTo>
                  <a:pt x="4906963" y="106680"/>
                </a:lnTo>
                <a:lnTo>
                  <a:pt x="4909185" y="106363"/>
                </a:lnTo>
                <a:lnTo>
                  <a:pt x="4911408" y="105728"/>
                </a:lnTo>
                <a:lnTo>
                  <a:pt x="4913313" y="104458"/>
                </a:lnTo>
                <a:lnTo>
                  <a:pt x="4914900" y="102553"/>
                </a:lnTo>
                <a:lnTo>
                  <a:pt x="4916805" y="100648"/>
                </a:lnTo>
                <a:lnTo>
                  <a:pt x="4918393" y="98425"/>
                </a:lnTo>
                <a:lnTo>
                  <a:pt x="4920933" y="93663"/>
                </a:lnTo>
                <a:lnTo>
                  <a:pt x="4922520" y="91123"/>
                </a:lnTo>
                <a:lnTo>
                  <a:pt x="4923790" y="89535"/>
                </a:lnTo>
                <a:lnTo>
                  <a:pt x="4925695" y="87948"/>
                </a:lnTo>
                <a:lnTo>
                  <a:pt x="4927600" y="86360"/>
                </a:lnTo>
                <a:lnTo>
                  <a:pt x="4929823" y="86043"/>
                </a:lnTo>
                <a:lnTo>
                  <a:pt x="4932680" y="86043"/>
                </a:lnTo>
                <a:lnTo>
                  <a:pt x="4951095" y="91123"/>
                </a:lnTo>
                <a:lnTo>
                  <a:pt x="4969193" y="95885"/>
                </a:lnTo>
                <a:lnTo>
                  <a:pt x="5004118" y="104458"/>
                </a:lnTo>
                <a:lnTo>
                  <a:pt x="5037773" y="112395"/>
                </a:lnTo>
                <a:lnTo>
                  <a:pt x="5053965" y="116205"/>
                </a:lnTo>
                <a:lnTo>
                  <a:pt x="5069523" y="120333"/>
                </a:lnTo>
                <a:lnTo>
                  <a:pt x="5085080" y="124778"/>
                </a:lnTo>
                <a:lnTo>
                  <a:pt x="5099685" y="129223"/>
                </a:lnTo>
                <a:lnTo>
                  <a:pt x="5114290" y="134620"/>
                </a:lnTo>
                <a:lnTo>
                  <a:pt x="5128260" y="140653"/>
                </a:lnTo>
                <a:lnTo>
                  <a:pt x="5135245" y="144145"/>
                </a:lnTo>
                <a:lnTo>
                  <a:pt x="5141913" y="147638"/>
                </a:lnTo>
                <a:lnTo>
                  <a:pt x="5148263" y="151130"/>
                </a:lnTo>
                <a:lnTo>
                  <a:pt x="5154613" y="154940"/>
                </a:lnTo>
                <a:lnTo>
                  <a:pt x="5161280" y="159068"/>
                </a:lnTo>
                <a:lnTo>
                  <a:pt x="5167630" y="163195"/>
                </a:lnTo>
                <a:lnTo>
                  <a:pt x="5173663" y="168275"/>
                </a:lnTo>
                <a:lnTo>
                  <a:pt x="5179695" y="173038"/>
                </a:lnTo>
                <a:lnTo>
                  <a:pt x="5175885" y="174943"/>
                </a:lnTo>
                <a:lnTo>
                  <a:pt x="5172075" y="176530"/>
                </a:lnTo>
                <a:lnTo>
                  <a:pt x="5168265" y="178118"/>
                </a:lnTo>
                <a:lnTo>
                  <a:pt x="5165090" y="178753"/>
                </a:lnTo>
                <a:lnTo>
                  <a:pt x="5161280" y="179070"/>
                </a:lnTo>
                <a:lnTo>
                  <a:pt x="5157788" y="179070"/>
                </a:lnTo>
                <a:lnTo>
                  <a:pt x="5154295" y="178753"/>
                </a:lnTo>
                <a:lnTo>
                  <a:pt x="5151120" y="178435"/>
                </a:lnTo>
                <a:lnTo>
                  <a:pt x="5147628" y="177800"/>
                </a:lnTo>
                <a:lnTo>
                  <a:pt x="5144135" y="176530"/>
                </a:lnTo>
                <a:lnTo>
                  <a:pt x="5137785" y="173990"/>
                </a:lnTo>
                <a:lnTo>
                  <a:pt x="5131435" y="170815"/>
                </a:lnTo>
                <a:lnTo>
                  <a:pt x="5125085" y="167323"/>
                </a:lnTo>
                <a:lnTo>
                  <a:pt x="5118100" y="163830"/>
                </a:lnTo>
                <a:lnTo>
                  <a:pt x="5111750" y="160338"/>
                </a:lnTo>
                <a:lnTo>
                  <a:pt x="5105083" y="157798"/>
                </a:lnTo>
                <a:lnTo>
                  <a:pt x="5098098" y="154940"/>
                </a:lnTo>
                <a:lnTo>
                  <a:pt x="5094288" y="154305"/>
                </a:lnTo>
                <a:lnTo>
                  <a:pt x="5091113" y="153670"/>
                </a:lnTo>
                <a:lnTo>
                  <a:pt x="5087303" y="153670"/>
                </a:lnTo>
                <a:lnTo>
                  <a:pt x="5083493" y="153670"/>
                </a:lnTo>
                <a:lnTo>
                  <a:pt x="5079683" y="153670"/>
                </a:lnTo>
                <a:lnTo>
                  <a:pt x="5075873" y="154305"/>
                </a:lnTo>
                <a:lnTo>
                  <a:pt x="5072063" y="155258"/>
                </a:lnTo>
                <a:lnTo>
                  <a:pt x="5067935" y="156845"/>
                </a:lnTo>
                <a:lnTo>
                  <a:pt x="5066030" y="160655"/>
                </a:lnTo>
                <a:lnTo>
                  <a:pt x="5064760" y="164148"/>
                </a:lnTo>
                <a:lnTo>
                  <a:pt x="5063490" y="167005"/>
                </a:lnTo>
                <a:lnTo>
                  <a:pt x="5062855" y="169863"/>
                </a:lnTo>
                <a:lnTo>
                  <a:pt x="5062220" y="172403"/>
                </a:lnTo>
                <a:lnTo>
                  <a:pt x="5061903" y="174943"/>
                </a:lnTo>
                <a:lnTo>
                  <a:pt x="5062220" y="177165"/>
                </a:lnTo>
                <a:lnTo>
                  <a:pt x="5062855" y="179070"/>
                </a:lnTo>
                <a:lnTo>
                  <a:pt x="5063490" y="180975"/>
                </a:lnTo>
                <a:lnTo>
                  <a:pt x="5064760" y="182563"/>
                </a:lnTo>
                <a:lnTo>
                  <a:pt x="5066030" y="184150"/>
                </a:lnTo>
                <a:lnTo>
                  <a:pt x="5067618" y="185103"/>
                </a:lnTo>
                <a:lnTo>
                  <a:pt x="5071110" y="187325"/>
                </a:lnTo>
                <a:lnTo>
                  <a:pt x="5075238" y="189230"/>
                </a:lnTo>
                <a:lnTo>
                  <a:pt x="5080000" y="190500"/>
                </a:lnTo>
                <a:lnTo>
                  <a:pt x="5085398" y="191453"/>
                </a:lnTo>
                <a:lnTo>
                  <a:pt x="5096193" y="192723"/>
                </a:lnTo>
                <a:lnTo>
                  <a:pt x="5106988" y="193993"/>
                </a:lnTo>
                <a:lnTo>
                  <a:pt x="5111750" y="194310"/>
                </a:lnTo>
                <a:lnTo>
                  <a:pt x="5116195" y="194945"/>
                </a:lnTo>
                <a:lnTo>
                  <a:pt x="5118100" y="195898"/>
                </a:lnTo>
                <a:lnTo>
                  <a:pt x="5120323" y="196533"/>
                </a:lnTo>
                <a:lnTo>
                  <a:pt x="5125085" y="199073"/>
                </a:lnTo>
                <a:lnTo>
                  <a:pt x="5129213" y="202248"/>
                </a:lnTo>
                <a:lnTo>
                  <a:pt x="5133023" y="205423"/>
                </a:lnTo>
                <a:lnTo>
                  <a:pt x="5136198" y="208915"/>
                </a:lnTo>
                <a:lnTo>
                  <a:pt x="5138420" y="211455"/>
                </a:lnTo>
                <a:lnTo>
                  <a:pt x="5140008" y="213360"/>
                </a:lnTo>
                <a:lnTo>
                  <a:pt x="5140325" y="213995"/>
                </a:lnTo>
                <a:lnTo>
                  <a:pt x="5140008" y="214313"/>
                </a:lnTo>
                <a:lnTo>
                  <a:pt x="5144135" y="214313"/>
                </a:lnTo>
                <a:lnTo>
                  <a:pt x="5148263" y="213995"/>
                </a:lnTo>
                <a:lnTo>
                  <a:pt x="5152073" y="212725"/>
                </a:lnTo>
                <a:lnTo>
                  <a:pt x="5155883" y="211455"/>
                </a:lnTo>
                <a:lnTo>
                  <a:pt x="5159375" y="210185"/>
                </a:lnTo>
                <a:lnTo>
                  <a:pt x="5163185" y="208598"/>
                </a:lnTo>
                <a:lnTo>
                  <a:pt x="5169535" y="205105"/>
                </a:lnTo>
                <a:lnTo>
                  <a:pt x="5175568" y="202248"/>
                </a:lnTo>
                <a:lnTo>
                  <a:pt x="5178425" y="200978"/>
                </a:lnTo>
                <a:lnTo>
                  <a:pt x="5181283" y="200343"/>
                </a:lnTo>
                <a:lnTo>
                  <a:pt x="5183823" y="199390"/>
                </a:lnTo>
                <a:lnTo>
                  <a:pt x="5186363" y="200025"/>
                </a:lnTo>
                <a:lnTo>
                  <a:pt x="5189220" y="200343"/>
                </a:lnTo>
                <a:lnTo>
                  <a:pt x="5191443" y="201930"/>
                </a:lnTo>
                <a:lnTo>
                  <a:pt x="5199380" y="208915"/>
                </a:lnTo>
                <a:lnTo>
                  <a:pt x="5207635" y="215265"/>
                </a:lnTo>
                <a:lnTo>
                  <a:pt x="5215890" y="221933"/>
                </a:lnTo>
                <a:lnTo>
                  <a:pt x="5224463" y="227330"/>
                </a:lnTo>
                <a:lnTo>
                  <a:pt x="5233670" y="232728"/>
                </a:lnTo>
                <a:lnTo>
                  <a:pt x="5242560" y="237173"/>
                </a:lnTo>
                <a:lnTo>
                  <a:pt x="5251768" y="240983"/>
                </a:lnTo>
                <a:lnTo>
                  <a:pt x="5260975" y="244158"/>
                </a:lnTo>
                <a:lnTo>
                  <a:pt x="5270183" y="246063"/>
                </a:lnTo>
                <a:lnTo>
                  <a:pt x="5274628" y="246698"/>
                </a:lnTo>
                <a:lnTo>
                  <a:pt x="5279073" y="247015"/>
                </a:lnTo>
                <a:lnTo>
                  <a:pt x="5283835" y="247333"/>
                </a:lnTo>
                <a:lnTo>
                  <a:pt x="5288280" y="247015"/>
                </a:lnTo>
                <a:lnTo>
                  <a:pt x="5292725" y="246698"/>
                </a:lnTo>
                <a:lnTo>
                  <a:pt x="5297170" y="246380"/>
                </a:lnTo>
                <a:lnTo>
                  <a:pt x="5301933" y="245110"/>
                </a:lnTo>
                <a:lnTo>
                  <a:pt x="5306060" y="244158"/>
                </a:lnTo>
                <a:lnTo>
                  <a:pt x="5310188" y="242570"/>
                </a:lnTo>
                <a:lnTo>
                  <a:pt x="5314315" y="240665"/>
                </a:lnTo>
                <a:lnTo>
                  <a:pt x="5318443" y="238443"/>
                </a:lnTo>
                <a:lnTo>
                  <a:pt x="5322570" y="235585"/>
                </a:lnTo>
                <a:lnTo>
                  <a:pt x="5326380" y="232728"/>
                </a:lnTo>
                <a:lnTo>
                  <a:pt x="5330508" y="229553"/>
                </a:lnTo>
                <a:lnTo>
                  <a:pt x="5337175" y="233045"/>
                </a:lnTo>
                <a:lnTo>
                  <a:pt x="5344478" y="236538"/>
                </a:lnTo>
                <a:lnTo>
                  <a:pt x="5351463" y="239395"/>
                </a:lnTo>
                <a:lnTo>
                  <a:pt x="5358765" y="242253"/>
                </a:lnTo>
                <a:lnTo>
                  <a:pt x="5372735" y="247015"/>
                </a:lnTo>
                <a:lnTo>
                  <a:pt x="5386705" y="251143"/>
                </a:lnTo>
                <a:lnTo>
                  <a:pt x="5400358" y="254953"/>
                </a:lnTo>
                <a:lnTo>
                  <a:pt x="5413375" y="258445"/>
                </a:lnTo>
                <a:lnTo>
                  <a:pt x="5426710" y="261303"/>
                </a:lnTo>
                <a:lnTo>
                  <a:pt x="5439410" y="264795"/>
                </a:lnTo>
                <a:lnTo>
                  <a:pt x="5451793" y="268288"/>
                </a:lnTo>
                <a:lnTo>
                  <a:pt x="5463540" y="272098"/>
                </a:lnTo>
                <a:lnTo>
                  <a:pt x="5469255" y="274320"/>
                </a:lnTo>
                <a:lnTo>
                  <a:pt x="5474970" y="276860"/>
                </a:lnTo>
                <a:lnTo>
                  <a:pt x="5480368" y="279400"/>
                </a:lnTo>
                <a:lnTo>
                  <a:pt x="5485448" y="282575"/>
                </a:lnTo>
                <a:lnTo>
                  <a:pt x="5490845" y="285433"/>
                </a:lnTo>
                <a:lnTo>
                  <a:pt x="5495608" y="288925"/>
                </a:lnTo>
                <a:lnTo>
                  <a:pt x="5500688" y="292735"/>
                </a:lnTo>
                <a:lnTo>
                  <a:pt x="5505133" y="296863"/>
                </a:lnTo>
                <a:lnTo>
                  <a:pt x="5509260" y="301308"/>
                </a:lnTo>
                <a:lnTo>
                  <a:pt x="5513388" y="306388"/>
                </a:lnTo>
                <a:lnTo>
                  <a:pt x="5517515" y="311468"/>
                </a:lnTo>
                <a:lnTo>
                  <a:pt x="5521325" y="317500"/>
                </a:lnTo>
                <a:lnTo>
                  <a:pt x="5527675" y="315595"/>
                </a:lnTo>
                <a:lnTo>
                  <a:pt x="5534025" y="314325"/>
                </a:lnTo>
                <a:lnTo>
                  <a:pt x="5540693" y="313055"/>
                </a:lnTo>
                <a:lnTo>
                  <a:pt x="5547360" y="312738"/>
                </a:lnTo>
                <a:lnTo>
                  <a:pt x="5553710" y="312420"/>
                </a:lnTo>
                <a:lnTo>
                  <a:pt x="5561013" y="312738"/>
                </a:lnTo>
                <a:lnTo>
                  <a:pt x="5567680" y="313373"/>
                </a:lnTo>
                <a:lnTo>
                  <a:pt x="5574665" y="314643"/>
                </a:lnTo>
                <a:lnTo>
                  <a:pt x="5581650" y="316230"/>
                </a:lnTo>
                <a:lnTo>
                  <a:pt x="5588953" y="317500"/>
                </a:lnTo>
                <a:lnTo>
                  <a:pt x="5595620" y="319723"/>
                </a:lnTo>
                <a:lnTo>
                  <a:pt x="5602923" y="322263"/>
                </a:lnTo>
                <a:lnTo>
                  <a:pt x="5609908" y="324803"/>
                </a:lnTo>
                <a:lnTo>
                  <a:pt x="5617210" y="327660"/>
                </a:lnTo>
                <a:lnTo>
                  <a:pt x="5631498" y="334328"/>
                </a:lnTo>
                <a:lnTo>
                  <a:pt x="5645785" y="341313"/>
                </a:lnTo>
                <a:lnTo>
                  <a:pt x="5659755" y="349250"/>
                </a:lnTo>
                <a:lnTo>
                  <a:pt x="5673725" y="357188"/>
                </a:lnTo>
                <a:lnTo>
                  <a:pt x="5686743" y="365760"/>
                </a:lnTo>
                <a:lnTo>
                  <a:pt x="5712778" y="382588"/>
                </a:lnTo>
                <a:lnTo>
                  <a:pt x="5736590" y="398463"/>
                </a:lnTo>
                <a:lnTo>
                  <a:pt x="5740400" y="394653"/>
                </a:lnTo>
                <a:lnTo>
                  <a:pt x="5744210" y="391795"/>
                </a:lnTo>
                <a:lnTo>
                  <a:pt x="5748020" y="389573"/>
                </a:lnTo>
                <a:lnTo>
                  <a:pt x="5752148" y="387668"/>
                </a:lnTo>
                <a:lnTo>
                  <a:pt x="5756275" y="386715"/>
                </a:lnTo>
                <a:lnTo>
                  <a:pt x="5760403" y="385763"/>
                </a:lnTo>
                <a:lnTo>
                  <a:pt x="5764530" y="385445"/>
                </a:lnTo>
                <a:lnTo>
                  <a:pt x="5768658" y="385763"/>
                </a:lnTo>
                <a:lnTo>
                  <a:pt x="5773103" y="386080"/>
                </a:lnTo>
                <a:lnTo>
                  <a:pt x="5777865" y="387350"/>
                </a:lnTo>
                <a:lnTo>
                  <a:pt x="5782310" y="388620"/>
                </a:lnTo>
                <a:lnTo>
                  <a:pt x="5786755" y="389890"/>
                </a:lnTo>
                <a:lnTo>
                  <a:pt x="5791835" y="392430"/>
                </a:lnTo>
                <a:lnTo>
                  <a:pt x="5796280" y="394653"/>
                </a:lnTo>
                <a:lnTo>
                  <a:pt x="5806123" y="399415"/>
                </a:lnTo>
                <a:lnTo>
                  <a:pt x="5816283" y="405448"/>
                </a:lnTo>
                <a:lnTo>
                  <a:pt x="5826443" y="411798"/>
                </a:lnTo>
                <a:lnTo>
                  <a:pt x="5848033" y="425768"/>
                </a:lnTo>
                <a:lnTo>
                  <a:pt x="5858828" y="432753"/>
                </a:lnTo>
                <a:lnTo>
                  <a:pt x="5870258" y="439103"/>
                </a:lnTo>
                <a:lnTo>
                  <a:pt x="5881370" y="445453"/>
                </a:lnTo>
                <a:lnTo>
                  <a:pt x="5893118" y="450850"/>
                </a:lnTo>
                <a:lnTo>
                  <a:pt x="5902325" y="454660"/>
                </a:lnTo>
                <a:lnTo>
                  <a:pt x="5911533" y="457518"/>
                </a:lnTo>
                <a:lnTo>
                  <a:pt x="5921058" y="460693"/>
                </a:lnTo>
                <a:lnTo>
                  <a:pt x="5930583" y="463233"/>
                </a:lnTo>
                <a:lnTo>
                  <a:pt x="5949315" y="467995"/>
                </a:lnTo>
                <a:lnTo>
                  <a:pt x="5968365" y="471805"/>
                </a:lnTo>
                <a:lnTo>
                  <a:pt x="5986780" y="475933"/>
                </a:lnTo>
                <a:lnTo>
                  <a:pt x="6004560" y="480060"/>
                </a:lnTo>
                <a:lnTo>
                  <a:pt x="6013133" y="482918"/>
                </a:lnTo>
                <a:lnTo>
                  <a:pt x="6021705" y="485458"/>
                </a:lnTo>
                <a:lnTo>
                  <a:pt x="6029643" y="488315"/>
                </a:lnTo>
                <a:lnTo>
                  <a:pt x="6037580" y="491808"/>
                </a:lnTo>
                <a:lnTo>
                  <a:pt x="6079808" y="513080"/>
                </a:lnTo>
                <a:lnTo>
                  <a:pt x="6100763" y="523240"/>
                </a:lnTo>
                <a:lnTo>
                  <a:pt x="6121083" y="534035"/>
                </a:lnTo>
                <a:lnTo>
                  <a:pt x="6197282" y="575310"/>
                </a:lnTo>
                <a:lnTo>
                  <a:pt x="6206172" y="580390"/>
                </a:lnTo>
                <a:lnTo>
                  <a:pt x="6214745" y="586105"/>
                </a:lnTo>
                <a:lnTo>
                  <a:pt x="6223318" y="592138"/>
                </a:lnTo>
                <a:lnTo>
                  <a:pt x="6231572" y="598170"/>
                </a:lnTo>
                <a:lnTo>
                  <a:pt x="6247448" y="611188"/>
                </a:lnTo>
                <a:lnTo>
                  <a:pt x="6255385" y="617220"/>
                </a:lnTo>
                <a:lnTo>
                  <a:pt x="6263322" y="623253"/>
                </a:lnTo>
                <a:lnTo>
                  <a:pt x="6271578" y="628333"/>
                </a:lnTo>
                <a:lnTo>
                  <a:pt x="6279832" y="632778"/>
                </a:lnTo>
                <a:lnTo>
                  <a:pt x="6288088" y="637223"/>
                </a:lnTo>
                <a:lnTo>
                  <a:pt x="6292215" y="638493"/>
                </a:lnTo>
                <a:lnTo>
                  <a:pt x="6296660" y="639763"/>
                </a:lnTo>
                <a:lnTo>
                  <a:pt x="6301105" y="640715"/>
                </a:lnTo>
                <a:lnTo>
                  <a:pt x="6305868" y="641985"/>
                </a:lnTo>
                <a:lnTo>
                  <a:pt x="6310312" y="642303"/>
                </a:lnTo>
                <a:lnTo>
                  <a:pt x="6315075" y="642620"/>
                </a:lnTo>
                <a:lnTo>
                  <a:pt x="6319838" y="642303"/>
                </a:lnTo>
                <a:lnTo>
                  <a:pt x="6324918" y="641985"/>
                </a:lnTo>
                <a:lnTo>
                  <a:pt x="6329998" y="641350"/>
                </a:lnTo>
                <a:lnTo>
                  <a:pt x="6335078" y="639763"/>
                </a:lnTo>
                <a:lnTo>
                  <a:pt x="6335712" y="644208"/>
                </a:lnTo>
                <a:lnTo>
                  <a:pt x="6336030" y="648018"/>
                </a:lnTo>
                <a:lnTo>
                  <a:pt x="6336665" y="651828"/>
                </a:lnTo>
                <a:lnTo>
                  <a:pt x="6337618" y="655320"/>
                </a:lnTo>
                <a:lnTo>
                  <a:pt x="6338570" y="657860"/>
                </a:lnTo>
                <a:lnTo>
                  <a:pt x="6340158" y="660400"/>
                </a:lnTo>
                <a:lnTo>
                  <a:pt x="6341110" y="662623"/>
                </a:lnTo>
                <a:lnTo>
                  <a:pt x="6342698" y="664845"/>
                </a:lnTo>
                <a:lnTo>
                  <a:pt x="6344602" y="666750"/>
                </a:lnTo>
                <a:lnTo>
                  <a:pt x="6346508" y="668338"/>
                </a:lnTo>
                <a:lnTo>
                  <a:pt x="6348412" y="669608"/>
                </a:lnTo>
                <a:lnTo>
                  <a:pt x="6350635" y="670560"/>
                </a:lnTo>
                <a:lnTo>
                  <a:pt x="6355080" y="672465"/>
                </a:lnTo>
                <a:lnTo>
                  <a:pt x="6360160" y="673735"/>
                </a:lnTo>
                <a:lnTo>
                  <a:pt x="6364922" y="674688"/>
                </a:lnTo>
                <a:lnTo>
                  <a:pt x="6370638" y="675640"/>
                </a:lnTo>
                <a:lnTo>
                  <a:pt x="6382068" y="676593"/>
                </a:lnTo>
                <a:lnTo>
                  <a:pt x="6387465" y="677863"/>
                </a:lnTo>
                <a:lnTo>
                  <a:pt x="6393180" y="679450"/>
                </a:lnTo>
                <a:lnTo>
                  <a:pt x="6398895" y="681355"/>
                </a:lnTo>
                <a:lnTo>
                  <a:pt x="6404610" y="683895"/>
                </a:lnTo>
                <a:lnTo>
                  <a:pt x="6406832" y="685800"/>
                </a:lnTo>
                <a:lnTo>
                  <a:pt x="6409055" y="687388"/>
                </a:lnTo>
                <a:lnTo>
                  <a:pt x="6410642" y="688975"/>
                </a:lnTo>
                <a:lnTo>
                  <a:pt x="6412230" y="690563"/>
                </a:lnTo>
                <a:lnTo>
                  <a:pt x="6414135" y="694373"/>
                </a:lnTo>
                <a:lnTo>
                  <a:pt x="6415405" y="697865"/>
                </a:lnTo>
                <a:lnTo>
                  <a:pt x="6416675" y="701040"/>
                </a:lnTo>
                <a:lnTo>
                  <a:pt x="6418262" y="704533"/>
                </a:lnTo>
                <a:lnTo>
                  <a:pt x="6419215" y="706438"/>
                </a:lnTo>
                <a:lnTo>
                  <a:pt x="6420485" y="708025"/>
                </a:lnTo>
                <a:lnTo>
                  <a:pt x="6422072" y="709613"/>
                </a:lnTo>
                <a:lnTo>
                  <a:pt x="6423978" y="710883"/>
                </a:lnTo>
                <a:lnTo>
                  <a:pt x="6432868" y="716598"/>
                </a:lnTo>
                <a:lnTo>
                  <a:pt x="6442392" y="722313"/>
                </a:lnTo>
                <a:lnTo>
                  <a:pt x="6452552" y="728028"/>
                </a:lnTo>
                <a:lnTo>
                  <a:pt x="6462712" y="733108"/>
                </a:lnTo>
                <a:lnTo>
                  <a:pt x="6484938" y="743903"/>
                </a:lnTo>
                <a:lnTo>
                  <a:pt x="6507480" y="754380"/>
                </a:lnTo>
                <a:lnTo>
                  <a:pt x="6530975" y="765175"/>
                </a:lnTo>
                <a:lnTo>
                  <a:pt x="6554788" y="776605"/>
                </a:lnTo>
                <a:lnTo>
                  <a:pt x="6566535" y="782638"/>
                </a:lnTo>
                <a:lnTo>
                  <a:pt x="6577648" y="788988"/>
                </a:lnTo>
                <a:lnTo>
                  <a:pt x="6589078" y="795973"/>
                </a:lnTo>
                <a:lnTo>
                  <a:pt x="6599872" y="802958"/>
                </a:lnTo>
                <a:lnTo>
                  <a:pt x="6605588" y="807085"/>
                </a:lnTo>
                <a:lnTo>
                  <a:pt x="6610985" y="811213"/>
                </a:lnTo>
                <a:lnTo>
                  <a:pt x="6616065" y="815975"/>
                </a:lnTo>
                <a:lnTo>
                  <a:pt x="6621145" y="820420"/>
                </a:lnTo>
                <a:lnTo>
                  <a:pt x="6630035" y="830263"/>
                </a:lnTo>
                <a:lnTo>
                  <a:pt x="6639242" y="840105"/>
                </a:lnTo>
                <a:lnTo>
                  <a:pt x="6647815" y="849948"/>
                </a:lnTo>
                <a:lnTo>
                  <a:pt x="6657022" y="859155"/>
                </a:lnTo>
                <a:lnTo>
                  <a:pt x="6661468" y="863600"/>
                </a:lnTo>
                <a:lnTo>
                  <a:pt x="6666230" y="868045"/>
                </a:lnTo>
                <a:lnTo>
                  <a:pt x="6671310" y="872173"/>
                </a:lnTo>
                <a:lnTo>
                  <a:pt x="6676072" y="876300"/>
                </a:lnTo>
                <a:lnTo>
                  <a:pt x="6679565" y="878205"/>
                </a:lnTo>
                <a:lnTo>
                  <a:pt x="6683375" y="880110"/>
                </a:lnTo>
                <a:lnTo>
                  <a:pt x="6687185" y="882015"/>
                </a:lnTo>
                <a:lnTo>
                  <a:pt x="6691312" y="882968"/>
                </a:lnTo>
                <a:lnTo>
                  <a:pt x="6699568" y="885190"/>
                </a:lnTo>
                <a:lnTo>
                  <a:pt x="6707822" y="887095"/>
                </a:lnTo>
                <a:lnTo>
                  <a:pt x="6716395" y="888683"/>
                </a:lnTo>
                <a:lnTo>
                  <a:pt x="6725285" y="890905"/>
                </a:lnTo>
                <a:lnTo>
                  <a:pt x="6729412" y="892175"/>
                </a:lnTo>
                <a:lnTo>
                  <a:pt x="6733540" y="893445"/>
                </a:lnTo>
                <a:lnTo>
                  <a:pt x="6737350" y="895350"/>
                </a:lnTo>
                <a:lnTo>
                  <a:pt x="6740842" y="897255"/>
                </a:lnTo>
                <a:lnTo>
                  <a:pt x="6744652" y="900113"/>
                </a:lnTo>
                <a:lnTo>
                  <a:pt x="6748145" y="902970"/>
                </a:lnTo>
                <a:lnTo>
                  <a:pt x="6751638" y="906463"/>
                </a:lnTo>
                <a:lnTo>
                  <a:pt x="6754495" y="909638"/>
                </a:lnTo>
                <a:lnTo>
                  <a:pt x="6760210" y="917258"/>
                </a:lnTo>
                <a:lnTo>
                  <a:pt x="6765608" y="925513"/>
                </a:lnTo>
                <a:lnTo>
                  <a:pt x="6771322" y="933450"/>
                </a:lnTo>
                <a:lnTo>
                  <a:pt x="6776720" y="941388"/>
                </a:lnTo>
                <a:lnTo>
                  <a:pt x="6779895" y="945198"/>
                </a:lnTo>
                <a:lnTo>
                  <a:pt x="6783388" y="948690"/>
                </a:lnTo>
                <a:lnTo>
                  <a:pt x="6786562" y="951865"/>
                </a:lnTo>
                <a:lnTo>
                  <a:pt x="6790372" y="955040"/>
                </a:lnTo>
                <a:lnTo>
                  <a:pt x="6796088" y="958533"/>
                </a:lnTo>
                <a:lnTo>
                  <a:pt x="6802120" y="961707"/>
                </a:lnTo>
                <a:lnTo>
                  <a:pt x="6808470" y="964565"/>
                </a:lnTo>
                <a:lnTo>
                  <a:pt x="6814820" y="967422"/>
                </a:lnTo>
                <a:lnTo>
                  <a:pt x="6828155" y="972820"/>
                </a:lnTo>
                <a:lnTo>
                  <a:pt x="6834505" y="975360"/>
                </a:lnTo>
                <a:lnTo>
                  <a:pt x="6840855" y="978535"/>
                </a:lnTo>
                <a:lnTo>
                  <a:pt x="6847205" y="981710"/>
                </a:lnTo>
                <a:lnTo>
                  <a:pt x="6853238" y="985202"/>
                </a:lnTo>
                <a:lnTo>
                  <a:pt x="6858635" y="989013"/>
                </a:lnTo>
                <a:lnTo>
                  <a:pt x="6864032" y="993458"/>
                </a:lnTo>
                <a:lnTo>
                  <a:pt x="6868478" y="998538"/>
                </a:lnTo>
                <a:lnTo>
                  <a:pt x="6870700" y="1001078"/>
                </a:lnTo>
                <a:lnTo>
                  <a:pt x="6872605" y="1003935"/>
                </a:lnTo>
                <a:lnTo>
                  <a:pt x="6874192" y="1007110"/>
                </a:lnTo>
                <a:lnTo>
                  <a:pt x="6875780" y="1010603"/>
                </a:lnTo>
                <a:lnTo>
                  <a:pt x="6877050" y="1013778"/>
                </a:lnTo>
                <a:lnTo>
                  <a:pt x="6878320" y="1017587"/>
                </a:lnTo>
                <a:lnTo>
                  <a:pt x="6879908" y="1018858"/>
                </a:lnTo>
                <a:lnTo>
                  <a:pt x="6881178" y="1019175"/>
                </a:lnTo>
                <a:lnTo>
                  <a:pt x="6882765" y="1019493"/>
                </a:lnTo>
                <a:lnTo>
                  <a:pt x="6884352" y="1019493"/>
                </a:lnTo>
                <a:lnTo>
                  <a:pt x="6885940" y="1019175"/>
                </a:lnTo>
                <a:lnTo>
                  <a:pt x="6887210" y="1018858"/>
                </a:lnTo>
                <a:lnTo>
                  <a:pt x="6890702" y="1016953"/>
                </a:lnTo>
                <a:lnTo>
                  <a:pt x="6893878" y="1014412"/>
                </a:lnTo>
                <a:lnTo>
                  <a:pt x="6896735" y="1011555"/>
                </a:lnTo>
                <a:lnTo>
                  <a:pt x="6900228" y="1009015"/>
                </a:lnTo>
                <a:lnTo>
                  <a:pt x="6903085" y="1006793"/>
                </a:lnTo>
                <a:lnTo>
                  <a:pt x="6913245" y="1024573"/>
                </a:lnTo>
                <a:lnTo>
                  <a:pt x="6918325" y="1033463"/>
                </a:lnTo>
                <a:lnTo>
                  <a:pt x="6924040" y="1042035"/>
                </a:lnTo>
                <a:lnTo>
                  <a:pt x="6930390" y="1050925"/>
                </a:lnTo>
                <a:lnTo>
                  <a:pt x="6934200" y="1055053"/>
                </a:lnTo>
                <a:lnTo>
                  <a:pt x="6938010" y="1059498"/>
                </a:lnTo>
                <a:lnTo>
                  <a:pt x="6942455" y="1063625"/>
                </a:lnTo>
                <a:lnTo>
                  <a:pt x="6946900" y="1067753"/>
                </a:lnTo>
                <a:lnTo>
                  <a:pt x="6952298" y="1071880"/>
                </a:lnTo>
                <a:lnTo>
                  <a:pt x="6957378" y="1076008"/>
                </a:lnTo>
                <a:lnTo>
                  <a:pt x="6958330" y="1084263"/>
                </a:lnTo>
                <a:lnTo>
                  <a:pt x="6958648" y="1092200"/>
                </a:lnTo>
                <a:lnTo>
                  <a:pt x="6958330" y="1108393"/>
                </a:lnTo>
                <a:lnTo>
                  <a:pt x="6958012" y="1124903"/>
                </a:lnTo>
                <a:lnTo>
                  <a:pt x="6958330" y="1133158"/>
                </a:lnTo>
                <a:lnTo>
                  <a:pt x="6958965" y="1141413"/>
                </a:lnTo>
                <a:lnTo>
                  <a:pt x="6960235" y="1149350"/>
                </a:lnTo>
                <a:lnTo>
                  <a:pt x="6962140" y="1157605"/>
                </a:lnTo>
                <a:lnTo>
                  <a:pt x="6964680" y="1165543"/>
                </a:lnTo>
                <a:lnTo>
                  <a:pt x="6966585" y="1169670"/>
                </a:lnTo>
                <a:lnTo>
                  <a:pt x="6968490" y="1173798"/>
                </a:lnTo>
                <a:lnTo>
                  <a:pt x="6970712" y="1177608"/>
                </a:lnTo>
                <a:lnTo>
                  <a:pt x="6973252" y="1181735"/>
                </a:lnTo>
                <a:lnTo>
                  <a:pt x="6976110" y="1185863"/>
                </a:lnTo>
                <a:lnTo>
                  <a:pt x="6979285" y="1189673"/>
                </a:lnTo>
                <a:lnTo>
                  <a:pt x="6982778" y="1193800"/>
                </a:lnTo>
                <a:lnTo>
                  <a:pt x="6986588" y="1197928"/>
                </a:lnTo>
                <a:lnTo>
                  <a:pt x="6991032" y="1201738"/>
                </a:lnTo>
                <a:lnTo>
                  <a:pt x="6995478" y="1205865"/>
                </a:lnTo>
                <a:lnTo>
                  <a:pt x="6994208" y="1209357"/>
                </a:lnTo>
                <a:lnTo>
                  <a:pt x="6992620" y="1212533"/>
                </a:lnTo>
                <a:lnTo>
                  <a:pt x="6990715" y="1215708"/>
                </a:lnTo>
                <a:lnTo>
                  <a:pt x="6988810" y="1217930"/>
                </a:lnTo>
                <a:lnTo>
                  <a:pt x="6986588" y="1220153"/>
                </a:lnTo>
                <a:lnTo>
                  <a:pt x="6983730" y="1222058"/>
                </a:lnTo>
                <a:lnTo>
                  <a:pt x="6981190" y="1223962"/>
                </a:lnTo>
                <a:lnTo>
                  <a:pt x="6978332" y="1225232"/>
                </a:lnTo>
                <a:lnTo>
                  <a:pt x="6971665" y="1227773"/>
                </a:lnTo>
                <a:lnTo>
                  <a:pt x="6964998" y="1229360"/>
                </a:lnTo>
                <a:lnTo>
                  <a:pt x="6957378" y="1230630"/>
                </a:lnTo>
                <a:lnTo>
                  <a:pt x="6949440" y="1232218"/>
                </a:lnTo>
                <a:lnTo>
                  <a:pt x="6941185" y="1233805"/>
                </a:lnTo>
                <a:lnTo>
                  <a:pt x="6932930" y="1235710"/>
                </a:lnTo>
                <a:lnTo>
                  <a:pt x="6924358" y="1237933"/>
                </a:lnTo>
                <a:lnTo>
                  <a:pt x="6920230" y="1239520"/>
                </a:lnTo>
                <a:lnTo>
                  <a:pt x="6916102" y="1241425"/>
                </a:lnTo>
                <a:lnTo>
                  <a:pt x="6911975" y="1243330"/>
                </a:lnTo>
                <a:lnTo>
                  <a:pt x="6907848" y="1245870"/>
                </a:lnTo>
                <a:lnTo>
                  <a:pt x="6903402" y="1248410"/>
                </a:lnTo>
                <a:lnTo>
                  <a:pt x="6899275" y="1251585"/>
                </a:lnTo>
                <a:lnTo>
                  <a:pt x="6895148" y="1254760"/>
                </a:lnTo>
                <a:lnTo>
                  <a:pt x="6891338" y="1258570"/>
                </a:lnTo>
                <a:lnTo>
                  <a:pt x="6887845" y="1263332"/>
                </a:lnTo>
                <a:lnTo>
                  <a:pt x="6884035" y="1267778"/>
                </a:lnTo>
                <a:lnTo>
                  <a:pt x="6882448" y="1270635"/>
                </a:lnTo>
                <a:lnTo>
                  <a:pt x="6881812" y="1273810"/>
                </a:lnTo>
                <a:lnTo>
                  <a:pt x="6880860" y="1276350"/>
                </a:lnTo>
                <a:lnTo>
                  <a:pt x="6880860" y="1278573"/>
                </a:lnTo>
                <a:lnTo>
                  <a:pt x="6880860" y="1281430"/>
                </a:lnTo>
                <a:lnTo>
                  <a:pt x="6881178" y="1283653"/>
                </a:lnTo>
                <a:lnTo>
                  <a:pt x="6882130" y="1285875"/>
                </a:lnTo>
                <a:lnTo>
                  <a:pt x="6882765" y="1287780"/>
                </a:lnTo>
                <a:lnTo>
                  <a:pt x="6884035" y="1289685"/>
                </a:lnTo>
                <a:lnTo>
                  <a:pt x="6885305" y="1291590"/>
                </a:lnTo>
                <a:lnTo>
                  <a:pt x="6888798" y="1295400"/>
                </a:lnTo>
                <a:lnTo>
                  <a:pt x="6892925" y="1298258"/>
                </a:lnTo>
                <a:lnTo>
                  <a:pt x="6897370" y="1301433"/>
                </a:lnTo>
                <a:lnTo>
                  <a:pt x="6902450" y="1303973"/>
                </a:lnTo>
                <a:lnTo>
                  <a:pt x="6907212" y="1306513"/>
                </a:lnTo>
                <a:lnTo>
                  <a:pt x="6917055" y="1311593"/>
                </a:lnTo>
                <a:lnTo>
                  <a:pt x="6922135" y="1313815"/>
                </a:lnTo>
                <a:lnTo>
                  <a:pt x="6926262" y="1316355"/>
                </a:lnTo>
                <a:lnTo>
                  <a:pt x="6929438" y="1318578"/>
                </a:lnTo>
                <a:lnTo>
                  <a:pt x="6932295" y="1321435"/>
                </a:lnTo>
                <a:lnTo>
                  <a:pt x="6935470" y="1321753"/>
                </a:lnTo>
                <a:lnTo>
                  <a:pt x="6938328" y="1321753"/>
                </a:lnTo>
                <a:lnTo>
                  <a:pt x="6940550" y="1321435"/>
                </a:lnTo>
                <a:lnTo>
                  <a:pt x="6942455" y="1320483"/>
                </a:lnTo>
                <a:lnTo>
                  <a:pt x="6944360" y="1319530"/>
                </a:lnTo>
                <a:lnTo>
                  <a:pt x="6945630" y="1317943"/>
                </a:lnTo>
                <a:lnTo>
                  <a:pt x="6949122" y="1314133"/>
                </a:lnTo>
                <a:lnTo>
                  <a:pt x="6953250" y="1309688"/>
                </a:lnTo>
                <a:lnTo>
                  <a:pt x="6955472" y="1307465"/>
                </a:lnTo>
                <a:lnTo>
                  <a:pt x="6958648" y="1304607"/>
                </a:lnTo>
                <a:lnTo>
                  <a:pt x="6962140" y="1302385"/>
                </a:lnTo>
                <a:lnTo>
                  <a:pt x="6965632" y="1300163"/>
                </a:lnTo>
                <a:lnTo>
                  <a:pt x="6970712" y="1297622"/>
                </a:lnTo>
                <a:lnTo>
                  <a:pt x="6976428" y="1295718"/>
                </a:lnTo>
                <a:lnTo>
                  <a:pt x="6978968" y="1297940"/>
                </a:lnTo>
                <a:lnTo>
                  <a:pt x="6981508" y="1299845"/>
                </a:lnTo>
                <a:lnTo>
                  <a:pt x="6983412" y="1302068"/>
                </a:lnTo>
                <a:lnTo>
                  <a:pt x="6985000" y="1304290"/>
                </a:lnTo>
                <a:lnTo>
                  <a:pt x="6986270" y="1306513"/>
                </a:lnTo>
                <a:lnTo>
                  <a:pt x="6986905" y="1308735"/>
                </a:lnTo>
                <a:lnTo>
                  <a:pt x="6987222" y="1310958"/>
                </a:lnTo>
                <a:lnTo>
                  <a:pt x="6987222" y="1313498"/>
                </a:lnTo>
                <a:lnTo>
                  <a:pt x="6987222" y="1315720"/>
                </a:lnTo>
                <a:lnTo>
                  <a:pt x="6986905" y="1317625"/>
                </a:lnTo>
                <a:lnTo>
                  <a:pt x="6985318" y="1322070"/>
                </a:lnTo>
                <a:lnTo>
                  <a:pt x="6983095" y="1326833"/>
                </a:lnTo>
                <a:lnTo>
                  <a:pt x="6980872" y="1331595"/>
                </a:lnTo>
                <a:lnTo>
                  <a:pt x="6975475" y="1340485"/>
                </a:lnTo>
                <a:lnTo>
                  <a:pt x="6972935" y="1344930"/>
                </a:lnTo>
                <a:lnTo>
                  <a:pt x="6971030" y="1349693"/>
                </a:lnTo>
                <a:lnTo>
                  <a:pt x="6970395" y="1353820"/>
                </a:lnTo>
                <a:lnTo>
                  <a:pt x="6970078" y="1356043"/>
                </a:lnTo>
                <a:lnTo>
                  <a:pt x="6970078" y="1358265"/>
                </a:lnTo>
                <a:lnTo>
                  <a:pt x="6970395" y="1360488"/>
                </a:lnTo>
                <a:lnTo>
                  <a:pt x="6971030" y="1362710"/>
                </a:lnTo>
                <a:lnTo>
                  <a:pt x="6972300" y="1364933"/>
                </a:lnTo>
                <a:lnTo>
                  <a:pt x="6973570" y="1367155"/>
                </a:lnTo>
                <a:lnTo>
                  <a:pt x="6975158" y="1370330"/>
                </a:lnTo>
                <a:lnTo>
                  <a:pt x="6976745" y="1373188"/>
                </a:lnTo>
                <a:lnTo>
                  <a:pt x="6978332" y="1376045"/>
                </a:lnTo>
                <a:lnTo>
                  <a:pt x="6979602" y="1378268"/>
                </a:lnTo>
                <a:lnTo>
                  <a:pt x="6981508" y="1380173"/>
                </a:lnTo>
                <a:lnTo>
                  <a:pt x="6983095" y="1381760"/>
                </a:lnTo>
                <a:lnTo>
                  <a:pt x="6985000" y="1382713"/>
                </a:lnTo>
                <a:lnTo>
                  <a:pt x="6986905" y="1383983"/>
                </a:lnTo>
                <a:lnTo>
                  <a:pt x="6990715" y="1385253"/>
                </a:lnTo>
                <a:lnTo>
                  <a:pt x="6994525" y="1386206"/>
                </a:lnTo>
                <a:lnTo>
                  <a:pt x="6998652" y="1386206"/>
                </a:lnTo>
                <a:lnTo>
                  <a:pt x="7002462" y="1386206"/>
                </a:lnTo>
                <a:lnTo>
                  <a:pt x="7010400" y="1386206"/>
                </a:lnTo>
                <a:lnTo>
                  <a:pt x="7014528" y="1386523"/>
                </a:lnTo>
                <a:lnTo>
                  <a:pt x="7018338" y="1387158"/>
                </a:lnTo>
                <a:lnTo>
                  <a:pt x="7021830" y="1388746"/>
                </a:lnTo>
                <a:lnTo>
                  <a:pt x="7023735" y="1390016"/>
                </a:lnTo>
                <a:lnTo>
                  <a:pt x="7025640" y="1390968"/>
                </a:lnTo>
                <a:lnTo>
                  <a:pt x="7027228" y="1392555"/>
                </a:lnTo>
                <a:lnTo>
                  <a:pt x="7028815" y="1394460"/>
                </a:lnTo>
                <a:lnTo>
                  <a:pt x="7030720" y="1396683"/>
                </a:lnTo>
                <a:lnTo>
                  <a:pt x="7032308" y="1399223"/>
                </a:lnTo>
                <a:lnTo>
                  <a:pt x="7029132" y="1402080"/>
                </a:lnTo>
                <a:lnTo>
                  <a:pt x="7026592" y="1404303"/>
                </a:lnTo>
                <a:lnTo>
                  <a:pt x="7024370" y="1406843"/>
                </a:lnTo>
                <a:lnTo>
                  <a:pt x="7022465" y="1409065"/>
                </a:lnTo>
                <a:lnTo>
                  <a:pt x="7019290" y="1414463"/>
                </a:lnTo>
                <a:lnTo>
                  <a:pt x="7016750" y="1419225"/>
                </a:lnTo>
                <a:lnTo>
                  <a:pt x="7013892" y="1424305"/>
                </a:lnTo>
                <a:lnTo>
                  <a:pt x="7010718" y="1429068"/>
                </a:lnTo>
                <a:lnTo>
                  <a:pt x="7008812" y="1431925"/>
                </a:lnTo>
                <a:lnTo>
                  <a:pt x="7006590" y="1434148"/>
                </a:lnTo>
                <a:lnTo>
                  <a:pt x="7003415" y="1436688"/>
                </a:lnTo>
                <a:lnTo>
                  <a:pt x="7000240" y="1438910"/>
                </a:lnTo>
                <a:lnTo>
                  <a:pt x="7002780" y="1444943"/>
                </a:lnTo>
                <a:lnTo>
                  <a:pt x="7005638" y="1450023"/>
                </a:lnTo>
                <a:lnTo>
                  <a:pt x="7009130" y="1453833"/>
                </a:lnTo>
                <a:lnTo>
                  <a:pt x="7012622" y="1457008"/>
                </a:lnTo>
                <a:lnTo>
                  <a:pt x="7015798" y="1459865"/>
                </a:lnTo>
                <a:lnTo>
                  <a:pt x="7019290" y="1462088"/>
                </a:lnTo>
                <a:lnTo>
                  <a:pt x="7023100" y="1463993"/>
                </a:lnTo>
                <a:lnTo>
                  <a:pt x="7026910" y="1465263"/>
                </a:lnTo>
                <a:lnTo>
                  <a:pt x="7033895" y="1468755"/>
                </a:lnTo>
                <a:lnTo>
                  <a:pt x="7037705" y="1470660"/>
                </a:lnTo>
                <a:lnTo>
                  <a:pt x="7041198" y="1472883"/>
                </a:lnTo>
                <a:lnTo>
                  <a:pt x="7044690" y="1475423"/>
                </a:lnTo>
                <a:lnTo>
                  <a:pt x="7047865" y="1478915"/>
                </a:lnTo>
                <a:lnTo>
                  <a:pt x="7051358" y="1483043"/>
                </a:lnTo>
                <a:lnTo>
                  <a:pt x="7053898" y="1488123"/>
                </a:lnTo>
                <a:lnTo>
                  <a:pt x="7051675" y="1490663"/>
                </a:lnTo>
                <a:lnTo>
                  <a:pt x="7049135" y="1492568"/>
                </a:lnTo>
                <a:lnTo>
                  <a:pt x="7046912" y="1494155"/>
                </a:lnTo>
                <a:lnTo>
                  <a:pt x="7044690" y="1495108"/>
                </a:lnTo>
                <a:lnTo>
                  <a:pt x="7042468" y="1496060"/>
                </a:lnTo>
                <a:lnTo>
                  <a:pt x="7039928" y="1496695"/>
                </a:lnTo>
                <a:lnTo>
                  <a:pt x="7035800" y="1497330"/>
                </a:lnTo>
                <a:lnTo>
                  <a:pt x="7031672" y="1497965"/>
                </a:lnTo>
                <a:lnTo>
                  <a:pt x="7027545" y="1498600"/>
                </a:lnTo>
                <a:lnTo>
                  <a:pt x="7025322" y="1499235"/>
                </a:lnTo>
                <a:lnTo>
                  <a:pt x="7023100" y="1500188"/>
                </a:lnTo>
                <a:lnTo>
                  <a:pt x="7020878" y="1501140"/>
                </a:lnTo>
                <a:lnTo>
                  <a:pt x="7018655" y="1502728"/>
                </a:lnTo>
                <a:lnTo>
                  <a:pt x="7029450" y="1511618"/>
                </a:lnTo>
                <a:lnTo>
                  <a:pt x="7039928" y="1520190"/>
                </a:lnTo>
                <a:lnTo>
                  <a:pt x="7045325" y="1524635"/>
                </a:lnTo>
                <a:lnTo>
                  <a:pt x="7049770" y="1528763"/>
                </a:lnTo>
                <a:lnTo>
                  <a:pt x="7054532" y="1533208"/>
                </a:lnTo>
                <a:lnTo>
                  <a:pt x="7058025" y="1537653"/>
                </a:lnTo>
                <a:lnTo>
                  <a:pt x="7061518" y="1542415"/>
                </a:lnTo>
                <a:lnTo>
                  <a:pt x="7064058" y="1547178"/>
                </a:lnTo>
                <a:lnTo>
                  <a:pt x="7065962" y="1552575"/>
                </a:lnTo>
                <a:lnTo>
                  <a:pt x="7067232" y="1557655"/>
                </a:lnTo>
                <a:lnTo>
                  <a:pt x="7067550" y="1560830"/>
                </a:lnTo>
                <a:lnTo>
                  <a:pt x="7067550" y="1563688"/>
                </a:lnTo>
                <a:lnTo>
                  <a:pt x="7067550" y="1566863"/>
                </a:lnTo>
                <a:lnTo>
                  <a:pt x="7067232" y="1569720"/>
                </a:lnTo>
                <a:lnTo>
                  <a:pt x="7066598" y="1573213"/>
                </a:lnTo>
                <a:lnTo>
                  <a:pt x="7065645" y="1576705"/>
                </a:lnTo>
                <a:lnTo>
                  <a:pt x="7063105" y="1583373"/>
                </a:lnTo>
                <a:lnTo>
                  <a:pt x="7064058" y="1585278"/>
                </a:lnTo>
                <a:lnTo>
                  <a:pt x="7065645" y="1585913"/>
                </a:lnTo>
                <a:lnTo>
                  <a:pt x="7067232" y="1586865"/>
                </a:lnTo>
                <a:lnTo>
                  <a:pt x="7068502" y="1586865"/>
                </a:lnTo>
                <a:lnTo>
                  <a:pt x="7069455" y="1586865"/>
                </a:lnTo>
                <a:lnTo>
                  <a:pt x="7070725" y="1586548"/>
                </a:lnTo>
                <a:lnTo>
                  <a:pt x="7071678" y="1585595"/>
                </a:lnTo>
                <a:lnTo>
                  <a:pt x="7072630" y="1584643"/>
                </a:lnTo>
                <a:lnTo>
                  <a:pt x="7073900" y="1582420"/>
                </a:lnTo>
                <a:lnTo>
                  <a:pt x="7074535" y="1579880"/>
                </a:lnTo>
                <a:lnTo>
                  <a:pt x="7074535" y="1578928"/>
                </a:lnTo>
                <a:lnTo>
                  <a:pt x="7074535" y="1577658"/>
                </a:lnTo>
                <a:lnTo>
                  <a:pt x="7073900" y="1577023"/>
                </a:lnTo>
                <a:lnTo>
                  <a:pt x="7073265" y="1576388"/>
                </a:lnTo>
                <a:lnTo>
                  <a:pt x="7078662" y="1579563"/>
                </a:lnTo>
                <a:lnTo>
                  <a:pt x="7084060" y="1584325"/>
                </a:lnTo>
                <a:lnTo>
                  <a:pt x="7089775" y="1589088"/>
                </a:lnTo>
                <a:lnTo>
                  <a:pt x="7095490" y="1595120"/>
                </a:lnTo>
                <a:lnTo>
                  <a:pt x="7100888" y="1601470"/>
                </a:lnTo>
                <a:lnTo>
                  <a:pt x="7105968" y="1608455"/>
                </a:lnTo>
                <a:lnTo>
                  <a:pt x="7111048" y="1615758"/>
                </a:lnTo>
                <a:lnTo>
                  <a:pt x="7115492" y="1623378"/>
                </a:lnTo>
                <a:lnTo>
                  <a:pt x="7119620" y="1631315"/>
                </a:lnTo>
                <a:lnTo>
                  <a:pt x="7123430" y="1639570"/>
                </a:lnTo>
                <a:lnTo>
                  <a:pt x="7126288" y="1647508"/>
                </a:lnTo>
                <a:lnTo>
                  <a:pt x="7129145" y="1655445"/>
                </a:lnTo>
                <a:lnTo>
                  <a:pt x="7130732" y="1663383"/>
                </a:lnTo>
                <a:lnTo>
                  <a:pt x="7131685" y="1671003"/>
                </a:lnTo>
                <a:lnTo>
                  <a:pt x="7131685" y="1677988"/>
                </a:lnTo>
                <a:lnTo>
                  <a:pt x="7131685" y="1681480"/>
                </a:lnTo>
                <a:lnTo>
                  <a:pt x="7131050" y="1684973"/>
                </a:lnTo>
                <a:lnTo>
                  <a:pt x="7134225" y="1686243"/>
                </a:lnTo>
                <a:lnTo>
                  <a:pt x="7137718" y="1687513"/>
                </a:lnTo>
                <a:lnTo>
                  <a:pt x="7141210" y="1687830"/>
                </a:lnTo>
                <a:lnTo>
                  <a:pt x="7144068" y="1687830"/>
                </a:lnTo>
                <a:lnTo>
                  <a:pt x="7147242" y="1687513"/>
                </a:lnTo>
                <a:lnTo>
                  <a:pt x="7149782" y="1686878"/>
                </a:lnTo>
                <a:lnTo>
                  <a:pt x="7154862" y="1685925"/>
                </a:lnTo>
                <a:lnTo>
                  <a:pt x="7156768" y="1685608"/>
                </a:lnTo>
                <a:lnTo>
                  <a:pt x="7158038" y="1685925"/>
                </a:lnTo>
                <a:lnTo>
                  <a:pt x="7159308" y="1686878"/>
                </a:lnTo>
                <a:lnTo>
                  <a:pt x="7159942" y="1688148"/>
                </a:lnTo>
                <a:lnTo>
                  <a:pt x="7160260" y="1690688"/>
                </a:lnTo>
                <a:lnTo>
                  <a:pt x="7159942" y="1693863"/>
                </a:lnTo>
                <a:lnTo>
                  <a:pt x="7159308" y="1697990"/>
                </a:lnTo>
                <a:lnTo>
                  <a:pt x="7158038" y="1703705"/>
                </a:lnTo>
                <a:lnTo>
                  <a:pt x="7161848" y="1707516"/>
                </a:lnTo>
                <a:lnTo>
                  <a:pt x="7165975" y="1711008"/>
                </a:lnTo>
                <a:lnTo>
                  <a:pt x="7170102" y="1713865"/>
                </a:lnTo>
                <a:lnTo>
                  <a:pt x="7174230" y="1716723"/>
                </a:lnTo>
                <a:lnTo>
                  <a:pt x="7178358" y="1719263"/>
                </a:lnTo>
                <a:lnTo>
                  <a:pt x="7183120" y="1721485"/>
                </a:lnTo>
                <a:lnTo>
                  <a:pt x="7187248" y="1723708"/>
                </a:lnTo>
                <a:lnTo>
                  <a:pt x="7192010" y="1725613"/>
                </a:lnTo>
                <a:lnTo>
                  <a:pt x="7196455" y="1727200"/>
                </a:lnTo>
                <a:lnTo>
                  <a:pt x="7201218" y="1728788"/>
                </a:lnTo>
                <a:lnTo>
                  <a:pt x="7205980" y="1729741"/>
                </a:lnTo>
                <a:lnTo>
                  <a:pt x="7211060" y="1730375"/>
                </a:lnTo>
                <a:lnTo>
                  <a:pt x="7216140" y="1731328"/>
                </a:lnTo>
                <a:lnTo>
                  <a:pt x="7221220" y="1731645"/>
                </a:lnTo>
                <a:lnTo>
                  <a:pt x="7226300" y="1731645"/>
                </a:lnTo>
                <a:lnTo>
                  <a:pt x="7231698" y="1731645"/>
                </a:lnTo>
                <a:lnTo>
                  <a:pt x="7231062" y="1735138"/>
                </a:lnTo>
                <a:lnTo>
                  <a:pt x="7229475" y="1738313"/>
                </a:lnTo>
                <a:lnTo>
                  <a:pt x="7227570" y="1741805"/>
                </a:lnTo>
                <a:lnTo>
                  <a:pt x="7225665" y="1744980"/>
                </a:lnTo>
                <a:lnTo>
                  <a:pt x="7221220" y="1751330"/>
                </a:lnTo>
                <a:lnTo>
                  <a:pt x="7215822" y="1757681"/>
                </a:lnTo>
                <a:lnTo>
                  <a:pt x="7211378" y="1763713"/>
                </a:lnTo>
                <a:lnTo>
                  <a:pt x="7209155" y="1767205"/>
                </a:lnTo>
                <a:lnTo>
                  <a:pt x="7207250" y="1770063"/>
                </a:lnTo>
                <a:lnTo>
                  <a:pt x="7205662" y="1773556"/>
                </a:lnTo>
                <a:lnTo>
                  <a:pt x="7204392" y="1777048"/>
                </a:lnTo>
                <a:lnTo>
                  <a:pt x="7204075" y="1780223"/>
                </a:lnTo>
                <a:lnTo>
                  <a:pt x="7204075" y="1783715"/>
                </a:lnTo>
                <a:lnTo>
                  <a:pt x="7211378" y="1786573"/>
                </a:lnTo>
                <a:lnTo>
                  <a:pt x="7215188" y="1788478"/>
                </a:lnTo>
                <a:lnTo>
                  <a:pt x="7218362" y="1791018"/>
                </a:lnTo>
                <a:lnTo>
                  <a:pt x="7221538" y="1793241"/>
                </a:lnTo>
                <a:lnTo>
                  <a:pt x="7225030" y="1796415"/>
                </a:lnTo>
                <a:lnTo>
                  <a:pt x="7227570" y="1799908"/>
                </a:lnTo>
                <a:lnTo>
                  <a:pt x="7230110" y="1804353"/>
                </a:lnTo>
                <a:lnTo>
                  <a:pt x="7234555" y="1801813"/>
                </a:lnTo>
                <a:lnTo>
                  <a:pt x="7238365" y="1798956"/>
                </a:lnTo>
                <a:lnTo>
                  <a:pt x="7242175" y="1796098"/>
                </a:lnTo>
                <a:lnTo>
                  <a:pt x="7245350" y="1793241"/>
                </a:lnTo>
                <a:lnTo>
                  <a:pt x="7250748" y="1787208"/>
                </a:lnTo>
                <a:lnTo>
                  <a:pt x="7255828" y="1780540"/>
                </a:lnTo>
                <a:lnTo>
                  <a:pt x="7261860" y="1774508"/>
                </a:lnTo>
                <a:lnTo>
                  <a:pt x="7265352" y="1771968"/>
                </a:lnTo>
                <a:lnTo>
                  <a:pt x="7268845" y="1769110"/>
                </a:lnTo>
                <a:lnTo>
                  <a:pt x="7273290" y="1766253"/>
                </a:lnTo>
                <a:lnTo>
                  <a:pt x="7278052" y="1763713"/>
                </a:lnTo>
                <a:lnTo>
                  <a:pt x="7283768" y="1761173"/>
                </a:lnTo>
                <a:lnTo>
                  <a:pt x="7290118" y="1758951"/>
                </a:lnTo>
                <a:lnTo>
                  <a:pt x="7292340" y="1763078"/>
                </a:lnTo>
                <a:lnTo>
                  <a:pt x="7293928" y="1766253"/>
                </a:lnTo>
                <a:lnTo>
                  <a:pt x="7294880" y="1769110"/>
                </a:lnTo>
                <a:lnTo>
                  <a:pt x="7295515" y="1771333"/>
                </a:lnTo>
                <a:lnTo>
                  <a:pt x="7295515" y="1773238"/>
                </a:lnTo>
                <a:lnTo>
                  <a:pt x="7294880" y="1774190"/>
                </a:lnTo>
                <a:lnTo>
                  <a:pt x="7293928" y="1775461"/>
                </a:lnTo>
                <a:lnTo>
                  <a:pt x="7292658" y="1776095"/>
                </a:lnTo>
                <a:lnTo>
                  <a:pt x="7290752" y="1776413"/>
                </a:lnTo>
                <a:lnTo>
                  <a:pt x="7288848" y="1777365"/>
                </a:lnTo>
                <a:lnTo>
                  <a:pt x="7284402" y="1777683"/>
                </a:lnTo>
                <a:lnTo>
                  <a:pt x="7279322" y="1778318"/>
                </a:lnTo>
                <a:lnTo>
                  <a:pt x="7276465" y="1779270"/>
                </a:lnTo>
                <a:lnTo>
                  <a:pt x="7273608" y="1780223"/>
                </a:lnTo>
                <a:lnTo>
                  <a:pt x="7274242" y="1785621"/>
                </a:lnTo>
                <a:lnTo>
                  <a:pt x="7275830" y="1790066"/>
                </a:lnTo>
                <a:lnTo>
                  <a:pt x="7277735" y="1793558"/>
                </a:lnTo>
                <a:lnTo>
                  <a:pt x="7279958" y="1796098"/>
                </a:lnTo>
                <a:lnTo>
                  <a:pt x="7282180" y="1798320"/>
                </a:lnTo>
                <a:lnTo>
                  <a:pt x="7285355" y="1799908"/>
                </a:lnTo>
                <a:lnTo>
                  <a:pt x="7288212" y="1801496"/>
                </a:lnTo>
                <a:lnTo>
                  <a:pt x="7291388" y="1802448"/>
                </a:lnTo>
                <a:lnTo>
                  <a:pt x="7297420" y="1804353"/>
                </a:lnTo>
                <a:lnTo>
                  <a:pt x="7300278" y="1805941"/>
                </a:lnTo>
                <a:lnTo>
                  <a:pt x="7302818" y="1807528"/>
                </a:lnTo>
                <a:lnTo>
                  <a:pt x="7305358" y="1809750"/>
                </a:lnTo>
                <a:lnTo>
                  <a:pt x="7306945" y="1812291"/>
                </a:lnTo>
                <a:lnTo>
                  <a:pt x="7308850" y="1815783"/>
                </a:lnTo>
                <a:lnTo>
                  <a:pt x="7310120" y="1820228"/>
                </a:lnTo>
                <a:lnTo>
                  <a:pt x="7310120" y="1823085"/>
                </a:lnTo>
                <a:lnTo>
                  <a:pt x="7310120" y="1825943"/>
                </a:lnTo>
                <a:lnTo>
                  <a:pt x="7309485" y="1829118"/>
                </a:lnTo>
                <a:lnTo>
                  <a:pt x="7308532" y="1832293"/>
                </a:lnTo>
                <a:lnTo>
                  <a:pt x="7305992" y="1839278"/>
                </a:lnTo>
                <a:lnTo>
                  <a:pt x="7302500" y="1846580"/>
                </a:lnTo>
                <a:lnTo>
                  <a:pt x="7294562" y="1861503"/>
                </a:lnTo>
                <a:lnTo>
                  <a:pt x="7290435" y="1868805"/>
                </a:lnTo>
                <a:lnTo>
                  <a:pt x="7287578" y="1875791"/>
                </a:lnTo>
                <a:lnTo>
                  <a:pt x="7284720" y="1882140"/>
                </a:lnTo>
                <a:lnTo>
                  <a:pt x="7284085" y="1885316"/>
                </a:lnTo>
                <a:lnTo>
                  <a:pt x="7283768" y="1887855"/>
                </a:lnTo>
                <a:lnTo>
                  <a:pt x="7283768" y="1890396"/>
                </a:lnTo>
                <a:lnTo>
                  <a:pt x="7284085" y="1892618"/>
                </a:lnTo>
                <a:lnTo>
                  <a:pt x="7284720" y="1894841"/>
                </a:lnTo>
                <a:lnTo>
                  <a:pt x="7285990" y="1896428"/>
                </a:lnTo>
                <a:lnTo>
                  <a:pt x="7287895" y="1898015"/>
                </a:lnTo>
                <a:lnTo>
                  <a:pt x="7290435" y="1899286"/>
                </a:lnTo>
                <a:lnTo>
                  <a:pt x="7293610" y="1899921"/>
                </a:lnTo>
                <a:lnTo>
                  <a:pt x="7297420" y="1900238"/>
                </a:lnTo>
                <a:lnTo>
                  <a:pt x="7301865" y="1900238"/>
                </a:lnTo>
                <a:lnTo>
                  <a:pt x="7306945" y="1899921"/>
                </a:lnTo>
                <a:lnTo>
                  <a:pt x="7312978" y="1899286"/>
                </a:lnTo>
                <a:lnTo>
                  <a:pt x="7319962" y="1898015"/>
                </a:lnTo>
                <a:lnTo>
                  <a:pt x="7322185" y="1896111"/>
                </a:lnTo>
                <a:lnTo>
                  <a:pt x="7323772" y="1893888"/>
                </a:lnTo>
                <a:lnTo>
                  <a:pt x="7324725" y="1891348"/>
                </a:lnTo>
                <a:lnTo>
                  <a:pt x="7325678" y="1888491"/>
                </a:lnTo>
                <a:lnTo>
                  <a:pt x="7325678" y="1885951"/>
                </a:lnTo>
                <a:lnTo>
                  <a:pt x="7325042" y="1882776"/>
                </a:lnTo>
                <a:lnTo>
                  <a:pt x="7324408" y="1880236"/>
                </a:lnTo>
                <a:lnTo>
                  <a:pt x="7323772" y="1877695"/>
                </a:lnTo>
                <a:lnTo>
                  <a:pt x="7322185" y="1874838"/>
                </a:lnTo>
                <a:lnTo>
                  <a:pt x="7320598" y="1873250"/>
                </a:lnTo>
                <a:lnTo>
                  <a:pt x="7318375" y="1871346"/>
                </a:lnTo>
                <a:lnTo>
                  <a:pt x="7316470" y="1869758"/>
                </a:lnTo>
                <a:lnTo>
                  <a:pt x="7314248" y="1868488"/>
                </a:lnTo>
                <a:lnTo>
                  <a:pt x="7311708" y="1868171"/>
                </a:lnTo>
                <a:lnTo>
                  <a:pt x="7308850" y="1868488"/>
                </a:lnTo>
                <a:lnTo>
                  <a:pt x="7306310" y="1869758"/>
                </a:lnTo>
                <a:lnTo>
                  <a:pt x="7307580" y="1865630"/>
                </a:lnTo>
                <a:lnTo>
                  <a:pt x="7308850" y="1861821"/>
                </a:lnTo>
                <a:lnTo>
                  <a:pt x="7311708" y="1858328"/>
                </a:lnTo>
                <a:lnTo>
                  <a:pt x="7314565" y="1855153"/>
                </a:lnTo>
                <a:lnTo>
                  <a:pt x="7318058" y="1851661"/>
                </a:lnTo>
                <a:lnTo>
                  <a:pt x="7322185" y="1848168"/>
                </a:lnTo>
                <a:lnTo>
                  <a:pt x="7330440" y="1842135"/>
                </a:lnTo>
                <a:lnTo>
                  <a:pt x="7339648" y="1835786"/>
                </a:lnTo>
                <a:lnTo>
                  <a:pt x="7348538" y="1829753"/>
                </a:lnTo>
                <a:lnTo>
                  <a:pt x="7352665" y="1826578"/>
                </a:lnTo>
                <a:lnTo>
                  <a:pt x="7356792" y="1823403"/>
                </a:lnTo>
                <a:lnTo>
                  <a:pt x="7360285" y="1819910"/>
                </a:lnTo>
                <a:lnTo>
                  <a:pt x="7363142" y="1816418"/>
                </a:lnTo>
                <a:lnTo>
                  <a:pt x="7376795" y="1831341"/>
                </a:lnTo>
                <a:lnTo>
                  <a:pt x="7383780" y="1838643"/>
                </a:lnTo>
                <a:lnTo>
                  <a:pt x="7390448" y="1846580"/>
                </a:lnTo>
                <a:lnTo>
                  <a:pt x="7396480" y="1855470"/>
                </a:lnTo>
                <a:lnTo>
                  <a:pt x="7399338" y="1860233"/>
                </a:lnTo>
                <a:lnTo>
                  <a:pt x="7402512" y="1865313"/>
                </a:lnTo>
                <a:lnTo>
                  <a:pt x="7405052" y="1870393"/>
                </a:lnTo>
                <a:lnTo>
                  <a:pt x="7407275" y="1876108"/>
                </a:lnTo>
                <a:lnTo>
                  <a:pt x="7410132" y="1882140"/>
                </a:lnTo>
                <a:lnTo>
                  <a:pt x="7412355" y="1888808"/>
                </a:lnTo>
                <a:lnTo>
                  <a:pt x="7409815" y="1889443"/>
                </a:lnTo>
                <a:lnTo>
                  <a:pt x="7407275" y="1889761"/>
                </a:lnTo>
                <a:lnTo>
                  <a:pt x="7405052" y="1889443"/>
                </a:lnTo>
                <a:lnTo>
                  <a:pt x="7403148" y="1888808"/>
                </a:lnTo>
                <a:lnTo>
                  <a:pt x="7401242" y="1888173"/>
                </a:lnTo>
                <a:lnTo>
                  <a:pt x="7399338" y="1887221"/>
                </a:lnTo>
                <a:lnTo>
                  <a:pt x="7398068" y="1885633"/>
                </a:lnTo>
                <a:lnTo>
                  <a:pt x="7396480" y="1884046"/>
                </a:lnTo>
                <a:lnTo>
                  <a:pt x="7393305" y="1880553"/>
                </a:lnTo>
                <a:lnTo>
                  <a:pt x="7390765" y="1876426"/>
                </a:lnTo>
                <a:lnTo>
                  <a:pt x="7386002" y="1867536"/>
                </a:lnTo>
                <a:lnTo>
                  <a:pt x="7383145" y="1863408"/>
                </a:lnTo>
                <a:lnTo>
                  <a:pt x="7380605" y="1859281"/>
                </a:lnTo>
                <a:lnTo>
                  <a:pt x="7377748" y="1856106"/>
                </a:lnTo>
                <a:lnTo>
                  <a:pt x="7376160" y="1854518"/>
                </a:lnTo>
                <a:lnTo>
                  <a:pt x="7374255" y="1853566"/>
                </a:lnTo>
                <a:lnTo>
                  <a:pt x="7372350" y="1852613"/>
                </a:lnTo>
                <a:lnTo>
                  <a:pt x="7370445" y="1852295"/>
                </a:lnTo>
                <a:lnTo>
                  <a:pt x="7368222" y="1851978"/>
                </a:lnTo>
                <a:lnTo>
                  <a:pt x="7366000" y="1851978"/>
                </a:lnTo>
                <a:lnTo>
                  <a:pt x="7363778" y="1852613"/>
                </a:lnTo>
                <a:lnTo>
                  <a:pt x="7360920" y="1853566"/>
                </a:lnTo>
                <a:lnTo>
                  <a:pt x="7358380" y="1855153"/>
                </a:lnTo>
                <a:lnTo>
                  <a:pt x="7355205" y="1856740"/>
                </a:lnTo>
                <a:lnTo>
                  <a:pt x="7354570" y="1861503"/>
                </a:lnTo>
                <a:lnTo>
                  <a:pt x="7354252" y="1865948"/>
                </a:lnTo>
                <a:lnTo>
                  <a:pt x="7354570" y="1870711"/>
                </a:lnTo>
                <a:lnTo>
                  <a:pt x="7354888" y="1875473"/>
                </a:lnTo>
                <a:lnTo>
                  <a:pt x="7355840" y="1880236"/>
                </a:lnTo>
                <a:lnTo>
                  <a:pt x="7356792" y="1884681"/>
                </a:lnTo>
                <a:lnTo>
                  <a:pt x="7358380" y="1889761"/>
                </a:lnTo>
                <a:lnTo>
                  <a:pt x="7360285" y="1894206"/>
                </a:lnTo>
                <a:lnTo>
                  <a:pt x="7362190" y="1899286"/>
                </a:lnTo>
                <a:lnTo>
                  <a:pt x="7364412" y="1903731"/>
                </a:lnTo>
                <a:lnTo>
                  <a:pt x="7366952" y="1908176"/>
                </a:lnTo>
                <a:lnTo>
                  <a:pt x="7370128" y="1912621"/>
                </a:lnTo>
                <a:lnTo>
                  <a:pt x="7376160" y="1921510"/>
                </a:lnTo>
                <a:lnTo>
                  <a:pt x="7382828" y="1929766"/>
                </a:lnTo>
                <a:lnTo>
                  <a:pt x="7390448" y="1937386"/>
                </a:lnTo>
                <a:lnTo>
                  <a:pt x="7398385" y="1944371"/>
                </a:lnTo>
                <a:lnTo>
                  <a:pt x="7406640" y="1950403"/>
                </a:lnTo>
                <a:lnTo>
                  <a:pt x="7415212" y="1956118"/>
                </a:lnTo>
                <a:lnTo>
                  <a:pt x="7423468" y="1960563"/>
                </a:lnTo>
                <a:lnTo>
                  <a:pt x="7427912" y="1962468"/>
                </a:lnTo>
                <a:lnTo>
                  <a:pt x="7432040" y="1964056"/>
                </a:lnTo>
                <a:lnTo>
                  <a:pt x="7436168" y="1965643"/>
                </a:lnTo>
                <a:lnTo>
                  <a:pt x="7440295" y="1966596"/>
                </a:lnTo>
                <a:lnTo>
                  <a:pt x="7444105" y="1967548"/>
                </a:lnTo>
                <a:lnTo>
                  <a:pt x="7447915" y="1967866"/>
                </a:lnTo>
                <a:lnTo>
                  <a:pt x="7448232" y="1971041"/>
                </a:lnTo>
                <a:lnTo>
                  <a:pt x="7448550" y="1974850"/>
                </a:lnTo>
                <a:lnTo>
                  <a:pt x="7450138" y="1982471"/>
                </a:lnTo>
                <a:lnTo>
                  <a:pt x="7452360" y="1990408"/>
                </a:lnTo>
                <a:lnTo>
                  <a:pt x="7454900" y="1998345"/>
                </a:lnTo>
                <a:lnTo>
                  <a:pt x="7460615" y="2014220"/>
                </a:lnTo>
                <a:lnTo>
                  <a:pt x="7462838" y="2022158"/>
                </a:lnTo>
                <a:lnTo>
                  <a:pt x="7465060" y="2030096"/>
                </a:lnTo>
                <a:lnTo>
                  <a:pt x="7466330" y="2037715"/>
                </a:lnTo>
                <a:lnTo>
                  <a:pt x="7466648" y="2040890"/>
                </a:lnTo>
                <a:lnTo>
                  <a:pt x="7466648" y="2044701"/>
                </a:lnTo>
                <a:lnTo>
                  <a:pt x="7466648" y="2048193"/>
                </a:lnTo>
                <a:lnTo>
                  <a:pt x="7466012" y="2051368"/>
                </a:lnTo>
                <a:lnTo>
                  <a:pt x="7465060" y="2054543"/>
                </a:lnTo>
                <a:lnTo>
                  <a:pt x="7464108" y="2057400"/>
                </a:lnTo>
                <a:lnTo>
                  <a:pt x="7462202" y="2060576"/>
                </a:lnTo>
                <a:lnTo>
                  <a:pt x="7460298" y="2063115"/>
                </a:lnTo>
                <a:lnTo>
                  <a:pt x="7457440" y="2065973"/>
                </a:lnTo>
                <a:lnTo>
                  <a:pt x="7454582" y="2068513"/>
                </a:lnTo>
                <a:lnTo>
                  <a:pt x="7451090" y="2070735"/>
                </a:lnTo>
                <a:lnTo>
                  <a:pt x="7446962" y="2072641"/>
                </a:lnTo>
                <a:lnTo>
                  <a:pt x="7442518" y="2074545"/>
                </a:lnTo>
                <a:lnTo>
                  <a:pt x="7437120" y="2076133"/>
                </a:lnTo>
                <a:lnTo>
                  <a:pt x="7437438" y="2079943"/>
                </a:lnTo>
                <a:lnTo>
                  <a:pt x="7438072" y="2083118"/>
                </a:lnTo>
                <a:lnTo>
                  <a:pt x="7438708" y="2086293"/>
                </a:lnTo>
                <a:lnTo>
                  <a:pt x="7439342" y="2088833"/>
                </a:lnTo>
                <a:lnTo>
                  <a:pt x="7440612" y="2091055"/>
                </a:lnTo>
                <a:lnTo>
                  <a:pt x="7441882" y="2093278"/>
                </a:lnTo>
                <a:lnTo>
                  <a:pt x="7442835" y="2095183"/>
                </a:lnTo>
                <a:lnTo>
                  <a:pt x="7444422" y="2096770"/>
                </a:lnTo>
                <a:lnTo>
                  <a:pt x="7447915" y="2099311"/>
                </a:lnTo>
                <a:lnTo>
                  <a:pt x="7451090" y="2101533"/>
                </a:lnTo>
                <a:lnTo>
                  <a:pt x="7454900" y="2103120"/>
                </a:lnTo>
                <a:lnTo>
                  <a:pt x="7458710" y="2104708"/>
                </a:lnTo>
                <a:lnTo>
                  <a:pt x="7466648" y="2106931"/>
                </a:lnTo>
                <a:lnTo>
                  <a:pt x="7470458" y="2108835"/>
                </a:lnTo>
                <a:lnTo>
                  <a:pt x="7474268" y="2110741"/>
                </a:lnTo>
                <a:lnTo>
                  <a:pt x="7477125" y="2113280"/>
                </a:lnTo>
                <a:lnTo>
                  <a:pt x="7478712" y="2114868"/>
                </a:lnTo>
                <a:lnTo>
                  <a:pt x="7479665" y="2116773"/>
                </a:lnTo>
                <a:lnTo>
                  <a:pt x="7480935" y="2118995"/>
                </a:lnTo>
                <a:lnTo>
                  <a:pt x="7481570" y="2121218"/>
                </a:lnTo>
                <a:lnTo>
                  <a:pt x="7482840" y="2124393"/>
                </a:lnTo>
                <a:lnTo>
                  <a:pt x="7483158" y="2126933"/>
                </a:lnTo>
                <a:lnTo>
                  <a:pt x="7482522" y="2130743"/>
                </a:lnTo>
                <a:lnTo>
                  <a:pt x="7481570" y="2133282"/>
                </a:lnTo>
                <a:lnTo>
                  <a:pt x="7480618" y="2134870"/>
                </a:lnTo>
                <a:lnTo>
                  <a:pt x="7479348" y="2136141"/>
                </a:lnTo>
                <a:lnTo>
                  <a:pt x="7478395" y="2136141"/>
                </a:lnTo>
                <a:lnTo>
                  <a:pt x="7477125" y="2135188"/>
                </a:lnTo>
                <a:lnTo>
                  <a:pt x="7475538" y="2134235"/>
                </a:lnTo>
                <a:lnTo>
                  <a:pt x="7474585" y="2132648"/>
                </a:lnTo>
                <a:lnTo>
                  <a:pt x="7471410" y="2128203"/>
                </a:lnTo>
                <a:lnTo>
                  <a:pt x="7468870" y="2122805"/>
                </a:lnTo>
                <a:lnTo>
                  <a:pt x="7466330" y="2116773"/>
                </a:lnTo>
                <a:lnTo>
                  <a:pt x="7464425" y="2111375"/>
                </a:lnTo>
                <a:lnTo>
                  <a:pt x="7461250" y="2112963"/>
                </a:lnTo>
                <a:lnTo>
                  <a:pt x="7458392" y="2115186"/>
                </a:lnTo>
                <a:lnTo>
                  <a:pt x="7455535" y="2117408"/>
                </a:lnTo>
                <a:lnTo>
                  <a:pt x="7453312" y="2119631"/>
                </a:lnTo>
                <a:lnTo>
                  <a:pt x="7448868" y="2125345"/>
                </a:lnTo>
                <a:lnTo>
                  <a:pt x="7444740" y="2131060"/>
                </a:lnTo>
                <a:lnTo>
                  <a:pt x="7441248" y="2137410"/>
                </a:lnTo>
                <a:lnTo>
                  <a:pt x="7438072" y="2144078"/>
                </a:lnTo>
                <a:lnTo>
                  <a:pt x="7434580" y="2150111"/>
                </a:lnTo>
                <a:lnTo>
                  <a:pt x="7431088" y="2156143"/>
                </a:lnTo>
                <a:lnTo>
                  <a:pt x="7427278" y="2161540"/>
                </a:lnTo>
                <a:lnTo>
                  <a:pt x="7423150" y="2166938"/>
                </a:lnTo>
                <a:lnTo>
                  <a:pt x="7420928" y="2169161"/>
                </a:lnTo>
                <a:lnTo>
                  <a:pt x="7418388" y="2171065"/>
                </a:lnTo>
                <a:lnTo>
                  <a:pt x="7415848" y="2172970"/>
                </a:lnTo>
                <a:lnTo>
                  <a:pt x="7412990" y="2174558"/>
                </a:lnTo>
                <a:lnTo>
                  <a:pt x="7410132" y="2175511"/>
                </a:lnTo>
                <a:lnTo>
                  <a:pt x="7406640" y="2176780"/>
                </a:lnTo>
                <a:lnTo>
                  <a:pt x="7403148" y="2177098"/>
                </a:lnTo>
                <a:lnTo>
                  <a:pt x="7399338" y="2177415"/>
                </a:lnTo>
                <a:lnTo>
                  <a:pt x="7395210" y="2177415"/>
                </a:lnTo>
                <a:lnTo>
                  <a:pt x="7390765" y="2176780"/>
                </a:lnTo>
                <a:lnTo>
                  <a:pt x="7386320" y="2176146"/>
                </a:lnTo>
                <a:lnTo>
                  <a:pt x="7380922" y="2174558"/>
                </a:lnTo>
                <a:lnTo>
                  <a:pt x="7379018" y="2178368"/>
                </a:lnTo>
                <a:lnTo>
                  <a:pt x="7377748" y="2182496"/>
                </a:lnTo>
                <a:lnTo>
                  <a:pt x="7376478" y="2186940"/>
                </a:lnTo>
                <a:lnTo>
                  <a:pt x="7376160" y="2191703"/>
                </a:lnTo>
                <a:lnTo>
                  <a:pt x="7376160" y="2197100"/>
                </a:lnTo>
                <a:lnTo>
                  <a:pt x="7376795" y="2202498"/>
                </a:lnTo>
                <a:lnTo>
                  <a:pt x="7378065" y="2207578"/>
                </a:lnTo>
                <a:lnTo>
                  <a:pt x="7379018" y="2212657"/>
                </a:lnTo>
                <a:lnTo>
                  <a:pt x="7380922" y="2217738"/>
                </a:lnTo>
                <a:lnTo>
                  <a:pt x="7383145" y="2222500"/>
                </a:lnTo>
                <a:lnTo>
                  <a:pt x="7386002" y="2227263"/>
                </a:lnTo>
                <a:lnTo>
                  <a:pt x="7388542" y="2231390"/>
                </a:lnTo>
                <a:lnTo>
                  <a:pt x="7391718" y="2234883"/>
                </a:lnTo>
                <a:lnTo>
                  <a:pt x="7394892" y="2238376"/>
                </a:lnTo>
                <a:lnTo>
                  <a:pt x="7398702" y="2240598"/>
                </a:lnTo>
                <a:lnTo>
                  <a:pt x="7402512" y="2242502"/>
                </a:lnTo>
                <a:lnTo>
                  <a:pt x="7405052" y="2239646"/>
                </a:lnTo>
                <a:lnTo>
                  <a:pt x="7406958" y="2236788"/>
                </a:lnTo>
                <a:lnTo>
                  <a:pt x="7408862" y="2233613"/>
                </a:lnTo>
                <a:lnTo>
                  <a:pt x="7410132" y="2230755"/>
                </a:lnTo>
                <a:lnTo>
                  <a:pt x="7410768" y="2227263"/>
                </a:lnTo>
                <a:lnTo>
                  <a:pt x="7411402" y="2223453"/>
                </a:lnTo>
                <a:lnTo>
                  <a:pt x="7412038" y="2219960"/>
                </a:lnTo>
                <a:lnTo>
                  <a:pt x="7412038" y="2216468"/>
                </a:lnTo>
                <a:lnTo>
                  <a:pt x="7411402" y="2208848"/>
                </a:lnTo>
                <a:lnTo>
                  <a:pt x="7411085" y="2200910"/>
                </a:lnTo>
                <a:lnTo>
                  <a:pt x="7410768" y="2193290"/>
                </a:lnTo>
                <a:lnTo>
                  <a:pt x="7410768" y="2185671"/>
                </a:lnTo>
                <a:lnTo>
                  <a:pt x="7412990" y="2186623"/>
                </a:lnTo>
                <a:lnTo>
                  <a:pt x="7415212" y="2186940"/>
                </a:lnTo>
                <a:lnTo>
                  <a:pt x="7417435" y="2187258"/>
                </a:lnTo>
                <a:lnTo>
                  <a:pt x="7419975" y="2186940"/>
                </a:lnTo>
                <a:lnTo>
                  <a:pt x="7425055" y="2186305"/>
                </a:lnTo>
                <a:lnTo>
                  <a:pt x="7430452" y="2184718"/>
                </a:lnTo>
                <a:lnTo>
                  <a:pt x="7435850" y="2182496"/>
                </a:lnTo>
                <a:lnTo>
                  <a:pt x="7441248" y="2180273"/>
                </a:lnTo>
                <a:lnTo>
                  <a:pt x="7446962" y="2177733"/>
                </a:lnTo>
                <a:lnTo>
                  <a:pt x="7452678" y="2175511"/>
                </a:lnTo>
                <a:lnTo>
                  <a:pt x="7458392" y="2173605"/>
                </a:lnTo>
                <a:lnTo>
                  <a:pt x="7463472" y="2172653"/>
                </a:lnTo>
                <a:lnTo>
                  <a:pt x="7466330" y="2172653"/>
                </a:lnTo>
                <a:lnTo>
                  <a:pt x="7468870" y="2172653"/>
                </a:lnTo>
                <a:lnTo>
                  <a:pt x="7471410" y="2172653"/>
                </a:lnTo>
                <a:lnTo>
                  <a:pt x="7474268" y="2173288"/>
                </a:lnTo>
                <a:lnTo>
                  <a:pt x="7476490" y="2174240"/>
                </a:lnTo>
                <a:lnTo>
                  <a:pt x="7478712" y="2175511"/>
                </a:lnTo>
                <a:lnTo>
                  <a:pt x="7480935" y="2177098"/>
                </a:lnTo>
                <a:lnTo>
                  <a:pt x="7483158" y="2179003"/>
                </a:lnTo>
                <a:lnTo>
                  <a:pt x="7485380" y="2181543"/>
                </a:lnTo>
                <a:lnTo>
                  <a:pt x="7487285" y="2184718"/>
                </a:lnTo>
                <a:lnTo>
                  <a:pt x="7489190" y="2188210"/>
                </a:lnTo>
                <a:lnTo>
                  <a:pt x="7491095" y="2191703"/>
                </a:lnTo>
                <a:lnTo>
                  <a:pt x="7493000" y="2199641"/>
                </a:lnTo>
                <a:lnTo>
                  <a:pt x="7493635" y="2205355"/>
                </a:lnTo>
                <a:lnTo>
                  <a:pt x="7494270" y="2207578"/>
                </a:lnTo>
                <a:lnTo>
                  <a:pt x="7493635" y="2209165"/>
                </a:lnTo>
                <a:lnTo>
                  <a:pt x="7493318" y="2210753"/>
                </a:lnTo>
                <a:lnTo>
                  <a:pt x="7493000" y="2211388"/>
                </a:lnTo>
                <a:lnTo>
                  <a:pt x="7492365" y="2212340"/>
                </a:lnTo>
                <a:lnTo>
                  <a:pt x="7491095" y="2212657"/>
                </a:lnTo>
                <a:lnTo>
                  <a:pt x="7490460" y="2212657"/>
                </a:lnTo>
                <a:lnTo>
                  <a:pt x="7488872" y="2212340"/>
                </a:lnTo>
                <a:lnTo>
                  <a:pt x="7485698" y="2211388"/>
                </a:lnTo>
                <a:lnTo>
                  <a:pt x="7482522" y="2209483"/>
                </a:lnTo>
                <a:lnTo>
                  <a:pt x="7473632" y="2205673"/>
                </a:lnTo>
                <a:lnTo>
                  <a:pt x="7469188" y="2204403"/>
                </a:lnTo>
                <a:lnTo>
                  <a:pt x="7464425" y="2202815"/>
                </a:lnTo>
                <a:lnTo>
                  <a:pt x="7459028" y="2202498"/>
                </a:lnTo>
                <a:lnTo>
                  <a:pt x="7456488" y="2202498"/>
                </a:lnTo>
                <a:lnTo>
                  <a:pt x="7453948" y="2202815"/>
                </a:lnTo>
                <a:lnTo>
                  <a:pt x="7451090" y="2203450"/>
                </a:lnTo>
                <a:lnTo>
                  <a:pt x="7448868" y="2204403"/>
                </a:lnTo>
                <a:lnTo>
                  <a:pt x="7446328" y="2205673"/>
                </a:lnTo>
                <a:lnTo>
                  <a:pt x="7443470" y="2207260"/>
                </a:lnTo>
                <a:lnTo>
                  <a:pt x="7446328" y="2213293"/>
                </a:lnTo>
                <a:lnTo>
                  <a:pt x="7449502" y="2218373"/>
                </a:lnTo>
                <a:lnTo>
                  <a:pt x="7452995" y="2222818"/>
                </a:lnTo>
                <a:lnTo>
                  <a:pt x="7456805" y="2226628"/>
                </a:lnTo>
                <a:lnTo>
                  <a:pt x="7460615" y="2229803"/>
                </a:lnTo>
                <a:lnTo>
                  <a:pt x="7464425" y="2232977"/>
                </a:lnTo>
                <a:lnTo>
                  <a:pt x="7470775" y="2238693"/>
                </a:lnTo>
                <a:lnTo>
                  <a:pt x="7473315" y="2241233"/>
                </a:lnTo>
                <a:lnTo>
                  <a:pt x="7474902" y="2244407"/>
                </a:lnTo>
                <a:lnTo>
                  <a:pt x="7475538" y="2245360"/>
                </a:lnTo>
                <a:lnTo>
                  <a:pt x="7476172" y="2246948"/>
                </a:lnTo>
                <a:lnTo>
                  <a:pt x="7476172" y="2248536"/>
                </a:lnTo>
                <a:lnTo>
                  <a:pt x="7476172" y="2250441"/>
                </a:lnTo>
                <a:lnTo>
                  <a:pt x="7475220" y="2251711"/>
                </a:lnTo>
                <a:lnTo>
                  <a:pt x="7474585" y="2253615"/>
                </a:lnTo>
                <a:lnTo>
                  <a:pt x="7473315" y="2255519"/>
                </a:lnTo>
                <a:lnTo>
                  <a:pt x="7472045" y="2257425"/>
                </a:lnTo>
                <a:lnTo>
                  <a:pt x="7468235" y="2261871"/>
                </a:lnTo>
                <a:lnTo>
                  <a:pt x="7462520" y="2266949"/>
                </a:lnTo>
                <a:lnTo>
                  <a:pt x="7465378" y="2271396"/>
                </a:lnTo>
                <a:lnTo>
                  <a:pt x="7468235" y="2273936"/>
                </a:lnTo>
                <a:lnTo>
                  <a:pt x="7469505" y="2274887"/>
                </a:lnTo>
                <a:lnTo>
                  <a:pt x="7470775" y="2275522"/>
                </a:lnTo>
                <a:lnTo>
                  <a:pt x="7472362" y="2275839"/>
                </a:lnTo>
                <a:lnTo>
                  <a:pt x="7473315" y="2275839"/>
                </a:lnTo>
                <a:lnTo>
                  <a:pt x="7474585" y="2275522"/>
                </a:lnTo>
                <a:lnTo>
                  <a:pt x="7476172" y="2275205"/>
                </a:lnTo>
                <a:lnTo>
                  <a:pt x="7478395" y="2273618"/>
                </a:lnTo>
                <a:lnTo>
                  <a:pt x="7480618" y="2271396"/>
                </a:lnTo>
                <a:lnTo>
                  <a:pt x="7483158" y="2269173"/>
                </a:lnTo>
                <a:lnTo>
                  <a:pt x="7488555" y="2263140"/>
                </a:lnTo>
                <a:lnTo>
                  <a:pt x="7491095" y="2259966"/>
                </a:lnTo>
                <a:lnTo>
                  <a:pt x="7494270" y="2257425"/>
                </a:lnTo>
                <a:lnTo>
                  <a:pt x="7497445" y="2255202"/>
                </a:lnTo>
                <a:lnTo>
                  <a:pt x="7501255" y="2253615"/>
                </a:lnTo>
                <a:lnTo>
                  <a:pt x="7503478" y="2252980"/>
                </a:lnTo>
                <a:lnTo>
                  <a:pt x="7505382" y="2252663"/>
                </a:lnTo>
                <a:lnTo>
                  <a:pt x="7507605" y="2252663"/>
                </a:lnTo>
                <a:lnTo>
                  <a:pt x="7510145" y="2252663"/>
                </a:lnTo>
                <a:lnTo>
                  <a:pt x="7508875" y="2255202"/>
                </a:lnTo>
                <a:lnTo>
                  <a:pt x="7507605" y="2257425"/>
                </a:lnTo>
                <a:lnTo>
                  <a:pt x="7506335" y="2262823"/>
                </a:lnTo>
                <a:lnTo>
                  <a:pt x="7505700" y="2268855"/>
                </a:lnTo>
                <a:lnTo>
                  <a:pt x="7505700" y="2274887"/>
                </a:lnTo>
                <a:lnTo>
                  <a:pt x="7506335" y="2280921"/>
                </a:lnTo>
                <a:lnTo>
                  <a:pt x="7507288" y="2287587"/>
                </a:lnTo>
                <a:lnTo>
                  <a:pt x="7508875" y="2294573"/>
                </a:lnTo>
                <a:lnTo>
                  <a:pt x="7510462" y="2301239"/>
                </a:lnTo>
                <a:lnTo>
                  <a:pt x="7514590" y="2315528"/>
                </a:lnTo>
                <a:lnTo>
                  <a:pt x="7518718" y="2329815"/>
                </a:lnTo>
                <a:lnTo>
                  <a:pt x="7522528" y="2343785"/>
                </a:lnTo>
                <a:lnTo>
                  <a:pt x="7523798" y="2351088"/>
                </a:lnTo>
                <a:lnTo>
                  <a:pt x="7525068" y="2357756"/>
                </a:lnTo>
                <a:lnTo>
                  <a:pt x="7523798" y="2359660"/>
                </a:lnTo>
                <a:lnTo>
                  <a:pt x="7522528" y="2361565"/>
                </a:lnTo>
                <a:lnTo>
                  <a:pt x="7520940" y="2363152"/>
                </a:lnTo>
                <a:lnTo>
                  <a:pt x="7519035" y="2364423"/>
                </a:lnTo>
                <a:lnTo>
                  <a:pt x="7517130" y="2365692"/>
                </a:lnTo>
                <a:lnTo>
                  <a:pt x="7515225" y="2366327"/>
                </a:lnTo>
                <a:lnTo>
                  <a:pt x="7511098" y="2367598"/>
                </a:lnTo>
                <a:lnTo>
                  <a:pt x="7506652" y="2368232"/>
                </a:lnTo>
                <a:lnTo>
                  <a:pt x="7502208" y="2369185"/>
                </a:lnTo>
                <a:lnTo>
                  <a:pt x="7492682" y="2369503"/>
                </a:lnTo>
                <a:lnTo>
                  <a:pt x="7488238" y="2369820"/>
                </a:lnTo>
                <a:lnTo>
                  <a:pt x="7484110" y="2370772"/>
                </a:lnTo>
                <a:lnTo>
                  <a:pt x="7480300" y="2372042"/>
                </a:lnTo>
                <a:lnTo>
                  <a:pt x="7478395" y="2372995"/>
                </a:lnTo>
                <a:lnTo>
                  <a:pt x="7476808" y="2373948"/>
                </a:lnTo>
                <a:lnTo>
                  <a:pt x="7475220" y="2375535"/>
                </a:lnTo>
                <a:lnTo>
                  <a:pt x="7473632" y="2377122"/>
                </a:lnTo>
                <a:lnTo>
                  <a:pt x="7472680" y="2379027"/>
                </a:lnTo>
                <a:lnTo>
                  <a:pt x="7472045" y="2380932"/>
                </a:lnTo>
                <a:lnTo>
                  <a:pt x="7470775" y="2383472"/>
                </a:lnTo>
                <a:lnTo>
                  <a:pt x="7470458" y="2386013"/>
                </a:lnTo>
                <a:lnTo>
                  <a:pt x="7470140" y="2389505"/>
                </a:lnTo>
                <a:lnTo>
                  <a:pt x="7469505" y="2392998"/>
                </a:lnTo>
                <a:lnTo>
                  <a:pt x="7470458" y="2395855"/>
                </a:lnTo>
                <a:lnTo>
                  <a:pt x="7471410" y="2399030"/>
                </a:lnTo>
                <a:lnTo>
                  <a:pt x="7472680" y="2401570"/>
                </a:lnTo>
                <a:lnTo>
                  <a:pt x="7473632" y="2403793"/>
                </a:lnTo>
                <a:lnTo>
                  <a:pt x="7475220" y="2406015"/>
                </a:lnTo>
                <a:lnTo>
                  <a:pt x="7476808" y="2407920"/>
                </a:lnTo>
                <a:lnTo>
                  <a:pt x="7478712" y="2409825"/>
                </a:lnTo>
                <a:lnTo>
                  <a:pt x="7480618" y="2411413"/>
                </a:lnTo>
                <a:lnTo>
                  <a:pt x="7482840" y="2412365"/>
                </a:lnTo>
                <a:lnTo>
                  <a:pt x="7485062" y="2413635"/>
                </a:lnTo>
                <a:lnTo>
                  <a:pt x="7490142" y="2415540"/>
                </a:lnTo>
                <a:lnTo>
                  <a:pt x="7495222" y="2416493"/>
                </a:lnTo>
                <a:lnTo>
                  <a:pt x="7500938" y="2417128"/>
                </a:lnTo>
                <a:lnTo>
                  <a:pt x="7504112" y="2415857"/>
                </a:lnTo>
                <a:lnTo>
                  <a:pt x="7505700" y="2413953"/>
                </a:lnTo>
                <a:lnTo>
                  <a:pt x="7507288" y="2411730"/>
                </a:lnTo>
                <a:lnTo>
                  <a:pt x="7508240" y="2409508"/>
                </a:lnTo>
                <a:lnTo>
                  <a:pt x="7508558" y="2406967"/>
                </a:lnTo>
                <a:lnTo>
                  <a:pt x="7508558" y="2404110"/>
                </a:lnTo>
                <a:lnTo>
                  <a:pt x="7508558" y="2398395"/>
                </a:lnTo>
                <a:lnTo>
                  <a:pt x="7508558" y="2392998"/>
                </a:lnTo>
                <a:lnTo>
                  <a:pt x="7508875" y="2390140"/>
                </a:lnTo>
                <a:lnTo>
                  <a:pt x="7509192" y="2387918"/>
                </a:lnTo>
                <a:lnTo>
                  <a:pt x="7510780" y="2385695"/>
                </a:lnTo>
                <a:lnTo>
                  <a:pt x="7512368" y="2383790"/>
                </a:lnTo>
                <a:lnTo>
                  <a:pt x="7514908" y="2382203"/>
                </a:lnTo>
                <a:lnTo>
                  <a:pt x="7517765" y="2381250"/>
                </a:lnTo>
                <a:lnTo>
                  <a:pt x="7521258" y="2379345"/>
                </a:lnTo>
                <a:lnTo>
                  <a:pt x="7524750" y="2377758"/>
                </a:lnTo>
                <a:lnTo>
                  <a:pt x="7527290" y="2377122"/>
                </a:lnTo>
                <a:lnTo>
                  <a:pt x="7529830" y="2376171"/>
                </a:lnTo>
                <a:lnTo>
                  <a:pt x="7532688" y="2375853"/>
                </a:lnTo>
                <a:lnTo>
                  <a:pt x="7534910" y="2375853"/>
                </a:lnTo>
                <a:lnTo>
                  <a:pt x="7536815" y="2376171"/>
                </a:lnTo>
                <a:lnTo>
                  <a:pt x="7538402" y="2377122"/>
                </a:lnTo>
                <a:lnTo>
                  <a:pt x="7539672" y="2377758"/>
                </a:lnTo>
                <a:lnTo>
                  <a:pt x="7541260" y="2379027"/>
                </a:lnTo>
                <a:lnTo>
                  <a:pt x="7542530" y="2379980"/>
                </a:lnTo>
                <a:lnTo>
                  <a:pt x="7543482" y="2381567"/>
                </a:lnTo>
                <a:lnTo>
                  <a:pt x="7545388" y="2385061"/>
                </a:lnTo>
                <a:lnTo>
                  <a:pt x="7546975" y="2389188"/>
                </a:lnTo>
                <a:lnTo>
                  <a:pt x="7547610" y="2393633"/>
                </a:lnTo>
                <a:lnTo>
                  <a:pt x="7548562" y="2398395"/>
                </a:lnTo>
                <a:lnTo>
                  <a:pt x="7549832" y="2408556"/>
                </a:lnTo>
                <a:lnTo>
                  <a:pt x="7550785" y="2413635"/>
                </a:lnTo>
                <a:lnTo>
                  <a:pt x="7551420" y="2418080"/>
                </a:lnTo>
                <a:lnTo>
                  <a:pt x="7552690" y="2422525"/>
                </a:lnTo>
                <a:lnTo>
                  <a:pt x="7554595" y="2426336"/>
                </a:lnTo>
                <a:lnTo>
                  <a:pt x="7558405" y="2424430"/>
                </a:lnTo>
                <a:lnTo>
                  <a:pt x="7561580" y="2422525"/>
                </a:lnTo>
                <a:lnTo>
                  <a:pt x="7564755" y="2420938"/>
                </a:lnTo>
                <a:lnTo>
                  <a:pt x="7566978" y="2418398"/>
                </a:lnTo>
                <a:lnTo>
                  <a:pt x="7568882" y="2416493"/>
                </a:lnTo>
                <a:lnTo>
                  <a:pt x="7570788" y="2414588"/>
                </a:lnTo>
                <a:lnTo>
                  <a:pt x="7571740" y="2413000"/>
                </a:lnTo>
                <a:lnTo>
                  <a:pt x="7572692" y="2410460"/>
                </a:lnTo>
                <a:lnTo>
                  <a:pt x="7573328" y="2408556"/>
                </a:lnTo>
                <a:lnTo>
                  <a:pt x="7573328" y="2406333"/>
                </a:lnTo>
                <a:lnTo>
                  <a:pt x="7573328" y="2404110"/>
                </a:lnTo>
                <a:lnTo>
                  <a:pt x="7573328" y="2402205"/>
                </a:lnTo>
                <a:lnTo>
                  <a:pt x="7571740" y="2397760"/>
                </a:lnTo>
                <a:lnTo>
                  <a:pt x="7569835" y="2393315"/>
                </a:lnTo>
                <a:lnTo>
                  <a:pt x="7567295" y="2388235"/>
                </a:lnTo>
                <a:lnTo>
                  <a:pt x="7564438" y="2383790"/>
                </a:lnTo>
                <a:lnTo>
                  <a:pt x="7557770" y="2373630"/>
                </a:lnTo>
                <a:lnTo>
                  <a:pt x="7555230" y="2368232"/>
                </a:lnTo>
                <a:lnTo>
                  <a:pt x="7552690" y="2363152"/>
                </a:lnTo>
                <a:lnTo>
                  <a:pt x="7550785" y="2357438"/>
                </a:lnTo>
                <a:lnTo>
                  <a:pt x="7549832" y="2354263"/>
                </a:lnTo>
                <a:lnTo>
                  <a:pt x="7549198" y="2351405"/>
                </a:lnTo>
                <a:lnTo>
                  <a:pt x="7555230" y="2351723"/>
                </a:lnTo>
                <a:lnTo>
                  <a:pt x="7560628" y="2352357"/>
                </a:lnTo>
                <a:lnTo>
                  <a:pt x="7565390" y="2353628"/>
                </a:lnTo>
                <a:lnTo>
                  <a:pt x="7569835" y="2354898"/>
                </a:lnTo>
                <a:lnTo>
                  <a:pt x="7573645" y="2356803"/>
                </a:lnTo>
                <a:lnTo>
                  <a:pt x="7577138" y="2358390"/>
                </a:lnTo>
                <a:lnTo>
                  <a:pt x="7579995" y="2360930"/>
                </a:lnTo>
                <a:lnTo>
                  <a:pt x="7582852" y="2363470"/>
                </a:lnTo>
                <a:lnTo>
                  <a:pt x="7585075" y="2366010"/>
                </a:lnTo>
                <a:lnTo>
                  <a:pt x="7587298" y="2369185"/>
                </a:lnTo>
                <a:lnTo>
                  <a:pt x="7588885" y="2372360"/>
                </a:lnTo>
                <a:lnTo>
                  <a:pt x="7590472" y="2375853"/>
                </a:lnTo>
                <a:lnTo>
                  <a:pt x="7591108" y="2379663"/>
                </a:lnTo>
                <a:lnTo>
                  <a:pt x="7592060" y="2383790"/>
                </a:lnTo>
                <a:lnTo>
                  <a:pt x="7593330" y="2392045"/>
                </a:lnTo>
                <a:lnTo>
                  <a:pt x="7593965" y="2400935"/>
                </a:lnTo>
                <a:lnTo>
                  <a:pt x="7594600" y="2410143"/>
                </a:lnTo>
                <a:lnTo>
                  <a:pt x="7594918" y="2430146"/>
                </a:lnTo>
                <a:lnTo>
                  <a:pt x="7595552" y="2439988"/>
                </a:lnTo>
                <a:lnTo>
                  <a:pt x="7596822" y="2450148"/>
                </a:lnTo>
                <a:lnTo>
                  <a:pt x="7597458" y="2455546"/>
                </a:lnTo>
                <a:lnTo>
                  <a:pt x="7598728" y="2460308"/>
                </a:lnTo>
                <a:lnTo>
                  <a:pt x="7599998" y="2465388"/>
                </a:lnTo>
                <a:lnTo>
                  <a:pt x="7601585" y="2470151"/>
                </a:lnTo>
                <a:lnTo>
                  <a:pt x="7598728" y="2470151"/>
                </a:lnTo>
                <a:lnTo>
                  <a:pt x="7595870" y="2469515"/>
                </a:lnTo>
                <a:lnTo>
                  <a:pt x="7593330" y="2468563"/>
                </a:lnTo>
                <a:lnTo>
                  <a:pt x="7591108" y="2467928"/>
                </a:lnTo>
                <a:lnTo>
                  <a:pt x="7586662" y="2465705"/>
                </a:lnTo>
                <a:lnTo>
                  <a:pt x="7581900" y="2463165"/>
                </a:lnTo>
                <a:lnTo>
                  <a:pt x="7577455" y="2460308"/>
                </a:lnTo>
                <a:lnTo>
                  <a:pt x="7573010" y="2458404"/>
                </a:lnTo>
                <a:lnTo>
                  <a:pt x="7570470" y="2457768"/>
                </a:lnTo>
                <a:lnTo>
                  <a:pt x="7567612" y="2457450"/>
                </a:lnTo>
                <a:lnTo>
                  <a:pt x="7564755" y="2457133"/>
                </a:lnTo>
                <a:lnTo>
                  <a:pt x="7561580" y="2457133"/>
                </a:lnTo>
                <a:lnTo>
                  <a:pt x="7564755" y="2462531"/>
                </a:lnTo>
                <a:lnTo>
                  <a:pt x="7566978" y="2468245"/>
                </a:lnTo>
                <a:lnTo>
                  <a:pt x="7568882" y="2473326"/>
                </a:lnTo>
                <a:lnTo>
                  <a:pt x="7570470" y="2478087"/>
                </a:lnTo>
                <a:lnTo>
                  <a:pt x="7571422" y="2483168"/>
                </a:lnTo>
                <a:lnTo>
                  <a:pt x="7571740" y="2487296"/>
                </a:lnTo>
                <a:lnTo>
                  <a:pt x="7572375" y="2491423"/>
                </a:lnTo>
                <a:lnTo>
                  <a:pt x="7571740" y="2495550"/>
                </a:lnTo>
                <a:lnTo>
                  <a:pt x="7571422" y="2499361"/>
                </a:lnTo>
                <a:lnTo>
                  <a:pt x="7570788" y="2502536"/>
                </a:lnTo>
                <a:lnTo>
                  <a:pt x="7569200" y="2506029"/>
                </a:lnTo>
                <a:lnTo>
                  <a:pt x="7567930" y="2509521"/>
                </a:lnTo>
                <a:lnTo>
                  <a:pt x="7566025" y="2512378"/>
                </a:lnTo>
                <a:lnTo>
                  <a:pt x="7564438" y="2515553"/>
                </a:lnTo>
                <a:lnTo>
                  <a:pt x="7559675" y="2520633"/>
                </a:lnTo>
                <a:lnTo>
                  <a:pt x="7554595" y="2526031"/>
                </a:lnTo>
                <a:lnTo>
                  <a:pt x="7548880" y="2530793"/>
                </a:lnTo>
                <a:lnTo>
                  <a:pt x="7537132" y="2540319"/>
                </a:lnTo>
                <a:lnTo>
                  <a:pt x="7531100" y="2544763"/>
                </a:lnTo>
                <a:lnTo>
                  <a:pt x="7525702" y="2549843"/>
                </a:lnTo>
                <a:lnTo>
                  <a:pt x="7520622" y="2554924"/>
                </a:lnTo>
                <a:lnTo>
                  <a:pt x="7518400" y="2557781"/>
                </a:lnTo>
                <a:lnTo>
                  <a:pt x="7516495" y="2560320"/>
                </a:lnTo>
                <a:lnTo>
                  <a:pt x="7517765" y="2562860"/>
                </a:lnTo>
                <a:lnTo>
                  <a:pt x="7520305" y="2564766"/>
                </a:lnTo>
                <a:lnTo>
                  <a:pt x="7525068" y="2568575"/>
                </a:lnTo>
                <a:lnTo>
                  <a:pt x="7527290" y="2570163"/>
                </a:lnTo>
                <a:lnTo>
                  <a:pt x="7529195" y="2572386"/>
                </a:lnTo>
                <a:lnTo>
                  <a:pt x="7531100" y="2574925"/>
                </a:lnTo>
                <a:lnTo>
                  <a:pt x="7531418" y="2576513"/>
                </a:lnTo>
                <a:lnTo>
                  <a:pt x="7531735" y="2578418"/>
                </a:lnTo>
                <a:lnTo>
                  <a:pt x="7538720" y="2574291"/>
                </a:lnTo>
                <a:lnTo>
                  <a:pt x="7544752" y="2569845"/>
                </a:lnTo>
                <a:lnTo>
                  <a:pt x="7550785" y="2565401"/>
                </a:lnTo>
                <a:lnTo>
                  <a:pt x="7556500" y="2560638"/>
                </a:lnTo>
                <a:lnTo>
                  <a:pt x="7567612" y="2550796"/>
                </a:lnTo>
                <a:lnTo>
                  <a:pt x="7578725" y="2540953"/>
                </a:lnTo>
                <a:lnTo>
                  <a:pt x="7584440" y="2536190"/>
                </a:lnTo>
                <a:lnTo>
                  <a:pt x="7590472" y="2531429"/>
                </a:lnTo>
                <a:lnTo>
                  <a:pt x="7596505" y="2526666"/>
                </a:lnTo>
                <a:lnTo>
                  <a:pt x="7602855" y="2522539"/>
                </a:lnTo>
                <a:lnTo>
                  <a:pt x="7609522" y="2518411"/>
                </a:lnTo>
                <a:lnTo>
                  <a:pt x="7617142" y="2514284"/>
                </a:lnTo>
                <a:lnTo>
                  <a:pt x="7625080" y="2510791"/>
                </a:lnTo>
                <a:lnTo>
                  <a:pt x="7633335" y="2507616"/>
                </a:lnTo>
                <a:lnTo>
                  <a:pt x="7631112" y="2516506"/>
                </a:lnTo>
                <a:lnTo>
                  <a:pt x="7629525" y="2521268"/>
                </a:lnTo>
                <a:lnTo>
                  <a:pt x="7627620" y="2525396"/>
                </a:lnTo>
                <a:lnTo>
                  <a:pt x="7625715" y="2529524"/>
                </a:lnTo>
                <a:lnTo>
                  <a:pt x="7623492" y="2533651"/>
                </a:lnTo>
                <a:lnTo>
                  <a:pt x="7620952" y="2537460"/>
                </a:lnTo>
                <a:lnTo>
                  <a:pt x="7618095" y="2540636"/>
                </a:lnTo>
                <a:lnTo>
                  <a:pt x="7614920" y="2544128"/>
                </a:lnTo>
                <a:lnTo>
                  <a:pt x="7611110" y="2547621"/>
                </a:lnTo>
                <a:lnTo>
                  <a:pt x="7606982" y="2550161"/>
                </a:lnTo>
                <a:lnTo>
                  <a:pt x="7602538" y="2552700"/>
                </a:lnTo>
                <a:lnTo>
                  <a:pt x="7597458" y="2554924"/>
                </a:lnTo>
                <a:lnTo>
                  <a:pt x="7591742" y="2556828"/>
                </a:lnTo>
                <a:lnTo>
                  <a:pt x="7585710" y="2558733"/>
                </a:lnTo>
                <a:lnTo>
                  <a:pt x="7579360" y="2560003"/>
                </a:lnTo>
                <a:lnTo>
                  <a:pt x="7579360" y="2566036"/>
                </a:lnTo>
                <a:lnTo>
                  <a:pt x="7579995" y="2571433"/>
                </a:lnTo>
                <a:lnTo>
                  <a:pt x="7581265" y="2576195"/>
                </a:lnTo>
                <a:lnTo>
                  <a:pt x="7583170" y="2580323"/>
                </a:lnTo>
                <a:lnTo>
                  <a:pt x="7585075" y="2584133"/>
                </a:lnTo>
                <a:lnTo>
                  <a:pt x="7587615" y="2587626"/>
                </a:lnTo>
                <a:lnTo>
                  <a:pt x="7590472" y="2590483"/>
                </a:lnTo>
                <a:lnTo>
                  <a:pt x="7593330" y="2593023"/>
                </a:lnTo>
                <a:lnTo>
                  <a:pt x="7596822" y="2595562"/>
                </a:lnTo>
                <a:lnTo>
                  <a:pt x="7599998" y="2597786"/>
                </a:lnTo>
                <a:lnTo>
                  <a:pt x="7603808" y="2599056"/>
                </a:lnTo>
                <a:lnTo>
                  <a:pt x="7607935" y="2600960"/>
                </a:lnTo>
                <a:lnTo>
                  <a:pt x="7616190" y="2603818"/>
                </a:lnTo>
                <a:lnTo>
                  <a:pt x="7625080" y="2606041"/>
                </a:lnTo>
                <a:lnTo>
                  <a:pt x="7623492" y="2608898"/>
                </a:lnTo>
                <a:lnTo>
                  <a:pt x="7622222" y="2611755"/>
                </a:lnTo>
                <a:lnTo>
                  <a:pt x="7620635" y="2613978"/>
                </a:lnTo>
                <a:lnTo>
                  <a:pt x="7618730" y="2616200"/>
                </a:lnTo>
                <a:lnTo>
                  <a:pt x="7616190" y="2618422"/>
                </a:lnTo>
                <a:lnTo>
                  <a:pt x="7613650" y="2620327"/>
                </a:lnTo>
                <a:lnTo>
                  <a:pt x="7611110" y="2622233"/>
                </a:lnTo>
                <a:lnTo>
                  <a:pt x="7607935" y="2624138"/>
                </a:lnTo>
                <a:lnTo>
                  <a:pt x="7601585" y="2626995"/>
                </a:lnTo>
                <a:lnTo>
                  <a:pt x="7594600" y="2629853"/>
                </a:lnTo>
                <a:lnTo>
                  <a:pt x="7586980" y="2632075"/>
                </a:lnTo>
                <a:lnTo>
                  <a:pt x="7578725" y="2633980"/>
                </a:lnTo>
                <a:lnTo>
                  <a:pt x="7580630" y="2639060"/>
                </a:lnTo>
                <a:lnTo>
                  <a:pt x="7582852" y="2643187"/>
                </a:lnTo>
                <a:lnTo>
                  <a:pt x="7585075" y="2646680"/>
                </a:lnTo>
                <a:lnTo>
                  <a:pt x="7587298" y="2649220"/>
                </a:lnTo>
                <a:lnTo>
                  <a:pt x="7589838" y="2651760"/>
                </a:lnTo>
                <a:lnTo>
                  <a:pt x="7591742" y="2653030"/>
                </a:lnTo>
                <a:lnTo>
                  <a:pt x="7595870" y="2656523"/>
                </a:lnTo>
                <a:lnTo>
                  <a:pt x="7597458" y="2658427"/>
                </a:lnTo>
                <a:lnTo>
                  <a:pt x="7599045" y="2660650"/>
                </a:lnTo>
                <a:lnTo>
                  <a:pt x="7599680" y="2663825"/>
                </a:lnTo>
                <a:lnTo>
                  <a:pt x="7600632" y="2667317"/>
                </a:lnTo>
                <a:lnTo>
                  <a:pt x="7600632" y="2672080"/>
                </a:lnTo>
                <a:lnTo>
                  <a:pt x="7599998" y="2678113"/>
                </a:lnTo>
                <a:lnTo>
                  <a:pt x="7599045" y="2685097"/>
                </a:lnTo>
                <a:lnTo>
                  <a:pt x="7597458" y="2693988"/>
                </a:lnTo>
                <a:lnTo>
                  <a:pt x="7596505" y="2700655"/>
                </a:lnTo>
                <a:lnTo>
                  <a:pt x="7595235" y="2707957"/>
                </a:lnTo>
                <a:lnTo>
                  <a:pt x="7593965" y="2714625"/>
                </a:lnTo>
                <a:lnTo>
                  <a:pt x="7592695" y="2721293"/>
                </a:lnTo>
                <a:lnTo>
                  <a:pt x="7591742" y="2724785"/>
                </a:lnTo>
                <a:lnTo>
                  <a:pt x="7590472" y="2727325"/>
                </a:lnTo>
                <a:lnTo>
                  <a:pt x="7589202" y="2730183"/>
                </a:lnTo>
                <a:lnTo>
                  <a:pt x="7587298" y="2732722"/>
                </a:lnTo>
                <a:lnTo>
                  <a:pt x="7585392" y="2734628"/>
                </a:lnTo>
                <a:lnTo>
                  <a:pt x="7582852" y="2736215"/>
                </a:lnTo>
                <a:lnTo>
                  <a:pt x="7579995" y="2737168"/>
                </a:lnTo>
                <a:lnTo>
                  <a:pt x="7577138" y="2737485"/>
                </a:lnTo>
                <a:lnTo>
                  <a:pt x="7578408" y="2740978"/>
                </a:lnTo>
                <a:lnTo>
                  <a:pt x="7579678" y="2743517"/>
                </a:lnTo>
                <a:lnTo>
                  <a:pt x="7580948" y="2746058"/>
                </a:lnTo>
                <a:lnTo>
                  <a:pt x="7582535" y="2748281"/>
                </a:lnTo>
                <a:lnTo>
                  <a:pt x="7583805" y="2749550"/>
                </a:lnTo>
                <a:lnTo>
                  <a:pt x="7585392" y="2750820"/>
                </a:lnTo>
                <a:lnTo>
                  <a:pt x="7586980" y="2751455"/>
                </a:lnTo>
                <a:lnTo>
                  <a:pt x="7588885" y="2752408"/>
                </a:lnTo>
                <a:lnTo>
                  <a:pt x="7590472" y="2752726"/>
                </a:lnTo>
                <a:lnTo>
                  <a:pt x="7592060" y="2752726"/>
                </a:lnTo>
                <a:lnTo>
                  <a:pt x="7595552" y="2752726"/>
                </a:lnTo>
                <a:lnTo>
                  <a:pt x="7599680" y="2751455"/>
                </a:lnTo>
                <a:lnTo>
                  <a:pt x="7603490" y="2750503"/>
                </a:lnTo>
                <a:lnTo>
                  <a:pt x="7612062" y="2747328"/>
                </a:lnTo>
                <a:lnTo>
                  <a:pt x="7616825" y="2746376"/>
                </a:lnTo>
                <a:lnTo>
                  <a:pt x="7621270" y="2745423"/>
                </a:lnTo>
                <a:lnTo>
                  <a:pt x="7626032" y="2746058"/>
                </a:lnTo>
                <a:lnTo>
                  <a:pt x="7628255" y="2746376"/>
                </a:lnTo>
                <a:lnTo>
                  <a:pt x="7631112" y="2746693"/>
                </a:lnTo>
                <a:lnTo>
                  <a:pt x="7633335" y="2747645"/>
                </a:lnTo>
                <a:lnTo>
                  <a:pt x="7635875" y="2748915"/>
                </a:lnTo>
                <a:lnTo>
                  <a:pt x="7638732" y="2750503"/>
                </a:lnTo>
                <a:lnTo>
                  <a:pt x="7640955" y="2752408"/>
                </a:lnTo>
                <a:lnTo>
                  <a:pt x="7637780" y="2720975"/>
                </a:lnTo>
                <a:lnTo>
                  <a:pt x="7640002" y="2722245"/>
                </a:lnTo>
                <a:lnTo>
                  <a:pt x="7641908" y="2723197"/>
                </a:lnTo>
                <a:lnTo>
                  <a:pt x="7643812" y="2724785"/>
                </a:lnTo>
                <a:lnTo>
                  <a:pt x="7645400" y="2726690"/>
                </a:lnTo>
                <a:lnTo>
                  <a:pt x="7646988" y="2728595"/>
                </a:lnTo>
                <a:lnTo>
                  <a:pt x="7648258" y="2730818"/>
                </a:lnTo>
                <a:lnTo>
                  <a:pt x="7649210" y="2733358"/>
                </a:lnTo>
                <a:lnTo>
                  <a:pt x="7649845" y="2736215"/>
                </a:lnTo>
                <a:lnTo>
                  <a:pt x="7651115" y="2741612"/>
                </a:lnTo>
                <a:lnTo>
                  <a:pt x="7651432" y="2748281"/>
                </a:lnTo>
                <a:lnTo>
                  <a:pt x="7650798" y="2754313"/>
                </a:lnTo>
                <a:lnTo>
                  <a:pt x="7649210" y="2760663"/>
                </a:lnTo>
                <a:lnTo>
                  <a:pt x="7648258" y="2763520"/>
                </a:lnTo>
                <a:lnTo>
                  <a:pt x="7646988" y="2766695"/>
                </a:lnTo>
                <a:lnTo>
                  <a:pt x="7645718" y="2769553"/>
                </a:lnTo>
                <a:lnTo>
                  <a:pt x="7643812" y="2772411"/>
                </a:lnTo>
                <a:lnTo>
                  <a:pt x="7641908" y="2774950"/>
                </a:lnTo>
                <a:lnTo>
                  <a:pt x="7640002" y="2777490"/>
                </a:lnTo>
                <a:lnTo>
                  <a:pt x="7637462" y="2779713"/>
                </a:lnTo>
                <a:lnTo>
                  <a:pt x="7635240" y="2781618"/>
                </a:lnTo>
                <a:lnTo>
                  <a:pt x="7632065" y="2783523"/>
                </a:lnTo>
                <a:lnTo>
                  <a:pt x="7629208" y="2785111"/>
                </a:lnTo>
                <a:lnTo>
                  <a:pt x="7626032" y="2786380"/>
                </a:lnTo>
                <a:lnTo>
                  <a:pt x="7622858" y="2787015"/>
                </a:lnTo>
                <a:lnTo>
                  <a:pt x="7619048" y="2787333"/>
                </a:lnTo>
                <a:lnTo>
                  <a:pt x="7615238" y="2787650"/>
                </a:lnTo>
                <a:lnTo>
                  <a:pt x="7611110" y="2787333"/>
                </a:lnTo>
                <a:lnTo>
                  <a:pt x="7606982" y="2786698"/>
                </a:lnTo>
                <a:lnTo>
                  <a:pt x="7608888" y="2794952"/>
                </a:lnTo>
                <a:lnTo>
                  <a:pt x="7609840" y="2802572"/>
                </a:lnTo>
                <a:lnTo>
                  <a:pt x="7610158" y="2809557"/>
                </a:lnTo>
                <a:lnTo>
                  <a:pt x="7609840" y="2816225"/>
                </a:lnTo>
                <a:lnTo>
                  <a:pt x="7609522" y="2822575"/>
                </a:lnTo>
                <a:lnTo>
                  <a:pt x="7608570" y="2828608"/>
                </a:lnTo>
                <a:lnTo>
                  <a:pt x="7606982" y="2834323"/>
                </a:lnTo>
                <a:lnTo>
                  <a:pt x="7605395" y="2839721"/>
                </a:lnTo>
                <a:lnTo>
                  <a:pt x="7602538" y="2851150"/>
                </a:lnTo>
                <a:lnTo>
                  <a:pt x="7600950" y="2857183"/>
                </a:lnTo>
                <a:lnTo>
                  <a:pt x="7599680" y="2862898"/>
                </a:lnTo>
                <a:lnTo>
                  <a:pt x="7598728" y="2869248"/>
                </a:lnTo>
                <a:lnTo>
                  <a:pt x="7598092" y="2875598"/>
                </a:lnTo>
                <a:lnTo>
                  <a:pt x="7598728" y="2882583"/>
                </a:lnTo>
                <a:lnTo>
                  <a:pt x="7599045" y="2889568"/>
                </a:lnTo>
                <a:lnTo>
                  <a:pt x="7601268" y="2887345"/>
                </a:lnTo>
                <a:lnTo>
                  <a:pt x="7603490" y="2884488"/>
                </a:lnTo>
                <a:lnTo>
                  <a:pt x="7605395" y="2881313"/>
                </a:lnTo>
                <a:lnTo>
                  <a:pt x="7607300" y="2877821"/>
                </a:lnTo>
                <a:lnTo>
                  <a:pt x="7610158" y="2870518"/>
                </a:lnTo>
                <a:lnTo>
                  <a:pt x="7613332" y="2861945"/>
                </a:lnTo>
                <a:lnTo>
                  <a:pt x="7619365" y="2844800"/>
                </a:lnTo>
                <a:lnTo>
                  <a:pt x="7621905" y="2835910"/>
                </a:lnTo>
                <a:lnTo>
                  <a:pt x="7625080" y="2827655"/>
                </a:lnTo>
                <a:lnTo>
                  <a:pt x="7628255" y="2819718"/>
                </a:lnTo>
                <a:lnTo>
                  <a:pt x="7630160" y="2816543"/>
                </a:lnTo>
                <a:lnTo>
                  <a:pt x="7632065" y="2813050"/>
                </a:lnTo>
                <a:lnTo>
                  <a:pt x="7634288" y="2810193"/>
                </a:lnTo>
                <a:lnTo>
                  <a:pt x="7636828" y="2807018"/>
                </a:lnTo>
                <a:lnTo>
                  <a:pt x="7639050" y="2804795"/>
                </a:lnTo>
                <a:lnTo>
                  <a:pt x="7641590" y="2802572"/>
                </a:lnTo>
                <a:lnTo>
                  <a:pt x="7644130" y="2800985"/>
                </a:lnTo>
                <a:lnTo>
                  <a:pt x="7647305" y="2799715"/>
                </a:lnTo>
                <a:lnTo>
                  <a:pt x="7650162" y="2798763"/>
                </a:lnTo>
                <a:lnTo>
                  <a:pt x="7653655" y="2798763"/>
                </a:lnTo>
                <a:lnTo>
                  <a:pt x="7657465" y="2798763"/>
                </a:lnTo>
                <a:lnTo>
                  <a:pt x="7661592" y="2799397"/>
                </a:lnTo>
                <a:lnTo>
                  <a:pt x="7665720" y="2800668"/>
                </a:lnTo>
                <a:lnTo>
                  <a:pt x="7670165" y="2802890"/>
                </a:lnTo>
                <a:lnTo>
                  <a:pt x="7670165" y="2805430"/>
                </a:lnTo>
                <a:lnTo>
                  <a:pt x="7670165" y="2807653"/>
                </a:lnTo>
                <a:lnTo>
                  <a:pt x="7669848" y="2810193"/>
                </a:lnTo>
                <a:lnTo>
                  <a:pt x="7669530" y="2812415"/>
                </a:lnTo>
                <a:lnTo>
                  <a:pt x="7667942" y="2816543"/>
                </a:lnTo>
                <a:lnTo>
                  <a:pt x="7665720" y="2819718"/>
                </a:lnTo>
                <a:lnTo>
                  <a:pt x="7663180" y="2822892"/>
                </a:lnTo>
                <a:lnTo>
                  <a:pt x="7660005" y="2825433"/>
                </a:lnTo>
                <a:lnTo>
                  <a:pt x="7657148" y="2828290"/>
                </a:lnTo>
                <a:lnTo>
                  <a:pt x="7653338" y="2830831"/>
                </a:lnTo>
                <a:lnTo>
                  <a:pt x="7646670" y="2835593"/>
                </a:lnTo>
                <a:lnTo>
                  <a:pt x="7643495" y="2838450"/>
                </a:lnTo>
                <a:lnTo>
                  <a:pt x="7640638" y="2841308"/>
                </a:lnTo>
                <a:lnTo>
                  <a:pt x="7638098" y="2844483"/>
                </a:lnTo>
                <a:lnTo>
                  <a:pt x="7636192" y="2847975"/>
                </a:lnTo>
                <a:lnTo>
                  <a:pt x="7635875" y="2849880"/>
                </a:lnTo>
                <a:lnTo>
                  <a:pt x="7635558" y="2852420"/>
                </a:lnTo>
                <a:lnTo>
                  <a:pt x="7635240" y="2854643"/>
                </a:lnTo>
                <a:lnTo>
                  <a:pt x="7635240" y="2857183"/>
                </a:lnTo>
                <a:lnTo>
                  <a:pt x="7636828" y="2859723"/>
                </a:lnTo>
                <a:lnTo>
                  <a:pt x="7638098" y="2862580"/>
                </a:lnTo>
                <a:lnTo>
                  <a:pt x="7642860" y="2866390"/>
                </a:lnTo>
                <a:lnTo>
                  <a:pt x="7645082" y="2868613"/>
                </a:lnTo>
                <a:lnTo>
                  <a:pt x="7646670" y="2870835"/>
                </a:lnTo>
                <a:lnTo>
                  <a:pt x="7647940" y="2873693"/>
                </a:lnTo>
                <a:lnTo>
                  <a:pt x="7648258" y="2875280"/>
                </a:lnTo>
                <a:lnTo>
                  <a:pt x="7648258" y="2877185"/>
                </a:lnTo>
                <a:lnTo>
                  <a:pt x="7652702" y="2877185"/>
                </a:lnTo>
                <a:lnTo>
                  <a:pt x="7655878" y="2876868"/>
                </a:lnTo>
                <a:lnTo>
                  <a:pt x="7659370" y="2875915"/>
                </a:lnTo>
                <a:lnTo>
                  <a:pt x="7662228" y="2875280"/>
                </a:lnTo>
                <a:lnTo>
                  <a:pt x="7667625" y="2873057"/>
                </a:lnTo>
                <a:lnTo>
                  <a:pt x="7672388" y="2870518"/>
                </a:lnTo>
                <a:lnTo>
                  <a:pt x="7677785" y="2867978"/>
                </a:lnTo>
                <a:lnTo>
                  <a:pt x="7683182" y="2865755"/>
                </a:lnTo>
                <a:lnTo>
                  <a:pt x="7686358" y="2865120"/>
                </a:lnTo>
                <a:lnTo>
                  <a:pt x="7689850" y="2864803"/>
                </a:lnTo>
                <a:lnTo>
                  <a:pt x="7693660" y="2864485"/>
                </a:lnTo>
                <a:lnTo>
                  <a:pt x="7697788" y="2864485"/>
                </a:lnTo>
                <a:lnTo>
                  <a:pt x="7698422" y="2860675"/>
                </a:lnTo>
                <a:lnTo>
                  <a:pt x="7698422" y="2856865"/>
                </a:lnTo>
                <a:lnTo>
                  <a:pt x="7698422" y="2853373"/>
                </a:lnTo>
                <a:lnTo>
                  <a:pt x="7698105" y="2850515"/>
                </a:lnTo>
                <a:lnTo>
                  <a:pt x="7697470" y="2847658"/>
                </a:lnTo>
                <a:lnTo>
                  <a:pt x="7696200" y="2845118"/>
                </a:lnTo>
                <a:lnTo>
                  <a:pt x="7693978" y="2840673"/>
                </a:lnTo>
                <a:lnTo>
                  <a:pt x="7691120" y="2836545"/>
                </a:lnTo>
                <a:lnTo>
                  <a:pt x="7688262" y="2832418"/>
                </a:lnTo>
                <a:lnTo>
                  <a:pt x="7685722" y="2827655"/>
                </a:lnTo>
                <a:lnTo>
                  <a:pt x="7684452" y="2825433"/>
                </a:lnTo>
                <a:lnTo>
                  <a:pt x="7683500" y="2822892"/>
                </a:lnTo>
                <a:lnTo>
                  <a:pt x="7686358" y="2821305"/>
                </a:lnTo>
                <a:lnTo>
                  <a:pt x="7688898" y="2820353"/>
                </a:lnTo>
                <a:lnTo>
                  <a:pt x="7691438" y="2819401"/>
                </a:lnTo>
                <a:lnTo>
                  <a:pt x="7693660" y="2819401"/>
                </a:lnTo>
                <a:lnTo>
                  <a:pt x="7695565" y="2820353"/>
                </a:lnTo>
                <a:lnTo>
                  <a:pt x="7697470" y="2820988"/>
                </a:lnTo>
                <a:lnTo>
                  <a:pt x="7699058" y="2822575"/>
                </a:lnTo>
                <a:lnTo>
                  <a:pt x="7700328" y="2824480"/>
                </a:lnTo>
                <a:lnTo>
                  <a:pt x="7701598" y="2826385"/>
                </a:lnTo>
                <a:lnTo>
                  <a:pt x="7702550" y="2828925"/>
                </a:lnTo>
                <a:lnTo>
                  <a:pt x="7703820" y="2831782"/>
                </a:lnTo>
                <a:lnTo>
                  <a:pt x="7704455" y="2834958"/>
                </a:lnTo>
                <a:lnTo>
                  <a:pt x="7705408" y="2841625"/>
                </a:lnTo>
                <a:lnTo>
                  <a:pt x="7705725" y="2849562"/>
                </a:lnTo>
                <a:lnTo>
                  <a:pt x="7705408" y="2857500"/>
                </a:lnTo>
                <a:lnTo>
                  <a:pt x="7704455" y="2865755"/>
                </a:lnTo>
                <a:lnTo>
                  <a:pt x="7702550" y="2874645"/>
                </a:lnTo>
                <a:lnTo>
                  <a:pt x="7700962" y="2882583"/>
                </a:lnTo>
                <a:lnTo>
                  <a:pt x="7698105" y="2889886"/>
                </a:lnTo>
                <a:lnTo>
                  <a:pt x="7694930" y="2896870"/>
                </a:lnTo>
                <a:lnTo>
                  <a:pt x="7693342" y="2899728"/>
                </a:lnTo>
                <a:lnTo>
                  <a:pt x="7691120" y="2902585"/>
                </a:lnTo>
                <a:lnTo>
                  <a:pt x="7689215" y="2905125"/>
                </a:lnTo>
                <a:lnTo>
                  <a:pt x="7687310" y="2907030"/>
                </a:lnTo>
                <a:lnTo>
                  <a:pt x="7683182" y="2907348"/>
                </a:lnTo>
                <a:lnTo>
                  <a:pt x="7679372" y="2907348"/>
                </a:lnTo>
                <a:lnTo>
                  <a:pt x="7676198" y="2906713"/>
                </a:lnTo>
                <a:lnTo>
                  <a:pt x="7673340" y="2906078"/>
                </a:lnTo>
                <a:lnTo>
                  <a:pt x="7667625" y="2904491"/>
                </a:lnTo>
                <a:lnTo>
                  <a:pt x="7662228" y="2902585"/>
                </a:lnTo>
                <a:lnTo>
                  <a:pt x="7657148" y="2900045"/>
                </a:lnTo>
                <a:lnTo>
                  <a:pt x="7651432" y="2898775"/>
                </a:lnTo>
                <a:lnTo>
                  <a:pt x="7648258" y="2898458"/>
                </a:lnTo>
                <a:lnTo>
                  <a:pt x="7645082" y="2897822"/>
                </a:lnTo>
                <a:lnTo>
                  <a:pt x="7641272" y="2897822"/>
                </a:lnTo>
                <a:lnTo>
                  <a:pt x="7637145" y="2898775"/>
                </a:lnTo>
                <a:lnTo>
                  <a:pt x="7639050" y="2902585"/>
                </a:lnTo>
                <a:lnTo>
                  <a:pt x="7641272" y="2906078"/>
                </a:lnTo>
                <a:lnTo>
                  <a:pt x="7644765" y="2914650"/>
                </a:lnTo>
                <a:lnTo>
                  <a:pt x="7647622" y="2923223"/>
                </a:lnTo>
                <a:lnTo>
                  <a:pt x="7649845" y="2932113"/>
                </a:lnTo>
                <a:lnTo>
                  <a:pt x="7651432" y="2941638"/>
                </a:lnTo>
                <a:lnTo>
                  <a:pt x="7652068" y="2951163"/>
                </a:lnTo>
                <a:lnTo>
                  <a:pt x="7652068" y="2960688"/>
                </a:lnTo>
                <a:lnTo>
                  <a:pt x="7651115" y="2969578"/>
                </a:lnTo>
                <a:lnTo>
                  <a:pt x="7649528" y="2978785"/>
                </a:lnTo>
                <a:lnTo>
                  <a:pt x="7648258" y="2982913"/>
                </a:lnTo>
                <a:lnTo>
                  <a:pt x="7646988" y="2987040"/>
                </a:lnTo>
                <a:lnTo>
                  <a:pt x="7645400" y="2991168"/>
                </a:lnTo>
                <a:lnTo>
                  <a:pt x="7643495" y="2994978"/>
                </a:lnTo>
                <a:lnTo>
                  <a:pt x="7641590" y="2998788"/>
                </a:lnTo>
                <a:lnTo>
                  <a:pt x="7639368" y="3001963"/>
                </a:lnTo>
                <a:lnTo>
                  <a:pt x="7637145" y="3005455"/>
                </a:lnTo>
                <a:lnTo>
                  <a:pt x="7633970" y="3008313"/>
                </a:lnTo>
                <a:lnTo>
                  <a:pt x="7631430" y="3011488"/>
                </a:lnTo>
                <a:lnTo>
                  <a:pt x="7627938" y="3014028"/>
                </a:lnTo>
                <a:lnTo>
                  <a:pt x="7624762" y="3016250"/>
                </a:lnTo>
                <a:lnTo>
                  <a:pt x="7621270" y="3018473"/>
                </a:lnTo>
                <a:lnTo>
                  <a:pt x="7617460" y="3020378"/>
                </a:lnTo>
                <a:lnTo>
                  <a:pt x="7613332" y="3021966"/>
                </a:lnTo>
                <a:lnTo>
                  <a:pt x="7617460" y="3025141"/>
                </a:lnTo>
                <a:lnTo>
                  <a:pt x="7621588" y="3027363"/>
                </a:lnTo>
                <a:lnTo>
                  <a:pt x="7625715" y="3028315"/>
                </a:lnTo>
                <a:lnTo>
                  <a:pt x="7629525" y="3028950"/>
                </a:lnTo>
                <a:lnTo>
                  <a:pt x="7633652" y="3028315"/>
                </a:lnTo>
                <a:lnTo>
                  <a:pt x="7637462" y="3027363"/>
                </a:lnTo>
                <a:lnTo>
                  <a:pt x="7641590" y="3025775"/>
                </a:lnTo>
                <a:lnTo>
                  <a:pt x="7645400" y="3023553"/>
                </a:lnTo>
                <a:lnTo>
                  <a:pt x="7649210" y="3021330"/>
                </a:lnTo>
                <a:lnTo>
                  <a:pt x="7653020" y="3018155"/>
                </a:lnTo>
                <a:lnTo>
                  <a:pt x="7660322" y="3012441"/>
                </a:lnTo>
                <a:lnTo>
                  <a:pt x="7667942" y="3006407"/>
                </a:lnTo>
                <a:lnTo>
                  <a:pt x="7671752" y="3003868"/>
                </a:lnTo>
                <a:lnTo>
                  <a:pt x="7675562" y="3001328"/>
                </a:lnTo>
                <a:lnTo>
                  <a:pt x="7678420" y="3007043"/>
                </a:lnTo>
                <a:lnTo>
                  <a:pt x="7680325" y="3012123"/>
                </a:lnTo>
                <a:lnTo>
                  <a:pt x="7681912" y="3017520"/>
                </a:lnTo>
                <a:lnTo>
                  <a:pt x="7682230" y="3022918"/>
                </a:lnTo>
                <a:lnTo>
                  <a:pt x="7682865" y="3027997"/>
                </a:lnTo>
                <a:lnTo>
                  <a:pt x="7681912" y="3033396"/>
                </a:lnTo>
                <a:lnTo>
                  <a:pt x="7681278" y="3038157"/>
                </a:lnTo>
                <a:lnTo>
                  <a:pt x="7679690" y="3043556"/>
                </a:lnTo>
                <a:lnTo>
                  <a:pt x="7677785" y="3048952"/>
                </a:lnTo>
                <a:lnTo>
                  <a:pt x="7675880" y="3053716"/>
                </a:lnTo>
                <a:lnTo>
                  <a:pt x="7673340" y="3059112"/>
                </a:lnTo>
                <a:lnTo>
                  <a:pt x="7670800" y="3063875"/>
                </a:lnTo>
                <a:lnTo>
                  <a:pt x="7664768" y="3074353"/>
                </a:lnTo>
                <a:lnTo>
                  <a:pt x="7658735" y="3084513"/>
                </a:lnTo>
                <a:lnTo>
                  <a:pt x="7652068" y="3095308"/>
                </a:lnTo>
                <a:lnTo>
                  <a:pt x="7646670" y="3105785"/>
                </a:lnTo>
                <a:lnTo>
                  <a:pt x="7643812" y="3111183"/>
                </a:lnTo>
                <a:lnTo>
                  <a:pt x="7641590" y="3116580"/>
                </a:lnTo>
                <a:lnTo>
                  <a:pt x="7639685" y="3122295"/>
                </a:lnTo>
                <a:lnTo>
                  <a:pt x="7638098" y="3127693"/>
                </a:lnTo>
                <a:lnTo>
                  <a:pt x="7637145" y="3133408"/>
                </a:lnTo>
                <a:lnTo>
                  <a:pt x="7636192" y="3139440"/>
                </a:lnTo>
                <a:lnTo>
                  <a:pt x="7635875" y="3144838"/>
                </a:lnTo>
                <a:lnTo>
                  <a:pt x="7636192" y="3150871"/>
                </a:lnTo>
                <a:lnTo>
                  <a:pt x="7637462" y="3156903"/>
                </a:lnTo>
                <a:lnTo>
                  <a:pt x="7639050" y="3162935"/>
                </a:lnTo>
                <a:lnTo>
                  <a:pt x="7641590" y="3169602"/>
                </a:lnTo>
                <a:lnTo>
                  <a:pt x="7644765" y="3175635"/>
                </a:lnTo>
                <a:lnTo>
                  <a:pt x="7645400" y="3178493"/>
                </a:lnTo>
                <a:lnTo>
                  <a:pt x="7645400" y="3181032"/>
                </a:lnTo>
                <a:lnTo>
                  <a:pt x="7645400" y="3183573"/>
                </a:lnTo>
                <a:lnTo>
                  <a:pt x="7645082" y="3185477"/>
                </a:lnTo>
                <a:lnTo>
                  <a:pt x="7644130" y="3187065"/>
                </a:lnTo>
                <a:lnTo>
                  <a:pt x="7643495" y="3188652"/>
                </a:lnTo>
                <a:lnTo>
                  <a:pt x="7642225" y="3189922"/>
                </a:lnTo>
                <a:lnTo>
                  <a:pt x="7641272" y="3191510"/>
                </a:lnTo>
                <a:lnTo>
                  <a:pt x="7638098" y="3193416"/>
                </a:lnTo>
                <a:lnTo>
                  <a:pt x="7634922" y="3194685"/>
                </a:lnTo>
                <a:lnTo>
                  <a:pt x="7627302" y="3197543"/>
                </a:lnTo>
                <a:lnTo>
                  <a:pt x="7623810" y="3198495"/>
                </a:lnTo>
                <a:lnTo>
                  <a:pt x="7620635" y="3200400"/>
                </a:lnTo>
                <a:lnTo>
                  <a:pt x="7617460" y="3202306"/>
                </a:lnTo>
                <a:lnTo>
                  <a:pt x="7616190" y="3203575"/>
                </a:lnTo>
                <a:lnTo>
                  <a:pt x="7615238" y="3204845"/>
                </a:lnTo>
                <a:lnTo>
                  <a:pt x="7614602" y="3206432"/>
                </a:lnTo>
                <a:lnTo>
                  <a:pt x="7613650" y="3208338"/>
                </a:lnTo>
                <a:lnTo>
                  <a:pt x="7613332" y="3210243"/>
                </a:lnTo>
                <a:lnTo>
                  <a:pt x="7613332" y="3212466"/>
                </a:lnTo>
                <a:lnTo>
                  <a:pt x="7613332" y="3215005"/>
                </a:lnTo>
                <a:lnTo>
                  <a:pt x="7613968" y="3217862"/>
                </a:lnTo>
                <a:lnTo>
                  <a:pt x="7614920" y="3221038"/>
                </a:lnTo>
                <a:lnTo>
                  <a:pt x="7615872" y="3224530"/>
                </a:lnTo>
                <a:lnTo>
                  <a:pt x="7614920" y="3227070"/>
                </a:lnTo>
                <a:lnTo>
                  <a:pt x="7613968" y="3229928"/>
                </a:lnTo>
                <a:lnTo>
                  <a:pt x="7613650" y="3232468"/>
                </a:lnTo>
                <a:lnTo>
                  <a:pt x="7613650" y="3234690"/>
                </a:lnTo>
                <a:lnTo>
                  <a:pt x="7613650" y="3236595"/>
                </a:lnTo>
                <a:lnTo>
                  <a:pt x="7613968" y="3238500"/>
                </a:lnTo>
                <a:lnTo>
                  <a:pt x="7614602" y="3240088"/>
                </a:lnTo>
                <a:lnTo>
                  <a:pt x="7615238" y="3241993"/>
                </a:lnTo>
                <a:lnTo>
                  <a:pt x="7617460" y="3244532"/>
                </a:lnTo>
                <a:lnTo>
                  <a:pt x="7620000" y="3246755"/>
                </a:lnTo>
                <a:lnTo>
                  <a:pt x="7623175" y="3248660"/>
                </a:lnTo>
                <a:lnTo>
                  <a:pt x="7626668" y="3250565"/>
                </a:lnTo>
                <a:lnTo>
                  <a:pt x="7633970" y="3253740"/>
                </a:lnTo>
                <a:lnTo>
                  <a:pt x="7637780" y="3255645"/>
                </a:lnTo>
                <a:lnTo>
                  <a:pt x="7641272" y="3257233"/>
                </a:lnTo>
                <a:lnTo>
                  <a:pt x="7644130" y="3259138"/>
                </a:lnTo>
                <a:lnTo>
                  <a:pt x="7646988" y="3261995"/>
                </a:lnTo>
                <a:lnTo>
                  <a:pt x="7647940" y="3262947"/>
                </a:lnTo>
                <a:lnTo>
                  <a:pt x="7648892" y="3264534"/>
                </a:lnTo>
                <a:lnTo>
                  <a:pt x="7649528" y="3266440"/>
                </a:lnTo>
                <a:lnTo>
                  <a:pt x="7649845" y="3268028"/>
                </a:lnTo>
                <a:lnTo>
                  <a:pt x="7645082" y="3276600"/>
                </a:lnTo>
                <a:lnTo>
                  <a:pt x="7640955" y="3284855"/>
                </a:lnTo>
                <a:lnTo>
                  <a:pt x="7637780" y="3292793"/>
                </a:lnTo>
                <a:lnTo>
                  <a:pt x="7635240" y="3300413"/>
                </a:lnTo>
                <a:lnTo>
                  <a:pt x="7633018" y="3308032"/>
                </a:lnTo>
                <a:lnTo>
                  <a:pt x="7631430" y="3314700"/>
                </a:lnTo>
                <a:lnTo>
                  <a:pt x="7628255" y="3328353"/>
                </a:lnTo>
                <a:lnTo>
                  <a:pt x="7626668" y="3334702"/>
                </a:lnTo>
                <a:lnTo>
                  <a:pt x="7624762" y="3340734"/>
                </a:lnTo>
                <a:lnTo>
                  <a:pt x="7622222" y="3346767"/>
                </a:lnTo>
                <a:lnTo>
                  <a:pt x="7619682" y="3352482"/>
                </a:lnTo>
                <a:lnTo>
                  <a:pt x="7615872" y="3358197"/>
                </a:lnTo>
                <a:lnTo>
                  <a:pt x="7611745" y="3363595"/>
                </a:lnTo>
                <a:lnTo>
                  <a:pt x="7606665" y="3368992"/>
                </a:lnTo>
                <a:lnTo>
                  <a:pt x="7599680" y="3374390"/>
                </a:lnTo>
                <a:lnTo>
                  <a:pt x="7601268" y="3376294"/>
                </a:lnTo>
                <a:lnTo>
                  <a:pt x="7602855" y="3378200"/>
                </a:lnTo>
                <a:lnTo>
                  <a:pt x="7606982" y="3381375"/>
                </a:lnTo>
                <a:lnTo>
                  <a:pt x="7611110" y="3384550"/>
                </a:lnTo>
                <a:lnTo>
                  <a:pt x="7615238" y="3387407"/>
                </a:lnTo>
                <a:lnTo>
                  <a:pt x="7616825" y="3389312"/>
                </a:lnTo>
                <a:lnTo>
                  <a:pt x="7618730" y="3391217"/>
                </a:lnTo>
                <a:lnTo>
                  <a:pt x="7619682" y="3393123"/>
                </a:lnTo>
                <a:lnTo>
                  <a:pt x="7620952" y="3395344"/>
                </a:lnTo>
                <a:lnTo>
                  <a:pt x="7621588" y="3398202"/>
                </a:lnTo>
                <a:lnTo>
                  <a:pt x="7621588" y="3400742"/>
                </a:lnTo>
                <a:lnTo>
                  <a:pt x="7621270" y="3403600"/>
                </a:lnTo>
                <a:lnTo>
                  <a:pt x="7620635" y="3407092"/>
                </a:lnTo>
                <a:lnTo>
                  <a:pt x="7622858" y="3409632"/>
                </a:lnTo>
                <a:lnTo>
                  <a:pt x="7625080" y="3412490"/>
                </a:lnTo>
                <a:lnTo>
                  <a:pt x="7627938" y="3414712"/>
                </a:lnTo>
                <a:lnTo>
                  <a:pt x="7631112" y="3416935"/>
                </a:lnTo>
                <a:lnTo>
                  <a:pt x="7637780" y="3420744"/>
                </a:lnTo>
                <a:lnTo>
                  <a:pt x="7645082" y="3424554"/>
                </a:lnTo>
                <a:lnTo>
                  <a:pt x="7651750" y="3428682"/>
                </a:lnTo>
                <a:lnTo>
                  <a:pt x="7654925" y="3430587"/>
                </a:lnTo>
                <a:lnTo>
                  <a:pt x="7657782" y="3432809"/>
                </a:lnTo>
                <a:lnTo>
                  <a:pt x="7660322" y="3435349"/>
                </a:lnTo>
                <a:lnTo>
                  <a:pt x="7662862" y="3438207"/>
                </a:lnTo>
                <a:lnTo>
                  <a:pt x="7664132" y="3441064"/>
                </a:lnTo>
                <a:lnTo>
                  <a:pt x="7665720" y="3444557"/>
                </a:lnTo>
                <a:lnTo>
                  <a:pt x="7671752" y="3441382"/>
                </a:lnTo>
                <a:lnTo>
                  <a:pt x="7674292" y="3440747"/>
                </a:lnTo>
                <a:lnTo>
                  <a:pt x="7676832" y="3439794"/>
                </a:lnTo>
                <a:lnTo>
                  <a:pt x="7679372" y="3439477"/>
                </a:lnTo>
                <a:lnTo>
                  <a:pt x="7681278" y="3439477"/>
                </a:lnTo>
                <a:lnTo>
                  <a:pt x="7683182" y="3439794"/>
                </a:lnTo>
                <a:lnTo>
                  <a:pt x="7684452" y="3440747"/>
                </a:lnTo>
                <a:lnTo>
                  <a:pt x="7686040" y="3441699"/>
                </a:lnTo>
                <a:lnTo>
                  <a:pt x="7687310" y="3442969"/>
                </a:lnTo>
                <a:lnTo>
                  <a:pt x="7688262" y="3444874"/>
                </a:lnTo>
                <a:lnTo>
                  <a:pt x="7689215" y="3446779"/>
                </a:lnTo>
                <a:lnTo>
                  <a:pt x="7689532" y="3449002"/>
                </a:lnTo>
                <a:lnTo>
                  <a:pt x="7689532" y="3451542"/>
                </a:lnTo>
                <a:lnTo>
                  <a:pt x="7689532" y="3454717"/>
                </a:lnTo>
                <a:lnTo>
                  <a:pt x="7688898" y="3457892"/>
                </a:lnTo>
                <a:lnTo>
                  <a:pt x="7681912" y="3457257"/>
                </a:lnTo>
                <a:lnTo>
                  <a:pt x="7675245" y="3455669"/>
                </a:lnTo>
                <a:lnTo>
                  <a:pt x="7668260" y="3453447"/>
                </a:lnTo>
                <a:lnTo>
                  <a:pt x="7661910" y="3451224"/>
                </a:lnTo>
                <a:lnTo>
                  <a:pt x="7649210" y="3446462"/>
                </a:lnTo>
                <a:lnTo>
                  <a:pt x="7643178" y="3444239"/>
                </a:lnTo>
                <a:lnTo>
                  <a:pt x="7637462" y="3442334"/>
                </a:lnTo>
                <a:lnTo>
                  <a:pt x="7631748" y="3440429"/>
                </a:lnTo>
                <a:lnTo>
                  <a:pt x="7626668" y="3439477"/>
                </a:lnTo>
                <a:lnTo>
                  <a:pt x="7621588" y="3439159"/>
                </a:lnTo>
                <a:lnTo>
                  <a:pt x="7619048" y="3439477"/>
                </a:lnTo>
                <a:lnTo>
                  <a:pt x="7616825" y="3439794"/>
                </a:lnTo>
                <a:lnTo>
                  <a:pt x="7614602" y="3440747"/>
                </a:lnTo>
                <a:lnTo>
                  <a:pt x="7612698" y="3441699"/>
                </a:lnTo>
                <a:lnTo>
                  <a:pt x="7610158" y="3443287"/>
                </a:lnTo>
                <a:lnTo>
                  <a:pt x="7608570" y="3444874"/>
                </a:lnTo>
                <a:lnTo>
                  <a:pt x="7606665" y="3446779"/>
                </a:lnTo>
                <a:lnTo>
                  <a:pt x="7604760" y="3449319"/>
                </a:lnTo>
                <a:lnTo>
                  <a:pt x="7603172" y="3451859"/>
                </a:lnTo>
                <a:lnTo>
                  <a:pt x="7601585" y="3455352"/>
                </a:lnTo>
                <a:lnTo>
                  <a:pt x="7601585" y="3459479"/>
                </a:lnTo>
                <a:lnTo>
                  <a:pt x="7601902" y="3462337"/>
                </a:lnTo>
                <a:lnTo>
                  <a:pt x="7602855" y="3463289"/>
                </a:lnTo>
                <a:lnTo>
                  <a:pt x="7603172" y="3463924"/>
                </a:lnTo>
                <a:lnTo>
                  <a:pt x="7603808" y="3464559"/>
                </a:lnTo>
                <a:lnTo>
                  <a:pt x="7605078" y="3464877"/>
                </a:lnTo>
                <a:lnTo>
                  <a:pt x="7606982" y="3464877"/>
                </a:lnTo>
                <a:lnTo>
                  <a:pt x="7609522" y="3463924"/>
                </a:lnTo>
                <a:lnTo>
                  <a:pt x="7615872" y="3461702"/>
                </a:lnTo>
                <a:lnTo>
                  <a:pt x="7623492" y="3459162"/>
                </a:lnTo>
                <a:lnTo>
                  <a:pt x="7627620" y="3458527"/>
                </a:lnTo>
                <a:lnTo>
                  <a:pt x="7631748" y="3457574"/>
                </a:lnTo>
                <a:lnTo>
                  <a:pt x="7636192" y="3457574"/>
                </a:lnTo>
                <a:lnTo>
                  <a:pt x="7641272" y="3458527"/>
                </a:lnTo>
                <a:lnTo>
                  <a:pt x="7643495" y="3459162"/>
                </a:lnTo>
                <a:lnTo>
                  <a:pt x="7645718" y="3459797"/>
                </a:lnTo>
                <a:lnTo>
                  <a:pt x="7648258" y="3461067"/>
                </a:lnTo>
                <a:lnTo>
                  <a:pt x="7650798" y="3462654"/>
                </a:lnTo>
                <a:lnTo>
                  <a:pt x="7648258" y="3469639"/>
                </a:lnTo>
                <a:lnTo>
                  <a:pt x="7647305" y="3475989"/>
                </a:lnTo>
                <a:lnTo>
                  <a:pt x="7646670" y="3482974"/>
                </a:lnTo>
                <a:lnTo>
                  <a:pt x="7646670" y="3489324"/>
                </a:lnTo>
                <a:lnTo>
                  <a:pt x="7647305" y="3495357"/>
                </a:lnTo>
                <a:lnTo>
                  <a:pt x="7648258" y="3501389"/>
                </a:lnTo>
                <a:lnTo>
                  <a:pt x="7649528" y="3507422"/>
                </a:lnTo>
                <a:lnTo>
                  <a:pt x="7651432" y="3513137"/>
                </a:lnTo>
                <a:lnTo>
                  <a:pt x="7654925" y="3524567"/>
                </a:lnTo>
                <a:lnTo>
                  <a:pt x="7656195" y="3529964"/>
                </a:lnTo>
                <a:lnTo>
                  <a:pt x="7657465" y="3535362"/>
                </a:lnTo>
                <a:lnTo>
                  <a:pt x="7658735" y="3540759"/>
                </a:lnTo>
                <a:lnTo>
                  <a:pt x="7659370" y="3545839"/>
                </a:lnTo>
                <a:lnTo>
                  <a:pt x="7659370" y="3551237"/>
                </a:lnTo>
                <a:lnTo>
                  <a:pt x="7658735" y="3556634"/>
                </a:lnTo>
                <a:lnTo>
                  <a:pt x="7657782" y="3559809"/>
                </a:lnTo>
                <a:lnTo>
                  <a:pt x="7656830" y="3563302"/>
                </a:lnTo>
                <a:lnTo>
                  <a:pt x="7653972" y="3569652"/>
                </a:lnTo>
                <a:lnTo>
                  <a:pt x="7650798" y="3575684"/>
                </a:lnTo>
                <a:lnTo>
                  <a:pt x="7646988" y="3581717"/>
                </a:lnTo>
                <a:lnTo>
                  <a:pt x="7642860" y="3587432"/>
                </a:lnTo>
                <a:lnTo>
                  <a:pt x="7638098" y="3592829"/>
                </a:lnTo>
                <a:lnTo>
                  <a:pt x="7628255" y="3603942"/>
                </a:lnTo>
                <a:lnTo>
                  <a:pt x="7623810" y="3609657"/>
                </a:lnTo>
                <a:lnTo>
                  <a:pt x="7619048" y="3615372"/>
                </a:lnTo>
                <a:lnTo>
                  <a:pt x="7614602" y="3621404"/>
                </a:lnTo>
                <a:lnTo>
                  <a:pt x="7610792" y="3627754"/>
                </a:lnTo>
                <a:lnTo>
                  <a:pt x="7606982" y="3634422"/>
                </a:lnTo>
                <a:lnTo>
                  <a:pt x="7603808" y="3641724"/>
                </a:lnTo>
                <a:lnTo>
                  <a:pt x="7601585" y="3649662"/>
                </a:lnTo>
                <a:lnTo>
                  <a:pt x="7600632" y="3653789"/>
                </a:lnTo>
                <a:lnTo>
                  <a:pt x="7599680" y="3657917"/>
                </a:lnTo>
                <a:lnTo>
                  <a:pt x="7599045" y="3659822"/>
                </a:lnTo>
                <a:lnTo>
                  <a:pt x="7599045" y="3661727"/>
                </a:lnTo>
                <a:lnTo>
                  <a:pt x="7599045" y="3663314"/>
                </a:lnTo>
                <a:lnTo>
                  <a:pt x="7599362" y="3664584"/>
                </a:lnTo>
                <a:lnTo>
                  <a:pt x="7599998" y="3665854"/>
                </a:lnTo>
                <a:lnTo>
                  <a:pt x="7601268" y="3667124"/>
                </a:lnTo>
                <a:lnTo>
                  <a:pt x="7602538" y="3667759"/>
                </a:lnTo>
                <a:lnTo>
                  <a:pt x="7603808" y="3669029"/>
                </a:lnTo>
                <a:lnTo>
                  <a:pt x="7607618" y="3669982"/>
                </a:lnTo>
                <a:lnTo>
                  <a:pt x="7611745" y="3671569"/>
                </a:lnTo>
                <a:lnTo>
                  <a:pt x="7620952" y="3673474"/>
                </a:lnTo>
                <a:lnTo>
                  <a:pt x="7625398" y="3674427"/>
                </a:lnTo>
                <a:lnTo>
                  <a:pt x="7629208" y="3675697"/>
                </a:lnTo>
                <a:lnTo>
                  <a:pt x="7632700" y="3677602"/>
                </a:lnTo>
                <a:lnTo>
                  <a:pt x="7633652" y="3678237"/>
                </a:lnTo>
                <a:lnTo>
                  <a:pt x="7634922" y="3679507"/>
                </a:lnTo>
                <a:lnTo>
                  <a:pt x="7635558" y="3681094"/>
                </a:lnTo>
                <a:lnTo>
                  <a:pt x="7635875" y="3682047"/>
                </a:lnTo>
                <a:lnTo>
                  <a:pt x="7635875" y="3683952"/>
                </a:lnTo>
                <a:lnTo>
                  <a:pt x="7635558" y="3685539"/>
                </a:lnTo>
                <a:lnTo>
                  <a:pt x="7634922" y="3687762"/>
                </a:lnTo>
                <a:lnTo>
                  <a:pt x="7633335" y="3689984"/>
                </a:lnTo>
                <a:lnTo>
                  <a:pt x="7631748" y="3692207"/>
                </a:lnTo>
                <a:lnTo>
                  <a:pt x="7629525" y="3695382"/>
                </a:lnTo>
                <a:lnTo>
                  <a:pt x="7628890" y="3700144"/>
                </a:lnTo>
                <a:lnTo>
                  <a:pt x="7627938" y="3704272"/>
                </a:lnTo>
                <a:lnTo>
                  <a:pt x="7626985" y="3707129"/>
                </a:lnTo>
                <a:lnTo>
                  <a:pt x="7625715" y="3708717"/>
                </a:lnTo>
                <a:lnTo>
                  <a:pt x="7624128" y="3709669"/>
                </a:lnTo>
                <a:lnTo>
                  <a:pt x="7622858" y="3709669"/>
                </a:lnTo>
                <a:lnTo>
                  <a:pt x="7620952" y="3709352"/>
                </a:lnTo>
                <a:lnTo>
                  <a:pt x="7619365" y="3708082"/>
                </a:lnTo>
                <a:lnTo>
                  <a:pt x="7615238" y="3705224"/>
                </a:lnTo>
                <a:lnTo>
                  <a:pt x="7611110" y="3702049"/>
                </a:lnTo>
                <a:lnTo>
                  <a:pt x="7609205" y="3700462"/>
                </a:lnTo>
                <a:lnTo>
                  <a:pt x="7606982" y="3699827"/>
                </a:lnTo>
                <a:lnTo>
                  <a:pt x="7604760" y="3699192"/>
                </a:lnTo>
                <a:lnTo>
                  <a:pt x="7602855" y="3699509"/>
                </a:lnTo>
                <a:lnTo>
                  <a:pt x="7600632" y="3700144"/>
                </a:lnTo>
                <a:lnTo>
                  <a:pt x="7598728" y="3701732"/>
                </a:lnTo>
                <a:lnTo>
                  <a:pt x="7596822" y="3703637"/>
                </a:lnTo>
                <a:lnTo>
                  <a:pt x="7594918" y="3705542"/>
                </a:lnTo>
                <a:lnTo>
                  <a:pt x="7591425" y="3709987"/>
                </a:lnTo>
                <a:lnTo>
                  <a:pt x="7587932" y="3714432"/>
                </a:lnTo>
                <a:lnTo>
                  <a:pt x="7585710" y="3716654"/>
                </a:lnTo>
                <a:lnTo>
                  <a:pt x="7583488" y="3718559"/>
                </a:lnTo>
                <a:lnTo>
                  <a:pt x="7580630" y="3720147"/>
                </a:lnTo>
                <a:lnTo>
                  <a:pt x="7577455" y="3721417"/>
                </a:lnTo>
                <a:lnTo>
                  <a:pt x="7573645" y="3722052"/>
                </a:lnTo>
                <a:lnTo>
                  <a:pt x="7569518" y="3722052"/>
                </a:lnTo>
                <a:lnTo>
                  <a:pt x="7565072" y="3721417"/>
                </a:lnTo>
                <a:lnTo>
                  <a:pt x="7559358" y="3719829"/>
                </a:lnTo>
                <a:lnTo>
                  <a:pt x="7560945" y="3727449"/>
                </a:lnTo>
                <a:lnTo>
                  <a:pt x="7561580" y="3730307"/>
                </a:lnTo>
                <a:lnTo>
                  <a:pt x="7562850" y="3733164"/>
                </a:lnTo>
                <a:lnTo>
                  <a:pt x="7563802" y="3735704"/>
                </a:lnTo>
                <a:lnTo>
                  <a:pt x="7565072" y="3737927"/>
                </a:lnTo>
                <a:lnTo>
                  <a:pt x="7566660" y="3739832"/>
                </a:lnTo>
                <a:lnTo>
                  <a:pt x="7567930" y="3741737"/>
                </a:lnTo>
                <a:lnTo>
                  <a:pt x="7571422" y="3744594"/>
                </a:lnTo>
                <a:lnTo>
                  <a:pt x="7575232" y="3746817"/>
                </a:lnTo>
                <a:lnTo>
                  <a:pt x="7579360" y="3748404"/>
                </a:lnTo>
                <a:lnTo>
                  <a:pt x="7583805" y="3749992"/>
                </a:lnTo>
                <a:lnTo>
                  <a:pt x="7593648" y="3752214"/>
                </a:lnTo>
                <a:lnTo>
                  <a:pt x="7599045" y="3753484"/>
                </a:lnTo>
                <a:lnTo>
                  <a:pt x="7603808" y="3754754"/>
                </a:lnTo>
                <a:lnTo>
                  <a:pt x="7609205" y="3756659"/>
                </a:lnTo>
                <a:lnTo>
                  <a:pt x="7614602" y="3759517"/>
                </a:lnTo>
                <a:lnTo>
                  <a:pt x="7619682" y="3762374"/>
                </a:lnTo>
                <a:lnTo>
                  <a:pt x="7625080" y="3766502"/>
                </a:lnTo>
                <a:lnTo>
                  <a:pt x="7620952" y="3771899"/>
                </a:lnTo>
                <a:lnTo>
                  <a:pt x="7616825" y="3777297"/>
                </a:lnTo>
                <a:lnTo>
                  <a:pt x="7613015" y="3783329"/>
                </a:lnTo>
                <a:lnTo>
                  <a:pt x="7609522" y="3789679"/>
                </a:lnTo>
                <a:lnTo>
                  <a:pt x="7606665" y="3796029"/>
                </a:lnTo>
                <a:lnTo>
                  <a:pt x="7603490" y="3802697"/>
                </a:lnTo>
                <a:lnTo>
                  <a:pt x="7601268" y="3809999"/>
                </a:lnTo>
                <a:lnTo>
                  <a:pt x="7599045" y="3816984"/>
                </a:lnTo>
                <a:lnTo>
                  <a:pt x="7597140" y="3824287"/>
                </a:lnTo>
                <a:lnTo>
                  <a:pt x="7595552" y="3831589"/>
                </a:lnTo>
                <a:lnTo>
                  <a:pt x="7594600" y="3838574"/>
                </a:lnTo>
                <a:lnTo>
                  <a:pt x="7593648" y="3845877"/>
                </a:lnTo>
                <a:lnTo>
                  <a:pt x="7593648" y="3852862"/>
                </a:lnTo>
                <a:lnTo>
                  <a:pt x="7593648" y="3860164"/>
                </a:lnTo>
                <a:lnTo>
                  <a:pt x="7594600" y="3866514"/>
                </a:lnTo>
                <a:lnTo>
                  <a:pt x="7595552" y="3872864"/>
                </a:lnTo>
                <a:lnTo>
                  <a:pt x="7589838" y="3875087"/>
                </a:lnTo>
                <a:lnTo>
                  <a:pt x="7585075" y="3876357"/>
                </a:lnTo>
                <a:lnTo>
                  <a:pt x="7580630" y="3876992"/>
                </a:lnTo>
                <a:lnTo>
                  <a:pt x="7576502" y="3876674"/>
                </a:lnTo>
                <a:lnTo>
                  <a:pt x="7572692" y="3876039"/>
                </a:lnTo>
                <a:lnTo>
                  <a:pt x="7568882" y="3874452"/>
                </a:lnTo>
                <a:lnTo>
                  <a:pt x="7565390" y="3872547"/>
                </a:lnTo>
                <a:lnTo>
                  <a:pt x="7562532" y="3870324"/>
                </a:lnTo>
                <a:lnTo>
                  <a:pt x="7559358" y="3867784"/>
                </a:lnTo>
                <a:lnTo>
                  <a:pt x="7556818" y="3864927"/>
                </a:lnTo>
                <a:lnTo>
                  <a:pt x="7551102" y="3858894"/>
                </a:lnTo>
                <a:lnTo>
                  <a:pt x="7545070" y="3852544"/>
                </a:lnTo>
                <a:lnTo>
                  <a:pt x="7541895" y="3849687"/>
                </a:lnTo>
                <a:lnTo>
                  <a:pt x="7538720" y="3846829"/>
                </a:lnTo>
                <a:lnTo>
                  <a:pt x="7535862" y="3847782"/>
                </a:lnTo>
                <a:lnTo>
                  <a:pt x="7533322" y="3848734"/>
                </a:lnTo>
                <a:lnTo>
                  <a:pt x="7531100" y="3850322"/>
                </a:lnTo>
                <a:lnTo>
                  <a:pt x="7529195" y="3851909"/>
                </a:lnTo>
                <a:lnTo>
                  <a:pt x="7527290" y="3853814"/>
                </a:lnTo>
                <a:lnTo>
                  <a:pt x="7525702" y="3855719"/>
                </a:lnTo>
                <a:lnTo>
                  <a:pt x="7524432" y="3857942"/>
                </a:lnTo>
                <a:lnTo>
                  <a:pt x="7523162" y="3860164"/>
                </a:lnTo>
                <a:lnTo>
                  <a:pt x="7521258" y="3865562"/>
                </a:lnTo>
                <a:lnTo>
                  <a:pt x="7520305" y="3870959"/>
                </a:lnTo>
                <a:lnTo>
                  <a:pt x="7519352" y="3877627"/>
                </a:lnTo>
                <a:lnTo>
                  <a:pt x="7519352" y="3884294"/>
                </a:lnTo>
                <a:lnTo>
                  <a:pt x="7519352" y="3891279"/>
                </a:lnTo>
                <a:lnTo>
                  <a:pt x="7519670" y="3898582"/>
                </a:lnTo>
                <a:lnTo>
                  <a:pt x="7520940" y="3914139"/>
                </a:lnTo>
                <a:lnTo>
                  <a:pt x="7522210" y="3929379"/>
                </a:lnTo>
                <a:lnTo>
                  <a:pt x="7522528" y="3937317"/>
                </a:lnTo>
                <a:lnTo>
                  <a:pt x="7522528" y="3944937"/>
                </a:lnTo>
                <a:lnTo>
                  <a:pt x="7515542" y="3941127"/>
                </a:lnTo>
                <a:lnTo>
                  <a:pt x="7508875" y="3938269"/>
                </a:lnTo>
                <a:lnTo>
                  <a:pt x="7497445" y="3934142"/>
                </a:lnTo>
                <a:lnTo>
                  <a:pt x="7487602" y="3930332"/>
                </a:lnTo>
                <a:lnTo>
                  <a:pt x="7483475" y="3928744"/>
                </a:lnTo>
                <a:lnTo>
                  <a:pt x="7479348" y="3926839"/>
                </a:lnTo>
                <a:lnTo>
                  <a:pt x="7476172" y="3924934"/>
                </a:lnTo>
                <a:lnTo>
                  <a:pt x="7472998" y="3922712"/>
                </a:lnTo>
                <a:lnTo>
                  <a:pt x="7470140" y="3920172"/>
                </a:lnTo>
                <a:lnTo>
                  <a:pt x="7467282" y="3916679"/>
                </a:lnTo>
                <a:lnTo>
                  <a:pt x="7465060" y="3912552"/>
                </a:lnTo>
                <a:lnTo>
                  <a:pt x="7462838" y="3907789"/>
                </a:lnTo>
                <a:lnTo>
                  <a:pt x="7461250" y="3902074"/>
                </a:lnTo>
                <a:lnTo>
                  <a:pt x="7459345" y="3895089"/>
                </a:lnTo>
                <a:lnTo>
                  <a:pt x="7456488" y="3894772"/>
                </a:lnTo>
                <a:lnTo>
                  <a:pt x="7453948" y="3895724"/>
                </a:lnTo>
                <a:lnTo>
                  <a:pt x="7451408" y="3896359"/>
                </a:lnTo>
                <a:lnTo>
                  <a:pt x="7449502" y="3897312"/>
                </a:lnTo>
                <a:lnTo>
                  <a:pt x="7447915" y="3899217"/>
                </a:lnTo>
                <a:lnTo>
                  <a:pt x="7446328" y="3901122"/>
                </a:lnTo>
                <a:lnTo>
                  <a:pt x="7445058" y="3903344"/>
                </a:lnTo>
                <a:lnTo>
                  <a:pt x="7444105" y="3906202"/>
                </a:lnTo>
                <a:lnTo>
                  <a:pt x="7442200" y="3911282"/>
                </a:lnTo>
                <a:lnTo>
                  <a:pt x="7440612" y="3917314"/>
                </a:lnTo>
                <a:lnTo>
                  <a:pt x="7438708" y="3923029"/>
                </a:lnTo>
                <a:lnTo>
                  <a:pt x="7436485" y="3928427"/>
                </a:lnTo>
                <a:lnTo>
                  <a:pt x="7436168" y="3930332"/>
                </a:lnTo>
                <a:lnTo>
                  <a:pt x="7436168" y="3931919"/>
                </a:lnTo>
                <a:lnTo>
                  <a:pt x="7436485" y="3933824"/>
                </a:lnTo>
                <a:lnTo>
                  <a:pt x="7437120" y="3935094"/>
                </a:lnTo>
                <a:lnTo>
                  <a:pt x="7438072" y="3936682"/>
                </a:lnTo>
                <a:lnTo>
                  <a:pt x="7439025" y="3937952"/>
                </a:lnTo>
                <a:lnTo>
                  <a:pt x="7442200" y="3940174"/>
                </a:lnTo>
                <a:lnTo>
                  <a:pt x="7446328" y="3942397"/>
                </a:lnTo>
                <a:lnTo>
                  <a:pt x="7450772" y="3944302"/>
                </a:lnTo>
                <a:lnTo>
                  <a:pt x="7455535" y="3945889"/>
                </a:lnTo>
                <a:lnTo>
                  <a:pt x="7461250" y="3947159"/>
                </a:lnTo>
                <a:lnTo>
                  <a:pt x="7473315" y="3950017"/>
                </a:lnTo>
                <a:lnTo>
                  <a:pt x="7485062" y="3952874"/>
                </a:lnTo>
                <a:lnTo>
                  <a:pt x="7490778" y="3954462"/>
                </a:lnTo>
                <a:lnTo>
                  <a:pt x="7496175" y="3956049"/>
                </a:lnTo>
                <a:lnTo>
                  <a:pt x="7500620" y="3957954"/>
                </a:lnTo>
                <a:lnTo>
                  <a:pt x="7504748" y="3959542"/>
                </a:lnTo>
                <a:lnTo>
                  <a:pt x="7504112" y="3962399"/>
                </a:lnTo>
                <a:lnTo>
                  <a:pt x="7503160" y="3964622"/>
                </a:lnTo>
                <a:lnTo>
                  <a:pt x="7503160" y="3967162"/>
                </a:lnTo>
                <a:lnTo>
                  <a:pt x="7503160" y="3969384"/>
                </a:lnTo>
                <a:lnTo>
                  <a:pt x="7503478" y="3971289"/>
                </a:lnTo>
                <a:lnTo>
                  <a:pt x="7504112" y="3973512"/>
                </a:lnTo>
                <a:lnTo>
                  <a:pt x="7505382" y="3977957"/>
                </a:lnTo>
                <a:lnTo>
                  <a:pt x="7507605" y="3981449"/>
                </a:lnTo>
                <a:lnTo>
                  <a:pt x="7510462" y="3984942"/>
                </a:lnTo>
                <a:lnTo>
                  <a:pt x="7516178" y="3992244"/>
                </a:lnTo>
                <a:lnTo>
                  <a:pt x="7518718" y="3995419"/>
                </a:lnTo>
                <a:lnTo>
                  <a:pt x="7521258" y="3999229"/>
                </a:lnTo>
                <a:lnTo>
                  <a:pt x="7523162" y="4003039"/>
                </a:lnTo>
                <a:lnTo>
                  <a:pt x="7524750" y="4007167"/>
                </a:lnTo>
                <a:lnTo>
                  <a:pt x="7525385" y="4009072"/>
                </a:lnTo>
                <a:lnTo>
                  <a:pt x="7525385" y="4011294"/>
                </a:lnTo>
                <a:lnTo>
                  <a:pt x="7525385" y="4013517"/>
                </a:lnTo>
                <a:lnTo>
                  <a:pt x="7525068" y="4016374"/>
                </a:lnTo>
                <a:lnTo>
                  <a:pt x="7524750" y="4018597"/>
                </a:lnTo>
                <a:lnTo>
                  <a:pt x="7523480" y="4021137"/>
                </a:lnTo>
                <a:lnTo>
                  <a:pt x="7522528" y="4024312"/>
                </a:lnTo>
                <a:lnTo>
                  <a:pt x="7520940" y="4026852"/>
                </a:lnTo>
                <a:lnTo>
                  <a:pt x="7520940" y="4029074"/>
                </a:lnTo>
                <a:lnTo>
                  <a:pt x="7521258" y="4030979"/>
                </a:lnTo>
                <a:lnTo>
                  <a:pt x="7522210" y="4032567"/>
                </a:lnTo>
                <a:lnTo>
                  <a:pt x="7523162" y="4034472"/>
                </a:lnTo>
                <a:lnTo>
                  <a:pt x="7525068" y="4035742"/>
                </a:lnTo>
                <a:lnTo>
                  <a:pt x="7526972" y="4037012"/>
                </a:lnTo>
                <a:lnTo>
                  <a:pt x="7531418" y="4039552"/>
                </a:lnTo>
                <a:lnTo>
                  <a:pt x="7536498" y="4041774"/>
                </a:lnTo>
                <a:lnTo>
                  <a:pt x="7541895" y="4043679"/>
                </a:lnTo>
                <a:lnTo>
                  <a:pt x="7547610" y="4046219"/>
                </a:lnTo>
                <a:lnTo>
                  <a:pt x="7553008" y="4047807"/>
                </a:lnTo>
                <a:lnTo>
                  <a:pt x="7546658" y="4058602"/>
                </a:lnTo>
                <a:lnTo>
                  <a:pt x="7540625" y="4069397"/>
                </a:lnTo>
                <a:lnTo>
                  <a:pt x="7535228" y="4079874"/>
                </a:lnTo>
                <a:lnTo>
                  <a:pt x="7530782" y="4090669"/>
                </a:lnTo>
                <a:lnTo>
                  <a:pt x="7526338" y="4101464"/>
                </a:lnTo>
                <a:lnTo>
                  <a:pt x="7522210" y="4111942"/>
                </a:lnTo>
                <a:lnTo>
                  <a:pt x="7514590" y="4133532"/>
                </a:lnTo>
                <a:lnTo>
                  <a:pt x="7506970" y="4153852"/>
                </a:lnTo>
                <a:lnTo>
                  <a:pt x="7503160" y="4164012"/>
                </a:lnTo>
                <a:lnTo>
                  <a:pt x="7499032" y="4173854"/>
                </a:lnTo>
                <a:lnTo>
                  <a:pt x="7494905" y="4183697"/>
                </a:lnTo>
                <a:lnTo>
                  <a:pt x="7490142" y="4193222"/>
                </a:lnTo>
                <a:lnTo>
                  <a:pt x="7485062" y="4202112"/>
                </a:lnTo>
                <a:lnTo>
                  <a:pt x="7479030" y="4211002"/>
                </a:lnTo>
                <a:lnTo>
                  <a:pt x="7478712" y="4212272"/>
                </a:lnTo>
                <a:lnTo>
                  <a:pt x="7478712" y="4213859"/>
                </a:lnTo>
                <a:lnTo>
                  <a:pt x="7479030" y="4215447"/>
                </a:lnTo>
                <a:lnTo>
                  <a:pt x="7479665" y="4217034"/>
                </a:lnTo>
                <a:lnTo>
                  <a:pt x="7480618" y="4217987"/>
                </a:lnTo>
                <a:lnTo>
                  <a:pt x="7481570" y="4219257"/>
                </a:lnTo>
                <a:lnTo>
                  <a:pt x="7484745" y="4221479"/>
                </a:lnTo>
                <a:lnTo>
                  <a:pt x="7488238" y="4223384"/>
                </a:lnTo>
                <a:lnTo>
                  <a:pt x="7491730" y="4225289"/>
                </a:lnTo>
                <a:lnTo>
                  <a:pt x="7495222" y="4227194"/>
                </a:lnTo>
                <a:lnTo>
                  <a:pt x="7498715" y="4229099"/>
                </a:lnTo>
                <a:lnTo>
                  <a:pt x="7494905" y="4235767"/>
                </a:lnTo>
                <a:lnTo>
                  <a:pt x="7491730" y="4242434"/>
                </a:lnTo>
                <a:lnTo>
                  <a:pt x="7489190" y="4249419"/>
                </a:lnTo>
                <a:lnTo>
                  <a:pt x="7486650" y="4255769"/>
                </a:lnTo>
                <a:lnTo>
                  <a:pt x="7482522" y="4268469"/>
                </a:lnTo>
                <a:lnTo>
                  <a:pt x="7479030" y="4280534"/>
                </a:lnTo>
                <a:lnTo>
                  <a:pt x="7475538" y="4291964"/>
                </a:lnTo>
                <a:lnTo>
                  <a:pt x="7473632" y="4297362"/>
                </a:lnTo>
                <a:lnTo>
                  <a:pt x="7471410" y="4302442"/>
                </a:lnTo>
                <a:lnTo>
                  <a:pt x="7469505" y="4307522"/>
                </a:lnTo>
                <a:lnTo>
                  <a:pt x="7466965" y="4311967"/>
                </a:lnTo>
                <a:lnTo>
                  <a:pt x="7464108" y="4316412"/>
                </a:lnTo>
                <a:lnTo>
                  <a:pt x="7460932" y="4320539"/>
                </a:lnTo>
                <a:lnTo>
                  <a:pt x="7460298" y="4320539"/>
                </a:lnTo>
                <a:lnTo>
                  <a:pt x="7459345" y="4320539"/>
                </a:lnTo>
                <a:lnTo>
                  <a:pt x="7457122" y="4319587"/>
                </a:lnTo>
                <a:lnTo>
                  <a:pt x="7449502" y="4315777"/>
                </a:lnTo>
                <a:lnTo>
                  <a:pt x="7442518" y="4312284"/>
                </a:lnTo>
                <a:lnTo>
                  <a:pt x="7439342" y="4311332"/>
                </a:lnTo>
                <a:lnTo>
                  <a:pt x="7438072" y="4311014"/>
                </a:lnTo>
                <a:lnTo>
                  <a:pt x="7435850" y="4311967"/>
                </a:lnTo>
                <a:lnTo>
                  <a:pt x="7433945" y="4313554"/>
                </a:lnTo>
                <a:lnTo>
                  <a:pt x="7432358" y="4315777"/>
                </a:lnTo>
                <a:lnTo>
                  <a:pt x="7430770" y="4318317"/>
                </a:lnTo>
                <a:lnTo>
                  <a:pt x="7429500" y="4321492"/>
                </a:lnTo>
                <a:lnTo>
                  <a:pt x="7428865" y="4324667"/>
                </a:lnTo>
                <a:lnTo>
                  <a:pt x="7427278" y="4331969"/>
                </a:lnTo>
                <a:lnTo>
                  <a:pt x="7426008" y="4339589"/>
                </a:lnTo>
                <a:lnTo>
                  <a:pt x="7424102" y="4346257"/>
                </a:lnTo>
                <a:lnTo>
                  <a:pt x="7422832" y="4349432"/>
                </a:lnTo>
                <a:lnTo>
                  <a:pt x="7421245" y="4351972"/>
                </a:lnTo>
                <a:lnTo>
                  <a:pt x="7419975" y="4353877"/>
                </a:lnTo>
                <a:lnTo>
                  <a:pt x="7417435" y="4355464"/>
                </a:lnTo>
                <a:lnTo>
                  <a:pt x="7417435" y="4357687"/>
                </a:lnTo>
                <a:lnTo>
                  <a:pt x="7418388" y="4359274"/>
                </a:lnTo>
                <a:lnTo>
                  <a:pt x="7419022" y="4361179"/>
                </a:lnTo>
                <a:lnTo>
                  <a:pt x="7420292" y="4362767"/>
                </a:lnTo>
                <a:lnTo>
                  <a:pt x="7423150" y="4365942"/>
                </a:lnTo>
                <a:lnTo>
                  <a:pt x="7426642" y="4368799"/>
                </a:lnTo>
                <a:lnTo>
                  <a:pt x="7429500" y="4372292"/>
                </a:lnTo>
                <a:lnTo>
                  <a:pt x="7431088" y="4373879"/>
                </a:lnTo>
                <a:lnTo>
                  <a:pt x="7432358" y="4375784"/>
                </a:lnTo>
                <a:lnTo>
                  <a:pt x="7432992" y="4377372"/>
                </a:lnTo>
                <a:lnTo>
                  <a:pt x="7433310" y="4379277"/>
                </a:lnTo>
                <a:lnTo>
                  <a:pt x="7432992" y="4381499"/>
                </a:lnTo>
                <a:lnTo>
                  <a:pt x="7432675" y="4383722"/>
                </a:lnTo>
                <a:lnTo>
                  <a:pt x="7438072" y="4387849"/>
                </a:lnTo>
                <a:lnTo>
                  <a:pt x="7440612" y="4389437"/>
                </a:lnTo>
                <a:lnTo>
                  <a:pt x="7442518" y="4390389"/>
                </a:lnTo>
                <a:lnTo>
                  <a:pt x="7444740" y="4391342"/>
                </a:lnTo>
                <a:lnTo>
                  <a:pt x="7446645" y="4391659"/>
                </a:lnTo>
                <a:lnTo>
                  <a:pt x="7448232" y="4391659"/>
                </a:lnTo>
                <a:lnTo>
                  <a:pt x="7449502" y="4391659"/>
                </a:lnTo>
                <a:lnTo>
                  <a:pt x="7451090" y="4391342"/>
                </a:lnTo>
                <a:lnTo>
                  <a:pt x="7452678" y="4390389"/>
                </a:lnTo>
                <a:lnTo>
                  <a:pt x="7454900" y="4388802"/>
                </a:lnTo>
                <a:lnTo>
                  <a:pt x="7457122" y="4386579"/>
                </a:lnTo>
                <a:lnTo>
                  <a:pt x="7459345" y="4384357"/>
                </a:lnTo>
                <a:lnTo>
                  <a:pt x="7461250" y="4382134"/>
                </a:lnTo>
                <a:lnTo>
                  <a:pt x="7463472" y="4379912"/>
                </a:lnTo>
                <a:lnTo>
                  <a:pt x="7466012" y="4378324"/>
                </a:lnTo>
                <a:lnTo>
                  <a:pt x="7467282" y="4378007"/>
                </a:lnTo>
                <a:lnTo>
                  <a:pt x="7468870" y="4377689"/>
                </a:lnTo>
                <a:lnTo>
                  <a:pt x="7470458" y="4377372"/>
                </a:lnTo>
                <a:lnTo>
                  <a:pt x="7472045" y="4377689"/>
                </a:lnTo>
                <a:lnTo>
                  <a:pt x="7473632" y="4378007"/>
                </a:lnTo>
                <a:lnTo>
                  <a:pt x="7476172" y="4378642"/>
                </a:lnTo>
                <a:lnTo>
                  <a:pt x="7478395" y="4379912"/>
                </a:lnTo>
                <a:lnTo>
                  <a:pt x="7480618" y="4381499"/>
                </a:lnTo>
                <a:lnTo>
                  <a:pt x="7486332" y="4385627"/>
                </a:lnTo>
                <a:lnTo>
                  <a:pt x="7486968" y="4390389"/>
                </a:lnTo>
                <a:lnTo>
                  <a:pt x="7487285" y="4394517"/>
                </a:lnTo>
                <a:lnTo>
                  <a:pt x="7487285" y="4398009"/>
                </a:lnTo>
                <a:lnTo>
                  <a:pt x="7486650" y="4400867"/>
                </a:lnTo>
                <a:lnTo>
                  <a:pt x="7485698" y="4403724"/>
                </a:lnTo>
                <a:lnTo>
                  <a:pt x="7484428" y="4405947"/>
                </a:lnTo>
                <a:lnTo>
                  <a:pt x="7482522" y="4407534"/>
                </a:lnTo>
                <a:lnTo>
                  <a:pt x="7480300" y="4408487"/>
                </a:lnTo>
                <a:lnTo>
                  <a:pt x="7478078" y="4409757"/>
                </a:lnTo>
                <a:lnTo>
                  <a:pt x="7474902" y="4410392"/>
                </a:lnTo>
                <a:lnTo>
                  <a:pt x="7468870" y="4411344"/>
                </a:lnTo>
                <a:lnTo>
                  <a:pt x="7462520" y="4411344"/>
                </a:lnTo>
                <a:lnTo>
                  <a:pt x="7455535" y="4411344"/>
                </a:lnTo>
                <a:lnTo>
                  <a:pt x="7448868" y="4411344"/>
                </a:lnTo>
                <a:lnTo>
                  <a:pt x="7442518" y="4411979"/>
                </a:lnTo>
                <a:lnTo>
                  <a:pt x="7439342" y="4412614"/>
                </a:lnTo>
                <a:lnTo>
                  <a:pt x="7436802" y="4413567"/>
                </a:lnTo>
                <a:lnTo>
                  <a:pt x="7434580" y="4414837"/>
                </a:lnTo>
                <a:lnTo>
                  <a:pt x="7432358" y="4416424"/>
                </a:lnTo>
                <a:lnTo>
                  <a:pt x="7430452" y="4418329"/>
                </a:lnTo>
                <a:lnTo>
                  <a:pt x="7429182" y="4420869"/>
                </a:lnTo>
                <a:lnTo>
                  <a:pt x="7428230" y="4423727"/>
                </a:lnTo>
                <a:lnTo>
                  <a:pt x="7427278" y="4427537"/>
                </a:lnTo>
                <a:lnTo>
                  <a:pt x="7427278" y="4431664"/>
                </a:lnTo>
                <a:lnTo>
                  <a:pt x="7428230" y="4436109"/>
                </a:lnTo>
                <a:lnTo>
                  <a:pt x="7428865" y="4441824"/>
                </a:lnTo>
                <a:lnTo>
                  <a:pt x="7430770" y="4447857"/>
                </a:lnTo>
                <a:lnTo>
                  <a:pt x="7427278" y="4446587"/>
                </a:lnTo>
                <a:lnTo>
                  <a:pt x="7424420" y="4444999"/>
                </a:lnTo>
                <a:lnTo>
                  <a:pt x="7422198" y="4444047"/>
                </a:lnTo>
                <a:lnTo>
                  <a:pt x="7419975" y="4442459"/>
                </a:lnTo>
                <a:lnTo>
                  <a:pt x="7416482" y="4438967"/>
                </a:lnTo>
                <a:lnTo>
                  <a:pt x="7413942" y="4435792"/>
                </a:lnTo>
                <a:lnTo>
                  <a:pt x="7411402" y="4432299"/>
                </a:lnTo>
                <a:lnTo>
                  <a:pt x="7408862" y="4429442"/>
                </a:lnTo>
                <a:lnTo>
                  <a:pt x="7405370" y="4425949"/>
                </a:lnTo>
                <a:lnTo>
                  <a:pt x="7403148" y="4424362"/>
                </a:lnTo>
                <a:lnTo>
                  <a:pt x="7400925" y="4423409"/>
                </a:lnTo>
                <a:lnTo>
                  <a:pt x="7398385" y="4424997"/>
                </a:lnTo>
                <a:lnTo>
                  <a:pt x="7396480" y="4427537"/>
                </a:lnTo>
                <a:lnTo>
                  <a:pt x="7394892" y="4429759"/>
                </a:lnTo>
                <a:lnTo>
                  <a:pt x="7393305" y="4431982"/>
                </a:lnTo>
                <a:lnTo>
                  <a:pt x="7392352" y="4434204"/>
                </a:lnTo>
                <a:lnTo>
                  <a:pt x="7391718" y="4436744"/>
                </a:lnTo>
                <a:lnTo>
                  <a:pt x="7390448" y="4441824"/>
                </a:lnTo>
                <a:lnTo>
                  <a:pt x="7390130" y="4446904"/>
                </a:lnTo>
                <a:lnTo>
                  <a:pt x="7390130" y="4452619"/>
                </a:lnTo>
                <a:lnTo>
                  <a:pt x="7390448" y="4462779"/>
                </a:lnTo>
                <a:lnTo>
                  <a:pt x="7390765" y="4467859"/>
                </a:lnTo>
                <a:lnTo>
                  <a:pt x="7390448" y="4471987"/>
                </a:lnTo>
                <a:lnTo>
                  <a:pt x="7390130" y="4476114"/>
                </a:lnTo>
                <a:lnTo>
                  <a:pt x="7389178" y="4477702"/>
                </a:lnTo>
                <a:lnTo>
                  <a:pt x="7388542" y="4478972"/>
                </a:lnTo>
                <a:lnTo>
                  <a:pt x="7387272" y="4480559"/>
                </a:lnTo>
                <a:lnTo>
                  <a:pt x="7386002" y="4481829"/>
                </a:lnTo>
                <a:lnTo>
                  <a:pt x="7384415" y="4482782"/>
                </a:lnTo>
                <a:lnTo>
                  <a:pt x="7382510" y="4483734"/>
                </a:lnTo>
                <a:lnTo>
                  <a:pt x="7380288" y="4484369"/>
                </a:lnTo>
                <a:lnTo>
                  <a:pt x="7377748" y="4484687"/>
                </a:lnTo>
                <a:lnTo>
                  <a:pt x="7374572" y="4484687"/>
                </a:lnTo>
                <a:lnTo>
                  <a:pt x="7370762" y="4484687"/>
                </a:lnTo>
                <a:lnTo>
                  <a:pt x="7370445" y="4486592"/>
                </a:lnTo>
                <a:lnTo>
                  <a:pt x="7370762" y="4488497"/>
                </a:lnTo>
                <a:lnTo>
                  <a:pt x="7371080" y="4490402"/>
                </a:lnTo>
                <a:lnTo>
                  <a:pt x="7372350" y="4492307"/>
                </a:lnTo>
                <a:lnTo>
                  <a:pt x="7373938" y="4493894"/>
                </a:lnTo>
                <a:lnTo>
                  <a:pt x="7375208" y="4495164"/>
                </a:lnTo>
                <a:lnTo>
                  <a:pt x="7379652" y="4498339"/>
                </a:lnTo>
                <a:lnTo>
                  <a:pt x="7384415" y="4501197"/>
                </a:lnTo>
                <a:lnTo>
                  <a:pt x="7389812" y="4504054"/>
                </a:lnTo>
                <a:lnTo>
                  <a:pt x="7395210" y="4506912"/>
                </a:lnTo>
                <a:lnTo>
                  <a:pt x="7400290" y="4509769"/>
                </a:lnTo>
                <a:lnTo>
                  <a:pt x="7392352" y="4517707"/>
                </a:lnTo>
                <a:lnTo>
                  <a:pt x="7385050" y="4525962"/>
                </a:lnTo>
                <a:lnTo>
                  <a:pt x="7379018" y="4533899"/>
                </a:lnTo>
                <a:lnTo>
                  <a:pt x="7373938" y="4541837"/>
                </a:lnTo>
                <a:lnTo>
                  <a:pt x="7369175" y="4550092"/>
                </a:lnTo>
                <a:lnTo>
                  <a:pt x="7365682" y="4558029"/>
                </a:lnTo>
                <a:lnTo>
                  <a:pt x="7362190" y="4566284"/>
                </a:lnTo>
                <a:lnTo>
                  <a:pt x="7359650" y="4574539"/>
                </a:lnTo>
                <a:lnTo>
                  <a:pt x="7356792" y="4582794"/>
                </a:lnTo>
                <a:lnTo>
                  <a:pt x="7354888" y="4591367"/>
                </a:lnTo>
                <a:lnTo>
                  <a:pt x="7351078" y="4608829"/>
                </a:lnTo>
                <a:lnTo>
                  <a:pt x="7347585" y="4627244"/>
                </a:lnTo>
                <a:lnTo>
                  <a:pt x="7343140" y="4646612"/>
                </a:lnTo>
                <a:lnTo>
                  <a:pt x="7340918" y="4644707"/>
                </a:lnTo>
                <a:lnTo>
                  <a:pt x="7339648" y="4642484"/>
                </a:lnTo>
                <a:lnTo>
                  <a:pt x="7338695" y="4640262"/>
                </a:lnTo>
                <a:lnTo>
                  <a:pt x="7338378" y="4638039"/>
                </a:lnTo>
                <a:lnTo>
                  <a:pt x="7338695" y="4635182"/>
                </a:lnTo>
                <a:lnTo>
                  <a:pt x="7339012" y="4632959"/>
                </a:lnTo>
                <a:lnTo>
                  <a:pt x="7340600" y="4627562"/>
                </a:lnTo>
                <a:lnTo>
                  <a:pt x="7342188" y="4622799"/>
                </a:lnTo>
                <a:lnTo>
                  <a:pt x="7342505" y="4620259"/>
                </a:lnTo>
                <a:lnTo>
                  <a:pt x="7342505" y="4618037"/>
                </a:lnTo>
                <a:lnTo>
                  <a:pt x="7341870" y="4615179"/>
                </a:lnTo>
                <a:lnTo>
                  <a:pt x="7340600" y="4613274"/>
                </a:lnTo>
                <a:lnTo>
                  <a:pt x="7338378" y="4611052"/>
                </a:lnTo>
                <a:lnTo>
                  <a:pt x="7335838" y="4609147"/>
                </a:lnTo>
                <a:lnTo>
                  <a:pt x="7332028" y="4608829"/>
                </a:lnTo>
                <a:lnTo>
                  <a:pt x="7328535" y="4609147"/>
                </a:lnTo>
                <a:lnTo>
                  <a:pt x="7325995" y="4610417"/>
                </a:lnTo>
                <a:lnTo>
                  <a:pt x="7323455" y="4612004"/>
                </a:lnTo>
                <a:lnTo>
                  <a:pt x="7320915" y="4614227"/>
                </a:lnTo>
                <a:lnTo>
                  <a:pt x="7319645" y="4616767"/>
                </a:lnTo>
                <a:lnTo>
                  <a:pt x="7318058" y="4619624"/>
                </a:lnTo>
                <a:lnTo>
                  <a:pt x="7316788" y="4623117"/>
                </a:lnTo>
                <a:lnTo>
                  <a:pt x="7316470" y="4626927"/>
                </a:lnTo>
                <a:lnTo>
                  <a:pt x="7315835" y="4630737"/>
                </a:lnTo>
                <a:lnTo>
                  <a:pt x="7315835" y="4635182"/>
                </a:lnTo>
                <a:lnTo>
                  <a:pt x="7315835" y="4639309"/>
                </a:lnTo>
                <a:lnTo>
                  <a:pt x="7316152" y="4644072"/>
                </a:lnTo>
                <a:lnTo>
                  <a:pt x="7316788" y="4648199"/>
                </a:lnTo>
                <a:lnTo>
                  <a:pt x="7318692" y="4656772"/>
                </a:lnTo>
                <a:lnTo>
                  <a:pt x="7319962" y="4660899"/>
                </a:lnTo>
                <a:lnTo>
                  <a:pt x="7321550" y="4664709"/>
                </a:lnTo>
                <a:lnTo>
                  <a:pt x="7322820" y="4668202"/>
                </a:lnTo>
                <a:lnTo>
                  <a:pt x="7324408" y="4671377"/>
                </a:lnTo>
                <a:lnTo>
                  <a:pt x="7326312" y="4674234"/>
                </a:lnTo>
                <a:lnTo>
                  <a:pt x="7328218" y="4676774"/>
                </a:lnTo>
                <a:lnTo>
                  <a:pt x="7330122" y="4678362"/>
                </a:lnTo>
                <a:lnTo>
                  <a:pt x="7332345" y="4679632"/>
                </a:lnTo>
                <a:lnTo>
                  <a:pt x="7334250" y="4680267"/>
                </a:lnTo>
                <a:lnTo>
                  <a:pt x="7336472" y="4680267"/>
                </a:lnTo>
                <a:lnTo>
                  <a:pt x="7338695" y="4678997"/>
                </a:lnTo>
                <a:lnTo>
                  <a:pt x="7340918" y="4677409"/>
                </a:lnTo>
                <a:lnTo>
                  <a:pt x="7343140" y="4674869"/>
                </a:lnTo>
                <a:lnTo>
                  <a:pt x="7345045" y="4671377"/>
                </a:lnTo>
                <a:lnTo>
                  <a:pt x="7347585" y="4666614"/>
                </a:lnTo>
                <a:lnTo>
                  <a:pt x="7349808" y="4661217"/>
                </a:lnTo>
                <a:lnTo>
                  <a:pt x="7351712" y="4662804"/>
                </a:lnTo>
                <a:lnTo>
                  <a:pt x="7352982" y="4664392"/>
                </a:lnTo>
                <a:lnTo>
                  <a:pt x="7354252" y="4666297"/>
                </a:lnTo>
                <a:lnTo>
                  <a:pt x="7355205" y="4668202"/>
                </a:lnTo>
                <a:lnTo>
                  <a:pt x="7355840" y="4669789"/>
                </a:lnTo>
                <a:lnTo>
                  <a:pt x="7356158" y="4671694"/>
                </a:lnTo>
                <a:lnTo>
                  <a:pt x="7356158" y="4673599"/>
                </a:lnTo>
                <a:lnTo>
                  <a:pt x="7356158" y="4675504"/>
                </a:lnTo>
                <a:lnTo>
                  <a:pt x="7354888" y="4679632"/>
                </a:lnTo>
                <a:lnTo>
                  <a:pt x="7352982" y="4683759"/>
                </a:lnTo>
                <a:lnTo>
                  <a:pt x="7350760" y="4688204"/>
                </a:lnTo>
                <a:lnTo>
                  <a:pt x="7347902" y="4692649"/>
                </a:lnTo>
                <a:lnTo>
                  <a:pt x="7341552" y="4701539"/>
                </a:lnTo>
                <a:lnTo>
                  <a:pt x="7334885" y="4710429"/>
                </a:lnTo>
                <a:lnTo>
                  <a:pt x="7332028" y="4714874"/>
                </a:lnTo>
                <a:lnTo>
                  <a:pt x="7329805" y="4719002"/>
                </a:lnTo>
                <a:lnTo>
                  <a:pt x="7327900" y="4723447"/>
                </a:lnTo>
                <a:lnTo>
                  <a:pt x="7326630" y="4727574"/>
                </a:lnTo>
                <a:lnTo>
                  <a:pt x="7322820" y="4724717"/>
                </a:lnTo>
                <a:lnTo>
                  <a:pt x="7319645" y="4722494"/>
                </a:lnTo>
                <a:lnTo>
                  <a:pt x="7316152" y="4720589"/>
                </a:lnTo>
                <a:lnTo>
                  <a:pt x="7312660" y="4719002"/>
                </a:lnTo>
                <a:lnTo>
                  <a:pt x="7309802" y="4717732"/>
                </a:lnTo>
                <a:lnTo>
                  <a:pt x="7306628" y="4716779"/>
                </a:lnTo>
                <a:lnTo>
                  <a:pt x="7300912" y="4715509"/>
                </a:lnTo>
                <a:lnTo>
                  <a:pt x="7290118" y="4714557"/>
                </a:lnTo>
                <a:lnTo>
                  <a:pt x="7284402" y="4713287"/>
                </a:lnTo>
                <a:lnTo>
                  <a:pt x="7278370" y="4711699"/>
                </a:lnTo>
                <a:lnTo>
                  <a:pt x="7278052" y="4713604"/>
                </a:lnTo>
                <a:lnTo>
                  <a:pt x="7278052" y="4715509"/>
                </a:lnTo>
                <a:lnTo>
                  <a:pt x="7278052" y="4716779"/>
                </a:lnTo>
                <a:lnTo>
                  <a:pt x="7278370" y="4717732"/>
                </a:lnTo>
                <a:lnTo>
                  <a:pt x="7279322" y="4719002"/>
                </a:lnTo>
                <a:lnTo>
                  <a:pt x="7279958" y="4719637"/>
                </a:lnTo>
                <a:lnTo>
                  <a:pt x="7281862" y="4720907"/>
                </a:lnTo>
                <a:lnTo>
                  <a:pt x="7284085" y="4720907"/>
                </a:lnTo>
                <a:lnTo>
                  <a:pt x="7286308" y="4720589"/>
                </a:lnTo>
                <a:lnTo>
                  <a:pt x="7288212" y="4719319"/>
                </a:lnTo>
                <a:lnTo>
                  <a:pt x="7289482" y="4717732"/>
                </a:lnTo>
                <a:lnTo>
                  <a:pt x="7291705" y="4721859"/>
                </a:lnTo>
                <a:lnTo>
                  <a:pt x="7293292" y="4725669"/>
                </a:lnTo>
                <a:lnTo>
                  <a:pt x="7293928" y="4729162"/>
                </a:lnTo>
                <a:lnTo>
                  <a:pt x="7293928" y="4732972"/>
                </a:lnTo>
                <a:lnTo>
                  <a:pt x="7293292" y="4736464"/>
                </a:lnTo>
                <a:lnTo>
                  <a:pt x="7292340" y="4739639"/>
                </a:lnTo>
                <a:lnTo>
                  <a:pt x="7290435" y="4743132"/>
                </a:lnTo>
                <a:lnTo>
                  <a:pt x="7288530" y="4745989"/>
                </a:lnTo>
                <a:lnTo>
                  <a:pt x="7286308" y="4749164"/>
                </a:lnTo>
                <a:lnTo>
                  <a:pt x="7283768" y="4752657"/>
                </a:lnTo>
                <a:lnTo>
                  <a:pt x="7277735" y="4758689"/>
                </a:lnTo>
                <a:lnTo>
                  <a:pt x="7271385" y="4764087"/>
                </a:lnTo>
                <a:lnTo>
                  <a:pt x="7264400" y="4770119"/>
                </a:lnTo>
                <a:lnTo>
                  <a:pt x="7258050" y="4775834"/>
                </a:lnTo>
                <a:lnTo>
                  <a:pt x="7252018" y="4781867"/>
                </a:lnTo>
                <a:lnTo>
                  <a:pt x="7249478" y="4785042"/>
                </a:lnTo>
                <a:lnTo>
                  <a:pt x="7247572" y="4787899"/>
                </a:lnTo>
                <a:lnTo>
                  <a:pt x="7245668" y="4791074"/>
                </a:lnTo>
                <a:lnTo>
                  <a:pt x="7244080" y="4794567"/>
                </a:lnTo>
                <a:lnTo>
                  <a:pt x="7243445" y="4797742"/>
                </a:lnTo>
                <a:lnTo>
                  <a:pt x="7243445" y="4800917"/>
                </a:lnTo>
                <a:lnTo>
                  <a:pt x="7243445" y="4804727"/>
                </a:lnTo>
                <a:lnTo>
                  <a:pt x="7244398" y="4807902"/>
                </a:lnTo>
                <a:lnTo>
                  <a:pt x="7246302" y="4811712"/>
                </a:lnTo>
                <a:lnTo>
                  <a:pt x="7248525" y="4815522"/>
                </a:lnTo>
                <a:lnTo>
                  <a:pt x="7252018" y="4819332"/>
                </a:lnTo>
                <a:lnTo>
                  <a:pt x="7256145" y="4823459"/>
                </a:lnTo>
                <a:lnTo>
                  <a:pt x="7255192" y="4825682"/>
                </a:lnTo>
                <a:lnTo>
                  <a:pt x="7253922" y="4828222"/>
                </a:lnTo>
                <a:lnTo>
                  <a:pt x="7252335" y="4830127"/>
                </a:lnTo>
                <a:lnTo>
                  <a:pt x="7251382" y="4831714"/>
                </a:lnTo>
                <a:lnTo>
                  <a:pt x="7249795" y="4833302"/>
                </a:lnTo>
                <a:lnTo>
                  <a:pt x="7247890" y="4834254"/>
                </a:lnTo>
                <a:lnTo>
                  <a:pt x="7244398" y="4836159"/>
                </a:lnTo>
                <a:lnTo>
                  <a:pt x="7240588" y="4837429"/>
                </a:lnTo>
                <a:lnTo>
                  <a:pt x="7237095" y="4838064"/>
                </a:lnTo>
                <a:lnTo>
                  <a:pt x="7229158" y="4839017"/>
                </a:lnTo>
                <a:lnTo>
                  <a:pt x="7225030" y="4839334"/>
                </a:lnTo>
                <a:lnTo>
                  <a:pt x="7221220" y="4839969"/>
                </a:lnTo>
                <a:lnTo>
                  <a:pt x="7217410" y="4841239"/>
                </a:lnTo>
                <a:lnTo>
                  <a:pt x="7213918" y="4842827"/>
                </a:lnTo>
                <a:lnTo>
                  <a:pt x="7212330" y="4844097"/>
                </a:lnTo>
                <a:lnTo>
                  <a:pt x="7211060" y="4845684"/>
                </a:lnTo>
                <a:lnTo>
                  <a:pt x="7209472" y="4847272"/>
                </a:lnTo>
                <a:lnTo>
                  <a:pt x="7208202" y="4849177"/>
                </a:lnTo>
                <a:lnTo>
                  <a:pt x="7207250" y="4851717"/>
                </a:lnTo>
                <a:lnTo>
                  <a:pt x="7205980" y="4854257"/>
                </a:lnTo>
                <a:lnTo>
                  <a:pt x="7205028" y="4857114"/>
                </a:lnTo>
                <a:lnTo>
                  <a:pt x="7204075" y="4860289"/>
                </a:lnTo>
                <a:lnTo>
                  <a:pt x="7207885" y="4863464"/>
                </a:lnTo>
                <a:lnTo>
                  <a:pt x="7211378" y="4865687"/>
                </a:lnTo>
                <a:lnTo>
                  <a:pt x="7214235" y="4867274"/>
                </a:lnTo>
                <a:lnTo>
                  <a:pt x="7217410" y="4867909"/>
                </a:lnTo>
                <a:lnTo>
                  <a:pt x="7219950" y="4868227"/>
                </a:lnTo>
                <a:lnTo>
                  <a:pt x="7222172" y="4867909"/>
                </a:lnTo>
                <a:lnTo>
                  <a:pt x="7224395" y="4867274"/>
                </a:lnTo>
                <a:lnTo>
                  <a:pt x="7226618" y="4865687"/>
                </a:lnTo>
                <a:lnTo>
                  <a:pt x="7228522" y="4864099"/>
                </a:lnTo>
                <a:lnTo>
                  <a:pt x="7230428" y="4862829"/>
                </a:lnTo>
                <a:lnTo>
                  <a:pt x="7234238" y="4858067"/>
                </a:lnTo>
                <a:lnTo>
                  <a:pt x="7240588" y="4848224"/>
                </a:lnTo>
                <a:lnTo>
                  <a:pt x="7242175" y="4850764"/>
                </a:lnTo>
                <a:lnTo>
                  <a:pt x="7243445" y="4852987"/>
                </a:lnTo>
                <a:lnTo>
                  <a:pt x="7244080" y="4854892"/>
                </a:lnTo>
                <a:lnTo>
                  <a:pt x="7244715" y="4857114"/>
                </a:lnTo>
                <a:lnTo>
                  <a:pt x="7244715" y="4859019"/>
                </a:lnTo>
                <a:lnTo>
                  <a:pt x="7244398" y="4861242"/>
                </a:lnTo>
                <a:lnTo>
                  <a:pt x="7244080" y="4863464"/>
                </a:lnTo>
                <a:lnTo>
                  <a:pt x="7243445" y="4865369"/>
                </a:lnTo>
                <a:lnTo>
                  <a:pt x="7241222" y="4869497"/>
                </a:lnTo>
                <a:lnTo>
                  <a:pt x="7238048" y="4873624"/>
                </a:lnTo>
                <a:lnTo>
                  <a:pt x="7234238" y="4877434"/>
                </a:lnTo>
                <a:lnTo>
                  <a:pt x="7230110" y="4881244"/>
                </a:lnTo>
                <a:lnTo>
                  <a:pt x="7225665" y="4884419"/>
                </a:lnTo>
                <a:lnTo>
                  <a:pt x="7220585" y="4887912"/>
                </a:lnTo>
                <a:lnTo>
                  <a:pt x="7215505" y="4891087"/>
                </a:lnTo>
                <a:lnTo>
                  <a:pt x="7210425" y="4893627"/>
                </a:lnTo>
                <a:lnTo>
                  <a:pt x="7201535" y="4897754"/>
                </a:lnTo>
                <a:lnTo>
                  <a:pt x="7194232" y="4900294"/>
                </a:lnTo>
                <a:lnTo>
                  <a:pt x="7193915" y="4901882"/>
                </a:lnTo>
                <a:lnTo>
                  <a:pt x="7193915" y="4903152"/>
                </a:lnTo>
                <a:lnTo>
                  <a:pt x="7193915" y="4904422"/>
                </a:lnTo>
                <a:lnTo>
                  <a:pt x="7194232" y="4905692"/>
                </a:lnTo>
                <a:lnTo>
                  <a:pt x="7195820" y="4907914"/>
                </a:lnTo>
                <a:lnTo>
                  <a:pt x="7198042" y="4909819"/>
                </a:lnTo>
                <a:lnTo>
                  <a:pt x="7201218" y="4911407"/>
                </a:lnTo>
                <a:lnTo>
                  <a:pt x="7204075" y="4913312"/>
                </a:lnTo>
                <a:lnTo>
                  <a:pt x="7210425" y="4916487"/>
                </a:lnTo>
                <a:lnTo>
                  <a:pt x="7213282" y="4919027"/>
                </a:lnTo>
                <a:lnTo>
                  <a:pt x="7215822" y="4921249"/>
                </a:lnTo>
                <a:lnTo>
                  <a:pt x="7217728" y="4923789"/>
                </a:lnTo>
                <a:lnTo>
                  <a:pt x="7218045" y="4925377"/>
                </a:lnTo>
                <a:lnTo>
                  <a:pt x="7218362" y="4926964"/>
                </a:lnTo>
                <a:lnTo>
                  <a:pt x="7218362" y="4928234"/>
                </a:lnTo>
                <a:lnTo>
                  <a:pt x="7218362" y="4930139"/>
                </a:lnTo>
                <a:lnTo>
                  <a:pt x="7217728" y="4932362"/>
                </a:lnTo>
                <a:lnTo>
                  <a:pt x="7217092" y="4934267"/>
                </a:lnTo>
                <a:lnTo>
                  <a:pt x="7215822" y="4937124"/>
                </a:lnTo>
                <a:lnTo>
                  <a:pt x="7214235" y="4939347"/>
                </a:lnTo>
                <a:lnTo>
                  <a:pt x="7209790" y="4945062"/>
                </a:lnTo>
                <a:lnTo>
                  <a:pt x="7208202" y="4948554"/>
                </a:lnTo>
                <a:lnTo>
                  <a:pt x="7206615" y="4951412"/>
                </a:lnTo>
                <a:lnTo>
                  <a:pt x="7205028" y="4953317"/>
                </a:lnTo>
                <a:lnTo>
                  <a:pt x="7202488" y="4954587"/>
                </a:lnTo>
                <a:lnTo>
                  <a:pt x="7200265" y="4955539"/>
                </a:lnTo>
                <a:lnTo>
                  <a:pt x="7197725" y="4955539"/>
                </a:lnTo>
                <a:lnTo>
                  <a:pt x="7195185" y="4955222"/>
                </a:lnTo>
                <a:lnTo>
                  <a:pt x="7192328" y="4954587"/>
                </a:lnTo>
                <a:lnTo>
                  <a:pt x="7189470" y="4953634"/>
                </a:lnTo>
                <a:lnTo>
                  <a:pt x="7186295" y="4952047"/>
                </a:lnTo>
                <a:lnTo>
                  <a:pt x="7180262" y="4949189"/>
                </a:lnTo>
                <a:lnTo>
                  <a:pt x="7167562" y="4941252"/>
                </a:lnTo>
                <a:lnTo>
                  <a:pt x="7165340" y="4943474"/>
                </a:lnTo>
                <a:lnTo>
                  <a:pt x="7163118" y="4945697"/>
                </a:lnTo>
                <a:lnTo>
                  <a:pt x="7161530" y="4947919"/>
                </a:lnTo>
                <a:lnTo>
                  <a:pt x="7159625" y="4950459"/>
                </a:lnTo>
                <a:lnTo>
                  <a:pt x="7157085" y="4955857"/>
                </a:lnTo>
                <a:lnTo>
                  <a:pt x="7155180" y="4961572"/>
                </a:lnTo>
                <a:lnTo>
                  <a:pt x="7153592" y="4967604"/>
                </a:lnTo>
                <a:lnTo>
                  <a:pt x="7152322" y="4973954"/>
                </a:lnTo>
                <a:lnTo>
                  <a:pt x="7152005" y="4980622"/>
                </a:lnTo>
                <a:lnTo>
                  <a:pt x="7151688" y="4987607"/>
                </a:lnTo>
                <a:lnTo>
                  <a:pt x="7151052" y="5001577"/>
                </a:lnTo>
                <a:lnTo>
                  <a:pt x="7150418" y="5008562"/>
                </a:lnTo>
                <a:lnTo>
                  <a:pt x="7150100" y="5015864"/>
                </a:lnTo>
                <a:lnTo>
                  <a:pt x="7149465" y="5022849"/>
                </a:lnTo>
                <a:lnTo>
                  <a:pt x="7148195" y="5029834"/>
                </a:lnTo>
                <a:lnTo>
                  <a:pt x="7146290" y="5036502"/>
                </a:lnTo>
                <a:lnTo>
                  <a:pt x="7144068" y="5043487"/>
                </a:lnTo>
                <a:lnTo>
                  <a:pt x="7143432" y="5044122"/>
                </a:lnTo>
                <a:lnTo>
                  <a:pt x="7142798" y="5044757"/>
                </a:lnTo>
                <a:lnTo>
                  <a:pt x="7140258" y="5046344"/>
                </a:lnTo>
                <a:lnTo>
                  <a:pt x="7137718" y="5046979"/>
                </a:lnTo>
                <a:lnTo>
                  <a:pt x="7134225" y="5047932"/>
                </a:lnTo>
                <a:lnTo>
                  <a:pt x="7131050" y="5048567"/>
                </a:lnTo>
                <a:lnTo>
                  <a:pt x="7127875" y="5049519"/>
                </a:lnTo>
                <a:lnTo>
                  <a:pt x="7125018" y="5050472"/>
                </a:lnTo>
                <a:lnTo>
                  <a:pt x="7123748" y="5051742"/>
                </a:lnTo>
                <a:lnTo>
                  <a:pt x="7122795" y="5052377"/>
                </a:lnTo>
                <a:lnTo>
                  <a:pt x="7121208" y="5054282"/>
                </a:lnTo>
                <a:lnTo>
                  <a:pt x="7120255" y="5056187"/>
                </a:lnTo>
                <a:lnTo>
                  <a:pt x="7119620" y="5058092"/>
                </a:lnTo>
                <a:lnTo>
                  <a:pt x="7119302" y="5059997"/>
                </a:lnTo>
                <a:lnTo>
                  <a:pt x="7119302" y="5063807"/>
                </a:lnTo>
                <a:lnTo>
                  <a:pt x="7119620" y="5066982"/>
                </a:lnTo>
                <a:lnTo>
                  <a:pt x="7121525" y="5072379"/>
                </a:lnTo>
                <a:lnTo>
                  <a:pt x="7122160" y="5074602"/>
                </a:lnTo>
                <a:lnTo>
                  <a:pt x="7122160" y="5075554"/>
                </a:lnTo>
                <a:lnTo>
                  <a:pt x="7121842" y="5075872"/>
                </a:lnTo>
                <a:lnTo>
                  <a:pt x="7108190" y="5092382"/>
                </a:lnTo>
                <a:lnTo>
                  <a:pt x="7091680" y="5113019"/>
                </a:lnTo>
                <a:lnTo>
                  <a:pt x="7083108" y="5124767"/>
                </a:lnTo>
                <a:lnTo>
                  <a:pt x="7074535" y="5136832"/>
                </a:lnTo>
                <a:lnTo>
                  <a:pt x="7065645" y="5149849"/>
                </a:lnTo>
                <a:lnTo>
                  <a:pt x="7061835" y="5156517"/>
                </a:lnTo>
                <a:lnTo>
                  <a:pt x="7058025" y="5163184"/>
                </a:lnTo>
                <a:lnTo>
                  <a:pt x="7054532" y="5169852"/>
                </a:lnTo>
                <a:lnTo>
                  <a:pt x="7049452" y="5176519"/>
                </a:lnTo>
                <a:lnTo>
                  <a:pt x="7044372" y="5184139"/>
                </a:lnTo>
                <a:lnTo>
                  <a:pt x="7038975" y="5191442"/>
                </a:lnTo>
                <a:lnTo>
                  <a:pt x="7027228" y="5206364"/>
                </a:lnTo>
                <a:lnTo>
                  <a:pt x="7017068" y="5218429"/>
                </a:lnTo>
                <a:lnTo>
                  <a:pt x="7014528" y="5222557"/>
                </a:lnTo>
                <a:lnTo>
                  <a:pt x="7012305" y="5226684"/>
                </a:lnTo>
                <a:lnTo>
                  <a:pt x="7010718" y="5231129"/>
                </a:lnTo>
                <a:lnTo>
                  <a:pt x="7009130" y="5235574"/>
                </a:lnTo>
                <a:lnTo>
                  <a:pt x="7006908" y="5245099"/>
                </a:lnTo>
                <a:lnTo>
                  <a:pt x="7005638" y="5249544"/>
                </a:lnTo>
                <a:lnTo>
                  <a:pt x="7004368" y="5254307"/>
                </a:lnTo>
                <a:lnTo>
                  <a:pt x="7002780" y="5258434"/>
                </a:lnTo>
                <a:lnTo>
                  <a:pt x="7000875" y="5262244"/>
                </a:lnTo>
                <a:lnTo>
                  <a:pt x="6998652" y="5265419"/>
                </a:lnTo>
                <a:lnTo>
                  <a:pt x="6997065" y="5267007"/>
                </a:lnTo>
                <a:lnTo>
                  <a:pt x="6995160" y="5268594"/>
                </a:lnTo>
                <a:lnTo>
                  <a:pt x="6993572" y="5269547"/>
                </a:lnTo>
                <a:lnTo>
                  <a:pt x="6991350" y="5270499"/>
                </a:lnTo>
                <a:lnTo>
                  <a:pt x="6989128" y="5271452"/>
                </a:lnTo>
                <a:lnTo>
                  <a:pt x="6986905" y="5272087"/>
                </a:lnTo>
                <a:lnTo>
                  <a:pt x="6984365" y="5272404"/>
                </a:lnTo>
                <a:lnTo>
                  <a:pt x="6981190" y="5272722"/>
                </a:lnTo>
                <a:lnTo>
                  <a:pt x="6977698" y="5272722"/>
                </a:lnTo>
                <a:lnTo>
                  <a:pt x="6974522" y="5272404"/>
                </a:lnTo>
                <a:lnTo>
                  <a:pt x="6970712" y="5272404"/>
                </a:lnTo>
                <a:lnTo>
                  <a:pt x="6965632" y="5273357"/>
                </a:lnTo>
                <a:lnTo>
                  <a:pt x="6960552" y="5274944"/>
                </a:lnTo>
                <a:lnTo>
                  <a:pt x="6954838" y="5277167"/>
                </a:lnTo>
                <a:lnTo>
                  <a:pt x="6952298" y="5278754"/>
                </a:lnTo>
                <a:lnTo>
                  <a:pt x="6950075" y="5280659"/>
                </a:lnTo>
                <a:lnTo>
                  <a:pt x="6947218" y="5282564"/>
                </a:lnTo>
                <a:lnTo>
                  <a:pt x="6945312" y="5284787"/>
                </a:lnTo>
                <a:lnTo>
                  <a:pt x="6943408" y="5287009"/>
                </a:lnTo>
                <a:lnTo>
                  <a:pt x="6942138" y="5289549"/>
                </a:lnTo>
                <a:lnTo>
                  <a:pt x="6940868" y="5292407"/>
                </a:lnTo>
                <a:lnTo>
                  <a:pt x="6940232" y="5295264"/>
                </a:lnTo>
                <a:lnTo>
                  <a:pt x="6940868" y="5296852"/>
                </a:lnTo>
                <a:lnTo>
                  <a:pt x="6942138" y="5299709"/>
                </a:lnTo>
                <a:lnTo>
                  <a:pt x="6946900" y="5307647"/>
                </a:lnTo>
                <a:lnTo>
                  <a:pt x="6953568" y="5318759"/>
                </a:lnTo>
                <a:lnTo>
                  <a:pt x="6952298" y="5319394"/>
                </a:lnTo>
                <a:lnTo>
                  <a:pt x="6949122" y="5320664"/>
                </a:lnTo>
                <a:lnTo>
                  <a:pt x="6939598" y="5323522"/>
                </a:lnTo>
                <a:lnTo>
                  <a:pt x="6933565" y="5325427"/>
                </a:lnTo>
                <a:lnTo>
                  <a:pt x="6927215" y="5328284"/>
                </a:lnTo>
                <a:lnTo>
                  <a:pt x="6920865" y="5331459"/>
                </a:lnTo>
                <a:lnTo>
                  <a:pt x="6914832" y="5334952"/>
                </a:lnTo>
                <a:lnTo>
                  <a:pt x="6911975" y="5336857"/>
                </a:lnTo>
                <a:lnTo>
                  <a:pt x="6909118" y="5339079"/>
                </a:lnTo>
                <a:lnTo>
                  <a:pt x="6906895" y="5341302"/>
                </a:lnTo>
                <a:lnTo>
                  <a:pt x="6904672" y="5343842"/>
                </a:lnTo>
                <a:lnTo>
                  <a:pt x="6902768" y="5346699"/>
                </a:lnTo>
                <a:lnTo>
                  <a:pt x="6901180" y="5349239"/>
                </a:lnTo>
                <a:lnTo>
                  <a:pt x="6899910" y="5352414"/>
                </a:lnTo>
                <a:lnTo>
                  <a:pt x="6898958" y="5355272"/>
                </a:lnTo>
                <a:lnTo>
                  <a:pt x="6898958" y="5358764"/>
                </a:lnTo>
                <a:lnTo>
                  <a:pt x="6898958" y="5361939"/>
                </a:lnTo>
                <a:lnTo>
                  <a:pt x="6899910" y="5365749"/>
                </a:lnTo>
                <a:lnTo>
                  <a:pt x="6901180" y="5369559"/>
                </a:lnTo>
                <a:lnTo>
                  <a:pt x="6903085" y="5373687"/>
                </a:lnTo>
                <a:lnTo>
                  <a:pt x="6905942" y="5378449"/>
                </a:lnTo>
                <a:lnTo>
                  <a:pt x="6908800" y="5382577"/>
                </a:lnTo>
                <a:lnTo>
                  <a:pt x="6912928" y="5387339"/>
                </a:lnTo>
                <a:lnTo>
                  <a:pt x="6904990" y="5398769"/>
                </a:lnTo>
                <a:lnTo>
                  <a:pt x="6897370" y="5409247"/>
                </a:lnTo>
                <a:lnTo>
                  <a:pt x="6883718" y="5430837"/>
                </a:lnTo>
                <a:lnTo>
                  <a:pt x="6866890" y="5454967"/>
                </a:lnTo>
                <a:lnTo>
                  <a:pt x="6856730" y="5468937"/>
                </a:lnTo>
                <a:lnTo>
                  <a:pt x="6844665" y="5485129"/>
                </a:lnTo>
                <a:lnTo>
                  <a:pt x="6842125" y="5489574"/>
                </a:lnTo>
                <a:lnTo>
                  <a:pt x="6838950" y="5495289"/>
                </a:lnTo>
                <a:lnTo>
                  <a:pt x="6832918" y="5508307"/>
                </a:lnTo>
                <a:lnTo>
                  <a:pt x="6828472" y="5519419"/>
                </a:lnTo>
                <a:lnTo>
                  <a:pt x="6827838" y="5522277"/>
                </a:lnTo>
                <a:lnTo>
                  <a:pt x="6827520" y="5523229"/>
                </a:lnTo>
                <a:lnTo>
                  <a:pt x="6827838" y="5523229"/>
                </a:lnTo>
                <a:lnTo>
                  <a:pt x="6825932" y="5524182"/>
                </a:lnTo>
                <a:lnTo>
                  <a:pt x="6823710" y="5525452"/>
                </a:lnTo>
                <a:lnTo>
                  <a:pt x="6820852" y="5525769"/>
                </a:lnTo>
                <a:lnTo>
                  <a:pt x="6818630" y="5525769"/>
                </a:lnTo>
                <a:lnTo>
                  <a:pt x="6813550" y="5525769"/>
                </a:lnTo>
                <a:lnTo>
                  <a:pt x="6808152" y="5525134"/>
                </a:lnTo>
                <a:lnTo>
                  <a:pt x="6802755" y="5524182"/>
                </a:lnTo>
                <a:lnTo>
                  <a:pt x="6800215" y="5524182"/>
                </a:lnTo>
                <a:lnTo>
                  <a:pt x="6797675" y="5524182"/>
                </a:lnTo>
                <a:lnTo>
                  <a:pt x="6795452" y="5524499"/>
                </a:lnTo>
                <a:lnTo>
                  <a:pt x="6792912" y="5525452"/>
                </a:lnTo>
                <a:lnTo>
                  <a:pt x="6790690" y="5526404"/>
                </a:lnTo>
                <a:lnTo>
                  <a:pt x="6788785" y="5527992"/>
                </a:lnTo>
                <a:lnTo>
                  <a:pt x="6786880" y="5530214"/>
                </a:lnTo>
                <a:lnTo>
                  <a:pt x="6785610" y="5532119"/>
                </a:lnTo>
                <a:lnTo>
                  <a:pt x="6784022" y="5534342"/>
                </a:lnTo>
                <a:lnTo>
                  <a:pt x="6782752" y="5536564"/>
                </a:lnTo>
                <a:lnTo>
                  <a:pt x="6781800" y="5541009"/>
                </a:lnTo>
                <a:lnTo>
                  <a:pt x="6780530" y="5545137"/>
                </a:lnTo>
                <a:lnTo>
                  <a:pt x="6780530" y="5548629"/>
                </a:lnTo>
                <a:lnTo>
                  <a:pt x="6780530" y="5552439"/>
                </a:lnTo>
                <a:lnTo>
                  <a:pt x="6780848" y="5559107"/>
                </a:lnTo>
                <a:lnTo>
                  <a:pt x="6780530" y="5561647"/>
                </a:lnTo>
                <a:lnTo>
                  <a:pt x="6780212" y="5563869"/>
                </a:lnTo>
                <a:lnTo>
                  <a:pt x="6779578" y="5564504"/>
                </a:lnTo>
                <a:lnTo>
                  <a:pt x="6778625" y="5565457"/>
                </a:lnTo>
                <a:lnTo>
                  <a:pt x="6777990" y="5566092"/>
                </a:lnTo>
                <a:lnTo>
                  <a:pt x="6776402" y="5566409"/>
                </a:lnTo>
                <a:lnTo>
                  <a:pt x="6773545" y="5567362"/>
                </a:lnTo>
                <a:lnTo>
                  <a:pt x="6768782" y="5567044"/>
                </a:lnTo>
                <a:lnTo>
                  <a:pt x="6762750" y="5566092"/>
                </a:lnTo>
                <a:lnTo>
                  <a:pt x="6755448" y="5564187"/>
                </a:lnTo>
                <a:lnTo>
                  <a:pt x="6762115" y="5611494"/>
                </a:lnTo>
                <a:lnTo>
                  <a:pt x="6744018" y="5632449"/>
                </a:lnTo>
                <a:lnTo>
                  <a:pt x="6725920" y="5653404"/>
                </a:lnTo>
                <a:lnTo>
                  <a:pt x="6689725" y="5694044"/>
                </a:lnTo>
                <a:lnTo>
                  <a:pt x="6653848" y="5735002"/>
                </a:lnTo>
                <a:lnTo>
                  <a:pt x="6636385" y="5755639"/>
                </a:lnTo>
                <a:lnTo>
                  <a:pt x="6619558" y="5776277"/>
                </a:lnTo>
                <a:lnTo>
                  <a:pt x="6602095" y="5796279"/>
                </a:lnTo>
                <a:lnTo>
                  <a:pt x="6584950" y="5816282"/>
                </a:lnTo>
                <a:lnTo>
                  <a:pt x="6568122" y="5836602"/>
                </a:lnTo>
                <a:lnTo>
                  <a:pt x="6551930" y="5856922"/>
                </a:lnTo>
                <a:lnTo>
                  <a:pt x="6535738" y="5877242"/>
                </a:lnTo>
                <a:lnTo>
                  <a:pt x="6519862" y="5897244"/>
                </a:lnTo>
                <a:lnTo>
                  <a:pt x="6489382" y="5937884"/>
                </a:lnTo>
                <a:lnTo>
                  <a:pt x="6484620" y="5937249"/>
                </a:lnTo>
                <a:lnTo>
                  <a:pt x="6479540" y="5936614"/>
                </a:lnTo>
                <a:lnTo>
                  <a:pt x="6474778" y="5935027"/>
                </a:lnTo>
                <a:lnTo>
                  <a:pt x="6469698" y="5933122"/>
                </a:lnTo>
                <a:lnTo>
                  <a:pt x="6464618" y="5930899"/>
                </a:lnTo>
                <a:lnTo>
                  <a:pt x="6459538" y="5928359"/>
                </a:lnTo>
                <a:lnTo>
                  <a:pt x="6449695" y="5922644"/>
                </a:lnTo>
                <a:lnTo>
                  <a:pt x="6446520" y="5932804"/>
                </a:lnTo>
                <a:lnTo>
                  <a:pt x="6443028" y="5942964"/>
                </a:lnTo>
                <a:lnTo>
                  <a:pt x="6439218" y="5952489"/>
                </a:lnTo>
                <a:lnTo>
                  <a:pt x="6435090" y="5961697"/>
                </a:lnTo>
                <a:lnTo>
                  <a:pt x="6430645" y="5970904"/>
                </a:lnTo>
                <a:lnTo>
                  <a:pt x="6426200" y="5979477"/>
                </a:lnTo>
                <a:lnTo>
                  <a:pt x="6421120" y="5988049"/>
                </a:lnTo>
                <a:lnTo>
                  <a:pt x="6416358" y="5996622"/>
                </a:lnTo>
                <a:lnTo>
                  <a:pt x="6410960" y="6004877"/>
                </a:lnTo>
                <a:lnTo>
                  <a:pt x="6405880" y="6012814"/>
                </a:lnTo>
                <a:lnTo>
                  <a:pt x="6400165" y="6020752"/>
                </a:lnTo>
                <a:lnTo>
                  <a:pt x="6394450" y="6028054"/>
                </a:lnTo>
                <a:lnTo>
                  <a:pt x="6382385" y="6042977"/>
                </a:lnTo>
                <a:lnTo>
                  <a:pt x="6370002" y="6057264"/>
                </a:lnTo>
                <a:lnTo>
                  <a:pt x="6356668" y="6070917"/>
                </a:lnTo>
                <a:lnTo>
                  <a:pt x="6343650" y="6084252"/>
                </a:lnTo>
                <a:lnTo>
                  <a:pt x="6316345" y="6110922"/>
                </a:lnTo>
                <a:lnTo>
                  <a:pt x="6289675" y="6137274"/>
                </a:lnTo>
                <a:lnTo>
                  <a:pt x="6276340" y="6150927"/>
                </a:lnTo>
                <a:lnTo>
                  <a:pt x="6263322" y="6164262"/>
                </a:lnTo>
                <a:lnTo>
                  <a:pt x="6261418" y="6165849"/>
                </a:lnTo>
                <a:lnTo>
                  <a:pt x="6259512" y="6167119"/>
                </a:lnTo>
                <a:lnTo>
                  <a:pt x="6258242" y="6168389"/>
                </a:lnTo>
                <a:lnTo>
                  <a:pt x="6256972" y="6169977"/>
                </a:lnTo>
                <a:lnTo>
                  <a:pt x="6256338" y="6171882"/>
                </a:lnTo>
                <a:lnTo>
                  <a:pt x="6256020" y="6173469"/>
                </a:lnTo>
                <a:lnTo>
                  <a:pt x="6255702" y="6175374"/>
                </a:lnTo>
                <a:lnTo>
                  <a:pt x="6256020" y="6176644"/>
                </a:lnTo>
                <a:lnTo>
                  <a:pt x="6256338" y="6180454"/>
                </a:lnTo>
                <a:lnTo>
                  <a:pt x="6257608" y="6184582"/>
                </a:lnTo>
                <a:lnTo>
                  <a:pt x="6260782" y="6192519"/>
                </a:lnTo>
                <a:lnTo>
                  <a:pt x="6262370" y="6196329"/>
                </a:lnTo>
                <a:lnTo>
                  <a:pt x="6263640" y="6200457"/>
                </a:lnTo>
                <a:lnTo>
                  <a:pt x="6263958" y="6203949"/>
                </a:lnTo>
                <a:lnTo>
                  <a:pt x="6263958" y="6205854"/>
                </a:lnTo>
                <a:lnTo>
                  <a:pt x="6263958" y="6207759"/>
                </a:lnTo>
                <a:lnTo>
                  <a:pt x="6263640" y="6209347"/>
                </a:lnTo>
                <a:lnTo>
                  <a:pt x="6262688" y="6211252"/>
                </a:lnTo>
                <a:lnTo>
                  <a:pt x="6261735" y="6212522"/>
                </a:lnTo>
                <a:lnTo>
                  <a:pt x="6260148" y="6214109"/>
                </a:lnTo>
                <a:lnTo>
                  <a:pt x="6258560" y="6215379"/>
                </a:lnTo>
                <a:lnTo>
                  <a:pt x="6256338" y="6216332"/>
                </a:lnTo>
                <a:lnTo>
                  <a:pt x="6254115" y="6217919"/>
                </a:lnTo>
                <a:lnTo>
                  <a:pt x="6250940" y="6218554"/>
                </a:lnTo>
                <a:lnTo>
                  <a:pt x="6247448" y="6212522"/>
                </a:lnTo>
                <a:lnTo>
                  <a:pt x="6243955" y="6207442"/>
                </a:lnTo>
                <a:lnTo>
                  <a:pt x="6240145" y="6202679"/>
                </a:lnTo>
                <a:lnTo>
                  <a:pt x="6236335" y="6199187"/>
                </a:lnTo>
                <a:lnTo>
                  <a:pt x="6232525" y="6195694"/>
                </a:lnTo>
                <a:lnTo>
                  <a:pt x="6228715" y="6193154"/>
                </a:lnTo>
                <a:lnTo>
                  <a:pt x="6225222" y="6190614"/>
                </a:lnTo>
                <a:lnTo>
                  <a:pt x="6220778" y="6189027"/>
                </a:lnTo>
                <a:lnTo>
                  <a:pt x="6217285" y="6187757"/>
                </a:lnTo>
                <a:lnTo>
                  <a:pt x="6213158" y="6187122"/>
                </a:lnTo>
                <a:lnTo>
                  <a:pt x="6209348" y="6186169"/>
                </a:lnTo>
                <a:lnTo>
                  <a:pt x="6205220" y="6185852"/>
                </a:lnTo>
                <a:lnTo>
                  <a:pt x="6197282" y="6185852"/>
                </a:lnTo>
                <a:lnTo>
                  <a:pt x="6189345" y="6185852"/>
                </a:lnTo>
                <a:lnTo>
                  <a:pt x="6192202" y="6191884"/>
                </a:lnTo>
                <a:lnTo>
                  <a:pt x="6195378" y="6196329"/>
                </a:lnTo>
                <a:lnTo>
                  <a:pt x="6198552" y="6199822"/>
                </a:lnTo>
                <a:lnTo>
                  <a:pt x="6201728" y="6202044"/>
                </a:lnTo>
                <a:lnTo>
                  <a:pt x="6205220" y="6203632"/>
                </a:lnTo>
                <a:lnTo>
                  <a:pt x="6208712" y="6204584"/>
                </a:lnTo>
                <a:lnTo>
                  <a:pt x="6212205" y="6205219"/>
                </a:lnTo>
                <a:lnTo>
                  <a:pt x="6215698" y="6205537"/>
                </a:lnTo>
                <a:lnTo>
                  <a:pt x="6219190" y="6205854"/>
                </a:lnTo>
                <a:lnTo>
                  <a:pt x="6222682" y="6206172"/>
                </a:lnTo>
                <a:lnTo>
                  <a:pt x="6226175" y="6207442"/>
                </a:lnTo>
                <a:lnTo>
                  <a:pt x="6229668" y="6208712"/>
                </a:lnTo>
                <a:lnTo>
                  <a:pt x="6232842" y="6211252"/>
                </a:lnTo>
                <a:lnTo>
                  <a:pt x="6236018" y="6214427"/>
                </a:lnTo>
                <a:lnTo>
                  <a:pt x="6239510" y="6219189"/>
                </a:lnTo>
                <a:lnTo>
                  <a:pt x="6242368" y="6224587"/>
                </a:lnTo>
                <a:lnTo>
                  <a:pt x="6234748" y="6230619"/>
                </a:lnTo>
                <a:lnTo>
                  <a:pt x="6227445" y="6236334"/>
                </a:lnTo>
                <a:lnTo>
                  <a:pt x="6223635" y="6238557"/>
                </a:lnTo>
                <a:lnTo>
                  <a:pt x="6219825" y="6240462"/>
                </a:lnTo>
                <a:lnTo>
                  <a:pt x="6216015" y="6242367"/>
                </a:lnTo>
                <a:lnTo>
                  <a:pt x="6212205" y="6243954"/>
                </a:lnTo>
                <a:lnTo>
                  <a:pt x="6208395" y="6244589"/>
                </a:lnTo>
                <a:lnTo>
                  <a:pt x="6205220" y="6245224"/>
                </a:lnTo>
                <a:lnTo>
                  <a:pt x="6201728" y="6245224"/>
                </a:lnTo>
                <a:lnTo>
                  <a:pt x="6197918" y="6244272"/>
                </a:lnTo>
                <a:lnTo>
                  <a:pt x="6194425" y="6242684"/>
                </a:lnTo>
                <a:lnTo>
                  <a:pt x="6191568" y="6240779"/>
                </a:lnTo>
                <a:lnTo>
                  <a:pt x="6188075" y="6237922"/>
                </a:lnTo>
                <a:lnTo>
                  <a:pt x="6185218" y="6234429"/>
                </a:lnTo>
                <a:lnTo>
                  <a:pt x="6183630" y="6237287"/>
                </a:lnTo>
                <a:lnTo>
                  <a:pt x="6182678" y="6240144"/>
                </a:lnTo>
                <a:lnTo>
                  <a:pt x="6182360" y="6242684"/>
                </a:lnTo>
                <a:lnTo>
                  <a:pt x="6182042" y="6245859"/>
                </a:lnTo>
                <a:lnTo>
                  <a:pt x="6182042" y="6249352"/>
                </a:lnTo>
                <a:lnTo>
                  <a:pt x="6182042" y="6252209"/>
                </a:lnTo>
                <a:lnTo>
                  <a:pt x="6183312" y="6258559"/>
                </a:lnTo>
                <a:lnTo>
                  <a:pt x="6185535" y="6265544"/>
                </a:lnTo>
                <a:lnTo>
                  <a:pt x="6188075" y="6272529"/>
                </a:lnTo>
                <a:lnTo>
                  <a:pt x="6191885" y="6279832"/>
                </a:lnTo>
                <a:lnTo>
                  <a:pt x="6196012" y="6287452"/>
                </a:lnTo>
                <a:lnTo>
                  <a:pt x="6185852" y="6296024"/>
                </a:lnTo>
                <a:lnTo>
                  <a:pt x="6176328" y="6303962"/>
                </a:lnTo>
                <a:lnTo>
                  <a:pt x="6167755" y="6310947"/>
                </a:lnTo>
                <a:lnTo>
                  <a:pt x="6159182" y="6317614"/>
                </a:lnTo>
                <a:lnTo>
                  <a:pt x="6150292" y="6323012"/>
                </a:lnTo>
                <a:lnTo>
                  <a:pt x="6142038" y="6328727"/>
                </a:lnTo>
                <a:lnTo>
                  <a:pt x="6133783" y="6333807"/>
                </a:lnTo>
                <a:lnTo>
                  <a:pt x="6125528" y="6338569"/>
                </a:lnTo>
                <a:lnTo>
                  <a:pt x="6107748" y="6348094"/>
                </a:lnTo>
                <a:lnTo>
                  <a:pt x="6089015" y="6358572"/>
                </a:lnTo>
                <a:lnTo>
                  <a:pt x="6067743" y="6370637"/>
                </a:lnTo>
                <a:lnTo>
                  <a:pt x="6055995" y="6377622"/>
                </a:lnTo>
                <a:lnTo>
                  <a:pt x="6043613" y="6385242"/>
                </a:lnTo>
                <a:lnTo>
                  <a:pt x="6041708" y="6363969"/>
                </a:lnTo>
                <a:lnTo>
                  <a:pt x="6040120" y="6354762"/>
                </a:lnTo>
                <a:lnTo>
                  <a:pt x="6039168" y="6346507"/>
                </a:lnTo>
                <a:lnTo>
                  <a:pt x="6037580" y="6338887"/>
                </a:lnTo>
                <a:lnTo>
                  <a:pt x="6035675" y="6331902"/>
                </a:lnTo>
                <a:lnTo>
                  <a:pt x="6033770" y="6325552"/>
                </a:lnTo>
                <a:lnTo>
                  <a:pt x="6031548" y="6318567"/>
                </a:lnTo>
                <a:lnTo>
                  <a:pt x="6029008" y="6312217"/>
                </a:lnTo>
                <a:lnTo>
                  <a:pt x="6025833" y="6305549"/>
                </a:lnTo>
                <a:lnTo>
                  <a:pt x="6018848" y="6290944"/>
                </a:lnTo>
                <a:lnTo>
                  <a:pt x="6009323" y="6273799"/>
                </a:lnTo>
                <a:lnTo>
                  <a:pt x="5997893" y="6252527"/>
                </a:lnTo>
                <a:lnTo>
                  <a:pt x="5994400" y="6254114"/>
                </a:lnTo>
                <a:lnTo>
                  <a:pt x="5991225" y="6256019"/>
                </a:lnTo>
                <a:lnTo>
                  <a:pt x="5989320" y="6257924"/>
                </a:lnTo>
                <a:lnTo>
                  <a:pt x="5987733" y="6259829"/>
                </a:lnTo>
                <a:lnTo>
                  <a:pt x="5986780" y="6262052"/>
                </a:lnTo>
                <a:lnTo>
                  <a:pt x="5986780" y="6264592"/>
                </a:lnTo>
                <a:lnTo>
                  <a:pt x="5986780" y="6267449"/>
                </a:lnTo>
                <a:lnTo>
                  <a:pt x="5987415" y="6269989"/>
                </a:lnTo>
                <a:lnTo>
                  <a:pt x="5988368" y="6272847"/>
                </a:lnTo>
                <a:lnTo>
                  <a:pt x="5989320" y="6276022"/>
                </a:lnTo>
                <a:lnTo>
                  <a:pt x="5992813" y="6282372"/>
                </a:lnTo>
                <a:lnTo>
                  <a:pt x="6000433" y="6295389"/>
                </a:lnTo>
                <a:lnTo>
                  <a:pt x="5997575" y="6296024"/>
                </a:lnTo>
                <a:lnTo>
                  <a:pt x="5995035" y="6296342"/>
                </a:lnTo>
                <a:lnTo>
                  <a:pt x="5992495" y="6296659"/>
                </a:lnTo>
                <a:lnTo>
                  <a:pt x="5989638" y="6296659"/>
                </a:lnTo>
                <a:lnTo>
                  <a:pt x="5984875" y="6296342"/>
                </a:lnTo>
                <a:lnTo>
                  <a:pt x="5979795" y="6294754"/>
                </a:lnTo>
                <a:lnTo>
                  <a:pt x="5975350" y="6292849"/>
                </a:lnTo>
                <a:lnTo>
                  <a:pt x="5970905" y="6290309"/>
                </a:lnTo>
                <a:lnTo>
                  <a:pt x="5965825" y="6287452"/>
                </a:lnTo>
                <a:lnTo>
                  <a:pt x="5961380" y="6283959"/>
                </a:lnTo>
                <a:lnTo>
                  <a:pt x="5952808" y="6276339"/>
                </a:lnTo>
                <a:lnTo>
                  <a:pt x="5943600" y="6268084"/>
                </a:lnTo>
                <a:lnTo>
                  <a:pt x="5935028" y="6260464"/>
                </a:lnTo>
                <a:lnTo>
                  <a:pt x="5930583" y="6256654"/>
                </a:lnTo>
                <a:lnTo>
                  <a:pt x="5926138" y="6253479"/>
                </a:lnTo>
                <a:lnTo>
                  <a:pt x="5922963" y="6257924"/>
                </a:lnTo>
                <a:lnTo>
                  <a:pt x="5920105" y="6261734"/>
                </a:lnTo>
                <a:lnTo>
                  <a:pt x="5916930" y="6264909"/>
                </a:lnTo>
                <a:lnTo>
                  <a:pt x="5913438" y="6268402"/>
                </a:lnTo>
                <a:lnTo>
                  <a:pt x="5909628" y="6271577"/>
                </a:lnTo>
                <a:lnTo>
                  <a:pt x="5906453" y="6274117"/>
                </a:lnTo>
                <a:lnTo>
                  <a:pt x="5902643" y="6276339"/>
                </a:lnTo>
                <a:lnTo>
                  <a:pt x="5898833" y="6278562"/>
                </a:lnTo>
                <a:lnTo>
                  <a:pt x="5890895" y="6282372"/>
                </a:lnTo>
                <a:lnTo>
                  <a:pt x="5882958" y="6285864"/>
                </a:lnTo>
                <a:lnTo>
                  <a:pt x="5867400" y="6291897"/>
                </a:lnTo>
                <a:lnTo>
                  <a:pt x="5860415" y="6294754"/>
                </a:lnTo>
                <a:lnTo>
                  <a:pt x="5853748" y="6298247"/>
                </a:lnTo>
                <a:lnTo>
                  <a:pt x="5850573" y="6300152"/>
                </a:lnTo>
                <a:lnTo>
                  <a:pt x="5847398" y="6302057"/>
                </a:lnTo>
                <a:lnTo>
                  <a:pt x="5844858" y="6304279"/>
                </a:lnTo>
                <a:lnTo>
                  <a:pt x="5842318" y="6306819"/>
                </a:lnTo>
                <a:lnTo>
                  <a:pt x="5840095" y="6309042"/>
                </a:lnTo>
                <a:lnTo>
                  <a:pt x="5837873" y="6312217"/>
                </a:lnTo>
                <a:lnTo>
                  <a:pt x="5835968" y="6315074"/>
                </a:lnTo>
                <a:lnTo>
                  <a:pt x="5834380" y="6318884"/>
                </a:lnTo>
                <a:lnTo>
                  <a:pt x="5833110" y="6322694"/>
                </a:lnTo>
                <a:lnTo>
                  <a:pt x="5832158" y="6326822"/>
                </a:lnTo>
                <a:lnTo>
                  <a:pt x="5831840" y="6331584"/>
                </a:lnTo>
                <a:lnTo>
                  <a:pt x="5831205" y="6336347"/>
                </a:lnTo>
                <a:lnTo>
                  <a:pt x="5828348" y="6338887"/>
                </a:lnTo>
                <a:lnTo>
                  <a:pt x="5825808" y="6340792"/>
                </a:lnTo>
                <a:lnTo>
                  <a:pt x="5822633" y="6341744"/>
                </a:lnTo>
                <a:lnTo>
                  <a:pt x="5820410" y="6341744"/>
                </a:lnTo>
                <a:lnTo>
                  <a:pt x="5817870" y="6340792"/>
                </a:lnTo>
                <a:lnTo>
                  <a:pt x="5815648" y="6340157"/>
                </a:lnTo>
                <a:lnTo>
                  <a:pt x="5813108" y="6338569"/>
                </a:lnTo>
                <a:lnTo>
                  <a:pt x="5810885" y="6336664"/>
                </a:lnTo>
                <a:lnTo>
                  <a:pt x="5806758" y="6333489"/>
                </a:lnTo>
                <a:lnTo>
                  <a:pt x="5804535" y="6331584"/>
                </a:lnTo>
                <a:lnTo>
                  <a:pt x="5802313" y="6330314"/>
                </a:lnTo>
                <a:lnTo>
                  <a:pt x="5800090" y="6329044"/>
                </a:lnTo>
                <a:lnTo>
                  <a:pt x="5797550" y="6328727"/>
                </a:lnTo>
                <a:lnTo>
                  <a:pt x="5795010" y="6328727"/>
                </a:lnTo>
                <a:lnTo>
                  <a:pt x="5792470" y="6329679"/>
                </a:lnTo>
                <a:lnTo>
                  <a:pt x="5790883" y="6331584"/>
                </a:lnTo>
                <a:lnTo>
                  <a:pt x="5790248" y="6332854"/>
                </a:lnTo>
                <a:lnTo>
                  <a:pt x="5789930" y="6334759"/>
                </a:lnTo>
                <a:lnTo>
                  <a:pt x="5789613" y="6336982"/>
                </a:lnTo>
                <a:lnTo>
                  <a:pt x="5789930" y="6341744"/>
                </a:lnTo>
                <a:lnTo>
                  <a:pt x="5790565" y="6346189"/>
                </a:lnTo>
                <a:lnTo>
                  <a:pt x="5791518" y="6350634"/>
                </a:lnTo>
                <a:lnTo>
                  <a:pt x="5791518" y="6352539"/>
                </a:lnTo>
                <a:lnTo>
                  <a:pt x="5790883" y="6354762"/>
                </a:lnTo>
                <a:lnTo>
                  <a:pt x="5790565" y="6356667"/>
                </a:lnTo>
                <a:lnTo>
                  <a:pt x="5789613" y="6358572"/>
                </a:lnTo>
                <a:lnTo>
                  <a:pt x="5788343" y="6360159"/>
                </a:lnTo>
                <a:lnTo>
                  <a:pt x="5786120" y="6361747"/>
                </a:lnTo>
                <a:lnTo>
                  <a:pt x="5781040" y="6365874"/>
                </a:lnTo>
                <a:lnTo>
                  <a:pt x="5776595" y="6369049"/>
                </a:lnTo>
                <a:lnTo>
                  <a:pt x="5772150" y="6371907"/>
                </a:lnTo>
                <a:lnTo>
                  <a:pt x="5767705" y="6373177"/>
                </a:lnTo>
                <a:lnTo>
                  <a:pt x="5763578" y="6374447"/>
                </a:lnTo>
                <a:lnTo>
                  <a:pt x="5759450" y="6374764"/>
                </a:lnTo>
                <a:lnTo>
                  <a:pt x="5755005" y="6374764"/>
                </a:lnTo>
                <a:lnTo>
                  <a:pt x="5750878" y="6374764"/>
                </a:lnTo>
                <a:lnTo>
                  <a:pt x="5742623" y="6374764"/>
                </a:lnTo>
                <a:lnTo>
                  <a:pt x="5738178" y="6374764"/>
                </a:lnTo>
                <a:lnTo>
                  <a:pt x="5734050" y="6375717"/>
                </a:lnTo>
                <a:lnTo>
                  <a:pt x="5729923" y="6376352"/>
                </a:lnTo>
                <a:lnTo>
                  <a:pt x="5725478" y="6378257"/>
                </a:lnTo>
                <a:lnTo>
                  <a:pt x="5720398" y="6380479"/>
                </a:lnTo>
                <a:lnTo>
                  <a:pt x="5715635" y="6383972"/>
                </a:lnTo>
                <a:lnTo>
                  <a:pt x="5709285" y="6376669"/>
                </a:lnTo>
                <a:lnTo>
                  <a:pt x="5705793" y="6373177"/>
                </a:lnTo>
                <a:lnTo>
                  <a:pt x="5702300" y="6370319"/>
                </a:lnTo>
                <a:lnTo>
                  <a:pt x="5698808" y="6367779"/>
                </a:lnTo>
                <a:lnTo>
                  <a:pt x="5695315" y="6365239"/>
                </a:lnTo>
                <a:lnTo>
                  <a:pt x="5691823" y="6363652"/>
                </a:lnTo>
                <a:lnTo>
                  <a:pt x="5688013" y="6362064"/>
                </a:lnTo>
                <a:lnTo>
                  <a:pt x="5683885" y="6361112"/>
                </a:lnTo>
                <a:lnTo>
                  <a:pt x="5680075" y="6360794"/>
                </a:lnTo>
                <a:lnTo>
                  <a:pt x="5675948" y="6360794"/>
                </a:lnTo>
                <a:lnTo>
                  <a:pt x="5671503" y="6362064"/>
                </a:lnTo>
                <a:lnTo>
                  <a:pt x="5667058" y="6363652"/>
                </a:lnTo>
                <a:lnTo>
                  <a:pt x="5662295" y="6366192"/>
                </a:lnTo>
                <a:lnTo>
                  <a:pt x="5657533" y="6369684"/>
                </a:lnTo>
                <a:lnTo>
                  <a:pt x="5652453" y="6373812"/>
                </a:lnTo>
                <a:lnTo>
                  <a:pt x="5652453" y="6377622"/>
                </a:lnTo>
                <a:lnTo>
                  <a:pt x="5653088" y="6381114"/>
                </a:lnTo>
                <a:lnTo>
                  <a:pt x="5653723" y="6383972"/>
                </a:lnTo>
                <a:lnTo>
                  <a:pt x="5655310" y="6386194"/>
                </a:lnTo>
                <a:lnTo>
                  <a:pt x="5656580" y="6388099"/>
                </a:lnTo>
                <a:lnTo>
                  <a:pt x="5658485" y="6389052"/>
                </a:lnTo>
                <a:lnTo>
                  <a:pt x="5661025" y="6390004"/>
                </a:lnTo>
                <a:lnTo>
                  <a:pt x="5663565" y="6390639"/>
                </a:lnTo>
                <a:lnTo>
                  <a:pt x="5666105" y="6390639"/>
                </a:lnTo>
                <a:lnTo>
                  <a:pt x="5668645" y="6390322"/>
                </a:lnTo>
                <a:lnTo>
                  <a:pt x="5674678" y="6389052"/>
                </a:lnTo>
                <a:lnTo>
                  <a:pt x="5680710" y="6387147"/>
                </a:lnTo>
                <a:lnTo>
                  <a:pt x="5686743" y="6384924"/>
                </a:lnTo>
                <a:lnTo>
                  <a:pt x="5696585" y="6381114"/>
                </a:lnTo>
                <a:lnTo>
                  <a:pt x="5700078" y="6380162"/>
                </a:lnTo>
                <a:lnTo>
                  <a:pt x="5701348" y="6379844"/>
                </a:lnTo>
                <a:lnTo>
                  <a:pt x="5701665" y="6380162"/>
                </a:lnTo>
                <a:lnTo>
                  <a:pt x="5701983" y="6380479"/>
                </a:lnTo>
                <a:lnTo>
                  <a:pt x="5701983" y="6381114"/>
                </a:lnTo>
                <a:lnTo>
                  <a:pt x="5699760" y="6384607"/>
                </a:lnTo>
                <a:lnTo>
                  <a:pt x="5695315" y="6390004"/>
                </a:lnTo>
                <a:lnTo>
                  <a:pt x="5687695" y="6397942"/>
                </a:lnTo>
                <a:lnTo>
                  <a:pt x="5685473" y="6400164"/>
                </a:lnTo>
                <a:lnTo>
                  <a:pt x="5682615" y="6402069"/>
                </a:lnTo>
                <a:lnTo>
                  <a:pt x="5677218" y="6405879"/>
                </a:lnTo>
                <a:lnTo>
                  <a:pt x="5671185" y="6408737"/>
                </a:lnTo>
                <a:lnTo>
                  <a:pt x="5665470" y="6410959"/>
                </a:lnTo>
                <a:lnTo>
                  <a:pt x="5655628" y="6414134"/>
                </a:lnTo>
                <a:lnTo>
                  <a:pt x="5652135" y="6415087"/>
                </a:lnTo>
                <a:lnTo>
                  <a:pt x="5650548" y="6416357"/>
                </a:lnTo>
                <a:lnTo>
                  <a:pt x="5647055" y="6419214"/>
                </a:lnTo>
                <a:lnTo>
                  <a:pt x="5643880" y="6422707"/>
                </a:lnTo>
                <a:lnTo>
                  <a:pt x="5641340" y="6425882"/>
                </a:lnTo>
                <a:lnTo>
                  <a:pt x="5639435" y="6429057"/>
                </a:lnTo>
                <a:lnTo>
                  <a:pt x="5635625" y="6435089"/>
                </a:lnTo>
                <a:lnTo>
                  <a:pt x="5633085" y="6440804"/>
                </a:lnTo>
                <a:lnTo>
                  <a:pt x="5631180" y="6446202"/>
                </a:lnTo>
                <a:lnTo>
                  <a:pt x="5628958" y="6450647"/>
                </a:lnTo>
                <a:lnTo>
                  <a:pt x="5626418" y="6454457"/>
                </a:lnTo>
                <a:lnTo>
                  <a:pt x="5625465" y="6456044"/>
                </a:lnTo>
                <a:lnTo>
                  <a:pt x="5623878" y="6456997"/>
                </a:lnTo>
                <a:lnTo>
                  <a:pt x="5621020" y="6458584"/>
                </a:lnTo>
                <a:lnTo>
                  <a:pt x="5618163" y="6459537"/>
                </a:lnTo>
                <a:lnTo>
                  <a:pt x="5615623" y="6460489"/>
                </a:lnTo>
                <a:lnTo>
                  <a:pt x="5613083" y="6460807"/>
                </a:lnTo>
                <a:lnTo>
                  <a:pt x="5610225" y="6461124"/>
                </a:lnTo>
                <a:lnTo>
                  <a:pt x="5607685" y="6460807"/>
                </a:lnTo>
                <a:lnTo>
                  <a:pt x="5602923" y="6460489"/>
                </a:lnTo>
                <a:lnTo>
                  <a:pt x="5597525" y="6460172"/>
                </a:lnTo>
                <a:lnTo>
                  <a:pt x="5592128" y="6459537"/>
                </a:lnTo>
                <a:lnTo>
                  <a:pt x="5589270" y="6460172"/>
                </a:lnTo>
                <a:lnTo>
                  <a:pt x="5586095" y="6460489"/>
                </a:lnTo>
                <a:lnTo>
                  <a:pt x="5583238" y="6461442"/>
                </a:lnTo>
                <a:lnTo>
                  <a:pt x="5580063" y="6462712"/>
                </a:lnTo>
                <a:lnTo>
                  <a:pt x="5565775" y="6469379"/>
                </a:lnTo>
                <a:lnTo>
                  <a:pt x="5551805" y="6476999"/>
                </a:lnTo>
                <a:lnTo>
                  <a:pt x="5537518" y="6484619"/>
                </a:lnTo>
                <a:lnTo>
                  <a:pt x="5523230" y="6492557"/>
                </a:lnTo>
                <a:lnTo>
                  <a:pt x="5466398" y="6524942"/>
                </a:lnTo>
                <a:lnTo>
                  <a:pt x="5452428" y="6532244"/>
                </a:lnTo>
                <a:lnTo>
                  <a:pt x="5438775" y="6538594"/>
                </a:lnTo>
                <a:lnTo>
                  <a:pt x="5425440" y="6544627"/>
                </a:lnTo>
                <a:lnTo>
                  <a:pt x="5412740" y="6550342"/>
                </a:lnTo>
                <a:lnTo>
                  <a:pt x="5400675" y="6554787"/>
                </a:lnTo>
                <a:lnTo>
                  <a:pt x="5389245" y="6558279"/>
                </a:lnTo>
                <a:lnTo>
                  <a:pt x="5378450" y="6560819"/>
                </a:lnTo>
                <a:lnTo>
                  <a:pt x="5373370" y="6561454"/>
                </a:lnTo>
                <a:lnTo>
                  <a:pt x="5368608" y="6562407"/>
                </a:lnTo>
                <a:lnTo>
                  <a:pt x="5366703" y="6563359"/>
                </a:lnTo>
                <a:lnTo>
                  <a:pt x="5365115" y="6565264"/>
                </a:lnTo>
                <a:lnTo>
                  <a:pt x="5364480" y="6566852"/>
                </a:lnTo>
                <a:lnTo>
                  <a:pt x="5363528" y="6569074"/>
                </a:lnTo>
                <a:lnTo>
                  <a:pt x="5363528" y="6570979"/>
                </a:lnTo>
                <a:lnTo>
                  <a:pt x="5363528" y="6573519"/>
                </a:lnTo>
                <a:lnTo>
                  <a:pt x="5364480" y="6578599"/>
                </a:lnTo>
                <a:lnTo>
                  <a:pt x="5366068" y="6584314"/>
                </a:lnTo>
                <a:lnTo>
                  <a:pt x="5367973" y="6589712"/>
                </a:lnTo>
                <a:lnTo>
                  <a:pt x="5369878" y="6595427"/>
                </a:lnTo>
                <a:lnTo>
                  <a:pt x="5371148" y="6601142"/>
                </a:lnTo>
                <a:lnTo>
                  <a:pt x="5366068" y="6601142"/>
                </a:lnTo>
                <a:lnTo>
                  <a:pt x="5360670" y="6601142"/>
                </a:lnTo>
                <a:lnTo>
                  <a:pt x="5349240" y="6602412"/>
                </a:lnTo>
                <a:lnTo>
                  <a:pt x="5337810" y="6604634"/>
                </a:lnTo>
                <a:lnTo>
                  <a:pt x="5325745" y="6607492"/>
                </a:lnTo>
                <a:lnTo>
                  <a:pt x="5313680" y="6611302"/>
                </a:lnTo>
                <a:lnTo>
                  <a:pt x="5300980" y="6615747"/>
                </a:lnTo>
                <a:lnTo>
                  <a:pt x="5288598" y="6621462"/>
                </a:lnTo>
                <a:lnTo>
                  <a:pt x="5276533" y="6627494"/>
                </a:lnTo>
                <a:lnTo>
                  <a:pt x="5264468" y="6634479"/>
                </a:lnTo>
                <a:lnTo>
                  <a:pt x="5252720" y="6641782"/>
                </a:lnTo>
                <a:lnTo>
                  <a:pt x="5241925" y="6649719"/>
                </a:lnTo>
                <a:lnTo>
                  <a:pt x="5230813" y="6658609"/>
                </a:lnTo>
                <a:lnTo>
                  <a:pt x="5220653" y="6667817"/>
                </a:lnTo>
                <a:lnTo>
                  <a:pt x="5211763" y="6677342"/>
                </a:lnTo>
                <a:lnTo>
                  <a:pt x="5207318" y="6682104"/>
                </a:lnTo>
                <a:lnTo>
                  <a:pt x="5202873" y="6687502"/>
                </a:lnTo>
                <a:lnTo>
                  <a:pt x="5199380" y="6692899"/>
                </a:lnTo>
                <a:lnTo>
                  <a:pt x="5195570" y="6697979"/>
                </a:lnTo>
                <a:lnTo>
                  <a:pt x="5191760" y="6699884"/>
                </a:lnTo>
                <a:lnTo>
                  <a:pt x="5187950" y="6701472"/>
                </a:lnTo>
                <a:lnTo>
                  <a:pt x="5184140" y="6702107"/>
                </a:lnTo>
                <a:lnTo>
                  <a:pt x="5180648" y="6703059"/>
                </a:lnTo>
                <a:lnTo>
                  <a:pt x="5177155" y="6703059"/>
                </a:lnTo>
                <a:lnTo>
                  <a:pt x="5173663" y="6703059"/>
                </a:lnTo>
                <a:lnTo>
                  <a:pt x="5166360" y="6702742"/>
                </a:lnTo>
                <a:lnTo>
                  <a:pt x="5159693" y="6701472"/>
                </a:lnTo>
                <a:lnTo>
                  <a:pt x="5152390" y="6700837"/>
                </a:lnTo>
                <a:lnTo>
                  <a:pt x="5149215" y="6700202"/>
                </a:lnTo>
                <a:lnTo>
                  <a:pt x="5145723" y="6700837"/>
                </a:lnTo>
                <a:lnTo>
                  <a:pt x="5142230" y="6701154"/>
                </a:lnTo>
                <a:lnTo>
                  <a:pt x="5139055" y="6701789"/>
                </a:lnTo>
                <a:lnTo>
                  <a:pt x="5135245" y="6703059"/>
                </a:lnTo>
                <a:lnTo>
                  <a:pt x="5132070" y="6704329"/>
                </a:lnTo>
                <a:lnTo>
                  <a:pt x="5129530" y="6706234"/>
                </a:lnTo>
                <a:lnTo>
                  <a:pt x="5127308" y="6708774"/>
                </a:lnTo>
                <a:lnTo>
                  <a:pt x="5125403" y="6710997"/>
                </a:lnTo>
                <a:lnTo>
                  <a:pt x="5123498" y="6713537"/>
                </a:lnTo>
                <a:lnTo>
                  <a:pt x="5120958" y="6718934"/>
                </a:lnTo>
                <a:lnTo>
                  <a:pt x="5116513" y="6728777"/>
                </a:lnTo>
                <a:lnTo>
                  <a:pt x="5114925" y="6731952"/>
                </a:lnTo>
                <a:lnTo>
                  <a:pt x="5113655" y="6733222"/>
                </a:lnTo>
                <a:lnTo>
                  <a:pt x="5112385" y="6733857"/>
                </a:lnTo>
                <a:lnTo>
                  <a:pt x="5110163" y="6734174"/>
                </a:lnTo>
                <a:lnTo>
                  <a:pt x="5107940" y="6734174"/>
                </a:lnTo>
                <a:lnTo>
                  <a:pt x="5105718" y="6733539"/>
                </a:lnTo>
                <a:lnTo>
                  <a:pt x="5103813" y="6732904"/>
                </a:lnTo>
                <a:lnTo>
                  <a:pt x="5101908" y="6731317"/>
                </a:lnTo>
                <a:lnTo>
                  <a:pt x="5100003" y="6729729"/>
                </a:lnTo>
                <a:lnTo>
                  <a:pt x="5096193" y="6726237"/>
                </a:lnTo>
                <a:lnTo>
                  <a:pt x="5090160" y="6718934"/>
                </a:lnTo>
                <a:lnTo>
                  <a:pt x="5087303" y="6716077"/>
                </a:lnTo>
                <a:lnTo>
                  <a:pt x="5085715" y="6715442"/>
                </a:lnTo>
                <a:lnTo>
                  <a:pt x="5084445" y="6715124"/>
                </a:lnTo>
                <a:lnTo>
                  <a:pt x="5083175" y="6715442"/>
                </a:lnTo>
                <a:lnTo>
                  <a:pt x="5080953" y="6716077"/>
                </a:lnTo>
                <a:lnTo>
                  <a:pt x="5074285" y="6718934"/>
                </a:lnTo>
                <a:lnTo>
                  <a:pt x="5066348" y="6722744"/>
                </a:lnTo>
                <a:lnTo>
                  <a:pt x="5058093" y="6727189"/>
                </a:lnTo>
                <a:lnTo>
                  <a:pt x="5041900" y="6735762"/>
                </a:lnTo>
                <a:lnTo>
                  <a:pt x="5033010" y="6740207"/>
                </a:lnTo>
                <a:lnTo>
                  <a:pt x="5029518" y="6741794"/>
                </a:lnTo>
                <a:lnTo>
                  <a:pt x="5026025" y="6743699"/>
                </a:lnTo>
                <a:lnTo>
                  <a:pt x="5019675" y="6747509"/>
                </a:lnTo>
                <a:lnTo>
                  <a:pt x="5013325" y="6751637"/>
                </a:lnTo>
                <a:lnTo>
                  <a:pt x="5006975" y="6756082"/>
                </a:lnTo>
                <a:lnTo>
                  <a:pt x="4999355" y="6759892"/>
                </a:lnTo>
                <a:lnTo>
                  <a:pt x="4995545" y="6761797"/>
                </a:lnTo>
                <a:lnTo>
                  <a:pt x="4991100" y="6763702"/>
                </a:lnTo>
                <a:lnTo>
                  <a:pt x="4986655" y="6764972"/>
                </a:lnTo>
                <a:lnTo>
                  <a:pt x="4981258" y="6766242"/>
                </a:lnTo>
                <a:lnTo>
                  <a:pt x="4975860" y="6767194"/>
                </a:lnTo>
                <a:lnTo>
                  <a:pt x="4969828" y="6767829"/>
                </a:lnTo>
                <a:lnTo>
                  <a:pt x="4971415" y="6770369"/>
                </a:lnTo>
                <a:lnTo>
                  <a:pt x="4973320" y="6772274"/>
                </a:lnTo>
                <a:lnTo>
                  <a:pt x="4975543" y="6774179"/>
                </a:lnTo>
                <a:lnTo>
                  <a:pt x="4977765" y="6775132"/>
                </a:lnTo>
                <a:lnTo>
                  <a:pt x="4980623" y="6775767"/>
                </a:lnTo>
                <a:lnTo>
                  <a:pt x="4983480" y="6776084"/>
                </a:lnTo>
                <a:lnTo>
                  <a:pt x="4986655" y="6775767"/>
                </a:lnTo>
                <a:lnTo>
                  <a:pt x="4989513" y="6775449"/>
                </a:lnTo>
                <a:lnTo>
                  <a:pt x="4996498" y="6774179"/>
                </a:lnTo>
                <a:lnTo>
                  <a:pt x="5003165" y="6772909"/>
                </a:lnTo>
                <a:lnTo>
                  <a:pt x="5010150" y="6771004"/>
                </a:lnTo>
                <a:lnTo>
                  <a:pt x="5016818" y="6769734"/>
                </a:lnTo>
                <a:lnTo>
                  <a:pt x="5019358" y="6771322"/>
                </a:lnTo>
                <a:lnTo>
                  <a:pt x="5021263" y="6772909"/>
                </a:lnTo>
                <a:lnTo>
                  <a:pt x="5022215" y="6774179"/>
                </a:lnTo>
                <a:lnTo>
                  <a:pt x="5022850" y="6775767"/>
                </a:lnTo>
                <a:lnTo>
                  <a:pt x="5022850" y="6777037"/>
                </a:lnTo>
                <a:lnTo>
                  <a:pt x="5021898" y="6778307"/>
                </a:lnTo>
                <a:lnTo>
                  <a:pt x="5020628" y="6779577"/>
                </a:lnTo>
                <a:lnTo>
                  <a:pt x="5018723" y="6780529"/>
                </a:lnTo>
                <a:lnTo>
                  <a:pt x="5013643" y="6783387"/>
                </a:lnTo>
                <a:lnTo>
                  <a:pt x="5006975" y="6785609"/>
                </a:lnTo>
                <a:lnTo>
                  <a:pt x="4999038" y="6787832"/>
                </a:lnTo>
                <a:lnTo>
                  <a:pt x="4989830" y="6790054"/>
                </a:lnTo>
                <a:lnTo>
                  <a:pt x="4979988" y="6791642"/>
                </a:lnTo>
                <a:lnTo>
                  <a:pt x="4969828" y="6793547"/>
                </a:lnTo>
                <a:lnTo>
                  <a:pt x="4949508" y="6796404"/>
                </a:lnTo>
                <a:lnTo>
                  <a:pt x="4931410" y="6799262"/>
                </a:lnTo>
                <a:lnTo>
                  <a:pt x="4924425" y="6801167"/>
                </a:lnTo>
                <a:lnTo>
                  <a:pt x="4918393" y="6802437"/>
                </a:lnTo>
                <a:lnTo>
                  <a:pt x="4920298" y="6799262"/>
                </a:lnTo>
                <a:lnTo>
                  <a:pt x="4921250" y="6796087"/>
                </a:lnTo>
                <a:lnTo>
                  <a:pt x="4922203" y="6793547"/>
                </a:lnTo>
                <a:lnTo>
                  <a:pt x="4922520" y="6791007"/>
                </a:lnTo>
                <a:lnTo>
                  <a:pt x="4922520" y="6788467"/>
                </a:lnTo>
                <a:lnTo>
                  <a:pt x="4922520" y="6786244"/>
                </a:lnTo>
                <a:lnTo>
                  <a:pt x="4922203" y="6784022"/>
                </a:lnTo>
                <a:lnTo>
                  <a:pt x="4921250" y="6782117"/>
                </a:lnTo>
                <a:lnTo>
                  <a:pt x="4919028" y="6778307"/>
                </a:lnTo>
                <a:lnTo>
                  <a:pt x="4916805" y="6775132"/>
                </a:lnTo>
                <a:lnTo>
                  <a:pt x="4910773" y="6769099"/>
                </a:lnTo>
                <a:lnTo>
                  <a:pt x="4908233" y="6766242"/>
                </a:lnTo>
                <a:lnTo>
                  <a:pt x="4905693" y="6763384"/>
                </a:lnTo>
                <a:lnTo>
                  <a:pt x="4905058" y="6761797"/>
                </a:lnTo>
                <a:lnTo>
                  <a:pt x="4904423" y="6760209"/>
                </a:lnTo>
                <a:lnTo>
                  <a:pt x="4904105" y="6758939"/>
                </a:lnTo>
                <a:lnTo>
                  <a:pt x="4904105" y="6757352"/>
                </a:lnTo>
                <a:lnTo>
                  <a:pt x="4904423" y="6755447"/>
                </a:lnTo>
                <a:lnTo>
                  <a:pt x="4904740" y="6753542"/>
                </a:lnTo>
                <a:lnTo>
                  <a:pt x="4905693" y="6751637"/>
                </a:lnTo>
                <a:lnTo>
                  <a:pt x="4907280" y="6749414"/>
                </a:lnTo>
                <a:lnTo>
                  <a:pt x="4909185" y="6747192"/>
                </a:lnTo>
                <a:lnTo>
                  <a:pt x="4911408" y="6744969"/>
                </a:lnTo>
                <a:lnTo>
                  <a:pt x="4917758" y="6739572"/>
                </a:lnTo>
                <a:lnTo>
                  <a:pt x="4914900" y="6734809"/>
                </a:lnTo>
                <a:lnTo>
                  <a:pt x="4913630" y="6733222"/>
                </a:lnTo>
                <a:lnTo>
                  <a:pt x="4912360" y="6731952"/>
                </a:lnTo>
                <a:lnTo>
                  <a:pt x="4911090" y="6731317"/>
                </a:lnTo>
                <a:lnTo>
                  <a:pt x="4910138" y="6730999"/>
                </a:lnTo>
                <a:lnTo>
                  <a:pt x="4909185" y="6731317"/>
                </a:lnTo>
                <a:lnTo>
                  <a:pt x="4908233" y="6731634"/>
                </a:lnTo>
                <a:lnTo>
                  <a:pt x="4905693" y="6733539"/>
                </a:lnTo>
                <a:lnTo>
                  <a:pt x="4904105" y="6736397"/>
                </a:lnTo>
                <a:lnTo>
                  <a:pt x="4899343" y="6744017"/>
                </a:lnTo>
                <a:lnTo>
                  <a:pt x="4897120" y="6748144"/>
                </a:lnTo>
                <a:lnTo>
                  <a:pt x="4894263" y="6752272"/>
                </a:lnTo>
                <a:lnTo>
                  <a:pt x="4890770" y="6756399"/>
                </a:lnTo>
                <a:lnTo>
                  <a:pt x="4888865" y="6757987"/>
                </a:lnTo>
                <a:lnTo>
                  <a:pt x="4886960" y="6759574"/>
                </a:lnTo>
                <a:lnTo>
                  <a:pt x="4884738" y="6761162"/>
                </a:lnTo>
                <a:lnTo>
                  <a:pt x="4882515" y="6762114"/>
                </a:lnTo>
                <a:lnTo>
                  <a:pt x="4879658" y="6763067"/>
                </a:lnTo>
                <a:lnTo>
                  <a:pt x="4877118" y="6763384"/>
                </a:lnTo>
                <a:lnTo>
                  <a:pt x="4874578" y="6763702"/>
                </a:lnTo>
                <a:lnTo>
                  <a:pt x="4871403" y="6763384"/>
                </a:lnTo>
                <a:lnTo>
                  <a:pt x="4868228" y="6762432"/>
                </a:lnTo>
                <a:lnTo>
                  <a:pt x="4864418" y="6761479"/>
                </a:lnTo>
                <a:lnTo>
                  <a:pt x="4863465" y="6764337"/>
                </a:lnTo>
                <a:lnTo>
                  <a:pt x="4863148" y="6767194"/>
                </a:lnTo>
                <a:lnTo>
                  <a:pt x="4862830" y="6769734"/>
                </a:lnTo>
                <a:lnTo>
                  <a:pt x="4862830" y="6771957"/>
                </a:lnTo>
                <a:lnTo>
                  <a:pt x="4863148" y="6774497"/>
                </a:lnTo>
                <a:lnTo>
                  <a:pt x="4864100" y="6777037"/>
                </a:lnTo>
                <a:lnTo>
                  <a:pt x="4865370" y="6781164"/>
                </a:lnTo>
                <a:lnTo>
                  <a:pt x="4867275" y="6784974"/>
                </a:lnTo>
                <a:lnTo>
                  <a:pt x="4870133" y="6788467"/>
                </a:lnTo>
                <a:lnTo>
                  <a:pt x="4872673" y="6791642"/>
                </a:lnTo>
                <a:lnTo>
                  <a:pt x="4875530" y="6794499"/>
                </a:lnTo>
                <a:lnTo>
                  <a:pt x="4880293" y="6799579"/>
                </a:lnTo>
                <a:lnTo>
                  <a:pt x="4881563" y="6801802"/>
                </a:lnTo>
                <a:lnTo>
                  <a:pt x="4882515" y="6803707"/>
                </a:lnTo>
                <a:lnTo>
                  <a:pt x="4882515" y="6804659"/>
                </a:lnTo>
                <a:lnTo>
                  <a:pt x="4882198" y="6805612"/>
                </a:lnTo>
                <a:lnTo>
                  <a:pt x="4881245" y="6806564"/>
                </a:lnTo>
                <a:lnTo>
                  <a:pt x="4880610" y="6807517"/>
                </a:lnTo>
                <a:lnTo>
                  <a:pt x="4877435" y="6809104"/>
                </a:lnTo>
                <a:lnTo>
                  <a:pt x="4872990" y="6810374"/>
                </a:lnTo>
                <a:lnTo>
                  <a:pt x="4866005" y="6811962"/>
                </a:lnTo>
                <a:lnTo>
                  <a:pt x="4860290" y="6812597"/>
                </a:lnTo>
                <a:lnTo>
                  <a:pt x="4856480" y="6812279"/>
                </a:lnTo>
                <a:lnTo>
                  <a:pt x="4854893" y="6811962"/>
                </a:lnTo>
                <a:lnTo>
                  <a:pt x="4853940" y="6811644"/>
                </a:lnTo>
                <a:lnTo>
                  <a:pt x="4852988" y="6811009"/>
                </a:lnTo>
                <a:lnTo>
                  <a:pt x="4852670" y="6810057"/>
                </a:lnTo>
                <a:lnTo>
                  <a:pt x="4852353" y="6808152"/>
                </a:lnTo>
                <a:lnTo>
                  <a:pt x="4852353" y="6805612"/>
                </a:lnTo>
                <a:lnTo>
                  <a:pt x="4852988" y="6803072"/>
                </a:lnTo>
                <a:lnTo>
                  <a:pt x="4854575" y="6796404"/>
                </a:lnTo>
                <a:lnTo>
                  <a:pt x="4854893" y="6793547"/>
                </a:lnTo>
                <a:lnTo>
                  <a:pt x="4854893" y="6790054"/>
                </a:lnTo>
                <a:lnTo>
                  <a:pt x="4854575" y="6788149"/>
                </a:lnTo>
                <a:lnTo>
                  <a:pt x="4853940" y="6786562"/>
                </a:lnTo>
                <a:lnTo>
                  <a:pt x="4852988" y="6785292"/>
                </a:lnTo>
                <a:lnTo>
                  <a:pt x="4852035" y="6783387"/>
                </a:lnTo>
                <a:lnTo>
                  <a:pt x="4850765" y="6781799"/>
                </a:lnTo>
                <a:lnTo>
                  <a:pt x="4848860" y="6780212"/>
                </a:lnTo>
                <a:lnTo>
                  <a:pt x="4846638" y="6779259"/>
                </a:lnTo>
                <a:lnTo>
                  <a:pt x="4844415" y="6777672"/>
                </a:lnTo>
                <a:lnTo>
                  <a:pt x="4840605" y="6777989"/>
                </a:lnTo>
                <a:lnTo>
                  <a:pt x="4837430" y="6778942"/>
                </a:lnTo>
                <a:lnTo>
                  <a:pt x="4835208" y="6780212"/>
                </a:lnTo>
                <a:lnTo>
                  <a:pt x="4833303" y="6782117"/>
                </a:lnTo>
                <a:lnTo>
                  <a:pt x="4832350" y="6784974"/>
                </a:lnTo>
                <a:lnTo>
                  <a:pt x="4831398" y="6787832"/>
                </a:lnTo>
                <a:lnTo>
                  <a:pt x="4831080" y="6791007"/>
                </a:lnTo>
                <a:lnTo>
                  <a:pt x="4830763" y="6794182"/>
                </a:lnTo>
                <a:lnTo>
                  <a:pt x="4830445" y="6808152"/>
                </a:lnTo>
                <a:lnTo>
                  <a:pt x="4830445" y="6811644"/>
                </a:lnTo>
                <a:lnTo>
                  <a:pt x="4829810" y="6814184"/>
                </a:lnTo>
                <a:lnTo>
                  <a:pt x="4828858" y="6816407"/>
                </a:lnTo>
                <a:lnTo>
                  <a:pt x="4827905" y="6818312"/>
                </a:lnTo>
                <a:lnTo>
                  <a:pt x="4826953" y="6819582"/>
                </a:lnTo>
                <a:lnTo>
                  <a:pt x="4826000" y="6819899"/>
                </a:lnTo>
                <a:lnTo>
                  <a:pt x="4822825" y="6821169"/>
                </a:lnTo>
                <a:lnTo>
                  <a:pt x="4819015" y="6821804"/>
                </a:lnTo>
                <a:lnTo>
                  <a:pt x="4814888" y="6822122"/>
                </a:lnTo>
                <a:lnTo>
                  <a:pt x="4805363" y="6822439"/>
                </a:lnTo>
                <a:lnTo>
                  <a:pt x="4800600" y="6823074"/>
                </a:lnTo>
                <a:lnTo>
                  <a:pt x="4795838" y="6823709"/>
                </a:lnTo>
                <a:lnTo>
                  <a:pt x="4791710" y="6824344"/>
                </a:lnTo>
                <a:lnTo>
                  <a:pt x="4787900" y="6825932"/>
                </a:lnTo>
                <a:lnTo>
                  <a:pt x="4785995" y="6826567"/>
                </a:lnTo>
                <a:lnTo>
                  <a:pt x="4784408" y="6827837"/>
                </a:lnTo>
                <a:lnTo>
                  <a:pt x="4783138" y="6829107"/>
                </a:lnTo>
                <a:lnTo>
                  <a:pt x="4782185" y="6830377"/>
                </a:lnTo>
                <a:lnTo>
                  <a:pt x="4781233" y="6831964"/>
                </a:lnTo>
                <a:lnTo>
                  <a:pt x="4780915" y="6833869"/>
                </a:lnTo>
                <a:lnTo>
                  <a:pt x="4780598" y="6835774"/>
                </a:lnTo>
                <a:lnTo>
                  <a:pt x="4780915" y="6837997"/>
                </a:lnTo>
                <a:lnTo>
                  <a:pt x="4781233" y="6840537"/>
                </a:lnTo>
                <a:lnTo>
                  <a:pt x="4782503" y="6843394"/>
                </a:lnTo>
                <a:lnTo>
                  <a:pt x="4783773" y="6846569"/>
                </a:lnTo>
                <a:lnTo>
                  <a:pt x="4785678" y="6850062"/>
                </a:lnTo>
                <a:lnTo>
                  <a:pt x="4773613" y="6852284"/>
                </a:lnTo>
                <a:lnTo>
                  <a:pt x="4762183" y="6854189"/>
                </a:lnTo>
                <a:lnTo>
                  <a:pt x="4751070" y="6855777"/>
                </a:lnTo>
                <a:lnTo>
                  <a:pt x="4740275" y="6856729"/>
                </a:lnTo>
                <a:lnTo>
                  <a:pt x="4729798" y="6857682"/>
                </a:lnTo>
                <a:lnTo>
                  <a:pt x="4719671" y="6857998"/>
                </a:lnTo>
                <a:lnTo>
                  <a:pt x="4699255" y="6857998"/>
                </a:lnTo>
                <a:lnTo>
                  <a:pt x="4679633" y="6857682"/>
                </a:lnTo>
                <a:lnTo>
                  <a:pt x="4660265" y="6856729"/>
                </a:lnTo>
                <a:lnTo>
                  <a:pt x="4640580" y="6856094"/>
                </a:lnTo>
                <a:lnTo>
                  <a:pt x="4620578" y="6855777"/>
                </a:lnTo>
                <a:lnTo>
                  <a:pt x="4621213" y="6848474"/>
                </a:lnTo>
                <a:lnTo>
                  <a:pt x="4620260" y="6842442"/>
                </a:lnTo>
                <a:lnTo>
                  <a:pt x="4619308" y="6836409"/>
                </a:lnTo>
                <a:lnTo>
                  <a:pt x="4617720" y="6831329"/>
                </a:lnTo>
                <a:lnTo>
                  <a:pt x="4615815" y="6826567"/>
                </a:lnTo>
                <a:lnTo>
                  <a:pt x="4613910" y="6822122"/>
                </a:lnTo>
                <a:lnTo>
                  <a:pt x="4610100" y="6814184"/>
                </a:lnTo>
                <a:lnTo>
                  <a:pt x="4608195" y="6810374"/>
                </a:lnTo>
                <a:lnTo>
                  <a:pt x="4607243" y="6806564"/>
                </a:lnTo>
                <a:lnTo>
                  <a:pt x="4606290" y="6803072"/>
                </a:lnTo>
                <a:lnTo>
                  <a:pt x="4606290" y="6799262"/>
                </a:lnTo>
                <a:lnTo>
                  <a:pt x="4606608" y="6795134"/>
                </a:lnTo>
                <a:lnTo>
                  <a:pt x="4608513" y="6791007"/>
                </a:lnTo>
                <a:lnTo>
                  <a:pt x="4611053" y="6786244"/>
                </a:lnTo>
                <a:lnTo>
                  <a:pt x="4614545" y="6781482"/>
                </a:lnTo>
                <a:lnTo>
                  <a:pt x="4610100" y="6779894"/>
                </a:lnTo>
                <a:lnTo>
                  <a:pt x="4605338" y="6778307"/>
                </a:lnTo>
                <a:lnTo>
                  <a:pt x="4594225" y="6776084"/>
                </a:lnTo>
                <a:lnTo>
                  <a:pt x="4582478" y="6774179"/>
                </a:lnTo>
                <a:lnTo>
                  <a:pt x="4569460" y="6772909"/>
                </a:lnTo>
                <a:lnTo>
                  <a:pt x="4555808" y="6771957"/>
                </a:lnTo>
                <a:lnTo>
                  <a:pt x="4541520" y="6771639"/>
                </a:lnTo>
                <a:lnTo>
                  <a:pt x="4526915" y="6771639"/>
                </a:lnTo>
                <a:lnTo>
                  <a:pt x="4511675" y="6771957"/>
                </a:lnTo>
                <a:lnTo>
                  <a:pt x="4496753" y="6772909"/>
                </a:lnTo>
                <a:lnTo>
                  <a:pt x="4481830" y="6774179"/>
                </a:lnTo>
                <a:lnTo>
                  <a:pt x="4467543" y="6775767"/>
                </a:lnTo>
                <a:lnTo>
                  <a:pt x="4453573" y="6777989"/>
                </a:lnTo>
                <a:lnTo>
                  <a:pt x="4440555" y="6780212"/>
                </a:lnTo>
                <a:lnTo>
                  <a:pt x="4428490" y="6783069"/>
                </a:lnTo>
                <a:lnTo>
                  <a:pt x="4417378" y="6785927"/>
                </a:lnTo>
                <a:lnTo>
                  <a:pt x="4407535" y="6789419"/>
                </a:lnTo>
                <a:lnTo>
                  <a:pt x="4404360" y="6791007"/>
                </a:lnTo>
                <a:lnTo>
                  <a:pt x="4401820" y="6793229"/>
                </a:lnTo>
                <a:lnTo>
                  <a:pt x="4400233" y="6795452"/>
                </a:lnTo>
                <a:lnTo>
                  <a:pt x="4398645" y="6798309"/>
                </a:lnTo>
                <a:lnTo>
                  <a:pt x="4397693" y="6801484"/>
                </a:lnTo>
                <a:lnTo>
                  <a:pt x="4397058" y="6805294"/>
                </a:lnTo>
                <a:lnTo>
                  <a:pt x="4395788" y="6813867"/>
                </a:lnTo>
                <a:lnTo>
                  <a:pt x="4386898" y="6815137"/>
                </a:lnTo>
                <a:lnTo>
                  <a:pt x="4377690" y="6816089"/>
                </a:lnTo>
                <a:lnTo>
                  <a:pt x="4368483" y="6816407"/>
                </a:lnTo>
                <a:lnTo>
                  <a:pt x="4359275" y="6816407"/>
                </a:lnTo>
                <a:lnTo>
                  <a:pt x="4350068" y="6816407"/>
                </a:lnTo>
                <a:lnTo>
                  <a:pt x="4340543" y="6816089"/>
                </a:lnTo>
                <a:lnTo>
                  <a:pt x="4322128" y="6815137"/>
                </a:lnTo>
                <a:lnTo>
                  <a:pt x="4304030" y="6813232"/>
                </a:lnTo>
                <a:lnTo>
                  <a:pt x="4285933" y="6810374"/>
                </a:lnTo>
                <a:lnTo>
                  <a:pt x="4250690" y="6805612"/>
                </a:lnTo>
                <a:lnTo>
                  <a:pt x="4234180" y="6803072"/>
                </a:lnTo>
                <a:lnTo>
                  <a:pt x="4217988" y="6800214"/>
                </a:lnTo>
                <a:lnTo>
                  <a:pt x="4210050" y="6799579"/>
                </a:lnTo>
                <a:lnTo>
                  <a:pt x="4202430" y="6798627"/>
                </a:lnTo>
                <a:lnTo>
                  <a:pt x="4194810" y="6798309"/>
                </a:lnTo>
                <a:lnTo>
                  <a:pt x="4187825" y="6798309"/>
                </a:lnTo>
                <a:lnTo>
                  <a:pt x="4180523" y="6798627"/>
                </a:lnTo>
                <a:lnTo>
                  <a:pt x="4173855" y="6799262"/>
                </a:lnTo>
                <a:lnTo>
                  <a:pt x="4166870" y="6800214"/>
                </a:lnTo>
                <a:lnTo>
                  <a:pt x="4160520" y="6801802"/>
                </a:lnTo>
                <a:lnTo>
                  <a:pt x="4154170" y="6803707"/>
                </a:lnTo>
                <a:lnTo>
                  <a:pt x="4148138" y="6805929"/>
                </a:lnTo>
                <a:lnTo>
                  <a:pt x="4142423" y="6809104"/>
                </a:lnTo>
                <a:lnTo>
                  <a:pt x="4137343" y="6812279"/>
                </a:lnTo>
                <a:lnTo>
                  <a:pt x="4117658" y="6805929"/>
                </a:lnTo>
                <a:lnTo>
                  <a:pt x="4096385" y="6799579"/>
                </a:lnTo>
                <a:lnTo>
                  <a:pt x="4085908" y="6796404"/>
                </a:lnTo>
                <a:lnTo>
                  <a:pt x="4075748" y="6793864"/>
                </a:lnTo>
                <a:lnTo>
                  <a:pt x="4065588" y="6791959"/>
                </a:lnTo>
                <a:lnTo>
                  <a:pt x="4055745" y="6790054"/>
                </a:lnTo>
                <a:lnTo>
                  <a:pt x="4050983" y="6789737"/>
                </a:lnTo>
                <a:lnTo>
                  <a:pt x="4046220" y="6789419"/>
                </a:lnTo>
                <a:lnTo>
                  <a:pt x="4041775" y="6789419"/>
                </a:lnTo>
                <a:lnTo>
                  <a:pt x="4037330" y="6789419"/>
                </a:lnTo>
                <a:lnTo>
                  <a:pt x="4033203" y="6789737"/>
                </a:lnTo>
                <a:lnTo>
                  <a:pt x="4029393" y="6790372"/>
                </a:lnTo>
                <a:lnTo>
                  <a:pt x="4025583" y="6791642"/>
                </a:lnTo>
                <a:lnTo>
                  <a:pt x="4022090" y="6793229"/>
                </a:lnTo>
                <a:lnTo>
                  <a:pt x="4018915" y="6795134"/>
                </a:lnTo>
                <a:lnTo>
                  <a:pt x="4015740" y="6797357"/>
                </a:lnTo>
                <a:lnTo>
                  <a:pt x="4013200" y="6799897"/>
                </a:lnTo>
                <a:lnTo>
                  <a:pt x="4010978" y="6803389"/>
                </a:lnTo>
                <a:lnTo>
                  <a:pt x="4008755" y="6806564"/>
                </a:lnTo>
                <a:lnTo>
                  <a:pt x="4006850" y="6811009"/>
                </a:lnTo>
                <a:lnTo>
                  <a:pt x="4005263" y="6815454"/>
                </a:lnTo>
                <a:lnTo>
                  <a:pt x="4003993" y="6820217"/>
                </a:lnTo>
                <a:lnTo>
                  <a:pt x="3998595" y="6817359"/>
                </a:lnTo>
                <a:lnTo>
                  <a:pt x="3992880" y="6815454"/>
                </a:lnTo>
                <a:lnTo>
                  <a:pt x="3987165" y="6813867"/>
                </a:lnTo>
                <a:lnTo>
                  <a:pt x="3981133" y="6812597"/>
                </a:lnTo>
                <a:lnTo>
                  <a:pt x="3975418" y="6812279"/>
                </a:lnTo>
                <a:lnTo>
                  <a:pt x="3969385" y="6812279"/>
                </a:lnTo>
                <a:lnTo>
                  <a:pt x="3963353" y="6812597"/>
                </a:lnTo>
                <a:lnTo>
                  <a:pt x="3957320" y="6813549"/>
                </a:lnTo>
                <a:lnTo>
                  <a:pt x="3944938" y="6815137"/>
                </a:lnTo>
                <a:lnTo>
                  <a:pt x="3932873" y="6816407"/>
                </a:lnTo>
                <a:lnTo>
                  <a:pt x="3926523" y="6817042"/>
                </a:lnTo>
                <a:lnTo>
                  <a:pt x="3919855" y="6817359"/>
                </a:lnTo>
                <a:lnTo>
                  <a:pt x="3913823" y="6817042"/>
                </a:lnTo>
                <a:lnTo>
                  <a:pt x="3907473" y="6816407"/>
                </a:lnTo>
                <a:lnTo>
                  <a:pt x="3903028" y="6815772"/>
                </a:lnTo>
                <a:lnTo>
                  <a:pt x="3898900" y="6814502"/>
                </a:lnTo>
                <a:lnTo>
                  <a:pt x="3894455" y="6813232"/>
                </a:lnTo>
                <a:lnTo>
                  <a:pt x="3889693" y="6811327"/>
                </a:lnTo>
                <a:lnTo>
                  <a:pt x="3880803" y="6807517"/>
                </a:lnTo>
                <a:lnTo>
                  <a:pt x="3871595" y="6803072"/>
                </a:lnTo>
                <a:lnTo>
                  <a:pt x="3863023" y="6798309"/>
                </a:lnTo>
                <a:lnTo>
                  <a:pt x="3854768" y="6794499"/>
                </a:lnTo>
                <a:lnTo>
                  <a:pt x="3846831" y="6791642"/>
                </a:lnTo>
                <a:lnTo>
                  <a:pt x="3843020" y="6790372"/>
                </a:lnTo>
                <a:lnTo>
                  <a:pt x="3839528" y="6789737"/>
                </a:lnTo>
                <a:lnTo>
                  <a:pt x="3836988" y="6789737"/>
                </a:lnTo>
                <a:lnTo>
                  <a:pt x="3834448" y="6790054"/>
                </a:lnTo>
                <a:lnTo>
                  <a:pt x="3831591" y="6790372"/>
                </a:lnTo>
                <a:lnTo>
                  <a:pt x="3828734" y="6791642"/>
                </a:lnTo>
                <a:lnTo>
                  <a:pt x="3823018" y="6793864"/>
                </a:lnTo>
                <a:lnTo>
                  <a:pt x="3817303" y="6797039"/>
                </a:lnTo>
                <a:lnTo>
                  <a:pt x="3807143" y="6802437"/>
                </a:lnTo>
                <a:lnTo>
                  <a:pt x="3802698" y="6804659"/>
                </a:lnTo>
                <a:lnTo>
                  <a:pt x="3800793" y="6805294"/>
                </a:lnTo>
                <a:lnTo>
                  <a:pt x="3798888" y="6805612"/>
                </a:lnTo>
                <a:lnTo>
                  <a:pt x="3789363" y="6805929"/>
                </a:lnTo>
                <a:lnTo>
                  <a:pt x="3779838" y="6805612"/>
                </a:lnTo>
                <a:lnTo>
                  <a:pt x="3770313" y="6804659"/>
                </a:lnTo>
                <a:lnTo>
                  <a:pt x="3760470" y="6803707"/>
                </a:lnTo>
                <a:lnTo>
                  <a:pt x="3750310" y="6802437"/>
                </a:lnTo>
                <a:lnTo>
                  <a:pt x="3740468" y="6800532"/>
                </a:lnTo>
                <a:lnTo>
                  <a:pt x="3720465" y="6796404"/>
                </a:lnTo>
                <a:lnTo>
                  <a:pt x="3700780" y="6791642"/>
                </a:lnTo>
                <a:lnTo>
                  <a:pt x="3681413" y="6786562"/>
                </a:lnTo>
                <a:lnTo>
                  <a:pt x="3662363" y="6781799"/>
                </a:lnTo>
                <a:lnTo>
                  <a:pt x="3643948" y="6777354"/>
                </a:lnTo>
                <a:lnTo>
                  <a:pt x="3635694" y="6775449"/>
                </a:lnTo>
                <a:lnTo>
                  <a:pt x="3627438" y="6773227"/>
                </a:lnTo>
                <a:lnTo>
                  <a:pt x="3608070" y="6767512"/>
                </a:lnTo>
                <a:lnTo>
                  <a:pt x="3565208" y="6753859"/>
                </a:lnTo>
                <a:lnTo>
                  <a:pt x="3541396" y="6746874"/>
                </a:lnTo>
                <a:lnTo>
                  <a:pt x="3529330" y="6743382"/>
                </a:lnTo>
                <a:lnTo>
                  <a:pt x="3517265" y="6740207"/>
                </a:lnTo>
                <a:lnTo>
                  <a:pt x="3504883" y="6737349"/>
                </a:lnTo>
                <a:lnTo>
                  <a:pt x="3492183" y="6735127"/>
                </a:lnTo>
                <a:lnTo>
                  <a:pt x="3480118" y="6732904"/>
                </a:lnTo>
                <a:lnTo>
                  <a:pt x="3467735" y="6730999"/>
                </a:lnTo>
                <a:lnTo>
                  <a:pt x="3459798" y="6730047"/>
                </a:lnTo>
                <a:lnTo>
                  <a:pt x="3452495" y="6729412"/>
                </a:lnTo>
                <a:lnTo>
                  <a:pt x="3444875" y="6729094"/>
                </a:lnTo>
                <a:lnTo>
                  <a:pt x="3437573" y="6729094"/>
                </a:lnTo>
                <a:lnTo>
                  <a:pt x="3422969" y="6729412"/>
                </a:lnTo>
                <a:lnTo>
                  <a:pt x="3408681" y="6729729"/>
                </a:lnTo>
                <a:lnTo>
                  <a:pt x="3394710" y="6730047"/>
                </a:lnTo>
                <a:lnTo>
                  <a:pt x="3387408" y="6729729"/>
                </a:lnTo>
                <a:lnTo>
                  <a:pt x="3380740" y="6729412"/>
                </a:lnTo>
                <a:lnTo>
                  <a:pt x="3373755" y="6728777"/>
                </a:lnTo>
                <a:lnTo>
                  <a:pt x="3366770" y="6727507"/>
                </a:lnTo>
                <a:lnTo>
                  <a:pt x="3359785" y="6725919"/>
                </a:lnTo>
                <a:lnTo>
                  <a:pt x="3353118" y="6724014"/>
                </a:lnTo>
                <a:lnTo>
                  <a:pt x="3345180" y="6721474"/>
                </a:lnTo>
                <a:lnTo>
                  <a:pt x="3337243" y="6718299"/>
                </a:lnTo>
                <a:lnTo>
                  <a:pt x="3322003" y="6711632"/>
                </a:lnTo>
                <a:lnTo>
                  <a:pt x="3306763" y="6704964"/>
                </a:lnTo>
                <a:lnTo>
                  <a:pt x="3291205" y="6697979"/>
                </a:lnTo>
                <a:lnTo>
                  <a:pt x="3275966" y="6691629"/>
                </a:lnTo>
                <a:lnTo>
                  <a:pt x="3268028" y="6689089"/>
                </a:lnTo>
                <a:lnTo>
                  <a:pt x="3260090" y="6686232"/>
                </a:lnTo>
                <a:lnTo>
                  <a:pt x="3251835" y="6684644"/>
                </a:lnTo>
                <a:lnTo>
                  <a:pt x="3243263" y="6682739"/>
                </a:lnTo>
                <a:lnTo>
                  <a:pt x="3234690" y="6681152"/>
                </a:lnTo>
                <a:lnTo>
                  <a:pt x="3226118" y="6680199"/>
                </a:lnTo>
                <a:lnTo>
                  <a:pt x="3230881" y="6673849"/>
                </a:lnTo>
                <a:lnTo>
                  <a:pt x="3234373" y="6667817"/>
                </a:lnTo>
                <a:lnTo>
                  <a:pt x="3236913" y="6662102"/>
                </a:lnTo>
                <a:lnTo>
                  <a:pt x="3238818" y="6657022"/>
                </a:lnTo>
                <a:lnTo>
                  <a:pt x="3240089" y="6651624"/>
                </a:lnTo>
                <a:lnTo>
                  <a:pt x="3240723" y="6646862"/>
                </a:lnTo>
                <a:lnTo>
                  <a:pt x="3241675" y="6637019"/>
                </a:lnTo>
                <a:lnTo>
                  <a:pt x="3223261" y="6632892"/>
                </a:lnTo>
                <a:lnTo>
                  <a:pt x="3205798" y="6629082"/>
                </a:lnTo>
                <a:lnTo>
                  <a:pt x="3196908" y="6627494"/>
                </a:lnTo>
                <a:lnTo>
                  <a:pt x="3188336" y="6626542"/>
                </a:lnTo>
                <a:lnTo>
                  <a:pt x="3179763" y="6625589"/>
                </a:lnTo>
                <a:lnTo>
                  <a:pt x="3171508" y="6625272"/>
                </a:lnTo>
                <a:lnTo>
                  <a:pt x="3164840" y="6625272"/>
                </a:lnTo>
                <a:lnTo>
                  <a:pt x="3158490" y="6625907"/>
                </a:lnTo>
                <a:lnTo>
                  <a:pt x="3152140" y="6627177"/>
                </a:lnTo>
                <a:lnTo>
                  <a:pt x="3145791" y="6628447"/>
                </a:lnTo>
                <a:lnTo>
                  <a:pt x="3132455" y="6631622"/>
                </a:lnTo>
                <a:lnTo>
                  <a:pt x="3119438" y="6635432"/>
                </a:lnTo>
                <a:lnTo>
                  <a:pt x="3106103" y="6638924"/>
                </a:lnTo>
                <a:lnTo>
                  <a:pt x="3099435" y="6640512"/>
                </a:lnTo>
                <a:lnTo>
                  <a:pt x="3092768" y="6641782"/>
                </a:lnTo>
                <a:lnTo>
                  <a:pt x="3086100" y="6642734"/>
                </a:lnTo>
                <a:lnTo>
                  <a:pt x="3079433" y="6643369"/>
                </a:lnTo>
                <a:lnTo>
                  <a:pt x="3072449" y="6643369"/>
                </a:lnTo>
                <a:lnTo>
                  <a:pt x="3066098" y="6643052"/>
                </a:lnTo>
                <a:lnTo>
                  <a:pt x="3061018" y="6642099"/>
                </a:lnTo>
                <a:lnTo>
                  <a:pt x="3055303" y="6641147"/>
                </a:lnTo>
                <a:lnTo>
                  <a:pt x="3049905" y="6639559"/>
                </a:lnTo>
                <a:lnTo>
                  <a:pt x="3044190" y="6637337"/>
                </a:lnTo>
                <a:lnTo>
                  <a:pt x="3039110" y="6635114"/>
                </a:lnTo>
                <a:lnTo>
                  <a:pt x="3033713" y="6632574"/>
                </a:lnTo>
                <a:lnTo>
                  <a:pt x="3022918" y="6626859"/>
                </a:lnTo>
                <a:lnTo>
                  <a:pt x="3011805" y="6621144"/>
                </a:lnTo>
                <a:lnTo>
                  <a:pt x="3001010" y="6616064"/>
                </a:lnTo>
                <a:lnTo>
                  <a:pt x="2995613" y="6613842"/>
                </a:lnTo>
                <a:lnTo>
                  <a:pt x="2990215" y="6611937"/>
                </a:lnTo>
                <a:lnTo>
                  <a:pt x="2984819" y="6610032"/>
                </a:lnTo>
                <a:lnTo>
                  <a:pt x="2979420" y="6609397"/>
                </a:lnTo>
                <a:lnTo>
                  <a:pt x="2974975" y="6608762"/>
                </a:lnTo>
                <a:lnTo>
                  <a:pt x="2969895" y="6608762"/>
                </a:lnTo>
                <a:lnTo>
                  <a:pt x="2964815" y="6608762"/>
                </a:lnTo>
                <a:lnTo>
                  <a:pt x="2959418" y="6609079"/>
                </a:lnTo>
                <a:lnTo>
                  <a:pt x="2947988" y="6609714"/>
                </a:lnTo>
                <a:lnTo>
                  <a:pt x="2935923" y="6611302"/>
                </a:lnTo>
                <a:lnTo>
                  <a:pt x="2923223" y="6612572"/>
                </a:lnTo>
                <a:lnTo>
                  <a:pt x="2909888" y="6613207"/>
                </a:lnTo>
                <a:lnTo>
                  <a:pt x="2903220" y="6613207"/>
                </a:lnTo>
                <a:lnTo>
                  <a:pt x="2895918" y="6612889"/>
                </a:lnTo>
                <a:lnTo>
                  <a:pt x="2888933" y="6612572"/>
                </a:lnTo>
                <a:lnTo>
                  <a:pt x="2881313" y="6611302"/>
                </a:lnTo>
                <a:lnTo>
                  <a:pt x="2737803" y="6584632"/>
                </a:lnTo>
                <a:lnTo>
                  <a:pt x="2702878" y="6578599"/>
                </a:lnTo>
                <a:lnTo>
                  <a:pt x="2668588" y="6572249"/>
                </a:lnTo>
                <a:lnTo>
                  <a:pt x="2634299" y="6565264"/>
                </a:lnTo>
                <a:lnTo>
                  <a:pt x="2600008" y="6557644"/>
                </a:lnTo>
                <a:lnTo>
                  <a:pt x="2466975" y="6527482"/>
                </a:lnTo>
                <a:lnTo>
                  <a:pt x="2433638" y="6518274"/>
                </a:lnTo>
                <a:lnTo>
                  <a:pt x="2400618" y="6508114"/>
                </a:lnTo>
                <a:lnTo>
                  <a:pt x="2367598" y="6497637"/>
                </a:lnTo>
                <a:lnTo>
                  <a:pt x="2335213" y="6487159"/>
                </a:lnTo>
                <a:lnTo>
                  <a:pt x="2245043" y="6456044"/>
                </a:lnTo>
                <a:lnTo>
                  <a:pt x="2200275" y="6439852"/>
                </a:lnTo>
                <a:lnTo>
                  <a:pt x="2154873" y="6423342"/>
                </a:lnTo>
                <a:lnTo>
                  <a:pt x="2109788" y="6406832"/>
                </a:lnTo>
                <a:lnTo>
                  <a:pt x="2064385" y="6389687"/>
                </a:lnTo>
                <a:lnTo>
                  <a:pt x="2019300" y="6372224"/>
                </a:lnTo>
                <a:lnTo>
                  <a:pt x="1973580" y="6354127"/>
                </a:lnTo>
                <a:lnTo>
                  <a:pt x="1927860" y="6335712"/>
                </a:lnTo>
                <a:lnTo>
                  <a:pt x="1881823" y="6316662"/>
                </a:lnTo>
                <a:lnTo>
                  <a:pt x="1835468" y="6296659"/>
                </a:lnTo>
                <a:lnTo>
                  <a:pt x="1789113" y="6276339"/>
                </a:lnTo>
                <a:lnTo>
                  <a:pt x="1742440" y="6255384"/>
                </a:lnTo>
                <a:lnTo>
                  <a:pt x="1695768" y="6233159"/>
                </a:lnTo>
                <a:lnTo>
                  <a:pt x="1648143" y="6210299"/>
                </a:lnTo>
                <a:lnTo>
                  <a:pt x="1600518" y="6186169"/>
                </a:lnTo>
                <a:lnTo>
                  <a:pt x="1596390" y="6184582"/>
                </a:lnTo>
                <a:lnTo>
                  <a:pt x="1592580" y="6183312"/>
                </a:lnTo>
                <a:lnTo>
                  <a:pt x="1588770" y="6182359"/>
                </a:lnTo>
                <a:lnTo>
                  <a:pt x="1585595" y="6182042"/>
                </a:lnTo>
                <a:lnTo>
                  <a:pt x="1579563" y="6181407"/>
                </a:lnTo>
                <a:lnTo>
                  <a:pt x="1576705" y="6181089"/>
                </a:lnTo>
                <a:lnTo>
                  <a:pt x="1574483" y="6180137"/>
                </a:lnTo>
                <a:lnTo>
                  <a:pt x="1572578" y="6179502"/>
                </a:lnTo>
                <a:lnTo>
                  <a:pt x="1571308" y="6178232"/>
                </a:lnTo>
                <a:lnTo>
                  <a:pt x="1570356" y="6176327"/>
                </a:lnTo>
                <a:lnTo>
                  <a:pt x="1570038" y="6174104"/>
                </a:lnTo>
                <a:lnTo>
                  <a:pt x="1570038" y="6171247"/>
                </a:lnTo>
                <a:lnTo>
                  <a:pt x="1570356" y="6167119"/>
                </a:lnTo>
                <a:lnTo>
                  <a:pt x="1571943" y="6162039"/>
                </a:lnTo>
                <a:lnTo>
                  <a:pt x="1573848" y="6156007"/>
                </a:lnTo>
                <a:lnTo>
                  <a:pt x="1557338" y="6151562"/>
                </a:lnTo>
                <a:lnTo>
                  <a:pt x="1555750" y="6153784"/>
                </a:lnTo>
                <a:lnTo>
                  <a:pt x="1554480" y="6155689"/>
                </a:lnTo>
                <a:lnTo>
                  <a:pt x="1554480" y="6161404"/>
                </a:lnTo>
                <a:lnTo>
                  <a:pt x="1554480" y="6167119"/>
                </a:lnTo>
                <a:lnTo>
                  <a:pt x="1554163" y="6178549"/>
                </a:lnTo>
                <a:lnTo>
                  <a:pt x="1554163" y="6189979"/>
                </a:lnTo>
                <a:lnTo>
                  <a:pt x="1554480" y="6196012"/>
                </a:lnTo>
                <a:lnTo>
                  <a:pt x="1554798" y="6201409"/>
                </a:lnTo>
                <a:lnTo>
                  <a:pt x="1556068" y="6207124"/>
                </a:lnTo>
                <a:lnTo>
                  <a:pt x="1557973" y="6212204"/>
                </a:lnTo>
                <a:lnTo>
                  <a:pt x="1560195" y="6217602"/>
                </a:lnTo>
                <a:lnTo>
                  <a:pt x="1563370" y="6222364"/>
                </a:lnTo>
                <a:lnTo>
                  <a:pt x="1567498" y="6227444"/>
                </a:lnTo>
                <a:lnTo>
                  <a:pt x="1572260" y="6231889"/>
                </a:lnTo>
                <a:lnTo>
                  <a:pt x="1577975" y="6236334"/>
                </a:lnTo>
                <a:lnTo>
                  <a:pt x="1585278" y="6240144"/>
                </a:lnTo>
                <a:lnTo>
                  <a:pt x="1582738" y="6243637"/>
                </a:lnTo>
                <a:lnTo>
                  <a:pt x="1580198" y="6246812"/>
                </a:lnTo>
                <a:lnTo>
                  <a:pt x="1574483" y="6252527"/>
                </a:lnTo>
                <a:lnTo>
                  <a:pt x="1568450" y="6257607"/>
                </a:lnTo>
                <a:lnTo>
                  <a:pt x="1562418" y="6261734"/>
                </a:lnTo>
                <a:lnTo>
                  <a:pt x="1556068" y="6264909"/>
                </a:lnTo>
                <a:lnTo>
                  <a:pt x="1550035" y="6267449"/>
                </a:lnTo>
                <a:lnTo>
                  <a:pt x="1544003" y="6268719"/>
                </a:lnTo>
                <a:lnTo>
                  <a:pt x="1538288" y="6269672"/>
                </a:lnTo>
                <a:lnTo>
                  <a:pt x="1535748" y="6269672"/>
                </a:lnTo>
                <a:lnTo>
                  <a:pt x="1533208" y="6269354"/>
                </a:lnTo>
                <a:lnTo>
                  <a:pt x="1530351" y="6268719"/>
                </a:lnTo>
                <a:lnTo>
                  <a:pt x="1528128" y="6268084"/>
                </a:lnTo>
                <a:lnTo>
                  <a:pt x="1526223" y="6266814"/>
                </a:lnTo>
                <a:lnTo>
                  <a:pt x="1524318" y="6265862"/>
                </a:lnTo>
                <a:lnTo>
                  <a:pt x="1523048" y="6264274"/>
                </a:lnTo>
                <a:lnTo>
                  <a:pt x="1521460" y="6262369"/>
                </a:lnTo>
                <a:lnTo>
                  <a:pt x="1520190" y="6260464"/>
                </a:lnTo>
                <a:lnTo>
                  <a:pt x="1519238" y="6258242"/>
                </a:lnTo>
                <a:lnTo>
                  <a:pt x="1518603" y="6255702"/>
                </a:lnTo>
                <a:lnTo>
                  <a:pt x="1518285" y="6252844"/>
                </a:lnTo>
                <a:lnTo>
                  <a:pt x="1518285" y="6249987"/>
                </a:lnTo>
                <a:lnTo>
                  <a:pt x="1518603" y="6246494"/>
                </a:lnTo>
                <a:lnTo>
                  <a:pt x="1519555" y="6242684"/>
                </a:lnTo>
                <a:lnTo>
                  <a:pt x="1520190" y="6239192"/>
                </a:lnTo>
                <a:lnTo>
                  <a:pt x="1515428" y="6237922"/>
                </a:lnTo>
                <a:lnTo>
                  <a:pt x="1513523" y="6237922"/>
                </a:lnTo>
                <a:lnTo>
                  <a:pt x="1511935" y="6238239"/>
                </a:lnTo>
                <a:lnTo>
                  <a:pt x="1510666" y="6238557"/>
                </a:lnTo>
                <a:lnTo>
                  <a:pt x="1509713" y="6239509"/>
                </a:lnTo>
                <a:lnTo>
                  <a:pt x="1509078" y="6240144"/>
                </a:lnTo>
                <a:lnTo>
                  <a:pt x="1508443" y="6241414"/>
                </a:lnTo>
                <a:lnTo>
                  <a:pt x="1508125" y="6244272"/>
                </a:lnTo>
                <a:lnTo>
                  <a:pt x="1508125" y="6247764"/>
                </a:lnTo>
                <a:lnTo>
                  <a:pt x="1509395" y="6256337"/>
                </a:lnTo>
                <a:lnTo>
                  <a:pt x="1509713" y="6261417"/>
                </a:lnTo>
                <a:lnTo>
                  <a:pt x="1509713" y="6266497"/>
                </a:lnTo>
                <a:lnTo>
                  <a:pt x="1509713" y="6271577"/>
                </a:lnTo>
                <a:lnTo>
                  <a:pt x="1508443" y="6276657"/>
                </a:lnTo>
                <a:lnTo>
                  <a:pt x="1507808" y="6279514"/>
                </a:lnTo>
                <a:lnTo>
                  <a:pt x="1506538" y="6282054"/>
                </a:lnTo>
                <a:lnTo>
                  <a:pt x="1505268" y="6284594"/>
                </a:lnTo>
                <a:lnTo>
                  <a:pt x="1503363" y="6286817"/>
                </a:lnTo>
                <a:lnTo>
                  <a:pt x="1501458" y="6289357"/>
                </a:lnTo>
                <a:lnTo>
                  <a:pt x="1498600" y="6291579"/>
                </a:lnTo>
                <a:lnTo>
                  <a:pt x="1496060" y="6293802"/>
                </a:lnTo>
                <a:lnTo>
                  <a:pt x="1492568" y="6296024"/>
                </a:lnTo>
                <a:lnTo>
                  <a:pt x="1489393" y="6296659"/>
                </a:lnTo>
                <a:lnTo>
                  <a:pt x="1486218" y="6297612"/>
                </a:lnTo>
                <a:lnTo>
                  <a:pt x="1483360" y="6297612"/>
                </a:lnTo>
                <a:lnTo>
                  <a:pt x="1480503" y="6297929"/>
                </a:lnTo>
                <a:lnTo>
                  <a:pt x="1477963" y="6297612"/>
                </a:lnTo>
                <a:lnTo>
                  <a:pt x="1475423" y="6296977"/>
                </a:lnTo>
                <a:lnTo>
                  <a:pt x="1473200" y="6296342"/>
                </a:lnTo>
                <a:lnTo>
                  <a:pt x="1470978" y="6295707"/>
                </a:lnTo>
                <a:lnTo>
                  <a:pt x="1466850" y="6293484"/>
                </a:lnTo>
                <a:lnTo>
                  <a:pt x="1463040" y="6290309"/>
                </a:lnTo>
                <a:lnTo>
                  <a:pt x="1459548" y="6286817"/>
                </a:lnTo>
                <a:lnTo>
                  <a:pt x="1456055" y="6282689"/>
                </a:lnTo>
                <a:lnTo>
                  <a:pt x="1453198" y="6278562"/>
                </a:lnTo>
                <a:lnTo>
                  <a:pt x="1450340" y="6274117"/>
                </a:lnTo>
                <a:lnTo>
                  <a:pt x="1444308" y="6264909"/>
                </a:lnTo>
                <a:lnTo>
                  <a:pt x="1441450" y="6260782"/>
                </a:lnTo>
                <a:lnTo>
                  <a:pt x="1438275" y="6256654"/>
                </a:lnTo>
                <a:lnTo>
                  <a:pt x="1435100" y="6253479"/>
                </a:lnTo>
                <a:lnTo>
                  <a:pt x="1431290" y="6249987"/>
                </a:lnTo>
                <a:lnTo>
                  <a:pt x="1429703" y="6248717"/>
                </a:lnTo>
                <a:lnTo>
                  <a:pt x="1427798" y="6248082"/>
                </a:lnTo>
                <a:lnTo>
                  <a:pt x="1423353" y="6246494"/>
                </a:lnTo>
                <a:lnTo>
                  <a:pt x="1412875" y="6244272"/>
                </a:lnTo>
                <a:lnTo>
                  <a:pt x="1406843" y="6242684"/>
                </a:lnTo>
                <a:lnTo>
                  <a:pt x="1400811" y="6240779"/>
                </a:lnTo>
                <a:lnTo>
                  <a:pt x="1397636" y="6239509"/>
                </a:lnTo>
                <a:lnTo>
                  <a:pt x="1394778" y="6237922"/>
                </a:lnTo>
                <a:lnTo>
                  <a:pt x="1391603" y="6236017"/>
                </a:lnTo>
                <a:lnTo>
                  <a:pt x="1389063" y="6233794"/>
                </a:lnTo>
                <a:lnTo>
                  <a:pt x="1381760" y="6227444"/>
                </a:lnTo>
                <a:lnTo>
                  <a:pt x="1374775" y="6220459"/>
                </a:lnTo>
                <a:lnTo>
                  <a:pt x="1367791" y="6213474"/>
                </a:lnTo>
                <a:lnTo>
                  <a:pt x="1361123" y="6205854"/>
                </a:lnTo>
                <a:lnTo>
                  <a:pt x="1347471" y="6189662"/>
                </a:lnTo>
                <a:lnTo>
                  <a:pt x="1334453" y="6173469"/>
                </a:lnTo>
                <a:lnTo>
                  <a:pt x="1320801" y="6156324"/>
                </a:lnTo>
                <a:lnTo>
                  <a:pt x="1313498" y="6148387"/>
                </a:lnTo>
                <a:lnTo>
                  <a:pt x="1306513" y="6140132"/>
                </a:lnTo>
                <a:lnTo>
                  <a:pt x="1299210" y="6132512"/>
                </a:lnTo>
                <a:lnTo>
                  <a:pt x="1292225" y="6125209"/>
                </a:lnTo>
                <a:lnTo>
                  <a:pt x="1284288" y="6117907"/>
                </a:lnTo>
                <a:lnTo>
                  <a:pt x="1276668" y="6111239"/>
                </a:lnTo>
                <a:lnTo>
                  <a:pt x="1273175" y="6109017"/>
                </a:lnTo>
                <a:lnTo>
                  <a:pt x="1270318" y="6106794"/>
                </a:lnTo>
                <a:lnTo>
                  <a:pt x="1267143" y="6105207"/>
                </a:lnTo>
                <a:lnTo>
                  <a:pt x="1264286" y="6103619"/>
                </a:lnTo>
                <a:lnTo>
                  <a:pt x="1258570" y="6101714"/>
                </a:lnTo>
                <a:lnTo>
                  <a:pt x="1253173" y="6100127"/>
                </a:lnTo>
                <a:lnTo>
                  <a:pt x="1248093" y="6099174"/>
                </a:lnTo>
                <a:lnTo>
                  <a:pt x="1243330" y="6097904"/>
                </a:lnTo>
                <a:lnTo>
                  <a:pt x="1238885" y="6095999"/>
                </a:lnTo>
                <a:lnTo>
                  <a:pt x="1236663" y="6094729"/>
                </a:lnTo>
                <a:lnTo>
                  <a:pt x="1234758" y="6093142"/>
                </a:lnTo>
                <a:lnTo>
                  <a:pt x="1223963" y="6082347"/>
                </a:lnTo>
                <a:lnTo>
                  <a:pt x="1213168" y="6071552"/>
                </a:lnTo>
                <a:lnTo>
                  <a:pt x="1190943" y="6049009"/>
                </a:lnTo>
                <a:lnTo>
                  <a:pt x="1146493" y="6001384"/>
                </a:lnTo>
                <a:lnTo>
                  <a:pt x="1123950" y="5977572"/>
                </a:lnTo>
                <a:lnTo>
                  <a:pt x="1101408" y="5955029"/>
                </a:lnTo>
                <a:lnTo>
                  <a:pt x="1090295" y="5944234"/>
                </a:lnTo>
                <a:lnTo>
                  <a:pt x="1078865" y="5933439"/>
                </a:lnTo>
                <a:lnTo>
                  <a:pt x="1068071" y="5923279"/>
                </a:lnTo>
                <a:lnTo>
                  <a:pt x="1056640" y="5913754"/>
                </a:lnTo>
                <a:lnTo>
                  <a:pt x="1052195" y="5910262"/>
                </a:lnTo>
                <a:lnTo>
                  <a:pt x="1048068" y="5906134"/>
                </a:lnTo>
                <a:lnTo>
                  <a:pt x="1043940" y="5901689"/>
                </a:lnTo>
                <a:lnTo>
                  <a:pt x="1040448" y="5897562"/>
                </a:lnTo>
                <a:lnTo>
                  <a:pt x="1033780" y="5888989"/>
                </a:lnTo>
                <a:lnTo>
                  <a:pt x="1027748" y="5880099"/>
                </a:lnTo>
                <a:lnTo>
                  <a:pt x="1016318" y="5862002"/>
                </a:lnTo>
                <a:lnTo>
                  <a:pt x="1009968" y="5852794"/>
                </a:lnTo>
                <a:lnTo>
                  <a:pt x="1003300" y="5843587"/>
                </a:lnTo>
                <a:lnTo>
                  <a:pt x="960120" y="5788659"/>
                </a:lnTo>
                <a:lnTo>
                  <a:pt x="916940" y="5733732"/>
                </a:lnTo>
                <a:lnTo>
                  <a:pt x="895350" y="5705792"/>
                </a:lnTo>
                <a:lnTo>
                  <a:pt x="874078" y="5677852"/>
                </a:lnTo>
                <a:lnTo>
                  <a:pt x="853123" y="5649594"/>
                </a:lnTo>
                <a:lnTo>
                  <a:pt x="832485" y="5621337"/>
                </a:lnTo>
                <a:lnTo>
                  <a:pt x="811848" y="5592444"/>
                </a:lnTo>
                <a:lnTo>
                  <a:pt x="791845" y="5563552"/>
                </a:lnTo>
                <a:lnTo>
                  <a:pt x="772795" y="5534342"/>
                </a:lnTo>
                <a:lnTo>
                  <a:pt x="754380" y="5505132"/>
                </a:lnTo>
                <a:lnTo>
                  <a:pt x="736600" y="5475604"/>
                </a:lnTo>
                <a:lnTo>
                  <a:pt x="728346" y="5460682"/>
                </a:lnTo>
                <a:lnTo>
                  <a:pt x="720090" y="5445442"/>
                </a:lnTo>
                <a:lnTo>
                  <a:pt x="711518" y="5430202"/>
                </a:lnTo>
                <a:lnTo>
                  <a:pt x="703897" y="5415279"/>
                </a:lnTo>
                <a:lnTo>
                  <a:pt x="696277" y="5399722"/>
                </a:lnTo>
                <a:lnTo>
                  <a:pt x="688975" y="5384482"/>
                </a:lnTo>
                <a:lnTo>
                  <a:pt x="687387" y="5381307"/>
                </a:lnTo>
                <a:lnTo>
                  <a:pt x="686752" y="5378449"/>
                </a:lnTo>
                <a:lnTo>
                  <a:pt x="686117" y="5375274"/>
                </a:lnTo>
                <a:lnTo>
                  <a:pt x="685165" y="5372417"/>
                </a:lnTo>
                <a:lnTo>
                  <a:pt x="684848" y="5365749"/>
                </a:lnTo>
                <a:lnTo>
                  <a:pt x="684848" y="5359399"/>
                </a:lnTo>
                <a:lnTo>
                  <a:pt x="684848" y="5353367"/>
                </a:lnTo>
                <a:lnTo>
                  <a:pt x="684848" y="5347017"/>
                </a:lnTo>
                <a:lnTo>
                  <a:pt x="684531" y="5340984"/>
                </a:lnTo>
                <a:lnTo>
                  <a:pt x="684212" y="5337809"/>
                </a:lnTo>
                <a:lnTo>
                  <a:pt x="683260" y="5334952"/>
                </a:lnTo>
                <a:lnTo>
                  <a:pt x="681037" y="5328284"/>
                </a:lnTo>
                <a:lnTo>
                  <a:pt x="678498" y="5321299"/>
                </a:lnTo>
                <a:lnTo>
                  <a:pt x="675005" y="5315267"/>
                </a:lnTo>
                <a:lnTo>
                  <a:pt x="671830" y="5309234"/>
                </a:lnTo>
                <a:lnTo>
                  <a:pt x="668020" y="5303202"/>
                </a:lnTo>
                <a:lnTo>
                  <a:pt x="663892" y="5297487"/>
                </a:lnTo>
                <a:lnTo>
                  <a:pt x="655003" y="5286374"/>
                </a:lnTo>
                <a:lnTo>
                  <a:pt x="645160" y="5275262"/>
                </a:lnTo>
                <a:lnTo>
                  <a:pt x="635000" y="5264149"/>
                </a:lnTo>
                <a:lnTo>
                  <a:pt x="625158" y="5252084"/>
                </a:lnTo>
                <a:lnTo>
                  <a:pt x="620395" y="5245417"/>
                </a:lnTo>
                <a:lnTo>
                  <a:pt x="615633" y="5238749"/>
                </a:lnTo>
                <a:lnTo>
                  <a:pt x="612140" y="5233987"/>
                </a:lnTo>
                <a:lnTo>
                  <a:pt x="608965" y="5228589"/>
                </a:lnTo>
                <a:lnTo>
                  <a:pt x="606742" y="5223509"/>
                </a:lnTo>
                <a:lnTo>
                  <a:pt x="604838" y="5218747"/>
                </a:lnTo>
                <a:lnTo>
                  <a:pt x="601663" y="5208904"/>
                </a:lnTo>
                <a:lnTo>
                  <a:pt x="598488" y="5200014"/>
                </a:lnTo>
                <a:lnTo>
                  <a:pt x="596582" y="5195252"/>
                </a:lnTo>
                <a:lnTo>
                  <a:pt x="594360" y="5191124"/>
                </a:lnTo>
                <a:lnTo>
                  <a:pt x="591820" y="5186997"/>
                </a:lnTo>
                <a:lnTo>
                  <a:pt x="588645" y="5182869"/>
                </a:lnTo>
                <a:lnTo>
                  <a:pt x="584517" y="5178742"/>
                </a:lnTo>
                <a:lnTo>
                  <a:pt x="580072" y="5174932"/>
                </a:lnTo>
                <a:lnTo>
                  <a:pt x="574357" y="5171122"/>
                </a:lnTo>
                <a:lnTo>
                  <a:pt x="568008" y="5167312"/>
                </a:lnTo>
                <a:lnTo>
                  <a:pt x="565785" y="5165089"/>
                </a:lnTo>
                <a:lnTo>
                  <a:pt x="564197" y="5162867"/>
                </a:lnTo>
                <a:lnTo>
                  <a:pt x="562610" y="5160644"/>
                </a:lnTo>
                <a:lnTo>
                  <a:pt x="561975" y="5158422"/>
                </a:lnTo>
                <a:lnTo>
                  <a:pt x="560705" y="5156199"/>
                </a:lnTo>
                <a:lnTo>
                  <a:pt x="560387" y="5154294"/>
                </a:lnTo>
                <a:lnTo>
                  <a:pt x="560070" y="5150167"/>
                </a:lnTo>
                <a:lnTo>
                  <a:pt x="560387" y="5146039"/>
                </a:lnTo>
                <a:lnTo>
                  <a:pt x="561341" y="5141912"/>
                </a:lnTo>
                <a:lnTo>
                  <a:pt x="562610" y="5138102"/>
                </a:lnTo>
                <a:lnTo>
                  <a:pt x="564197" y="5134292"/>
                </a:lnTo>
                <a:lnTo>
                  <a:pt x="568008" y="5126354"/>
                </a:lnTo>
                <a:lnTo>
                  <a:pt x="569912" y="5122544"/>
                </a:lnTo>
                <a:lnTo>
                  <a:pt x="570865" y="5118734"/>
                </a:lnTo>
                <a:lnTo>
                  <a:pt x="572135" y="5114607"/>
                </a:lnTo>
                <a:lnTo>
                  <a:pt x="572135" y="5110797"/>
                </a:lnTo>
                <a:lnTo>
                  <a:pt x="571818" y="5106669"/>
                </a:lnTo>
                <a:lnTo>
                  <a:pt x="571500" y="5104447"/>
                </a:lnTo>
                <a:lnTo>
                  <a:pt x="570230" y="5102224"/>
                </a:lnTo>
                <a:lnTo>
                  <a:pt x="565785" y="5099049"/>
                </a:lnTo>
                <a:lnTo>
                  <a:pt x="561658" y="5096192"/>
                </a:lnTo>
                <a:lnTo>
                  <a:pt x="557847" y="5092382"/>
                </a:lnTo>
                <a:lnTo>
                  <a:pt x="554037" y="5088889"/>
                </a:lnTo>
                <a:lnTo>
                  <a:pt x="550545" y="5085079"/>
                </a:lnTo>
                <a:lnTo>
                  <a:pt x="547370" y="5080952"/>
                </a:lnTo>
                <a:lnTo>
                  <a:pt x="544195" y="5076824"/>
                </a:lnTo>
                <a:lnTo>
                  <a:pt x="541655" y="5072379"/>
                </a:lnTo>
                <a:lnTo>
                  <a:pt x="536257" y="5063807"/>
                </a:lnTo>
                <a:lnTo>
                  <a:pt x="531495" y="5054282"/>
                </a:lnTo>
                <a:lnTo>
                  <a:pt x="526732" y="5044439"/>
                </a:lnTo>
                <a:lnTo>
                  <a:pt x="522288" y="5034597"/>
                </a:lnTo>
                <a:lnTo>
                  <a:pt x="517842" y="5024754"/>
                </a:lnTo>
                <a:lnTo>
                  <a:pt x="513397" y="5014594"/>
                </a:lnTo>
                <a:lnTo>
                  <a:pt x="508318" y="5005387"/>
                </a:lnTo>
                <a:lnTo>
                  <a:pt x="502603" y="4995862"/>
                </a:lnTo>
                <a:lnTo>
                  <a:pt x="499745" y="4991417"/>
                </a:lnTo>
                <a:lnTo>
                  <a:pt x="496252" y="4986654"/>
                </a:lnTo>
                <a:lnTo>
                  <a:pt x="493077" y="4982209"/>
                </a:lnTo>
                <a:lnTo>
                  <a:pt x="489585" y="4978082"/>
                </a:lnTo>
                <a:lnTo>
                  <a:pt x="485458" y="4974272"/>
                </a:lnTo>
                <a:lnTo>
                  <a:pt x="481331" y="4970144"/>
                </a:lnTo>
                <a:lnTo>
                  <a:pt x="476567" y="4966652"/>
                </a:lnTo>
                <a:lnTo>
                  <a:pt x="472123" y="4963159"/>
                </a:lnTo>
                <a:lnTo>
                  <a:pt x="470535" y="4960619"/>
                </a:lnTo>
                <a:lnTo>
                  <a:pt x="469900" y="4958714"/>
                </a:lnTo>
                <a:lnTo>
                  <a:pt x="470217" y="4956492"/>
                </a:lnTo>
                <a:lnTo>
                  <a:pt x="471805" y="4955222"/>
                </a:lnTo>
                <a:lnTo>
                  <a:pt x="473710" y="4953317"/>
                </a:lnTo>
                <a:lnTo>
                  <a:pt x="475933" y="4951729"/>
                </a:lnTo>
                <a:lnTo>
                  <a:pt x="479108" y="4950459"/>
                </a:lnTo>
                <a:lnTo>
                  <a:pt x="482283" y="4949507"/>
                </a:lnTo>
                <a:lnTo>
                  <a:pt x="485775" y="4948554"/>
                </a:lnTo>
                <a:lnTo>
                  <a:pt x="489585" y="4948237"/>
                </a:lnTo>
                <a:lnTo>
                  <a:pt x="493395" y="4948237"/>
                </a:lnTo>
                <a:lnTo>
                  <a:pt x="497205" y="4948554"/>
                </a:lnTo>
                <a:lnTo>
                  <a:pt x="500697" y="4949189"/>
                </a:lnTo>
                <a:lnTo>
                  <a:pt x="504190" y="4950142"/>
                </a:lnTo>
                <a:lnTo>
                  <a:pt x="507365" y="4951729"/>
                </a:lnTo>
                <a:lnTo>
                  <a:pt x="510222" y="4953634"/>
                </a:lnTo>
                <a:lnTo>
                  <a:pt x="498158" y="4930139"/>
                </a:lnTo>
                <a:lnTo>
                  <a:pt x="486092" y="4906962"/>
                </a:lnTo>
                <a:lnTo>
                  <a:pt x="479108" y="4904104"/>
                </a:lnTo>
                <a:lnTo>
                  <a:pt x="471805" y="4902199"/>
                </a:lnTo>
                <a:lnTo>
                  <a:pt x="465138" y="4901564"/>
                </a:lnTo>
                <a:lnTo>
                  <a:pt x="458153" y="4901247"/>
                </a:lnTo>
                <a:lnTo>
                  <a:pt x="452120" y="4901564"/>
                </a:lnTo>
                <a:lnTo>
                  <a:pt x="449580" y="4902199"/>
                </a:lnTo>
                <a:lnTo>
                  <a:pt x="447357" y="4903152"/>
                </a:lnTo>
                <a:lnTo>
                  <a:pt x="445135" y="4903787"/>
                </a:lnTo>
                <a:lnTo>
                  <a:pt x="443230" y="4905057"/>
                </a:lnTo>
                <a:lnTo>
                  <a:pt x="441643" y="4906009"/>
                </a:lnTo>
                <a:lnTo>
                  <a:pt x="440055" y="4907597"/>
                </a:lnTo>
                <a:lnTo>
                  <a:pt x="437197" y="4894262"/>
                </a:lnTo>
                <a:lnTo>
                  <a:pt x="433705" y="4880292"/>
                </a:lnTo>
                <a:lnTo>
                  <a:pt x="430212" y="4866957"/>
                </a:lnTo>
                <a:lnTo>
                  <a:pt x="428943" y="4859972"/>
                </a:lnTo>
                <a:lnTo>
                  <a:pt x="427990" y="4853304"/>
                </a:lnTo>
                <a:lnTo>
                  <a:pt x="427355" y="4846954"/>
                </a:lnTo>
                <a:lnTo>
                  <a:pt x="427037" y="4840287"/>
                </a:lnTo>
                <a:lnTo>
                  <a:pt x="427037" y="4833937"/>
                </a:lnTo>
                <a:lnTo>
                  <a:pt x="427990" y="4827587"/>
                </a:lnTo>
                <a:lnTo>
                  <a:pt x="429577" y="4821554"/>
                </a:lnTo>
                <a:lnTo>
                  <a:pt x="431800" y="4815522"/>
                </a:lnTo>
                <a:lnTo>
                  <a:pt x="435293" y="4809807"/>
                </a:lnTo>
                <a:lnTo>
                  <a:pt x="437197" y="4807267"/>
                </a:lnTo>
                <a:lnTo>
                  <a:pt x="439420" y="4804092"/>
                </a:lnTo>
                <a:lnTo>
                  <a:pt x="436245" y="4795519"/>
                </a:lnTo>
                <a:lnTo>
                  <a:pt x="433705" y="4786629"/>
                </a:lnTo>
                <a:lnTo>
                  <a:pt x="429260" y="4783454"/>
                </a:lnTo>
                <a:lnTo>
                  <a:pt x="425450" y="4779962"/>
                </a:lnTo>
                <a:lnTo>
                  <a:pt x="421640" y="4776152"/>
                </a:lnTo>
                <a:lnTo>
                  <a:pt x="418783" y="4771707"/>
                </a:lnTo>
                <a:lnTo>
                  <a:pt x="415925" y="4767579"/>
                </a:lnTo>
                <a:lnTo>
                  <a:pt x="413385" y="4762817"/>
                </a:lnTo>
                <a:lnTo>
                  <a:pt x="411481" y="4757737"/>
                </a:lnTo>
                <a:lnTo>
                  <a:pt x="409575" y="4752657"/>
                </a:lnTo>
                <a:lnTo>
                  <a:pt x="407670" y="4747259"/>
                </a:lnTo>
                <a:lnTo>
                  <a:pt x="406400" y="4741862"/>
                </a:lnTo>
                <a:lnTo>
                  <a:pt x="403860" y="4730749"/>
                </a:lnTo>
                <a:lnTo>
                  <a:pt x="399415" y="4707572"/>
                </a:lnTo>
                <a:lnTo>
                  <a:pt x="397192" y="4696459"/>
                </a:lnTo>
                <a:lnTo>
                  <a:pt x="394017" y="4685664"/>
                </a:lnTo>
                <a:lnTo>
                  <a:pt x="392113" y="4680584"/>
                </a:lnTo>
                <a:lnTo>
                  <a:pt x="390207" y="4675504"/>
                </a:lnTo>
                <a:lnTo>
                  <a:pt x="387985" y="4671059"/>
                </a:lnTo>
                <a:lnTo>
                  <a:pt x="385445" y="4666614"/>
                </a:lnTo>
                <a:lnTo>
                  <a:pt x="382905" y="4662487"/>
                </a:lnTo>
                <a:lnTo>
                  <a:pt x="379413" y="4658677"/>
                </a:lnTo>
                <a:lnTo>
                  <a:pt x="375603" y="4655184"/>
                </a:lnTo>
                <a:lnTo>
                  <a:pt x="371476" y="4652327"/>
                </a:lnTo>
                <a:lnTo>
                  <a:pt x="367030" y="4649469"/>
                </a:lnTo>
                <a:lnTo>
                  <a:pt x="361633" y="4647247"/>
                </a:lnTo>
                <a:lnTo>
                  <a:pt x="355918" y="4645659"/>
                </a:lnTo>
                <a:lnTo>
                  <a:pt x="349885" y="4644389"/>
                </a:lnTo>
                <a:lnTo>
                  <a:pt x="347027" y="4642167"/>
                </a:lnTo>
                <a:lnTo>
                  <a:pt x="345123" y="4639309"/>
                </a:lnTo>
                <a:lnTo>
                  <a:pt x="343852" y="4636452"/>
                </a:lnTo>
                <a:lnTo>
                  <a:pt x="343535" y="4633594"/>
                </a:lnTo>
                <a:lnTo>
                  <a:pt x="343852" y="4630737"/>
                </a:lnTo>
                <a:lnTo>
                  <a:pt x="345123" y="4628197"/>
                </a:lnTo>
                <a:lnTo>
                  <a:pt x="346710" y="4625022"/>
                </a:lnTo>
                <a:lnTo>
                  <a:pt x="347980" y="4622482"/>
                </a:lnTo>
                <a:lnTo>
                  <a:pt x="351790" y="4617084"/>
                </a:lnTo>
                <a:lnTo>
                  <a:pt x="355600" y="4612322"/>
                </a:lnTo>
                <a:lnTo>
                  <a:pt x="358775" y="4608512"/>
                </a:lnTo>
                <a:lnTo>
                  <a:pt x="359093" y="4606607"/>
                </a:lnTo>
                <a:lnTo>
                  <a:pt x="359093" y="4605337"/>
                </a:lnTo>
                <a:lnTo>
                  <a:pt x="358775" y="4604067"/>
                </a:lnTo>
                <a:lnTo>
                  <a:pt x="357822" y="4602797"/>
                </a:lnTo>
                <a:lnTo>
                  <a:pt x="355283" y="4600574"/>
                </a:lnTo>
                <a:lnTo>
                  <a:pt x="351473" y="4598352"/>
                </a:lnTo>
                <a:lnTo>
                  <a:pt x="347662" y="4596129"/>
                </a:lnTo>
                <a:lnTo>
                  <a:pt x="343535" y="4593907"/>
                </a:lnTo>
                <a:lnTo>
                  <a:pt x="339725" y="4590414"/>
                </a:lnTo>
                <a:lnTo>
                  <a:pt x="337820" y="4588509"/>
                </a:lnTo>
                <a:lnTo>
                  <a:pt x="336867" y="4586604"/>
                </a:lnTo>
                <a:lnTo>
                  <a:pt x="335598" y="4584382"/>
                </a:lnTo>
                <a:lnTo>
                  <a:pt x="334963" y="4582159"/>
                </a:lnTo>
                <a:lnTo>
                  <a:pt x="331470" y="4562792"/>
                </a:lnTo>
                <a:lnTo>
                  <a:pt x="328613" y="4540884"/>
                </a:lnTo>
                <a:lnTo>
                  <a:pt x="325120" y="4517072"/>
                </a:lnTo>
                <a:lnTo>
                  <a:pt x="321628" y="4491989"/>
                </a:lnTo>
                <a:lnTo>
                  <a:pt x="317182" y="4465954"/>
                </a:lnTo>
                <a:lnTo>
                  <a:pt x="314961" y="4452937"/>
                </a:lnTo>
                <a:lnTo>
                  <a:pt x="312420" y="4440554"/>
                </a:lnTo>
                <a:lnTo>
                  <a:pt x="309245" y="4428172"/>
                </a:lnTo>
                <a:lnTo>
                  <a:pt x="305753" y="4415789"/>
                </a:lnTo>
                <a:lnTo>
                  <a:pt x="302578" y="4404042"/>
                </a:lnTo>
                <a:lnTo>
                  <a:pt x="298450" y="4392612"/>
                </a:lnTo>
                <a:lnTo>
                  <a:pt x="295910" y="4386579"/>
                </a:lnTo>
                <a:lnTo>
                  <a:pt x="292418" y="4379594"/>
                </a:lnTo>
                <a:lnTo>
                  <a:pt x="288291" y="4372292"/>
                </a:lnTo>
                <a:lnTo>
                  <a:pt x="285750" y="4368482"/>
                </a:lnTo>
                <a:lnTo>
                  <a:pt x="283210" y="4364672"/>
                </a:lnTo>
                <a:lnTo>
                  <a:pt x="280352" y="4361814"/>
                </a:lnTo>
                <a:lnTo>
                  <a:pt x="277495" y="4358639"/>
                </a:lnTo>
                <a:lnTo>
                  <a:pt x="274320" y="4356099"/>
                </a:lnTo>
                <a:lnTo>
                  <a:pt x="271145" y="4353877"/>
                </a:lnTo>
                <a:lnTo>
                  <a:pt x="267652" y="4352607"/>
                </a:lnTo>
                <a:lnTo>
                  <a:pt x="264477" y="4351654"/>
                </a:lnTo>
                <a:lnTo>
                  <a:pt x="260985" y="4351654"/>
                </a:lnTo>
                <a:lnTo>
                  <a:pt x="257175" y="4352289"/>
                </a:lnTo>
                <a:lnTo>
                  <a:pt x="257175" y="4350067"/>
                </a:lnTo>
                <a:lnTo>
                  <a:pt x="257175" y="4348162"/>
                </a:lnTo>
                <a:lnTo>
                  <a:pt x="257810" y="4346257"/>
                </a:lnTo>
                <a:lnTo>
                  <a:pt x="259080" y="4344669"/>
                </a:lnTo>
                <a:lnTo>
                  <a:pt x="260985" y="4342764"/>
                </a:lnTo>
                <a:lnTo>
                  <a:pt x="262573" y="4341812"/>
                </a:lnTo>
                <a:lnTo>
                  <a:pt x="267017" y="4339272"/>
                </a:lnTo>
                <a:lnTo>
                  <a:pt x="272415" y="4336414"/>
                </a:lnTo>
                <a:lnTo>
                  <a:pt x="277812" y="4334192"/>
                </a:lnTo>
                <a:lnTo>
                  <a:pt x="283210" y="4331969"/>
                </a:lnTo>
                <a:lnTo>
                  <a:pt x="288608" y="4329747"/>
                </a:lnTo>
                <a:lnTo>
                  <a:pt x="282892" y="4320539"/>
                </a:lnTo>
                <a:lnTo>
                  <a:pt x="277495" y="4311649"/>
                </a:lnTo>
                <a:lnTo>
                  <a:pt x="272415" y="4303077"/>
                </a:lnTo>
                <a:lnTo>
                  <a:pt x="267652" y="4293869"/>
                </a:lnTo>
                <a:lnTo>
                  <a:pt x="263525" y="4285297"/>
                </a:lnTo>
                <a:lnTo>
                  <a:pt x="259715" y="4276407"/>
                </a:lnTo>
                <a:lnTo>
                  <a:pt x="256223" y="4268152"/>
                </a:lnTo>
                <a:lnTo>
                  <a:pt x="253047" y="4259579"/>
                </a:lnTo>
                <a:lnTo>
                  <a:pt x="250507" y="4251324"/>
                </a:lnTo>
                <a:lnTo>
                  <a:pt x="248286" y="4242434"/>
                </a:lnTo>
                <a:lnTo>
                  <a:pt x="246380" y="4234179"/>
                </a:lnTo>
                <a:lnTo>
                  <a:pt x="244792" y="4225607"/>
                </a:lnTo>
                <a:lnTo>
                  <a:pt x="243522" y="4217352"/>
                </a:lnTo>
                <a:lnTo>
                  <a:pt x="242888" y="4209097"/>
                </a:lnTo>
                <a:lnTo>
                  <a:pt x="242570" y="4200207"/>
                </a:lnTo>
                <a:lnTo>
                  <a:pt x="242253" y="4191634"/>
                </a:lnTo>
                <a:lnTo>
                  <a:pt x="241618" y="4190047"/>
                </a:lnTo>
                <a:lnTo>
                  <a:pt x="240665" y="4189094"/>
                </a:lnTo>
                <a:lnTo>
                  <a:pt x="239395" y="4187824"/>
                </a:lnTo>
                <a:lnTo>
                  <a:pt x="238125" y="4187189"/>
                </a:lnTo>
                <a:lnTo>
                  <a:pt x="236537" y="4186872"/>
                </a:lnTo>
                <a:lnTo>
                  <a:pt x="234951" y="4186872"/>
                </a:lnTo>
                <a:lnTo>
                  <a:pt x="231140" y="4186872"/>
                </a:lnTo>
                <a:lnTo>
                  <a:pt x="227330" y="4187507"/>
                </a:lnTo>
                <a:lnTo>
                  <a:pt x="223202" y="4188142"/>
                </a:lnTo>
                <a:lnTo>
                  <a:pt x="219075" y="4189094"/>
                </a:lnTo>
                <a:lnTo>
                  <a:pt x="215265" y="4189412"/>
                </a:lnTo>
                <a:lnTo>
                  <a:pt x="216218" y="4185284"/>
                </a:lnTo>
                <a:lnTo>
                  <a:pt x="216852" y="4181474"/>
                </a:lnTo>
                <a:lnTo>
                  <a:pt x="217170" y="4174172"/>
                </a:lnTo>
                <a:lnTo>
                  <a:pt x="216852" y="4167822"/>
                </a:lnTo>
                <a:lnTo>
                  <a:pt x="215583" y="4161789"/>
                </a:lnTo>
                <a:lnTo>
                  <a:pt x="214312" y="4156074"/>
                </a:lnTo>
                <a:lnTo>
                  <a:pt x="212725" y="4151312"/>
                </a:lnTo>
                <a:lnTo>
                  <a:pt x="208915" y="4141787"/>
                </a:lnTo>
                <a:lnTo>
                  <a:pt x="207010" y="4137342"/>
                </a:lnTo>
                <a:lnTo>
                  <a:pt x="206058" y="4132897"/>
                </a:lnTo>
                <a:lnTo>
                  <a:pt x="205106" y="4128452"/>
                </a:lnTo>
                <a:lnTo>
                  <a:pt x="205106" y="4123689"/>
                </a:lnTo>
                <a:lnTo>
                  <a:pt x="205106" y="4121467"/>
                </a:lnTo>
                <a:lnTo>
                  <a:pt x="206058" y="4118927"/>
                </a:lnTo>
                <a:lnTo>
                  <a:pt x="206692" y="4116387"/>
                </a:lnTo>
                <a:lnTo>
                  <a:pt x="207327" y="4113529"/>
                </a:lnTo>
                <a:lnTo>
                  <a:pt x="208915" y="4110989"/>
                </a:lnTo>
                <a:lnTo>
                  <a:pt x="210502" y="4108449"/>
                </a:lnTo>
                <a:lnTo>
                  <a:pt x="214948" y="4102417"/>
                </a:lnTo>
                <a:lnTo>
                  <a:pt x="214630" y="4097972"/>
                </a:lnTo>
                <a:lnTo>
                  <a:pt x="213995" y="4095114"/>
                </a:lnTo>
                <a:lnTo>
                  <a:pt x="212725" y="4092574"/>
                </a:lnTo>
                <a:lnTo>
                  <a:pt x="210820" y="4090669"/>
                </a:lnTo>
                <a:lnTo>
                  <a:pt x="208915" y="4089399"/>
                </a:lnTo>
                <a:lnTo>
                  <a:pt x="206375" y="4088447"/>
                </a:lnTo>
                <a:lnTo>
                  <a:pt x="204152" y="4087812"/>
                </a:lnTo>
                <a:lnTo>
                  <a:pt x="200977" y="4087177"/>
                </a:lnTo>
                <a:lnTo>
                  <a:pt x="195263" y="4086859"/>
                </a:lnTo>
                <a:lnTo>
                  <a:pt x="192723" y="4086542"/>
                </a:lnTo>
                <a:lnTo>
                  <a:pt x="190182" y="4085589"/>
                </a:lnTo>
                <a:lnTo>
                  <a:pt x="187960" y="4084954"/>
                </a:lnTo>
                <a:lnTo>
                  <a:pt x="186055" y="4083367"/>
                </a:lnTo>
                <a:lnTo>
                  <a:pt x="184150" y="4081462"/>
                </a:lnTo>
                <a:lnTo>
                  <a:pt x="182880" y="4078922"/>
                </a:lnTo>
                <a:lnTo>
                  <a:pt x="184150" y="4073524"/>
                </a:lnTo>
                <a:lnTo>
                  <a:pt x="185103" y="4067809"/>
                </a:lnTo>
                <a:lnTo>
                  <a:pt x="186372" y="4061459"/>
                </a:lnTo>
                <a:lnTo>
                  <a:pt x="186690" y="4055109"/>
                </a:lnTo>
                <a:lnTo>
                  <a:pt x="187007" y="4048442"/>
                </a:lnTo>
                <a:lnTo>
                  <a:pt x="187325" y="4041139"/>
                </a:lnTo>
                <a:lnTo>
                  <a:pt x="187007" y="4026217"/>
                </a:lnTo>
                <a:lnTo>
                  <a:pt x="186055" y="4010342"/>
                </a:lnTo>
                <a:lnTo>
                  <a:pt x="183515" y="3994149"/>
                </a:lnTo>
                <a:lnTo>
                  <a:pt x="180975" y="3977322"/>
                </a:lnTo>
                <a:lnTo>
                  <a:pt x="177482" y="3961129"/>
                </a:lnTo>
                <a:lnTo>
                  <a:pt x="174942" y="3950652"/>
                </a:lnTo>
                <a:lnTo>
                  <a:pt x="171132" y="3938269"/>
                </a:lnTo>
                <a:lnTo>
                  <a:pt x="166687" y="3925252"/>
                </a:lnTo>
                <a:lnTo>
                  <a:pt x="161925" y="3912552"/>
                </a:lnTo>
                <a:lnTo>
                  <a:pt x="152400" y="3888739"/>
                </a:lnTo>
                <a:lnTo>
                  <a:pt x="145098" y="3872229"/>
                </a:lnTo>
                <a:lnTo>
                  <a:pt x="143827" y="3868419"/>
                </a:lnTo>
                <a:lnTo>
                  <a:pt x="141287" y="3864609"/>
                </a:lnTo>
                <a:lnTo>
                  <a:pt x="136842" y="3857624"/>
                </a:lnTo>
                <a:lnTo>
                  <a:pt x="131127" y="3850322"/>
                </a:lnTo>
                <a:lnTo>
                  <a:pt x="126048" y="3843654"/>
                </a:lnTo>
                <a:lnTo>
                  <a:pt x="120332" y="3836669"/>
                </a:lnTo>
                <a:lnTo>
                  <a:pt x="115253" y="3830002"/>
                </a:lnTo>
                <a:lnTo>
                  <a:pt x="113030" y="3826192"/>
                </a:lnTo>
                <a:lnTo>
                  <a:pt x="110807" y="3822699"/>
                </a:lnTo>
                <a:lnTo>
                  <a:pt x="109220" y="3819524"/>
                </a:lnTo>
                <a:lnTo>
                  <a:pt x="107950" y="3815714"/>
                </a:lnTo>
                <a:lnTo>
                  <a:pt x="103822" y="3801744"/>
                </a:lnTo>
                <a:lnTo>
                  <a:pt x="100012" y="3787774"/>
                </a:lnTo>
                <a:lnTo>
                  <a:pt x="96203" y="3773804"/>
                </a:lnTo>
                <a:lnTo>
                  <a:pt x="93028" y="3759517"/>
                </a:lnTo>
                <a:lnTo>
                  <a:pt x="90170" y="3745547"/>
                </a:lnTo>
                <a:lnTo>
                  <a:pt x="87630" y="3731259"/>
                </a:lnTo>
                <a:lnTo>
                  <a:pt x="85091" y="3717289"/>
                </a:lnTo>
                <a:lnTo>
                  <a:pt x="82868" y="3703319"/>
                </a:lnTo>
                <a:lnTo>
                  <a:pt x="79058" y="3675379"/>
                </a:lnTo>
                <a:lnTo>
                  <a:pt x="76517" y="3648392"/>
                </a:lnTo>
                <a:lnTo>
                  <a:pt x="74295" y="3622039"/>
                </a:lnTo>
                <a:lnTo>
                  <a:pt x="72708" y="3596322"/>
                </a:lnTo>
                <a:lnTo>
                  <a:pt x="72073" y="3590924"/>
                </a:lnTo>
                <a:lnTo>
                  <a:pt x="71437" y="3585209"/>
                </a:lnTo>
                <a:lnTo>
                  <a:pt x="68898" y="3573462"/>
                </a:lnTo>
                <a:lnTo>
                  <a:pt x="65723" y="3562032"/>
                </a:lnTo>
                <a:lnTo>
                  <a:pt x="61913" y="3550919"/>
                </a:lnTo>
                <a:lnTo>
                  <a:pt x="53657" y="3528694"/>
                </a:lnTo>
                <a:lnTo>
                  <a:pt x="49847" y="3517582"/>
                </a:lnTo>
                <a:lnTo>
                  <a:pt x="46038" y="3506787"/>
                </a:lnTo>
                <a:lnTo>
                  <a:pt x="42863" y="3495992"/>
                </a:lnTo>
                <a:lnTo>
                  <a:pt x="40322" y="3485514"/>
                </a:lnTo>
                <a:lnTo>
                  <a:pt x="39688" y="3480752"/>
                </a:lnTo>
                <a:lnTo>
                  <a:pt x="39370" y="3475354"/>
                </a:lnTo>
                <a:lnTo>
                  <a:pt x="38735" y="3470592"/>
                </a:lnTo>
                <a:lnTo>
                  <a:pt x="38735" y="3465512"/>
                </a:lnTo>
                <a:lnTo>
                  <a:pt x="39688" y="3460749"/>
                </a:lnTo>
                <a:lnTo>
                  <a:pt x="40322" y="3455669"/>
                </a:lnTo>
                <a:lnTo>
                  <a:pt x="41592" y="3450907"/>
                </a:lnTo>
                <a:lnTo>
                  <a:pt x="43497" y="3446462"/>
                </a:lnTo>
                <a:lnTo>
                  <a:pt x="45720" y="3441382"/>
                </a:lnTo>
                <a:lnTo>
                  <a:pt x="48260" y="3436937"/>
                </a:lnTo>
                <a:lnTo>
                  <a:pt x="51435" y="3432492"/>
                </a:lnTo>
                <a:lnTo>
                  <a:pt x="54927" y="3427729"/>
                </a:lnTo>
                <a:lnTo>
                  <a:pt x="53975" y="3424872"/>
                </a:lnTo>
                <a:lnTo>
                  <a:pt x="52388" y="3421697"/>
                </a:lnTo>
                <a:lnTo>
                  <a:pt x="50800" y="3419157"/>
                </a:lnTo>
                <a:lnTo>
                  <a:pt x="48895" y="3416935"/>
                </a:lnTo>
                <a:lnTo>
                  <a:pt x="44450" y="3412490"/>
                </a:lnTo>
                <a:lnTo>
                  <a:pt x="40322" y="3408362"/>
                </a:lnTo>
                <a:lnTo>
                  <a:pt x="35878" y="3403600"/>
                </a:lnTo>
                <a:lnTo>
                  <a:pt x="33972" y="3401377"/>
                </a:lnTo>
                <a:lnTo>
                  <a:pt x="32068" y="3399155"/>
                </a:lnTo>
                <a:lnTo>
                  <a:pt x="30162" y="3396614"/>
                </a:lnTo>
                <a:lnTo>
                  <a:pt x="28893" y="3394074"/>
                </a:lnTo>
                <a:lnTo>
                  <a:pt x="27940" y="3390899"/>
                </a:lnTo>
                <a:lnTo>
                  <a:pt x="27305" y="3387407"/>
                </a:lnTo>
                <a:lnTo>
                  <a:pt x="26670" y="3384550"/>
                </a:lnTo>
                <a:lnTo>
                  <a:pt x="26670" y="3382009"/>
                </a:lnTo>
                <a:lnTo>
                  <a:pt x="27305" y="3379152"/>
                </a:lnTo>
                <a:lnTo>
                  <a:pt x="27940" y="3376930"/>
                </a:lnTo>
                <a:lnTo>
                  <a:pt x="28576" y="3375024"/>
                </a:lnTo>
                <a:lnTo>
                  <a:pt x="29845" y="3373119"/>
                </a:lnTo>
                <a:lnTo>
                  <a:pt x="32068" y="3369310"/>
                </a:lnTo>
                <a:lnTo>
                  <a:pt x="34290" y="3366453"/>
                </a:lnTo>
                <a:lnTo>
                  <a:pt x="36195" y="3362959"/>
                </a:lnTo>
                <a:lnTo>
                  <a:pt x="36830" y="3361055"/>
                </a:lnTo>
                <a:lnTo>
                  <a:pt x="37465" y="3359150"/>
                </a:lnTo>
                <a:lnTo>
                  <a:pt x="37465" y="3356927"/>
                </a:lnTo>
                <a:lnTo>
                  <a:pt x="36830" y="3354705"/>
                </a:lnTo>
                <a:lnTo>
                  <a:pt x="35878" y="3350260"/>
                </a:lnTo>
                <a:lnTo>
                  <a:pt x="34290" y="3345179"/>
                </a:lnTo>
                <a:lnTo>
                  <a:pt x="30480" y="3335019"/>
                </a:lnTo>
                <a:lnTo>
                  <a:pt x="21590" y="3313430"/>
                </a:lnTo>
                <a:lnTo>
                  <a:pt x="16827" y="3302634"/>
                </a:lnTo>
                <a:lnTo>
                  <a:pt x="13335" y="3291205"/>
                </a:lnTo>
                <a:lnTo>
                  <a:pt x="11747" y="3286125"/>
                </a:lnTo>
                <a:lnTo>
                  <a:pt x="10160" y="3280727"/>
                </a:lnTo>
                <a:lnTo>
                  <a:pt x="9525" y="3275330"/>
                </a:lnTo>
                <a:lnTo>
                  <a:pt x="8573" y="3270250"/>
                </a:lnTo>
                <a:lnTo>
                  <a:pt x="7937" y="3258820"/>
                </a:lnTo>
                <a:lnTo>
                  <a:pt x="7937" y="3247708"/>
                </a:lnTo>
                <a:lnTo>
                  <a:pt x="8573" y="3236277"/>
                </a:lnTo>
                <a:lnTo>
                  <a:pt x="9525" y="3224848"/>
                </a:lnTo>
                <a:lnTo>
                  <a:pt x="10477" y="3213735"/>
                </a:lnTo>
                <a:lnTo>
                  <a:pt x="11747" y="3202623"/>
                </a:lnTo>
                <a:lnTo>
                  <a:pt x="14605" y="3180080"/>
                </a:lnTo>
                <a:lnTo>
                  <a:pt x="17780" y="3157537"/>
                </a:lnTo>
                <a:lnTo>
                  <a:pt x="19368" y="3145790"/>
                </a:lnTo>
                <a:lnTo>
                  <a:pt x="20002" y="3134360"/>
                </a:lnTo>
                <a:lnTo>
                  <a:pt x="20637" y="3122613"/>
                </a:lnTo>
                <a:lnTo>
                  <a:pt x="21272" y="3111183"/>
                </a:lnTo>
                <a:lnTo>
                  <a:pt x="20637" y="3099436"/>
                </a:lnTo>
                <a:lnTo>
                  <a:pt x="20002" y="3087371"/>
                </a:lnTo>
                <a:lnTo>
                  <a:pt x="18733" y="3081655"/>
                </a:lnTo>
                <a:lnTo>
                  <a:pt x="17462" y="3077211"/>
                </a:lnTo>
                <a:lnTo>
                  <a:pt x="15558" y="3073400"/>
                </a:lnTo>
                <a:lnTo>
                  <a:pt x="13652" y="3069908"/>
                </a:lnTo>
                <a:lnTo>
                  <a:pt x="11747" y="3066416"/>
                </a:lnTo>
                <a:lnTo>
                  <a:pt x="9842" y="3063240"/>
                </a:lnTo>
                <a:lnTo>
                  <a:pt x="8573" y="3059430"/>
                </a:lnTo>
                <a:lnTo>
                  <a:pt x="7937" y="3054986"/>
                </a:lnTo>
                <a:lnTo>
                  <a:pt x="7937" y="3051492"/>
                </a:lnTo>
                <a:lnTo>
                  <a:pt x="8255" y="3048000"/>
                </a:lnTo>
                <a:lnTo>
                  <a:pt x="9208" y="3044508"/>
                </a:lnTo>
                <a:lnTo>
                  <a:pt x="9842" y="3041332"/>
                </a:lnTo>
                <a:lnTo>
                  <a:pt x="12065" y="3034348"/>
                </a:lnTo>
                <a:lnTo>
                  <a:pt x="14605" y="3027680"/>
                </a:lnTo>
                <a:lnTo>
                  <a:pt x="17462" y="3021330"/>
                </a:lnTo>
                <a:lnTo>
                  <a:pt x="19685" y="3014345"/>
                </a:lnTo>
                <a:lnTo>
                  <a:pt x="21590" y="3007995"/>
                </a:lnTo>
                <a:lnTo>
                  <a:pt x="21908" y="3004820"/>
                </a:lnTo>
                <a:lnTo>
                  <a:pt x="22225" y="3001328"/>
                </a:lnTo>
                <a:lnTo>
                  <a:pt x="22225" y="2998788"/>
                </a:lnTo>
                <a:lnTo>
                  <a:pt x="21590" y="2995930"/>
                </a:lnTo>
                <a:lnTo>
                  <a:pt x="20320" y="2993390"/>
                </a:lnTo>
                <a:lnTo>
                  <a:pt x="19368" y="2990215"/>
                </a:lnTo>
                <a:lnTo>
                  <a:pt x="15875" y="2984818"/>
                </a:lnTo>
                <a:lnTo>
                  <a:pt x="11747" y="2978785"/>
                </a:lnTo>
                <a:lnTo>
                  <a:pt x="7937" y="2973070"/>
                </a:lnTo>
                <a:lnTo>
                  <a:pt x="4127" y="2967355"/>
                </a:lnTo>
                <a:lnTo>
                  <a:pt x="2540" y="2964815"/>
                </a:lnTo>
                <a:lnTo>
                  <a:pt x="1587" y="2961958"/>
                </a:lnTo>
                <a:lnTo>
                  <a:pt x="317" y="2959418"/>
                </a:lnTo>
                <a:lnTo>
                  <a:pt x="0" y="2956878"/>
                </a:lnTo>
                <a:lnTo>
                  <a:pt x="0" y="2955608"/>
                </a:lnTo>
                <a:lnTo>
                  <a:pt x="317" y="2954655"/>
                </a:lnTo>
                <a:lnTo>
                  <a:pt x="1906" y="2951163"/>
                </a:lnTo>
                <a:lnTo>
                  <a:pt x="6667" y="2943543"/>
                </a:lnTo>
                <a:lnTo>
                  <a:pt x="9525" y="2939098"/>
                </a:lnTo>
                <a:lnTo>
                  <a:pt x="11747" y="2934653"/>
                </a:lnTo>
                <a:lnTo>
                  <a:pt x="13652" y="2929890"/>
                </a:lnTo>
                <a:lnTo>
                  <a:pt x="14287" y="2927350"/>
                </a:lnTo>
                <a:lnTo>
                  <a:pt x="14605" y="2925128"/>
                </a:lnTo>
                <a:lnTo>
                  <a:pt x="14605" y="2921635"/>
                </a:lnTo>
                <a:lnTo>
                  <a:pt x="14605" y="2918778"/>
                </a:lnTo>
                <a:lnTo>
                  <a:pt x="14287" y="2915603"/>
                </a:lnTo>
                <a:lnTo>
                  <a:pt x="13652" y="2913063"/>
                </a:lnTo>
                <a:lnTo>
                  <a:pt x="12065" y="2907983"/>
                </a:lnTo>
                <a:lnTo>
                  <a:pt x="10160" y="2903538"/>
                </a:lnTo>
                <a:lnTo>
                  <a:pt x="7937" y="2899093"/>
                </a:lnTo>
                <a:lnTo>
                  <a:pt x="6033" y="2893695"/>
                </a:lnTo>
                <a:lnTo>
                  <a:pt x="5715" y="2891155"/>
                </a:lnTo>
                <a:lnTo>
                  <a:pt x="5398" y="2887980"/>
                </a:lnTo>
                <a:lnTo>
                  <a:pt x="4762" y="2884805"/>
                </a:lnTo>
                <a:lnTo>
                  <a:pt x="4762" y="2880996"/>
                </a:lnTo>
                <a:lnTo>
                  <a:pt x="6667" y="2865120"/>
                </a:lnTo>
                <a:lnTo>
                  <a:pt x="9208" y="2849245"/>
                </a:lnTo>
                <a:lnTo>
                  <a:pt x="13652" y="2817177"/>
                </a:lnTo>
                <a:lnTo>
                  <a:pt x="23812" y="2753043"/>
                </a:lnTo>
                <a:lnTo>
                  <a:pt x="28257" y="2721928"/>
                </a:lnTo>
                <a:lnTo>
                  <a:pt x="30480" y="2706370"/>
                </a:lnTo>
                <a:lnTo>
                  <a:pt x="32068" y="2690812"/>
                </a:lnTo>
                <a:lnTo>
                  <a:pt x="33655" y="2675890"/>
                </a:lnTo>
                <a:lnTo>
                  <a:pt x="34607" y="2660650"/>
                </a:lnTo>
                <a:lnTo>
                  <a:pt x="35560" y="2646362"/>
                </a:lnTo>
                <a:lnTo>
                  <a:pt x="35560" y="2632075"/>
                </a:lnTo>
                <a:lnTo>
                  <a:pt x="35560" y="2628582"/>
                </a:lnTo>
                <a:lnTo>
                  <a:pt x="36195" y="2626043"/>
                </a:lnTo>
                <a:lnTo>
                  <a:pt x="36830" y="2623185"/>
                </a:lnTo>
                <a:lnTo>
                  <a:pt x="38100" y="2621598"/>
                </a:lnTo>
                <a:lnTo>
                  <a:pt x="39370" y="2619692"/>
                </a:lnTo>
                <a:lnTo>
                  <a:pt x="40640" y="2618105"/>
                </a:lnTo>
                <a:lnTo>
                  <a:pt x="43815" y="2614931"/>
                </a:lnTo>
                <a:lnTo>
                  <a:pt x="46990" y="2612391"/>
                </a:lnTo>
                <a:lnTo>
                  <a:pt x="50165" y="2609533"/>
                </a:lnTo>
                <a:lnTo>
                  <a:pt x="51435" y="2607945"/>
                </a:lnTo>
                <a:lnTo>
                  <a:pt x="52070" y="2606041"/>
                </a:lnTo>
                <a:lnTo>
                  <a:pt x="52705" y="2603818"/>
                </a:lnTo>
                <a:lnTo>
                  <a:pt x="53023" y="2601595"/>
                </a:lnTo>
                <a:lnTo>
                  <a:pt x="52705" y="2593975"/>
                </a:lnTo>
                <a:lnTo>
                  <a:pt x="51753" y="2585720"/>
                </a:lnTo>
                <a:lnTo>
                  <a:pt x="50482" y="2577465"/>
                </a:lnTo>
                <a:lnTo>
                  <a:pt x="48578" y="2568575"/>
                </a:lnTo>
                <a:lnTo>
                  <a:pt x="45403" y="2550161"/>
                </a:lnTo>
                <a:lnTo>
                  <a:pt x="43497" y="2540319"/>
                </a:lnTo>
                <a:lnTo>
                  <a:pt x="42545" y="2530475"/>
                </a:lnTo>
                <a:lnTo>
                  <a:pt x="41911" y="2520633"/>
                </a:lnTo>
                <a:lnTo>
                  <a:pt x="42228" y="2510473"/>
                </a:lnTo>
                <a:lnTo>
                  <a:pt x="42545" y="2505393"/>
                </a:lnTo>
                <a:lnTo>
                  <a:pt x="43497" y="2500313"/>
                </a:lnTo>
                <a:lnTo>
                  <a:pt x="44450" y="2495233"/>
                </a:lnTo>
                <a:lnTo>
                  <a:pt x="45720" y="2489835"/>
                </a:lnTo>
                <a:lnTo>
                  <a:pt x="47625" y="2484755"/>
                </a:lnTo>
                <a:lnTo>
                  <a:pt x="49530" y="2479676"/>
                </a:lnTo>
                <a:lnTo>
                  <a:pt x="51753" y="2474278"/>
                </a:lnTo>
                <a:lnTo>
                  <a:pt x="54610" y="2469198"/>
                </a:lnTo>
                <a:lnTo>
                  <a:pt x="57785" y="2464118"/>
                </a:lnTo>
                <a:lnTo>
                  <a:pt x="61595" y="2458721"/>
                </a:lnTo>
                <a:lnTo>
                  <a:pt x="65723" y="2453958"/>
                </a:lnTo>
                <a:lnTo>
                  <a:pt x="70167" y="2448560"/>
                </a:lnTo>
                <a:lnTo>
                  <a:pt x="67627" y="2444115"/>
                </a:lnTo>
                <a:lnTo>
                  <a:pt x="65723" y="2439352"/>
                </a:lnTo>
                <a:lnTo>
                  <a:pt x="64135" y="2434273"/>
                </a:lnTo>
                <a:lnTo>
                  <a:pt x="62865" y="2429828"/>
                </a:lnTo>
                <a:lnTo>
                  <a:pt x="62230" y="2425065"/>
                </a:lnTo>
                <a:lnTo>
                  <a:pt x="61595" y="2419985"/>
                </a:lnTo>
                <a:lnTo>
                  <a:pt x="61595" y="2414588"/>
                </a:lnTo>
                <a:lnTo>
                  <a:pt x="61913" y="2409825"/>
                </a:lnTo>
                <a:lnTo>
                  <a:pt x="62230" y="2405062"/>
                </a:lnTo>
                <a:lnTo>
                  <a:pt x="62865" y="2399666"/>
                </a:lnTo>
                <a:lnTo>
                  <a:pt x="65088" y="2389188"/>
                </a:lnTo>
                <a:lnTo>
                  <a:pt x="68262" y="2378393"/>
                </a:lnTo>
                <a:lnTo>
                  <a:pt x="72073" y="2367280"/>
                </a:lnTo>
                <a:lnTo>
                  <a:pt x="80327" y="2344103"/>
                </a:lnTo>
                <a:lnTo>
                  <a:pt x="85091" y="2331720"/>
                </a:lnTo>
                <a:lnTo>
                  <a:pt x="89535" y="2319337"/>
                </a:lnTo>
                <a:lnTo>
                  <a:pt x="93980" y="2306003"/>
                </a:lnTo>
                <a:lnTo>
                  <a:pt x="97790" y="2292668"/>
                </a:lnTo>
                <a:lnTo>
                  <a:pt x="100965" y="2278697"/>
                </a:lnTo>
                <a:lnTo>
                  <a:pt x="102235" y="2271078"/>
                </a:lnTo>
                <a:lnTo>
                  <a:pt x="103187" y="2263775"/>
                </a:lnTo>
                <a:lnTo>
                  <a:pt x="106997" y="2265362"/>
                </a:lnTo>
                <a:lnTo>
                  <a:pt x="109855" y="2267585"/>
                </a:lnTo>
                <a:lnTo>
                  <a:pt x="111761" y="2269808"/>
                </a:lnTo>
                <a:lnTo>
                  <a:pt x="113030" y="2272984"/>
                </a:lnTo>
                <a:lnTo>
                  <a:pt x="113982" y="2275839"/>
                </a:lnTo>
                <a:lnTo>
                  <a:pt x="114300" y="2279014"/>
                </a:lnTo>
                <a:lnTo>
                  <a:pt x="114617" y="2285682"/>
                </a:lnTo>
                <a:lnTo>
                  <a:pt x="114935" y="2289175"/>
                </a:lnTo>
                <a:lnTo>
                  <a:pt x="115253" y="2292668"/>
                </a:lnTo>
                <a:lnTo>
                  <a:pt x="116205" y="2295526"/>
                </a:lnTo>
                <a:lnTo>
                  <a:pt x="117792" y="2298065"/>
                </a:lnTo>
                <a:lnTo>
                  <a:pt x="119698" y="2300922"/>
                </a:lnTo>
                <a:lnTo>
                  <a:pt x="122238" y="2302828"/>
                </a:lnTo>
                <a:lnTo>
                  <a:pt x="126048" y="2304098"/>
                </a:lnTo>
                <a:lnTo>
                  <a:pt x="130810" y="2305369"/>
                </a:lnTo>
                <a:lnTo>
                  <a:pt x="132398" y="2300922"/>
                </a:lnTo>
                <a:lnTo>
                  <a:pt x="133033" y="2296160"/>
                </a:lnTo>
                <a:lnTo>
                  <a:pt x="133033" y="2292033"/>
                </a:lnTo>
                <a:lnTo>
                  <a:pt x="133033" y="2288539"/>
                </a:lnTo>
                <a:lnTo>
                  <a:pt x="132398" y="2284731"/>
                </a:lnTo>
                <a:lnTo>
                  <a:pt x="130810" y="2281238"/>
                </a:lnTo>
                <a:lnTo>
                  <a:pt x="129223" y="2277744"/>
                </a:lnTo>
                <a:lnTo>
                  <a:pt x="127317" y="2274887"/>
                </a:lnTo>
                <a:lnTo>
                  <a:pt x="125730" y="2271713"/>
                </a:lnTo>
                <a:lnTo>
                  <a:pt x="122873" y="2269173"/>
                </a:lnTo>
                <a:lnTo>
                  <a:pt x="117792" y="2263458"/>
                </a:lnTo>
                <a:lnTo>
                  <a:pt x="106363" y="2252980"/>
                </a:lnTo>
                <a:lnTo>
                  <a:pt x="108585" y="2251711"/>
                </a:lnTo>
                <a:lnTo>
                  <a:pt x="110807" y="2249806"/>
                </a:lnTo>
                <a:lnTo>
                  <a:pt x="114935" y="2245995"/>
                </a:lnTo>
                <a:lnTo>
                  <a:pt x="118745" y="2241233"/>
                </a:lnTo>
                <a:lnTo>
                  <a:pt x="122238" y="2235835"/>
                </a:lnTo>
                <a:lnTo>
                  <a:pt x="125096" y="2229803"/>
                </a:lnTo>
                <a:lnTo>
                  <a:pt x="127952" y="2223453"/>
                </a:lnTo>
                <a:lnTo>
                  <a:pt x="130492" y="2216786"/>
                </a:lnTo>
                <a:lnTo>
                  <a:pt x="132715" y="2209483"/>
                </a:lnTo>
                <a:lnTo>
                  <a:pt x="137160" y="2194878"/>
                </a:lnTo>
                <a:lnTo>
                  <a:pt x="141287" y="2179321"/>
                </a:lnTo>
                <a:lnTo>
                  <a:pt x="145733" y="2164715"/>
                </a:lnTo>
                <a:lnTo>
                  <a:pt x="148272" y="2157413"/>
                </a:lnTo>
                <a:lnTo>
                  <a:pt x="150812" y="2150745"/>
                </a:lnTo>
                <a:lnTo>
                  <a:pt x="151766" y="2148841"/>
                </a:lnTo>
                <a:lnTo>
                  <a:pt x="152400" y="2146618"/>
                </a:lnTo>
                <a:lnTo>
                  <a:pt x="152718" y="2145030"/>
                </a:lnTo>
                <a:lnTo>
                  <a:pt x="152718" y="2143126"/>
                </a:lnTo>
                <a:lnTo>
                  <a:pt x="152718" y="2141538"/>
                </a:lnTo>
                <a:lnTo>
                  <a:pt x="152400" y="2140268"/>
                </a:lnTo>
                <a:lnTo>
                  <a:pt x="150812" y="2137093"/>
                </a:lnTo>
                <a:lnTo>
                  <a:pt x="148908" y="2134553"/>
                </a:lnTo>
                <a:lnTo>
                  <a:pt x="146685" y="2132331"/>
                </a:lnTo>
                <a:lnTo>
                  <a:pt x="143827" y="2130426"/>
                </a:lnTo>
                <a:lnTo>
                  <a:pt x="140652" y="2128203"/>
                </a:lnTo>
                <a:lnTo>
                  <a:pt x="134302" y="2124393"/>
                </a:lnTo>
                <a:lnTo>
                  <a:pt x="131763" y="2122171"/>
                </a:lnTo>
                <a:lnTo>
                  <a:pt x="128905" y="2119631"/>
                </a:lnTo>
                <a:lnTo>
                  <a:pt x="127000" y="2117090"/>
                </a:lnTo>
                <a:lnTo>
                  <a:pt x="125730" y="2114550"/>
                </a:lnTo>
                <a:lnTo>
                  <a:pt x="125730" y="2112646"/>
                </a:lnTo>
                <a:lnTo>
                  <a:pt x="125096" y="2111058"/>
                </a:lnTo>
                <a:lnTo>
                  <a:pt x="125096" y="2109153"/>
                </a:lnTo>
                <a:lnTo>
                  <a:pt x="125730" y="2107248"/>
                </a:lnTo>
                <a:lnTo>
                  <a:pt x="128270" y="2097088"/>
                </a:lnTo>
                <a:lnTo>
                  <a:pt x="130810" y="2086928"/>
                </a:lnTo>
                <a:lnTo>
                  <a:pt x="136842" y="2066608"/>
                </a:lnTo>
                <a:lnTo>
                  <a:pt x="143827" y="2046923"/>
                </a:lnTo>
                <a:lnTo>
                  <a:pt x="150812" y="2028191"/>
                </a:lnTo>
                <a:lnTo>
                  <a:pt x="158750" y="2009141"/>
                </a:lnTo>
                <a:lnTo>
                  <a:pt x="166687" y="1990725"/>
                </a:lnTo>
                <a:lnTo>
                  <a:pt x="174942" y="1972628"/>
                </a:lnTo>
                <a:lnTo>
                  <a:pt x="183197" y="1954531"/>
                </a:lnTo>
                <a:lnTo>
                  <a:pt x="200025" y="1919606"/>
                </a:lnTo>
                <a:lnTo>
                  <a:pt x="207962" y="1902143"/>
                </a:lnTo>
                <a:lnTo>
                  <a:pt x="215265" y="1884681"/>
                </a:lnTo>
                <a:lnTo>
                  <a:pt x="222885" y="1867536"/>
                </a:lnTo>
                <a:lnTo>
                  <a:pt x="229553" y="1850073"/>
                </a:lnTo>
                <a:lnTo>
                  <a:pt x="235585" y="1832293"/>
                </a:lnTo>
                <a:lnTo>
                  <a:pt x="240982" y="1815148"/>
                </a:lnTo>
                <a:lnTo>
                  <a:pt x="242253" y="1810068"/>
                </a:lnTo>
                <a:lnTo>
                  <a:pt x="242888" y="1805623"/>
                </a:lnTo>
                <a:lnTo>
                  <a:pt x="243522" y="1801178"/>
                </a:lnTo>
                <a:lnTo>
                  <a:pt x="243522" y="1796098"/>
                </a:lnTo>
                <a:lnTo>
                  <a:pt x="243522" y="1787208"/>
                </a:lnTo>
                <a:lnTo>
                  <a:pt x="243205" y="1778001"/>
                </a:lnTo>
                <a:lnTo>
                  <a:pt x="243205" y="1769110"/>
                </a:lnTo>
                <a:lnTo>
                  <a:pt x="243205" y="1760220"/>
                </a:lnTo>
                <a:lnTo>
                  <a:pt x="243522" y="1755775"/>
                </a:lnTo>
                <a:lnTo>
                  <a:pt x="244475" y="1751648"/>
                </a:lnTo>
                <a:lnTo>
                  <a:pt x="245428" y="1747203"/>
                </a:lnTo>
                <a:lnTo>
                  <a:pt x="246697" y="1743076"/>
                </a:lnTo>
                <a:lnTo>
                  <a:pt x="251778" y="1730375"/>
                </a:lnTo>
                <a:lnTo>
                  <a:pt x="257492" y="1717993"/>
                </a:lnTo>
                <a:lnTo>
                  <a:pt x="263525" y="1705928"/>
                </a:lnTo>
                <a:lnTo>
                  <a:pt x="269875" y="1694180"/>
                </a:lnTo>
                <a:lnTo>
                  <a:pt x="276860" y="1682751"/>
                </a:lnTo>
                <a:lnTo>
                  <a:pt x="283845" y="1671003"/>
                </a:lnTo>
                <a:lnTo>
                  <a:pt x="298768" y="1647825"/>
                </a:lnTo>
                <a:lnTo>
                  <a:pt x="313690" y="1625600"/>
                </a:lnTo>
                <a:lnTo>
                  <a:pt x="328930" y="1603058"/>
                </a:lnTo>
                <a:lnTo>
                  <a:pt x="343852" y="1580515"/>
                </a:lnTo>
                <a:lnTo>
                  <a:pt x="358775" y="1557655"/>
                </a:lnTo>
                <a:lnTo>
                  <a:pt x="360680" y="1554480"/>
                </a:lnTo>
                <a:lnTo>
                  <a:pt x="361950" y="1550353"/>
                </a:lnTo>
                <a:lnTo>
                  <a:pt x="365125" y="1542415"/>
                </a:lnTo>
                <a:lnTo>
                  <a:pt x="367665" y="1533525"/>
                </a:lnTo>
                <a:lnTo>
                  <a:pt x="369887" y="1524635"/>
                </a:lnTo>
                <a:lnTo>
                  <a:pt x="372110" y="1516063"/>
                </a:lnTo>
                <a:lnTo>
                  <a:pt x="374968" y="1507490"/>
                </a:lnTo>
                <a:lnTo>
                  <a:pt x="376237" y="1503363"/>
                </a:lnTo>
                <a:lnTo>
                  <a:pt x="378143" y="1499553"/>
                </a:lnTo>
                <a:lnTo>
                  <a:pt x="380047" y="1496060"/>
                </a:lnTo>
                <a:lnTo>
                  <a:pt x="382270" y="1492568"/>
                </a:lnTo>
                <a:lnTo>
                  <a:pt x="384811" y="1489393"/>
                </a:lnTo>
                <a:lnTo>
                  <a:pt x="387350" y="1486853"/>
                </a:lnTo>
                <a:lnTo>
                  <a:pt x="390207" y="1484630"/>
                </a:lnTo>
                <a:lnTo>
                  <a:pt x="393065" y="1482408"/>
                </a:lnTo>
                <a:lnTo>
                  <a:pt x="399415" y="1478280"/>
                </a:lnTo>
                <a:lnTo>
                  <a:pt x="406083" y="1474788"/>
                </a:lnTo>
                <a:lnTo>
                  <a:pt x="413067" y="1471295"/>
                </a:lnTo>
                <a:lnTo>
                  <a:pt x="419735" y="1467168"/>
                </a:lnTo>
                <a:lnTo>
                  <a:pt x="423227" y="1464945"/>
                </a:lnTo>
                <a:lnTo>
                  <a:pt x="426402" y="1462723"/>
                </a:lnTo>
                <a:lnTo>
                  <a:pt x="429577" y="1460183"/>
                </a:lnTo>
                <a:lnTo>
                  <a:pt x="433070" y="1457008"/>
                </a:lnTo>
                <a:lnTo>
                  <a:pt x="435293" y="1454150"/>
                </a:lnTo>
                <a:lnTo>
                  <a:pt x="437515" y="1450976"/>
                </a:lnTo>
                <a:lnTo>
                  <a:pt x="439103" y="1448118"/>
                </a:lnTo>
                <a:lnTo>
                  <a:pt x="440372" y="1444625"/>
                </a:lnTo>
                <a:lnTo>
                  <a:pt x="441643" y="1441450"/>
                </a:lnTo>
                <a:lnTo>
                  <a:pt x="442278" y="1438275"/>
                </a:lnTo>
                <a:lnTo>
                  <a:pt x="443865" y="1430973"/>
                </a:lnTo>
                <a:lnTo>
                  <a:pt x="445453" y="1423988"/>
                </a:lnTo>
                <a:lnTo>
                  <a:pt x="447040" y="1417003"/>
                </a:lnTo>
                <a:lnTo>
                  <a:pt x="447992" y="1413193"/>
                </a:lnTo>
                <a:lnTo>
                  <a:pt x="449580" y="1410018"/>
                </a:lnTo>
                <a:lnTo>
                  <a:pt x="451486" y="1406525"/>
                </a:lnTo>
                <a:lnTo>
                  <a:pt x="453390" y="1403033"/>
                </a:lnTo>
                <a:lnTo>
                  <a:pt x="462280" y="1390016"/>
                </a:lnTo>
                <a:lnTo>
                  <a:pt x="471805" y="1376680"/>
                </a:lnTo>
                <a:lnTo>
                  <a:pt x="481648" y="1363663"/>
                </a:lnTo>
                <a:lnTo>
                  <a:pt x="491808" y="1350328"/>
                </a:lnTo>
                <a:lnTo>
                  <a:pt x="502285" y="1336993"/>
                </a:lnTo>
                <a:lnTo>
                  <a:pt x="513715" y="1323975"/>
                </a:lnTo>
                <a:lnTo>
                  <a:pt x="524510" y="1310640"/>
                </a:lnTo>
                <a:lnTo>
                  <a:pt x="536257" y="1297940"/>
                </a:lnTo>
                <a:lnTo>
                  <a:pt x="559752" y="1271905"/>
                </a:lnTo>
                <a:lnTo>
                  <a:pt x="583882" y="1246505"/>
                </a:lnTo>
                <a:lnTo>
                  <a:pt x="608013" y="1221740"/>
                </a:lnTo>
                <a:lnTo>
                  <a:pt x="631825" y="1197293"/>
                </a:lnTo>
                <a:lnTo>
                  <a:pt x="634365" y="1198563"/>
                </a:lnTo>
                <a:lnTo>
                  <a:pt x="636905" y="1200467"/>
                </a:lnTo>
                <a:lnTo>
                  <a:pt x="638810" y="1202055"/>
                </a:lnTo>
                <a:lnTo>
                  <a:pt x="640397" y="1203960"/>
                </a:lnTo>
                <a:lnTo>
                  <a:pt x="641032" y="1205548"/>
                </a:lnTo>
                <a:lnTo>
                  <a:pt x="641985" y="1207453"/>
                </a:lnTo>
                <a:lnTo>
                  <a:pt x="641985" y="1209357"/>
                </a:lnTo>
                <a:lnTo>
                  <a:pt x="641985" y="1210628"/>
                </a:lnTo>
                <a:lnTo>
                  <a:pt x="641668" y="1212533"/>
                </a:lnTo>
                <a:lnTo>
                  <a:pt x="640715" y="1214438"/>
                </a:lnTo>
                <a:lnTo>
                  <a:pt x="638493" y="1218248"/>
                </a:lnTo>
                <a:lnTo>
                  <a:pt x="635000" y="1222375"/>
                </a:lnTo>
                <a:lnTo>
                  <a:pt x="630872" y="1226503"/>
                </a:lnTo>
                <a:lnTo>
                  <a:pt x="621030" y="1235393"/>
                </a:lnTo>
                <a:lnTo>
                  <a:pt x="610870" y="1245235"/>
                </a:lnTo>
                <a:lnTo>
                  <a:pt x="606107" y="1249998"/>
                </a:lnTo>
                <a:lnTo>
                  <a:pt x="601027" y="1255713"/>
                </a:lnTo>
                <a:lnTo>
                  <a:pt x="597535" y="1261428"/>
                </a:lnTo>
                <a:lnTo>
                  <a:pt x="595630" y="1264285"/>
                </a:lnTo>
                <a:lnTo>
                  <a:pt x="594042" y="1267460"/>
                </a:lnTo>
                <a:lnTo>
                  <a:pt x="592455" y="1271588"/>
                </a:lnTo>
                <a:lnTo>
                  <a:pt x="591503" y="1276668"/>
                </a:lnTo>
                <a:lnTo>
                  <a:pt x="590550" y="1282700"/>
                </a:lnTo>
                <a:lnTo>
                  <a:pt x="589915" y="1289685"/>
                </a:lnTo>
                <a:lnTo>
                  <a:pt x="588645" y="1303655"/>
                </a:lnTo>
                <a:lnTo>
                  <a:pt x="587692" y="1310323"/>
                </a:lnTo>
                <a:lnTo>
                  <a:pt x="586422" y="1316990"/>
                </a:lnTo>
                <a:lnTo>
                  <a:pt x="584517" y="1323023"/>
                </a:lnTo>
                <a:lnTo>
                  <a:pt x="583565" y="1325880"/>
                </a:lnTo>
                <a:lnTo>
                  <a:pt x="582295" y="1328420"/>
                </a:lnTo>
                <a:lnTo>
                  <a:pt x="580707" y="1330643"/>
                </a:lnTo>
                <a:lnTo>
                  <a:pt x="578803" y="1332548"/>
                </a:lnTo>
                <a:lnTo>
                  <a:pt x="576897" y="1334135"/>
                </a:lnTo>
                <a:lnTo>
                  <a:pt x="574993" y="1335723"/>
                </a:lnTo>
                <a:lnTo>
                  <a:pt x="572453" y="1336358"/>
                </a:lnTo>
                <a:lnTo>
                  <a:pt x="569912" y="1336993"/>
                </a:lnTo>
                <a:lnTo>
                  <a:pt x="566737" y="1336993"/>
                </a:lnTo>
                <a:lnTo>
                  <a:pt x="563880" y="1336675"/>
                </a:lnTo>
                <a:lnTo>
                  <a:pt x="560070" y="1336040"/>
                </a:lnTo>
                <a:lnTo>
                  <a:pt x="556260" y="1334770"/>
                </a:lnTo>
                <a:lnTo>
                  <a:pt x="552133" y="1332865"/>
                </a:lnTo>
                <a:lnTo>
                  <a:pt x="547370" y="1330325"/>
                </a:lnTo>
                <a:lnTo>
                  <a:pt x="544830" y="1332865"/>
                </a:lnTo>
                <a:lnTo>
                  <a:pt x="542608" y="1335723"/>
                </a:lnTo>
                <a:lnTo>
                  <a:pt x="541338" y="1338263"/>
                </a:lnTo>
                <a:lnTo>
                  <a:pt x="540067" y="1340485"/>
                </a:lnTo>
                <a:lnTo>
                  <a:pt x="538798" y="1343025"/>
                </a:lnTo>
                <a:lnTo>
                  <a:pt x="538480" y="1345565"/>
                </a:lnTo>
                <a:lnTo>
                  <a:pt x="538163" y="1348105"/>
                </a:lnTo>
                <a:lnTo>
                  <a:pt x="537845" y="1350328"/>
                </a:lnTo>
                <a:lnTo>
                  <a:pt x="538480" y="1354773"/>
                </a:lnTo>
                <a:lnTo>
                  <a:pt x="539750" y="1359535"/>
                </a:lnTo>
                <a:lnTo>
                  <a:pt x="541655" y="1363980"/>
                </a:lnTo>
                <a:lnTo>
                  <a:pt x="543560" y="1368425"/>
                </a:lnTo>
                <a:lnTo>
                  <a:pt x="545465" y="1372870"/>
                </a:lnTo>
                <a:lnTo>
                  <a:pt x="547370" y="1377633"/>
                </a:lnTo>
                <a:lnTo>
                  <a:pt x="548323" y="1382078"/>
                </a:lnTo>
                <a:lnTo>
                  <a:pt x="548958" y="1386523"/>
                </a:lnTo>
                <a:lnTo>
                  <a:pt x="548958" y="1389063"/>
                </a:lnTo>
                <a:lnTo>
                  <a:pt x="548640" y="1391286"/>
                </a:lnTo>
                <a:lnTo>
                  <a:pt x="548323" y="1393825"/>
                </a:lnTo>
                <a:lnTo>
                  <a:pt x="547687" y="1396365"/>
                </a:lnTo>
                <a:lnTo>
                  <a:pt x="546100" y="1398905"/>
                </a:lnTo>
                <a:lnTo>
                  <a:pt x="544512" y="1401128"/>
                </a:lnTo>
                <a:lnTo>
                  <a:pt x="542608" y="1403985"/>
                </a:lnTo>
                <a:lnTo>
                  <a:pt x="540385" y="1406525"/>
                </a:lnTo>
                <a:lnTo>
                  <a:pt x="534035" y="1402715"/>
                </a:lnTo>
                <a:lnTo>
                  <a:pt x="530860" y="1401128"/>
                </a:lnTo>
                <a:lnTo>
                  <a:pt x="528003" y="1399858"/>
                </a:lnTo>
                <a:lnTo>
                  <a:pt x="524828" y="1398905"/>
                </a:lnTo>
                <a:lnTo>
                  <a:pt x="522288" y="1398270"/>
                </a:lnTo>
                <a:lnTo>
                  <a:pt x="519430" y="1397953"/>
                </a:lnTo>
                <a:lnTo>
                  <a:pt x="516572" y="1397953"/>
                </a:lnTo>
                <a:lnTo>
                  <a:pt x="514032" y="1397953"/>
                </a:lnTo>
                <a:lnTo>
                  <a:pt x="511493" y="1398270"/>
                </a:lnTo>
                <a:lnTo>
                  <a:pt x="508635" y="1398588"/>
                </a:lnTo>
                <a:lnTo>
                  <a:pt x="506412" y="1399223"/>
                </a:lnTo>
                <a:lnTo>
                  <a:pt x="501650" y="1401763"/>
                </a:lnTo>
                <a:lnTo>
                  <a:pt x="497205" y="1404620"/>
                </a:lnTo>
                <a:lnTo>
                  <a:pt x="499427" y="1405890"/>
                </a:lnTo>
                <a:lnTo>
                  <a:pt x="501650" y="1406843"/>
                </a:lnTo>
                <a:lnTo>
                  <a:pt x="503555" y="1408430"/>
                </a:lnTo>
                <a:lnTo>
                  <a:pt x="505460" y="1410335"/>
                </a:lnTo>
                <a:lnTo>
                  <a:pt x="507365" y="1412240"/>
                </a:lnTo>
                <a:lnTo>
                  <a:pt x="508635" y="1414463"/>
                </a:lnTo>
                <a:lnTo>
                  <a:pt x="511175" y="1418591"/>
                </a:lnTo>
                <a:lnTo>
                  <a:pt x="512762" y="1423353"/>
                </a:lnTo>
                <a:lnTo>
                  <a:pt x="513715" y="1428750"/>
                </a:lnTo>
                <a:lnTo>
                  <a:pt x="513715" y="1434148"/>
                </a:lnTo>
                <a:lnTo>
                  <a:pt x="512762" y="1439228"/>
                </a:lnTo>
                <a:lnTo>
                  <a:pt x="512128" y="1442085"/>
                </a:lnTo>
                <a:lnTo>
                  <a:pt x="511175" y="1444625"/>
                </a:lnTo>
                <a:lnTo>
                  <a:pt x="509905" y="1447165"/>
                </a:lnTo>
                <a:lnTo>
                  <a:pt x="508318" y="1450023"/>
                </a:lnTo>
                <a:lnTo>
                  <a:pt x="506730" y="1452246"/>
                </a:lnTo>
                <a:lnTo>
                  <a:pt x="504507" y="1454468"/>
                </a:lnTo>
                <a:lnTo>
                  <a:pt x="502603" y="1456690"/>
                </a:lnTo>
                <a:lnTo>
                  <a:pt x="500062" y="1458595"/>
                </a:lnTo>
                <a:lnTo>
                  <a:pt x="497522" y="1460500"/>
                </a:lnTo>
                <a:lnTo>
                  <a:pt x="494347" y="1462088"/>
                </a:lnTo>
                <a:lnTo>
                  <a:pt x="491172" y="1463358"/>
                </a:lnTo>
                <a:lnTo>
                  <a:pt x="487680" y="1464628"/>
                </a:lnTo>
                <a:lnTo>
                  <a:pt x="483870" y="1465898"/>
                </a:lnTo>
                <a:lnTo>
                  <a:pt x="479742" y="1466533"/>
                </a:lnTo>
                <a:lnTo>
                  <a:pt x="475298" y="1467168"/>
                </a:lnTo>
                <a:lnTo>
                  <a:pt x="470535" y="1467168"/>
                </a:lnTo>
                <a:lnTo>
                  <a:pt x="473710" y="1470343"/>
                </a:lnTo>
                <a:lnTo>
                  <a:pt x="476250" y="1472883"/>
                </a:lnTo>
                <a:lnTo>
                  <a:pt x="479425" y="1474788"/>
                </a:lnTo>
                <a:lnTo>
                  <a:pt x="481965" y="1476375"/>
                </a:lnTo>
                <a:lnTo>
                  <a:pt x="484187" y="1477328"/>
                </a:lnTo>
                <a:lnTo>
                  <a:pt x="486410" y="1478280"/>
                </a:lnTo>
                <a:lnTo>
                  <a:pt x="488633" y="1478598"/>
                </a:lnTo>
                <a:lnTo>
                  <a:pt x="491172" y="1478598"/>
                </a:lnTo>
                <a:lnTo>
                  <a:pt x="493395" y="1478598"/>
                </a:lnTo>
                <a:lnTo>
                  <a:pt x="495300" y="1477963"/>
                </a:lnTo>
                <a:lnTo>
                  <a:pt x="499427" y="1476375"/>
                </a:lnTo>
                <a:lnTo>
                  <a:pt x="503237" y="1474470"/>
                </a:lnTo>
                <a:lnTo>
                  <a:pt x="506412" y="1471930"/>
                </a:lnTo>
                <a:lnTo>
                  <a:pt x="510222" y="1469390"/>
                </a:lnTo>
                <a:lnTo>
                  <a:pt x="514032" y="1467168"/>
                </a:lnTo>
                <a:lnTo>
                  <a:pt x="517842" y="1465263"/>
                </a:lnTo>
                <a:lnTo>
                  <a:pt x="519747" y="1464628"/>
                </a:lnTo>
                <a:lnTo>
                  <a:pt x="521653" y="1464310"/>
                </a:lnTo>
                <a:lnTo>
                  <a:pt x="523875" y="1464310"/>
                </a:lnTo>
                <a:lnTo>
                  <a:pt x="526097" y="1464310"/>
                </a:lnTo>
                <a:lnTo>
                  <a:pt x="528320" y="1464945"/>
                </a:lnTo>
                <a:lnTo>
                  <a:pt x="530542" y="1465898"/>
                </a:lnTo>
                <a:lnTo>
                  <a:pt x="533400" y="1466850"/>
                </a:lnTo>
                <a:lnTo>
                  <a:pt x="535623" y="1468438"/>
                </a:lnTo>
                <a:lnTo>
                  <a:pt x="538480" y="1470660"/>
                </a:lnTo>
                <a:lnTo>
                  <a:pt x="541338" y="1472883"/>
                </a:lnTo>
                <a:lnTo>
                  <a:pt x="518478" y="1516063"/>
                </a:lnTo>
                <a:lnTo>
                  <a:pt x="500062" y="1550353"/>
                </a:lnTo>
                <a:lnTo>
                  <a:pt x="491491" y="1566228"/>
                </a:lnTo>
                <a:lnTo>
                  <a:pt x="483552" y="1582420"/>
                </a:lnTo>
                <a:lnTo>
                  <a:pt x="475298" y="1599565"/>
                </a:lnTo>
                <a:lnTo>
                  <a:pt x="467042" y="1619250"/>
                </a:lnTo>
                <a:lnTo>
                  <a:pt x="470217" y="1621790"/>
                </a:lnTo>
                <a:lnTo>
                  <a:pt x="473392" y="1624013"/>
                </a:lnTo>
                <a:lnTo>
                  <a:pt x="476250" y="1625600"/>
                </a:lnTo>
                <a:lnTo>
                  <a:pt x="479425" y="1626870"/>
                </a:lnTo>
                <a:lnTo>
                  <a:pt x="481965" y="1627823"/>
                </a:lnTo>
                <a:lnTo>
                  <a:pt x="484505" y="1628458"/>
                </a:lnTo>
                <a:lnTo>
                  <a:pt x="487362" y="1628458"/>
                </a:lnTo>
                <a:lnTo>
                  <a:pt x="489585" y="1628458"/>
                </a:lnTo>
                <a:lnTo>
                  <a:pt x="491808" y="1627823"/>
                </a:lnTo>
                <a:lnTo>
                  <a:pt x="494030" y="1627188"/>
                </a:lnTo>
                <a:lnTo>
                  <a:pt x="498158" y="1625283"/>
                </a:lnTo>
                <a:lnTo>
                  <a:pt x="502285" y="1623060"/>
                </a:lnTo>
                <a:lnTo>
                  <a:pt x="506412" y="1620838"/>
                </a:lnTo>
                <a:lnTo>
                  <a:pt x="510540" y="1617980"/>
                </a:lnTo>
                <a:lnTo>
                  <a:pt x="514668" y="1616393"/>
                </a:lnTo>
                <a:lnTo>
                  <a:pt x="516572" y="1615440"/>
                </a:lnTo>
                <a:lnTo>
                  <a:pt x="518795" y="1614805"/>
                </a:lnTo>
                <a:lnTo>
                  <a:pt x="521336" y="1614805"/>
                </a:lnTo>
                <a:lnTo>
                  <a:pt x="523875" y="1614488"/>
                </a:lnTo>
                <a:lnTo>
                  <a:pt x="526097" y="1614805"/>
                </a:lnTo>
                <a:lnTo>
                  <a:pt x="528638" y="1615440"/>
                </a:lnTo>
                <a:lnTo>
                  <a:pt x="531813" y="1616393"/>
                </a:lnTo>
                <a:lnTo>
                  <a:pt x="534352" y="1617663"/>
                </a:lnTo>
                <a:lnTo>
                  <a:pt x="537527" y="1619568"/>
                </a:lnTo>
                <a:lnTo>
                  <a:pt x="540702" y="1621790"/>
                </a:lnTo>
                <a:lnTo>
                  <a:pt x="544195" y="1624965"/>
                </a:lnTo>
                <a:lnTo>
                  <a:pt x="548006" y="1628458"/>
                </a:lnTo>
                <a:lnTo>
                  <a:pt x="542290" y="1633220"/>
                </a:lnTo>
                <a:lnTo>
                  <a:pt x="537527" y="1637983"/>
                </a:lnTo>
                <a:lnTo>
                  <a:pt x="532765" y="1643380"/>
                </a:lnTo>
                <a:lnTo>
                  <a:pt x="528638" y="1648778"/>
                </a:lnTo>
                <a:lnTo>
                  <a:pt x="525463" y="1653858"/>
                </a:lnTo>
                <a:lnTo>
                  <a:pt x="522288" y="1659255"/>
                </a:lnTo>
                <a:lnTo>
                  <a:pt x="519747" y="1664971"/>
                </a:lnTo>
                <a:lnTo>
                  <a:pt x="517525" y="1670685"/>
                </a:lnTo>
                <a:lnTo>
                  <a:pt x="515303" y="1675765"/>
                </a:lnTo>
                <a:lnTo>
                  <a:pt x="513397" y="1681480"/>
                </a:lnTo>
                <a:lnTo>
                  <a:pt x="510222" y="1692911"/>
                </a:lnTo>
                <a:lnTo>
                  <a:pt x="505143" y="1715136"/>
                </a:lnTo>
                <a:lnTo>
                  <a:pt x="502285" y="1725613"/>
                </a:lnTo>
                <a:lnTo>
                  <a:pt x="499427" y="1735773"/>
                </a:lnTo>
                <a:lnTo>
                  <a:pt x="497522" y="1740853"/>
                </a:lnTo>
                <a:lnTo>
                  <a:pt x="495300" y="1745615"/>
                </a:lnTo>
                <a:lnTo>
                  <a:pt x="493077" y="1750061"/>
                </a:lnTo>
                <a:lnTo>
                  <a:pt x="489902" y="1754823"/>
                </a:lnTo>
                <a:lnTo>
                  <a:pt x="487045" y="1758951"/>
                </a:lnTo>
                <a:lnTo>
                  <a:pt x="483235" y="1762443"/>
                </a:lnTo>
                <a:lnTo>
                  <a:pt x="479425" y="1766253"/>
                </a:lnTo>
                <a:lnTo>
                  <a:pt x="474345" y="1769745"/>
                </a:lnTo>
                <a:lnTo>
                  <a:pt x="469582" y="1773238"/>
                </a:lnTo>
                <a:lnTo>
                  <a:pt x="463867" y="1775778"/>
                </a:lnTo>
                <a:lnTo>
                  <a:pt x="457517" y="1778318"/>
                </a:lnTo>
                <a:lnTo>
                  <a:pt x="450532" y="1780540"/>
                </a:lnTo>
                <a:lnTo>
                  <a:pt x="449897" y="1784985"/>
                </a:lnTo>
                <a:lnTo>
                  <a:pt x="449897" y="1788478"/>
                </a:lnTo>
                <a:lnTo>
                  <a:pt x="449897" y="1791970"/>
                </a:lnTo>
                <a:lnTo>
                  <a:pt x="450215" y="1795145"/>
                </a:lnTo>
                <a:lnTo>
                  <a:pt x="451167" y="1797686"/>
                </a:lnTo>
                <a:lnTo>
                  <a:pt x="452120" y="1799908"/>
                </a:lnTo>
                <a:lnTo>
                  <a:pt x="453707" y="1801813"/>
                </a:lnTo>
                <a:lnTo>
                  <a:pt x="455295" y="1803401"/>
                </a:lnTo>
                <a:lnTo>
                  <a:pt x="457517" y="1804988"/>
                </a:lnTo>
                <a:lnTo>
                  <a:pt x="459740" y="1805623"/>
                </a:lnTo>
                <a:lnTo>
                  <a:pt x="462280" y="1806258"/>
                </a:lnTo>
                <a:lnTo>
                  <a:pt x="465138" y="1807210"/>
                </a:lnTo>
                <a:lnTo>
                  <a:pt x="467995" y="1807528"/>
                </a:lnTo>
                <a:lnTo>
                  <a:pt x="471488" y="1807528"/>
                </a:lnTo>
                <a:lnTo>
                  <a:pt x="479108" y="1806576"/>
                </a:lnTo>
                <a:lnTo>
                  <a:pt x="479425" y="1809433"/>
                </a:lnTo>
                <a:lnTo>
                  <a:pt x="479425" y="1811655"/>
                </a:lnTo>
                <a:lnTo>
                  <a:pt x="479108" y="1813878"/>
                </a:lnTo>
                <a:lnTo>
                  <a:pt x="478473" y="1816100"/>
                </a:lnTo>
                <a:lnTo>
                  <a:pt x="477837" y="1817688"/>
                </a:lnTo>
                <a:lnTo>
                  <a:pt x="476567" y="1819593"/>
                </a:lnTo>
                <a:lnTo>
                  <a:pt x="474027" y="1822451"/>
                </a:lnTo>
                <a:lnTo>
                  <a:pt x="471170" y="1824673"/>
                </a:lnTo>
                <a:lnTo>
                  <a:pt x="467677" y="1827213"/>
                </a:lnTo>
                <a:lnTo>
                  <a:pt x="464185" y="1828483"/>
                </a:lnTo>
                <a:lnTo>
                  <a:pt x="461010" y="1830071"/>
                </a:lnTo>
                <a:lnTo>
                  <a:pt x="455295" y="1832611"/>
                </a:lnTo>
                <a:lnTo>
                  <a:pt x="453072" y="1834198"/>
                </a:lnTo>
                <a:lnTo>
                  <a:pt x="451803" y="1835786"/>
                </a:lnTo>
                <a:lnTo>
                  <a:pt x="451803" y="1836420"/>
                </a:lnTo>
                <a:lnTo>
                  <a:pt x="451803" y="1837373"/>
                </a:lnTo>
                <a:lnTo>
                  <a:pt x="452120" y="1838326"/>
                </a:lnTo>
                <a:lnTo>
                  <a:pt x="453072" y="1839278"/>
                </a:lnTo>
                <a:lnTo>
                  <a:pt x="455613" y="1841501"/>
                </a:lnTo>
                <a:lnTo>
                  <a:pt x="460057" y="1844041"/>
                </a:lnTo>
                <a:lnTo>
                  <a:pt x="457517" y="1847533"/>
                </a:lnTo>
                <a:lnTo>
                  <a:pt x="456247" y="1848486"/>
                </a:lnTo>
                <a:lnTo>
                  <a:pt x="454978" y="1849438"/>
                </a:lnTo>
                <a:lnTo>
                  <a:pt x="453707" y="1849755"/>
                </a:lnTo>
                <a:lnTo>
                  <a:pt x="452438" y="1849755"/>
                </a:lnTo>
                <a:lnTo>
                  <a:pt x="451486" y="1849438"/>
                </a:lnTo>
                <a:lnTo>
                  <a:pt x="449897" y="1849121"/>
                </a:lnTo>
                <a:lnTo>
                  <a:pt x="447675" y="1847533"/>
                </a:lnTo>
                <a:lnTo>
                  <a:pt x="445453" y="1845310"/>
                </a:lnTo>
                <a:lnTo>
                  <a:pt x="442912" y="1842135"/>
                </a:lnTo>
                <a:lnTo>
                  <a:pt x="440372" y="1838643"/>
                </a:lnTo>
                <a:lnTo>
                  <a:pt x="435610" y="1831341"/>
                </a:lnTo>
                <a:lnTo>
                  <a:pt x="430847" y="1823721"/>
                </a:lnTo>
                <a:lnTo>
                  <a:pt x="427990" y="1820228"/>
                </a:lnTo>
                <a:lnTo>
                  <a:pt x="425450" y="1817370"/>
                </a:lnTo>
                <a:lnTo>
                  <a:pt x="422910" y="1815148"/>
                </a:lnTo>
                <a:lnTo>
                  <a:pt x="419735" y="1813561"/>
                </a:lnTo>
                <a:lnTo>
                  <a:pt x="417830" y="1842135"/>
                </a:lnTo>
                <a:lnTo>
                  <a:pt x="416877" y="1855470"/>
                </a:lnTo>
                <a:lnTo>
                  <a:pt x="415290" y="1868171"/>
                </a:lnTo>
                <a:lnTo>
                  <a:pt x="413702" y="1880553"/>
                </a:lnTo>
                <a:lnTo>
                  <a:pt x="411798" y="1892618"/>
                </a:lnTo>
                <a:lnTo>
                  <a:pt x="409258" y="1904366"/>
                </a:lnTo>
                <a:lnTo>
                  <a:pt x="406400" y="1915795"/>
                </a:lnTo>
                <a:lnTo>
                  <a:pt x="403542" y="1926908"/>
                </a:lnTo>
                <a:lnTo>
                  <a:pt x="399415" y="1938338"/>
                </a:lnTo>
                <a:lnTo>
                  <a:pt x="395288" y="1949450"/>
                </a:lnTo>
                <a:lnTo>
                  <a:pt x="389890" y="1960563"/>
                </a:lnTo>
                <a:lnTo>
                  <a:pt x="383857" y="1971993"/>
                </a:lnTo>
                <a:lnTo>
                  <a:pt x="377507" y="1983740"/>
                </a:lnTo>
                <a:lnTo>
                  <a:pt x="369570" y="1995806"/>
                </a:lnTo>
                <a:lnTo>
                  <a:pt x="361315" y="2007871"/>
                </a:lnTo>
                <a:lnTo>
                  <a:pt x="363220" y="2008505"/>
                </a:lnTo>
                <a:lnTo>
                  <a:pt x="365125" y="2008823"/>
                </a:lnTo>
                <a:lnTo>
                  <a:pt x="366712" y="2008505"/>
                </a:lnTo>
                <a:lnTo>
                  <a:pt x="367982" y="2008188"/>
                </a:lnTo>
                <a:lnTo>
                  <a:pt x="369570" y="2007871"/>
                </a:lnTo>
                <a:lnTo>
                  <a:pt x="370840" y="2006601"/>
                </a:lnTo>
                <a:lnTo>
                  <a:pt x="373062" y="2004378"/>
                </a:lnTo>
                <a:lnTo>
                  <a:pt x="374968" y="2001838"/>
                </a:lnTo>
                <a:lnTo>
                  <a:pt x="376872" y="1998663"/>
                </a:lnTo>
                <a:lnTo>
                  <a:pt x="378143" y="1995806"/>
                </a:lnTo>
                <a:lnTo>
                  <a:pt x="380047" y="1992948"/>
                </a:lnTo>
                <a:lnTo>
                  <a:pt x="377825" y="2000251"/>
                </a:lnTo>
                <a:lnTo>
                  <a:pt x="375603" y="2008823"/>
                </a:lnTo>
                <a:lnTo>
                  <a:pt x="370840" y="2029778"/>
                </a:lnTo>
                <a:lnTo>
                  <a:pt x="365125" y="2053273"/>
                </a:lnTo>
                <a:lnTo>
                  <a:pt x="361950" y="2065973"/>
                </a:lnTo>
                <a:lnTo>
                  <a:pt x="358775" y="2078673"/>
                </a:lnTo>
                <a:lnTo>
                  <a:pt x="354966" y="2092008"/>
                </a:lnTo>
                <a:lnTo>
                  <a:pt x="351155" y="2104708"/>
                </a:lnTo>
                <a:lnTo>
                  <a:pt x="346075" y="2117090"/>
                </a:lnTo>
                <a:lnTo>
                  <a:pt x="341312" y="2129155"/>
                </a:lnTo>
                <a:lnTo>
                  <a:pt x="335598" y="2140903"/>
                </a:lnTo>
                <a:lnTo>
                  <a:pt x="332740" y="2146618"/>
                </a:lnTo>
                <a:lnTo>
                  <a:pt x="329248" y="2151697"/>
                </a:lnTo>
                <a:lnTo>
                  <a:pt x="325755" y="2156778"/>
                </a:lnTo>
                <a:lnTo>
                  <a:pt x="322580" y="2161222"/>
                </a:lnTo>
                <a:lnTo>
                  <a:pt x="318770" y="2165668"/>
                </a:lnTo>
                <a:lnTo>
                  <a:pt x="314642" y="2169795"/>
                </a:lnTo>
                <a:lnTo>
                  <a:pt x="313055" y="2172970"/>
                </a:lnTo>
                <a:lnTo>
                  <a:pt x="311785" y="2176146"/>
                </a:lnTo>
                <a:lnTo>
                  <a:pt x="311150" y="2178686"/>
                </a:lnTo>
                <a:lnTo>
                  <a:pt x="310832" y="2181226"/>
                </a:lnTo>
                <a:lnTo>
                  <a:pt x="310832" y="2183765"/>
                </a:lnTo>
                <a:lnTo>
                  <a:pt x="311150" y="2186305"/>
                </a:lnTo>
                <a:lnTo>
                  <a:pt x="311467" y="2188528"/>
                </a:lnTo>
                <a:lnTo>
                  <a:pt x="311785" y="2190751"/>
                </a:lnTo>
                <a:lnTo>
                  <a:pt x="314007" y="2194560"/>
                </a:lnTo>
                <a:lnTo>
                  <a:pt x="316547" y="2198688"/>
                </a:lnTo>
                <a:lnTo>
                  <a:pt x="319405" y="2201863"/>
                </a:lnTo>
                <a:lnTo>
                  <a:pt x="322897" y="2205673"/>
                </a:lnTo>
                <a:lnTo>
                  <a:pt x="325755" y="2209165"/>
                </a:lnTo>
                <a:lnTo>
                  <a:pt x="328930" y="2212975"/>
                </a:lnTo>
                <a:lnTo>
                  <a:pt x="331470" y="2216786"/>
                </a:lnTo>
                <a:lnTo>
                  <a:pt x="333375" y="2220595"/>
                </a:lnTo>
                <a:lnTo>
                  <a:pt x="333692" y="2222818"/>
                </a:lnTo>
                <a:lnTo>
                  <a:pt x="334645" y="2225040"/>
                </a:lnTo>
                <a:lnTo>
                  <a:pt x="334645" y="2227263"/>
                </a:lnTo>
                <a:lnTo>
                  <a:pt x="334645" y="2229803"/>
                </a:lnTo>
                <a:lnTo>
                  <a:pt x="334010" y="2232343"/>
                </a:lnTo>
                <a:lnTo>
                  <a:pt x="333375" y="2235200"/>
                </a:lnTo>
                <a:lnTo>
                  <a:pt x="332105" y="2237741"/>
                </a:lnTo>
                <a:lnTo>
                  <a:pt x="330835" y="2240916"/>
                </a:lnTo>
                <a:lnTo>
                  <a:pt x="327025" y="2242502"/>
                </a:lnTo>
                <a:lnTo>
                  <a:pt x="323532" y="2244407"/>
                </a:lnTo>
                <a:lnTo>
                  <a:pt x="319722" y="2245995"/>
                </a:lnTo>
                <a:lnTo>
                  <a:pt x="316865" y="2248536"/>
                </a:lnTo>
                <a:lnTo>
                  <a:pt x="313372" y="2251076"/>
                </a:lnTo>
                <a:lnTo>
                  <a:pt x="310515" y="2253615"/>
                </a:lnTo>
                <a:lnTo>
                  <a:pt x="307657" y="2257107"/>
                </a:lnTo>
                <a:lnTo>
                  <a:pt x="305118" y="2259966"/>
                </a:lnTo>
                <a:lnTo>
                  <a:pt x="302578" y="2263775"/>
                </a:lnTo>
                <a:lnTo>
                  <a:pt x="300355" y="2267585"/>
                </a:lnTo>
                <a:lnTo>
                  <a:pt x="295593" y="2275522"/>
                </a:lnTo>
                <a:lnTo>
                  <a:pt x="291783" y="2284096"/>
                </a:lnTo>
                <a:lnTo>
                  <a:pt x="288925" y="2293303"/>
                </a:lnTo>
                <a:lnTo>
                  <a:pt x="287337" y="2296160"/>
                </a:lnTo>
                <a:lnTo>
                  <a:pt x="286385" y="2299017"/>
                </a:lnTo>
                <a:lnTo>
                  <a:pt x="285750" y="2301239"/>
                </a:lnTo>
                <a:lnTo>
                  <a:pt x="285750" y="2303463"/>
                </a:lnTo>
                <a:lnTo>
                  <a:pt x="286385" y="2305686"/>
                </a:lnTo>
                <a:lnTo>
                  <a:pt x="286702" y="2307590"/>
                </a:lnTo>
                <a:lnTo>
                  <a:pt x="287655" y="2309177"/>
                </a:lnTo>
                <a:lnTo>
                  <a:pt x="289243" y="2310765"/>
                </a:lnTo>
                <a:lnTo>
                  <a:pt x="290830" y="2312034"/>
                </a:lnTo>
                <a:lnTo>
                  <a:pt x="292735" y="2313623"/>
                </a:lnTo>
                <a:lnTo>
                  <a:pt x="296862" y="2315846"/>
                </a:lnTo>
                <a:lnTo>
                  <a:pt x="301943" y="2318067"/>
                </a:lnTo>
                <a:lnTo>
                  <a:pt x="307022" y="2319972"/>
                </a:lnTo>
                <a:lnTo>
                  <a:pt x="304800" y="2324100"/>
                </a:lnTo>
                <a:lnTo>
                  <a:pt x="301943" y="2327911"/>
                </a:lnTo>
                <a:lnTo>
                  <a:pt x="296545" y="2336166"/>
                </a:lnTo>
                <a:lnTo>
                  <a:pt x="290830" y="2345055"/>
                </a:lnTo>
                <a:lnTo>
                  <a:pt x="288608" y="2349182"/>
                </a:lnTo>
                <a:lnTo>
                  <a:pt x="286702" y="2353310"/>
                </a:lnTo>
                <a:lnTo>
                  <a:pt x="285115" y="2357438"/>
                </a:lnTo>
                <a:lnTo>
                  <a:pt x="284797" y="2361565"/>
                </a:lnTo>
                <a:lnTo>
                  <a:pt x="284797" y="2363470"/>
                </a:lnTo>
                <a:lnTo>
                  <a:pt x="284797" y="2365692"/>
                </a:lnTo>
                <a:lnTo>
                  <a:pt x="285115" y="2367598"/>
                </a:lnTo>
                <a:lnTo>
                  <a:pt x="285750" y="2369503"/>
                </a:lnTo>
                <a:lnTo>
                  <a:pt x="287020" y="2371408"/>
                </a:lnTo>
                <a:lnTo>
                  <a:pt x="288291" y="2373313"/>
                </a:lnTo>
                <a:lnTo>
                  <a:pt x="289877" y="2374900"/>
                </a:lnTo>
                <a:lnTo>
                  <a:pt x="291783" y="2376805"/>
                </a:lnTo>
                <a:lnTo>
                  <a:pt x="294322" y="2378075"/>
                </a:lnTo>
                <a:lnTo>
                  <a:pt x="296862" y="2379980"/>
                </a:lnTo>
                <a:lnTo>
                  <a:pt x="299720" y="2381567"/>
                </a:lnTo>
                <a:lnTo>
                  <a:pt x="303212" y="2383155"/>
                </a:lnTo>
                <a:lnTo>
                  <a:pt x="305753" y="2382838"/>
                </a:lnTo>
                <a:lnTo>
                  <a:pt x="307975" y="2382203"/>
                </a:lnTo>
                <a:lnTo>
                  <a:pt x="310515" y="2381567"/>
                </a:lnTo>
                <a:lnTo>
                  <a:pt x="312420" y="2380298"/>
                </a:lnTo>
                <a:lnTo>
                  <a:pt x="314007" y="2379345"/>
                </a:lnTo>
                <a:lnTo>
                  <a:pt x="315595" y="2377758"/>
                </a:lnTo>
                <a:lnTo>
                  <a:pt x="317182" y="2375853"/>
                </a:lnTo>
                <a:lnTo>
                  <a:pt x="318770" y="2373948"/>
                </a:lnTo>
                <a:lnTo>
                  <a:pt x="320992" y="2369503"/>
                </a:lnTo>
                <a:lnTo>
                  <a:pt x="322897" y="2364423"/>
                </a:lnTo>
                <a:lnTo>
                  <a:pt x="324485" y="2359025"/>
                </a:lnTo>
                <a:lnTo>
                  <a:pt x="325438" y="2352992"/>
                </a:lnTo>
                <a:lnTo>
                  <a:pt x="327660" y="2340292"/>
                </a:lnTo>
                <a:lnTo>
                  <a:pt x="329565" y="2327911"/>
                </a:lnTo>
                <a:lnTo>
                  <a:pt x="330835" y="2321877"/>
                </a:lnTo>
                <a:lnTo>
                  <a:pt x="332105" y="2316163"/>
                </a:lnTo>
                <a:lnTo>
                  <a:pt x="334010" y="2311399"/>
                </a:lnTo>
                <a:lnTo>
                  <a:pt x="336867" y="2306955"/>
                </a:lnTo>
                <a:lnTo>
                  <a:pt x="347662" y="2310765"/>
                </a:lnTo>
                <a:lnTo>
                  <a:pt x="353060" y="2312034"/>
                </a:lnTo>
                <a:lnTo>
                  <a:pt x="357822" y="2313305"/>
                </a:lnTo>
                <a:lnTo>
                  <a:pt x="362585" y="2313940"/>
                </a:lnTo>
                <a:lnTo>
                  <a:pt x="367030" y="2313940"/>
                </a:lnTo>
                <a:lnTo>
                  <a:pt x="370840" y="2313940"/>
                </a:lnTo>
                <a:lnTo>
                  <a:pt x="374650" y="2313623"/>
                </a:lnTo>
                <a:lnTo>
                  <a:pt x="378143" y="2312670"/>
                </a:lnTo>
                <a:lnTo>
                  <a:pt x="381317" y="2311082"/>
                </a:lnTo>
                <a:lnTo>
                  <a:pt x="384175" y="2309177"/>
                </a:lnTo>
                <a:lnTo>
                  <a:pt x="386715" y="2306955"/>
                </a:lnTo>
                <a:lnTo>
                  <a:pt x="388938" y="2303781"/>
                </a:lnTo>
                <a:lnTo>
                  <a:pt x="390207" y="2299970"/>
                </a:lnTo>
                <a:lnTo>
                  <a:pt x="391795" y="2296160"/>
                </a:lnTo>
                <a:lnTo>
                  <a:pt x="393065" y="2291397"/>
                </a:lnTo>
                <a:lnTo>
                  <a:pt x="392748" y="2288539"/>
                </a:lnTo>
                <a:lnTo>
                  <a:pt x="391478" y="2285682"/>
                </a:lnTo>
                <a:lnTo>
                  <a:pt x="388938" y="2280603"/>
                </a:lnTo>
                <a:lnTo>
                  <a:pt x="387667" y="2277744"/>
                </a:lnTo>
                <a:lnTo>
                  <a:pt x="386715" y="2275205"/>
                </a:lnTo>
                <a:lnTo>
                  <a:pt x="386715" y="2272031"/>
                </a:lnTo>
                <a:lnTo>
                  <a:pt x="386715" y="2270443"/>
                </a:lnTo>
                <a:lnTo>
                  <a:pt x="387350" y="2268855"/>
                </a:lnTo>
                <a:lnTo>
                  <a:pt x="384811" y="2269173"/>
                </a:lnTo>
                <a:lnTo>
                  <a:pt x="381953" y="2270443"/>
                </a:lnTo>
                <a:lnTo>
                  <a:pt x="377825" y="2272666"/>
                </a:lnTo>
                <a:lnTo>
                  <a:pt x="373697" y="2275205"/>
                </a:lnTo>
                <a:lnTo>
                  <a:pt x="369253" y="2277744"/>
                </a:lnTo>
                <a:lnTo>
                  <a:pt x="367030" y="2279014"/>
                </a:lnTo>
                <a:lnTo>
                  <a:pt x="364808" y="2279649"/>
                </a:lnTo>
                <a:lnTo>
                  <a:pt x="361950" y="2280603"/>
                </a:lnTo>
                <a:lnTo>
                  <a:pt x="359093" y="2280603"/>
                </a:lnTo>
                <a:lnTo>
                  <a:pt x="355918" y="2280603"/>
                </a:lnTo>
                <a:lnTo>
                  <a:pt x="353060" y="2279967"/>
                </a:lnTo>
                <a:lnTo>
                  <a:pt x="349250" y="2279014"/>
                </a:lnTo>
                <a:lnTo>
                  <a:pt x="345123" y="2277427"/>
                </a:lnTo>
                <a:lnTo>
                  <a:pt x="363220" y="2234883"/>
                </a:lnTo>
                <a:lnTo>
                  <a:pt x="379730" y="2194878"/>
                </a:lnTo>
                <a:lnTo>
                  <a:pt x="394970" y="2157095"/>
                </a:lnTo>
                <a:lnTo>
                  <a:pt x="408305" y="2121535"/>
                </a:lnTo>
                <a:lnTo>
                  <a:pt x="421322" y="2087246"/>
                </a:lnTo>
                <a:lnTo>
                  <a:pt x="433705" y="2054225"/>
                </a:lnTo>
                <a:lnTo>
                  <a:pt x="457200" y="1990408"/>
                </a:lnTo>
                <a:lnTo>
                  <a:pt x="469582" y="1959611"/>
                </a:lnTo>
                <a:lnTo>
                  <a:pt x="482283" y="1927861"/>
                </a:lnTo>
                <a:lnTo>
                  <a:pt x="495935" y="1896111"/>
                </a:lnTo>
                <a:lnTo>
                  <a:pt x="503237" y="1880236"/>
                </a:lnTo>
                <a:lnTo>
                  <a:pt x="510540" y="1864043"/>
                </a:lnTo>
                <a:lnTo>
                  <a:pt x="528003" y="1831341"/>
                </a:lnTo>
                <a:lnTo>
                  <a:pt x="536892" y="1814195"/>
                </a:lnTo>
                <a:lnTo>
                  <a:pt x="546735" y="1797051"/>
                </a:lnTo>
                <a:lnTo>
                  <a:pt x="556895" y="1779588"/>
                </a:lnTo>
                <a:lnTo>
                  <a:pt x="568008" y="1761808"/>
                </a:lnTo>
                <a:lnTo>
                  <a:pt x="579755" y="1743710"/>
                </a:lnTo>
                <a:lnTo>
                  <a:pt x="592138" y="1725296"/>
                </a:lnTo>
                <a:lnTo>
                  <a:pt x="598805" y="1724343"/>
                </a:lnTo>
                <a:lnTo>
                  <a:pt x="601663" y="1724978"/>
                </a:lnTo>
                <a:lnTo>
                  <a:pt x="603885" y="1725296"/>
                </a:lnTo>
                <a:lnTo>
                  <a:pt x="606107" y="1725613"/>
                </a:lnTo>
                <a:lnTo>
                  <a:pt x="608013" y="1726248"/>
                </a:lnTo>
                <a:lnTo>
                  <a:pt x="609600" y="1727518"/>
                </a:lnTo>
                <a:lnTo>
                  <a:pt x="610870" y="1728788"/>
                </a:lnTo>
                <a:lnTo>
                  <a:pt x="614045" y="1731328"/>
                </a:lnTo>
                <a:lnTo>
                  <a:pt x="616902" y="1734820"/>
                </a:lnTo>
                <a:lnTo>
                  <a:pt x="620395" y="1738948"/>
                </a:lnTo>
                <a:lnTo>
                  <a:pt x="624840" y="1743076"/>
                </a:lnTo>
                <a:lnTo>
                  <a:pt x="630555" y="1732280"/>
                </a:lnTo>
                <a:lnTo>
                  <a:pt x="635952" y="1722120"/>
                </a:lnTo>
                <a:lnTo>
                  <a:pt x="646430" y="1701483"/>
                </a:lnTo>
                <a:lnTo>
                  <a:pt x="656272" y="1681480"/>
                </a:lnTo>
                <a:lnTo>
                  <a:pt x="665798" y="1662113"/>
                </a:lnTo>
                <a:lnTo>
                  <a:pt x="670877" y="1652905"/>
                </a:lnTo>
                <a:lnTo>
                  <a:pt x="675957" y="1643698"/>
                </a:lnTo>
                <a:lnTo>
                  <a:pt x="681355" y="1634808"/>
                </a:lnTo>
                <a:lnTo>
                  <a:pt x="687070" y="1626553"/>
                </a:lnTo>
                <a:lnTo>
                  <a:pt x="693102" y="1617980"/>
                </a:lnTo>
                <a:lnTo>
                  <a:pt x="699452" y="1610360"/>
                </a:lnTo>
                <a:lnTo>
                  <a:pt x="706437" y="1602740"/>
                </a:lnTo>
                <a:lnTo>
                  <a:pt x="713422" y="1595438"/>
                </a:lnTo>
                <a:lnTo>
                  <a:pt x="714057" y="1593533"/>
                </a:lnTo>
                <a:lnTo>
                  <a:pt x="714057" y="1591628"/>
                </a:lnTo>
                <a:lnTo>
                  <a:pt x="713422" y="1589723"/>
                </a:lnTo>
                <a:lnTo>
                  <a:pt x="712787" y="1587818"/>
                </a:lnTo>
                <a:lnTo>
                  <a:pt x="710247" y="1584325"/>
                </a:lnTo>
                <a:lnTo>
                  <a:pt x="707390" y="1580515"/>
                </a:lnTo>
                <a:lnTo>
                  <a:pt x="704850" y="1577023"/>
                </a:lnTo>
                <a:lnTo>
                  <a:pt x="703897" y="1575118"/>
                </a:lnTo>
                <a:lnTo>
                  <a:pt x="702945" y="1573213"/>
                </a:lnTo>
                <a:lnTo>
                  <a:pt x="702627" y="1571308"/>
                </a:lnTo>
                <a:lnTo>
                  <a:pt x="702627" y="1569085"/>
                </a:lnTo>
                <a:lnTo>
                  <a:pt x="702945" y="1567180"/>
                </a:lnTo>
                <a:lnTo>
                  <a:pt x="704215" y="1564958"/>
                </a:lnTo>
                <a:lnTo>
                  <a:pt x="712153" y="1557655"/>
                </a:lnTo>
                <a:lnTo>
                  <a:pt x="716280" y="1554480"/>
                </a:lnTo>
                <a:lnTo>
                  <a:pt x="720407" y="1550988"/>
                </a:lnTo>
                <a:lnTo>
                  <a:pt x="724536" y="1548130"/>
                </a:lnTo>
                <a:lnTo>
                  <a:pt x="728980" y="1545273"/>
                </a:lnTo>
                <a:lnTo>
                  <a:pt x="733425" y="1543050"/>
                </a:lnTo>
                <a:lnTo>
                  <a:pt x="738188" y="1541463"/>
                </a:lnTo>
                <a:lnTo>
                  <a:pt x="742950" y="1540510"/>
                </a:lnTo>
                <a:lnTo>
                  <a:pt x="747713" y="1540193"/>
                </a:lnTo>
                <a:lnTo>
                  <a:pt x="753110" y="1540828"/>
                </a:lnTo>
                <a:lnTo>
                  <a:pt x="758825" y="1541780"/>
                </a:lnTo>
                <a:lnTo>
                  <a:pt x="764541" y="1544320"/>
                </a:lnTo>
                <a:lnTo>
                  <a:pt x="770573" y="1547178"/>
                </a:lnTo>
                <a:lnTo>
                  <a:pt x="776923" y="1551623"/>
                </a:lnTo>
                <a:lnTo>
                  <a:pt x="783590" y="1557020"/>
                </a:lnTo>
                <a:lnTo>
                  <a:pt x="785495" y="1539240"/>
                </a:lnTo>
                <a:lnTo>
                  <a:pt x="785495" y="1535748"/>
                </a:lnTo>
                <a:lnTo>
                  <a:pt x="785495" y="1533208"/>
                </a:lnTo>
                <a:lnTo>
                  <a:pt x="785178" y="1530668"/>
                </a:lnTo>
                <a:lnTo>
                  <a:pt x="784225" y="1528445"/>
                </a:lnTo>
                <a:lnTo>
                  <a:pt x="782955" y="1526223"/>
                </a:lnTo>
                <a:lnTo>
                  <a:pt x="781051" y="1524318"/>
                </a:lnTo>
                <a:lnTo>
                  <a:pt x="778510" y="1522413"/>
                </a:lnTo>
                <a:lnTo>
                  <a:pt x="775018" y="1520508"/>
                </a:lnTo>
                <a:lnTo>
                  <a:pt x="771208" y="1518920"/>
                </a:lnTo>
                <a:lnTo>
                  <a:pt x="766445" y="1516698"/>
                </a:lnTo>
                <a:lnTo>
                  <a:pt x="753745" y="1512570"/>
                </a:lnTo>
                <a:lnTo>
                  <a:pt x="756285" y="1512253"/>
                </a:lnTo>
                <a:lnTo>
                  <a:pt x="758825" y="1511618"/>
                </a:lnTo>
                <a:lnTo>
                  <a:pt x="763588" y="1511618"/>
                </a:lnTo>
                <a:lnTo>
                  <a:pt x="768985" y="1512253"/>
                </a:lnTo>
                <a:lnTo>
                  <a:pt x="774383" y="1512570"/>
                </a:lnTo>
                <a:lnTo>
                  <a:pt x="776605" y="1512570"/>
                </a:lnTo>
                <a:lnTo>
                  <a:pt x="779145" y="1512253"/>
                </a:lnTo>
                <a:lnTo>
                  <a:pt x="781368" y="1511300"/>
                </a:lnTo>
                <a:lnTo>
                  <a:pt x="783590" y="1510665"/>
                </a:lnTo>
                <a:lnTo>
                  <a:pt x="785813" y="1509078"/>
                </a:lnTo>
                <a:lnTo>
                  <a:pt x="788353" y="1507173"/>
                </a:lnTo>
                <a:lnTo>
                  <a:pt x="790258" y="1504950"/>
                </a:lnTo>
                <a:lnTo>
                  <a:pt x="791528" y="1501458"/>
                </a:lnTo>
                <a:lnTo>
                  <a:pt x="797243" y="1507173"/>
                </a:lnTo>
                <a:lnTo>
                  <a:pt x="802323" y="1512570"/>
                </a:lnTo>
                <a:lnTo>
                  <a:pt x="805498" y="1518285"/>
                </a:lnTo>
                <a:lnTo>
                  <a:pt x="808673" y="1523683"/>
                </a:lnTo>
                <a:lnTo>
                  <a:pt x="810578" y="1529398"/>
                </a:lnTo>
                <a:lnTo>
                  <a:pt x="811848" y="1535430"/>
                </a:lnTo>
                <a:lnTo>
                  <a:pt x="812800" y="1541145"/>
                </a:lnTo>
                <a:lnTo>
                  <a:pt x="813435" y="1546860"/>
                </a:lnTo>
                <a:lnTo>
                  <a:pt x="813753" y="1558608"/>
                </a:lnTo>
                <a:lnTo>
                  <a:pt x="814706" y="1570355"/>
                </a:lnTo>
                <a:lnTo>
                  <a:pt x="815023" y="1575753"/>
                </a:lnTo>
                <a:lnTo>
                  <a:pt x="815975" y="1581785"/>
                </a:lnTo>
                <a:lnTo>
                  <a:pt x="817563" y="1587500"/>
                </a:lnTo>
                <a:lnTo>
                  <a:pt x="819785" y="1592898"/>
                </a:lnTo>
                <a:lnTo>
                  <a:pt x="807085" y="1599248"/>
                </a:lnTo>
                <a:lnTo>
                  <a:pt x="801688" y="1601788"/>
                </a:lnTo>
                <a:lnTo>
                  <a:pt x="797560" y="1604645"/>
                </a:lnTo>
                <a:lnTo>
                  <a:pt x="793750" y="1607185"/>
                </a:lnTo>
                <a:lnTo>
                  <a:pt x="790893" y="1609725"/>
                </a:lnTo>
                <a:lnTo>
                  <a:pt x="787718" y="1612900"/>
                </a:lnTo>
                <a:lnTo>
                  <a:pt x="785178" y="1615758"/>
                </a:lnTo>
                <a:lnTo>
                  <a:pt x="782955" y="1619250"/>
                </a:lnTo>
                <a:lnTo>
                  <a:pt x="780415" y="1623378"/>
                </a:lnTo>
                <a:lnTo>
                  <a:pt x="775335" y="1632586"/>
                </a:lnTo>
                <a:lnTo>
                  <a:pt x="768985" y="1644968"/>
                </a:lnTo>
                <a:lnTo>
                  <a:pt x="760413" y="1659890"/>
                </a:lnTo>
                <a:lnTo>
                  <a:pt x="753110" y="1657985"/>
                </a:lnTo>
                <a:lnTo>
                  <a:pt x="750253" y="1657033"/>
                </a:lnTo>
                <a:lnTo>
                  <a:pt x="747713" y="1655763"/>
                </a:lnTo>
                <a:lnTo>
                  <a:pt x="746125" y="1654810"/>
                </a:lnTo>
                <a:lnTo>
                  <a:pt x="744538" y="1653223"/>
                </a:lnTo>
                <a:lnTo>
                  <a:pt x="743268" y="1651953"/>
                </a:lnTo>
                <a:lnTo>
                  <a:pt x="742633" y="1650683"/>
                </a:lnTo>
                <a:lnTo>
                  <a:pt x="742315" y="1649095"/>
                </a:lnTo>
                <a:lnTo>
                  <a:pt x="742315" y="1647825"/>
                </a:lnTo>
                <a:lnTo>
                  <a:pt x="742315" y="1646555"/>
                </a:lnTo>
                <a:lnTo>
                  <a:pt x="742633" y="1644968"/>
                </a:lnTo>
                <a:lnTo>
                  <a:pt x="744220" y="1641793"/>
                </a:lnTo>
                <a:lnTo>
                  <a:pt x="746125" y="1638618"/>
                </a:lnTo>
                <a:lnTo>
                  <a:pt x="749618" y="1632586"/>
                </a:lnTo>
                <a:lnTo>
                  <a:pt x="751523" y="1629410"/>
                </a:lnTo>
                <a:lnTo>
                  <a:pt x="752793" y="1626553"/>
                </a:lnTo>
                <a:lnTo>
                  <a:pt x="752793" y="1624965"/>
                </a:lnTo>
                <a:lnTo>
                  <a:pt x="752793" y="1623378"/>
                </a:lnTo>
                <a:lnTo>
                  <a:pt x="752475" y="1621790"/>
                </a:lnTo>
                <a:lnTo>
                  <a:pt x="752158" y="1620838"/>
                </a:lnTo>
                <a:lnTo>
                  <a:pt x="750888" y="1619250"/>
                </a:lnTo>
                <a:lnTo>
                  <a:pt x="749300" y="1617980"/>
                </a:lnTo>
                <a:lnTo>
                  <a:pt x="747395" y="1616710"/>
                </a:lnTo>
                <a:lnTo>
                  <a:pt x="745173" y="1615440"/>
                </a:lnTo>
                <a:lnTo>
                  <a:pt x="741681" y="1615758"/>
                </a:lnTo>
                <a:lnTo>
                  <a:pt x="738823" y="1616393"/>
                </a:lnTo>
                <a:lnTo>
                  <a:pt x="735648" y="1617345"/>
                </a:lnTo>
                <a:lnTo>
                  <a:pt x="732790" y="1618615"/>
                </a:lnTo>
                <a:lnTo>
                  <a:pt x="730250" y="1619885"/>
                </a:lnTo>
                <a:lnTo>
                  <a:pt x="728028" y="1621790"/>
                </a:lnTo>
                <a:lnTo>
                  <a:pt x="725488" y="1623695"/>
                </a:lnTo>
                <a:lnTo>
                  <a:pt x="723265" y="1625918"/>
                </a:lnTo>
                <a:lnTo>
                  <a:pt x="721995" y="1628458"/>
                </a:lnTo>
                <a:lnTo>
                  <a:pt x="720090" y="1630998"/>
                </a:lnTo>
                <a:lnTo>
                  <a:pt x="718820" y="1633538"/>
                </a:lnTo>
                <a:lnTo>
                  <a:pt x="717550" y="1636078"/>
                </a:lnTo>
                <a:lnTo>
                  <a:pt x="716597" y="1639253"/>
                </a:lnTo>
                <a:lnTo>
                  <a:pt x="715962" y="1641793"/>
                </a:lnTo>
                <a:lnTo>
                  <a:pt x="715328" y="1644968"/>
                </a:lnTo>
                <a:lnTo>
                  <a:pt x="715328" y="1647825"/>
                </a:lnTo>
                <a:lnTo>
                  <a:pt x="715328" y="1651000"/>
                </a:lnTo>
                <a:lnTo>
                  <a:pt x="715962" y="1653858"/>
                </a:lnTo>
                <a:lnTo>
                  <a:pt x="716280" y="1656715"/>
                </a:lnTo>
                <a:lnTo>
                  <a:pt x="716915" y="1659255"/>
                </a:lnTo>
                <a:lnTo>
                  <a:pt x="718185" y="1661795"/>
                </a:lnTo>
                <a:lnTo>
                  <a:pt x="719455" y="1664653"/>
                </a:lnTo>
                <a:lnTo>
                  <a:pt x="721361" y="1666875"/>
                </a:lnTo>
                <a:lnTo>
                  <a:pt x="723265" y="1669098"/>
                </a:lnTo>
                <a:lnTo>
                  <a:pt x="725488" y="1671003"/>
                </a:lnTo>
                <a:lnTo>
                  <a:pt x="728346" y="1672908"/>
                </a:lnTo>
                <a:lnTo>
                  <a:pt x="730885" y="1674178"/>
                </a:lnTo>
                <a:lnTo>
                  <a:pt x="734378" y="1675448"/>
                </a:lnTo>
                <a:lnTo>
                  <a:pt x="737553" y="1676083"/>
                </a:lnTo>
                <a:lnTo>
                  <a:pt x="741363" y="1677035"/>
                </a:lnTo>
                <a:lnTo>
                  <a:pt x="745490" y="1677035"/>
                </a:lnTo>
                <a:lnTo>
                  <a:pt x="750253" y="1677035"/>
                </a:lnTo>
                <a:lnTo>
                  <a:pt x="747395" y="1679576"/>
                </a:lnTo>
                <a:lnTo>
                  <a:pt x="745173" y="1681798"/>
                </a:lnTo>
                <a:lnTo>
                  <a:pt x="742950" y="1684655"/>
                </a:lnTo>
                <a:lnTo>
                  <a:pt x="741045" y="1687513"/>
                </a:lnTo>
                <a:lnTo>
                  <a:pt x="738188" y="1692911"/>
                </a:lnTo>
                <a:lnTo>
                  <a:pt x="735648" y="1697990"/>
                </a:lnTo>
                <a:lnTo>
                  <a:pt x="734378" y="1703705"/>
                </a:lnTo>
                <a:lnTo>
                  <a:pt x="733108" y="1709103"/>
                </a:lnTo>
                <a:lnTo>
                  <a:pt x="731521" y="1719263"/>
                </a:lnTo>
                <a:lnTo>
                  <a:pt x="730885" y="1723708"/>
                </a:lnTo>
                <a:lnTo>
                  <a:pt x="730250" y="1728153"/>
                </a:lnTo>
                <a:lnTo>
                  <a:pt x="728663" y="1732280"/>
                </a:lnTo>
                <a:lnTo>
                  <a:pt x="726758" y="1735773"/>
                </a:lnTo>
                <a:lnTo>
                  <a:pt x="725488" y="1737678"/>
                </a:lnTo>
                <a:lnTo>
                  <a:pt x="724218" y="1739265"/>
                </a:lnTo>
                <a:lnTo>
                  <a:pt x="722630" y="1740218"/>
                </a:lnTo>
                <a:lnTo>
                  <a:pt x="720725" y="1741488"/>
                </a:lnTo>
                <a:lnTo>
                  <a:pt x="718503" y="1742758"/>
                </a:lnTo>
                <a:lnTo>
                  <a:pt x="715962" y="1743393"/>
                </a:lnTo>
                <a:lnTo>
                  <a:pt x="713105" y="1744028"/>
                </a:lnTo>
                <a:lnTo>
                  <a:pt x="710247" y="1744980"/>
                </a:lnTo>
                <a:lnTo>
                  <a:pt x="705485" y="1743076"/>
                </a:lnTo>
                <a:lnTo>
                  <a:pt x="702310" y="1741170"/>
                </a:lnTo>
                <a:lnTo>
                  <a:pt x="699452" y="1739265"/>
                </a:lnTo>
                <a:lnTo>
                  <a:pt x="697230" y="1737043"/>
                </a:lnTo>
                <a:lnTo>
                  <a:pt x="695960" y="1734820"/>
                </a:lnTo>
                <a:lnTo>
                  <a:pt x="695008" y="1732280"/>
                </a:lnTo>
                <a:lnTo>
                  <a:pt x="694690" y="1730058"/>
                </a:lnTo>
                <a:lnTo>
                  <a:pt x="694690" y="1727835"/>
                </a:lnTo>
                <a:lnTo>
                  <a:pt x="695008" y="1725296"/>
                </a:lnTo>
                <a:lnTo>
                  <a:pt x="695960" y="1722755"/>
                </a:lnTo>
                <a:lnTo>
                  <a:pt x="698183" y="1717358"/>
                </a:lnTo>
                <a:lnTo>
                  <a:pt x="703897" y="1706880"/>
                </a:lnTo>
                <a:lnTo>
                  <a:pt x="700405" y="1706880"/>
                </a:lnTo>
                <a:lnTo>
                  <a:pt x="697230" y="1706880"/>
                </a:lnTo>
                <a:lnTo>
                  <a:pt x="694372" y="1707198"/>
                </a:lnTo>
                <a:lnTo>
                  <a:pt x="691833" y="1707833"/>
                </a:lnTo>
                <a:lnTo>
                  <a:pt x="689292" y="1709103"/>
                </a:lnTo>
                <a:lnTo>
                  <a:pt x="686752" y="1710055"/>
                </a:lnTo>
                <a:lnTo>
                  <a:pt x="684848" y="1711643"/>
                </a:lnTo>
                <a:lnTo>
                  <a:pt x="682942" y="1713548"/>
                </a:lnTo>
                <a:lnTo>
                  <a:pt x="681037" y="1715453"/>
                </a:lnTo>
                <a:lnTo>
                  <a:pt x="679450" y="1717358"/>
                </a:lnTo>
                <a:lnTo>
                  <a:pt x="678498" y="1719580"/>
                </a:lnTo>
                <a:lnTo>
                  <a:pt x="677227" y="1722120"/>
                </a:lnTo>
                <a:lnTo>
                  <a:pt x="675957" y="1727518"/>
                </a:lnTo>
                <a:lnTo>
                  <a:pt x="674688" y="1732915"/>
                </a:lnTo>
                <a:lnTo>
                  <a:pt x="674688" y="1738313"/>
                </a:lnTo>
                <a:lnTo>
                  <a:pt x="675323" y="1744028"/>
                </a:lnTo>
                <a:lnTo>
                  <a:pt x="676592" y="1749743"/>
                </a:lnTo>
                <a:lnTo>
                  <a:pt x="678815" y="1755140"/>
                </a:lnTo>
                <a:lnTo>
                  <a:pt x="680402" y="1757681"/>
                </a:lnTo>
                <a:lnTo>
                  <a:pt x="681990" y="1759903"/>
                </a:lnTo>
                <a:lnTo>
                  <a:pt x="683895" y="1762126"/>
                </a:lnTo>
                <a:lnTo>
                  <a:pt x="685483" y="1764030"/>
                </a:lnTo>
                <a:lnTo>
                  <a:pt x="687387" y="1765935"/>
                </a:lnTo>
                <a:lnTo>
                  <a:pt x="690245" y="1767841"/>
                </a:lnTo>
                <a:lnTo>
                  <a:pt x="692468" y="1769110"/>
                </a:lnTo>
                <a:lnTo>
                  <a:pt x="695008" y="1770380"/>
                </a:lnTo>
                <a:lnTo>
                  <a:pt x="690245" y="1775778"/>
                </a:lnTo>
                <a:lnTo>
                  <a:pt x="684848" y="1781810"/>
                </a:lnTo>
                <a:lnTo>
                  <a:pt x="680085" y="1787525"/>
                </a:lnTo>
                <a:lnTo>
                  <a:pt x="675005" y="1793875"/>
                </a:lnTo>
                <a:lnTo>
                  <a:pt x="670560" y="1800226"/>
                </a:lnTo>
                <a:lnTo>
                  <a:pt x="666115" y="1806576"/>
                </a:lnTo>
                <a:lnTo>
                  <a:pt x="657225" y="1820228"/>
                </a:lnTo>
                <a:lnTo>
                  <a:pt x="649287" y="1834516"/>
                </a:lnTo>
                <a:lnTo>
                  <a:pt x="642303" y="1849755"/>
                </a:lnTo>
                <a:lnTo>
                  <a:pt x="635635" y="1865313"/>
                </a:lnTo>
                <a:lnTo>
                  <a:pt x="628968" y="1881506"/>
                </a:lnTo>
                <a:lnTo>
                  <a:pt x="634047" y="1872616"/>
                </a:lnTo>
                <a:lnTo>
                  <a:pt x="636587" y="1868805"/>
                </a:lnTo>
                <a:lnTo>
                  <a:pt x="639762" y="1864678"/>
                </a:lnTo>
                <a:lnTo>
                  <a:pt x="650240" y="1852613"/>
                </a:lnTo>
                <a:lnTo>
                  <a:pt x="661353" y="1840548"/>
                </a:lnTo>
                <a:lnTo>
                  <a:pt x="684212" y="1817370"/>
                </a:lnTo>
                <a:lnTo>
                  <a:pt x="695325" y="1805941"/>
                </a:lnTo>
                <a:lnTo>
                  <a:pt x="706437" y="1794193"/>
                </a:lnTo>
                <a:lnTo>
                  <a:pt x="716915" y="1782446"/>
                </a:lnTo>
                <a:lnTo>
                  <a:pt x="726758" y="1770380"/>
                </a:lnTo>
                <a:lnTo>
                  <a:pt x="730568" y="1765935"/>
                </a:lnTo>
                <a:lnTo>
                  <a:pt x="735013" y="1761490"/>
                </a:lnTo>
                <a:lnTo>
                  <a:pt x="744220" y="1752918"/>
                </a:lnTo>
                <a:lnTo>
                  <a:pt x="753428" y="1743710"/>
                </a:lnTo>
                <a:lnTo>
                  <a:pt x="762635" y="1734820"/>
                </a:lnTo>
                <a:lnTo>
                  <a:pt x="763270" y="1730375"/>
                </a:lnTo>
                <a:lnTo>
                  <a:pt x="764541" y="1725930"/>
                </a:lnTo>
                <a:lnTo>
                  <a:pt x="766128" y="1721803"/>
                </a:lnTo>
                <a:lnTo>
                  <a:pt x="768351" y="1717358"/>
                </a:lnTo>
                <a:lnTo>
                  <a:pt x="770573" y="1712913"/>
                </a:lnTo>
                <a:lnTo>
                  <a:pt x="773113" y="1708150"/>
                </a:lnTo>
                <a:lnTo>
                  <a:pt x="779463" y="1698943"/>
                </a:lnTo>
                <a:lnTo>
                  <a:pt x="779463" y="1688783"/>
                </a:lnTo>
                <a:lnTo>
                  <a:pt x="779463" y="1683385"/>
                </a:lnTo>
                <a:lnTo>
                  <a:pt x="779780" y="1677988"/>
                </a:lnTo>
                <a:lnTo>
                  <a:pt x="780733" y="1672908"/>
                </a:lnTo>
                <a:lnTo>
                  <a:pt x="781686" y="1667828"/>
                </a:lnTo>
                <a:lnTo>
                  <a:pt x="783590" y="1663065"/>
                </a:lnTo>
                <a:lnTo>
                  <a:pt x="785813" y="1657985"/>
                </a:lnTo>
                <a:lnTo>
                  <a:pt x="790575" y="1651318"/>
                </a:lnTo>
                <a:lnTo>
                  <a:pt x="795021" y="1644968"/>
                </a:lnTo>
                <a:lnTo>
                  <a:pt x="799783" y="1638618"/>
                </a:lnTo>
                <a:lnTo>
                  <a:pt x="805180" y="1632586"/>
                </a:lnTo>
                <a:lnTo>
                  <a:pt x="815658" y="1620520"/>
                </a:lnTo>
                <a:lnTo>
                  <a:pt x="827088" y="1608773"/>
                </a:lnTo>
                <a:lnTo>
                  <a:pt x="838518" y="1597025"/>
                </a:lnTo>
                <a:lnTo>
                  <a:pt x="849313" y="1585278"/>
                </a:lnTo>
                <a:lnTo>
                  <a:pt x="859473" y="1573213"/>
                </a:lnTo>
                <a:lnTo>
                  <a:pt x="864553" y="1567180"/>
                </a:lnTo>
                <a:lnTo>
                  <a:pt x="869315" y="1561148"/>
                </a:lnTo>
                <a:lnTo>
                  <a:pt x="874078" y="1553210"/>
                </a:lnTo>
                <a:lnTo>
                  <a:pt x="878206" y="1544955"/>
                </a:lnTo>
                <a:lnTo>
                  <a:pt x="882650" y="1536383"/>
                </a:lnTo>
                <a:lnTo>
                  <a:pt x="886143" y="1527493"/>
                </a:lnTo>
                <a:lnTo>
                  <a:pt x="889953" y="1519238"/>
                </a:lnTo>
                <a:lnTo>
                  <a:pt x="893763" y="1510665"/>
                </a:lnTo>
                <a:lnTo>
                  <a:pt x="897891" y="1502728"/>
                </a:lnTo>
                <a:lnTo>
                  <a:pt x="902653" y="1495108"/>
                </a:lnTo>
                <a:lnTo>
                  <a:pt x="905193" y="1491298"/>
                </a:lnTo>
                <a:lnTo>
                  <a:pt x="908051" y="1488440"/>
                </a:lnTo>
                <a:lnTo>
                  <a:pt x="910908" y="1485265"/>
                </a:lnTo>
                <a:lnTo>
                  <a:pt x="913765" y="1482725"/>
                </a:lnTo>
                <a:lnTo>
                  <a:pt x="920115" y="1477328"/>
                </a:lnTo>
                <a:lnTo>
                  <a:pt x="926783" y="1472883"/>
                </a:lnTo>
                <a:lnTo>
                  <a:pt x="933450" y="1468438"/>
                </a:lnTo>
                <a:lnTo>
                  <a:pt x="939800" y="1463358"/>
                </a:lnTo>
                <a:lnTo>
                  <a:pt x="942975" y="1460818"/>
                </a:lnTo>
                <a:lnTo>
                  <a:pt x="945833" y="1458278"/>
                </a:lnTo>
                <a:lnTo>
                  <a:pt x="949008" y="1454785"/>
                </a:lnTo>
                <a:lnTo>
                  <a:pt x="951548" y="1451928"/>
                </a:lnTo>
                <a:lnTo>
                  <a:pt x="953135" y="1449388"/>
                </a:lnTo>
                <a:lnTo>
                  <a:pt x="954088" y="1447165"/>
                </a:lnTo>
                <a:lnTo>
                  <a:pt x="955993" y="1442085"/>
                </a:lnTo>
                <a:lnTo>
                  <a:pt x="957581" y="1436688"/>
                </a:lnTo>
                <a:lnTo>
                  <a:pt x="958533" y="1430655"/>
                </a:lnTo>
                <a:lnTo>
                  <a:pt x="960120" y="1418591"/>
                </a:lnTo>
                <a:lnTo>
                  <a:pt x="961073" y="1412875"/>
                </a:lnTo>
                <a:lnTo>
                  <a:pt x="961708" y="1407160"/>
                </a:lnTo>
                <a:lnTo>
                  <a:pt x="955993" y="1411288"/>
                </a:lnTo>
                <a:lnTo>
                  <a:pt x="949960" y="1415098"/>
                </a:lnTo>
                <a:lnTo>
                  <a:pt x="943928" y="1418591"/>
                </a:lnTo>
                <a:lnTo>
                  <a:pt x="937896" y="1420813"/>
                </a:lnTo>
                <a:lnTo>
                  <a:pt x="935038" y="1421765"/>
                </a:lnTo>
                <a:lnTo>
                  <a:pt x="931863" y="1422083"/>
                </a:lnTo>
                <a:lnTo>
                  <a:pt x="929005" y="1422400"/>
                </a:lnTo>
                <a:lnTo>
                  <a:pt x="925830" y="1422400"/>
                </a:lnTo>
                <a:lnTo>
                  <a:pt x="923290" y="1422083"/>
                </a:lnTo>
                <a:lnTo>
                  <a:pt x="920750" y="1421131"/>
                </a:lnTo>
                <a:lnTo>
                  <a:pt x="917893" y="1420495"/>
                </a:lnTo>
                <a:lnTo>
                  <a:pt x="915353" y="1419225"/>
                </a:lnTo>
                <a:lnTo>
                  <a:pt x="914083" y="1424940"/>
                </a:lnTo>
                <a:lnTo>
                  <a:pt x="913130" y="1430338"/>
                </a:lnTo>
                <a:lnTo>
                  <a:pt x="911543" y="1435418"/>
                </a:lnTo>
                <a:lnTo>
                  <a:pt x="909638" y="1440498"/>
                </a:lnTo>
                <a:lnTo>
                  <a:pt x="907733" y="1444943"/>
                </a:lnTo>
                <a:lnTo>
                  <a:pt x="905510" y="1449070"/>
                </a:lnTo>
                <a:lnTo>
                  <a:pt x="902970" y="1453198"/>
                </a:lnTo>
                <a:lnTo>
                  <a:pt x="900113" y="1457325"/>
                </a:lnTo>
                <a:lnTo>
                  <a:pt x="897255" y="1461135"/>
                </a:lnTo>
                <a:lnTo>
                  <a:pt x="893763" y="1464628"/>
                </a:lnTo>
                <a:lnTo>
                  <a:pt x="890270" y="1468120"/>
                </a:lnTo>
                <a:lnTo>
                  <a:pt x="886143" y="1471295"/>
                </a:lnTo>
                <a:lnTo>
                  <a:pt x="882015" y="1474470"/>
                </a:lnTo>
                <a:lnTo>
                  <a:pt x="877570" y="1477010"/>
                </a:lnTo>
                <a:lnTo>
                  <a:pt x="873125" y="1480185"/>
                </a:lnTo>
                <a:lnTo>
                  <a:pt x="867728" y="1482725"/>
                </a:lnTo>
                <a:lnTo>
                  <a:pt x="865823" y="1478915"/>
                </a:lnTo>
                <a:lnTo>
                  <a:pt x="864553" y="1474788"/>
                </a:lnTo>
                <a:lnTo>
                  <a:pt x="863600" y="1470978"/>
                </a:lnTo>
                <a:lnTo>
                  <a:pt x="863283" y="1467168"/>
                </a:lnTo>
                <a:lnTo>
                  <a:pt x="862965" y="1463358"/>
                </a:lnTo>
                <a:lnTo>
                  <a:pt x="862965" y="1459865"/>
                </a:lnTo>
                <a:lnTo>
                  <a:pt x="863283" y="1451928"/>
                </a:lnTo>
                <a:lnTo>
                  <a:pt x="863283" y="1448118"/>
                </a:lnTo>
                <a:lnTo>
                  <a:pt x="863283" y="1443990"/>
                </a:lnTo>
                <a:lnTo>
                  <a:pt x="862648" y="1440180"/>
                </a:lnTo>
                <a:lnTo>
                  <a:pt x="861696" y="1436370"/>
                </a:lnTo>
                <a:lnTo>
                  <a:pt x="860108" y="1432243"/>
                </a:lnTo>
                <a:lnTo>
                  <a:pt x="858520" y="1428433"/>
                </a:lnTo>
                <a:lnTo>
                  <a:pt x="855345" y="1424623"/>
                </a:lnTo>
                <a:lnTo>
                  <a:pt x="851853" y="1420813"/>
                </a:lnTo>
                <a:lnTo>
                  <a:pt x="853123" y="1419861"/>
                </a:lnTo>
                <a:lnTo>
                  <a:pt x="854075" y="1418591"/>
                </a:lnTo>
                <a:lnTo>
                  <a:pt x="855663" y="1417955"/>
                </a:lnTo>
                <a:lnTo>
                  <a:pt x="857250" y="1417321"/>
                </a:lnTo>
                <a:lnTo>
                  <a:pt x="859790" y="1417003"/>
                </a:lnTo>
                <a:lnTo>
                  <a:pt x="862965" y="1417321"/>
                </a:lnTo>
                <a:lnTo>
                  <a:pt x="866140" y="1418273"/>
                </a:lnTo>
                <a:lnTo>
                  <a:pt x="869633" y="1419861"/>
                </a:lnTo>
                <a:lnTo>
                  <a:pt x="876618" y="1422718"/>
                </a:lnTo>
                <a:lnTo>
                  <a:pt x="879793" y="1423988"/>
                </a:lnTo>
                <a:lnTo>
                  <a:pt x="882968" y="1425258"/>
                </a:lnTo>
                <a:lnTo>
                  <a:pt x="886143" y="1426210"/>
                </a:lnTo>
                <a:lnTo>
                  <a:pt x="889318" y="1426528"/>
                </a:lnTo>
                <a:lnTo>
                  <a:pt x="892175" y="1426210"/>
                </a:lnTo>
                <a:lnTo>
                  <a:pt x="893445" y="1425893"/>
                </a:lnTo>
                <a:lnTo>
                  <a:pt x="895033" y="1424940"/>
                </a:lnTo>
                <a:lnTo>
                  <a:pt x="895985" y="1423988"/>
                </a:lnTo>
                <a:lnTo>
                  <a:pt x="897255" y="1422718"/>
                </a:lnTo>
                <a:lnTo>
                  <a:pt x="898208" y="1421131"/>
                </a:lnTo>
                <a:lnTo>
                  <a:pt x="899478" y="1419861"/>
                </a:lnTo>
                <a:lnTo>
                  <a:pt x="900113" y="1417003"/>
                </a:lnTo>
                <a:lnTo>
                  <a:pt x="900113" y="1414781"/>
                </a:lnTo>
                <a:lnTo>
                  <a:pt x="899478" y="1412240"/>
                </a:lnTo>
                <a:lnTo>
                  <a:pt x="898208" y="1410018"/>
                </a:lnTo>
                <a:lnTo>
                  <a:pt x="896620" y="1407160"/>
                </a:lnTo>
                <a:lnTo>
                  <a:pt x="894080" y="1404938"/>
                </a:lnTo>
                <a:lnTo>
                  <a:pt x="889635" y="1400175"/>
                </a:lnTo>
                <a:lnTo>
                  <a:pt x="885190" y="1395730"/>
                </a:lnTo>
                <a:lnTo>
                  <a:pt x="883285" y="1392873"/>
                </a:lnTo>
                <a:lnTo>
                  <a:pt x="881698" y="1390650"/>
                </a:lnTo>
                <a:lnTo>
                  <a:pt x="881063" y="1388428"/>
                </a:lnTo>
                <a:lnTo>
                  <a:pt x="880745" y="1385888"/>
                </a:lnTo>
                <a:lnTo>
                  <a:pt x="881381" y="1383665"/>
                </a:lnTo>
                <a:lnTo>
                  <a:pt x="882968" y="1380808"/>
                </a:lnTo>
                <a:lnTo>
                  <a:pt x="879793" y="1379855"/>
                </a:lnTo>
                <a:lnTo>
                  <a:pt x="877253" y="1379220"/>
                </a:lnTo>
                <a:lnTo>
                  <a:pt x="874713" y="1379220"/>
                </a:lnTo>
                <a:lnTo>
                  <a:pt x="872173" y="1379855"/>
                </a:lnTo>
                <a:lnTo>
                  <a:pt x="869950" y="1380808"/>
                </a:lnTo>
                <a:lnTo>
                  <a:pt x="867728" y="1382395"/>
                </a:lnTo>
                <a:lnTo>
                  <a:pt x="865505" y="1383983"/>
                </a:lnTo>
                <a:lnTo>
                  <a:pt x="863600" y="1386206"/>
                </a:lnTo>
                <a:lnTo>
                  <a:pt x="859473" y="1390650"/>
                </a:lnTo>
                <a:lnTo>
                  <a:pt x="855663" y="1395730"/>
                </a:lnTo>
                <a:lnTo>
                  <a:pt x="851853" y="1400810"/>
                </a:lnTo>
                <a:lnTo>
                  <a:pt x="848043" y="1405255"/>
                </a:lnTo>
                <a:lnTo>
                  <a:pt x="844868" y="1401128"/>
                </a:lnTo>
                <a:lnTo>
                  <a:pt x="842010" y="1397318"/>
                </a:lnTo>
                <a:lnTo>
                  <a:pt x="839470" y="1393825"/>
                </a:lnTo>
                <a:lnTo>
                  <a:pt x="837248" y="1390016"/>
                </a:lnTo>
                <a:lnTo>
                  <a:pt x="835343" y="1385888"/>
                </a:lnTo>
                <a:lnTo>
                  <a:pt x="833755" y="1382078"/>
                </a:lnTo>
                <a:lnTo>
                  <a:pt x="832485" y="1378268"/>
                </a:lnTo>
                <a:lnTo>
                  <a:pt x="831216" y="1374458"/>
                </a:lnTo>
                <a:lnTo>
                  <a:pt x="830580" y="1370648"/>
                </a:lnTo>
                <a:lnTo>
                  <a:pt x="829945" y="1366838"/>
                </a:lnTo>
                <a:lnTo>
                  <a:pt x="829310" y="1359853"/>
                </a:lnTo>
                <a:lnTo>
                  <a:pt x="829945" y="1352550"/>
                </a:lnTo>
                <a:lnTo>
                  <a:pt x="831216" y="1345565"/>
                </a:lnTo>
                <a:lnTo>
                  <a:pt x="833120" y="1338580"/>
                </a:lnTo>
                <a:lnTo>
                  <a:pt x="835343" y="1331913"/>
                </a:lnTo>
                <a:lnTo>
                  <a:pt x="838518" y="1324928"/>
                </a:lnTo>
                <a:lnTo>
                  <a:pt x="841693" y="1318578"/>
                </a:lnTo>
                <a:lnTo>
                  <a:pt x="845185" y="1312545"/>
                </a:lnTo>
                <a:lnTo>
                  <a:pt x="848995" y="1306513"/>
                </a:lnTo>
                <a:lnTo>
                  <a:pt x="857250" y="1295400"/>
                </a:lnTo>
                <a:lnTo>
                  <a:pt x="859155" y="1292543"/>
                </a:lnTo>
                <a:lnTo>
                  <a:pt x="861378" y="1290320"/>
                </a:lnTo>
                <a:lnTo>
                  <a:pt x="866775" y="1285875"/>
                </a:lnTo>
                <a:lnTo>
                  <a:pt x="872173" y="1281747"/>
                </a:lnTo>
                <a:lnTo>
                  <a:pt x="878206" y="1277938"/>
                </a:lnTo>
                <a:lnTo>
                  <a:pt x="885190" y="1274445"/>
                </a:lnTo>
                <a:lnTo>
                  <a:pt x="891858" y="1271270"/>
                </a:lnTo>
                <a:lnTo>
                  <a:pt x="906780" y="1264603"/>
                </a:lnTo>
                <a:lnTo>
                  <a:pt x="921703" y="1258252"/>
                </a:lnTo>
                <a:lnTo>
                  <a:pt x="929005" y="1254760"/>
                </a:lnTo>
                <a:lnTo>
                  <a:pt x="935673" y="1251585"/>
                </a:lnTo>
                <a:lnTo>
                  <a:pt x="942340" y="1247457"/>
                </a:lnTo>
                <a:lnTo>
                  <a:pt x="948373" y="1243330"/>
                </a:lnTo>
                <a:lnTo>
                  <a:pt x="954088" y="1238568"/>
                </a:lnTo>
                <a:lnTo>
                  <a:pt x="959168" y="1233805"/>
                </a:lnTo>
                <a:lnTo>
                  <a:pt x="964883" y="1227138"/>
                </a:lnTo>
                <a:lnTo>
                  <a:pt x="969328" y="1220153"/>
                </a:lnTo>
                <a:lnTo>
                  <a:pt x="972503" y="1213803"/>
                </a:lnTo>
                <a:lnTo>
                  <a:pt x="975678" y="1207770"/>
                </a:lnTo>
                <a:lnTo>
                  <a:pt x="977901" y="1201738"/>
                </a:lnTo>
                <a:lnTo>
                  <a:pt x="979805" y="1195705"/>
                </a:lnTo>
                <a:lnTo>
                  <a:pt x="981076" y="1189673"/>
                </a:lnTo>
                <a:lnTo>
                  <a:pt x="982028" y="1183323"/>
                </a:lnTo>
                <a:lnTo>
                  <a:pt x="983615" y="1170940"/>
                </a:lnTo>
                <a:lnTo>
                  <a:pt x="985520" y="1157288"/>
                </a:lnTo>
                <a:lnTo>
                  <a:pt x="986473" y="1149668"/>
                </a:lnTo>
                <a:lnTo>
                  <a:pt x="988061" y="1142048"/>
                </a:lnTo>
                <a:lnTo>
                  <a:pt x="990283" y="1133793"/>
                </a:lnTo>
                <a:lnTo>
                  <a:pt x="993140" y="1125220"/>
                </a:lnTo>
                <a:lnTo>
                  <a:pt x="999173" y="1123950"/>
                </a:lnTo>
                <a:lnTo>
                  <a:pt x="1005523" y="1122998"/>
                </a:lnTo>
                <a:lnTo>
                  <a:pt x="1011873" y="1122045"/>
                </a:lnTo>
                <a:lnTo>
                  <a:pt x="1018223" y="1121728"/>
                </a:lnTo>
                <a:lnTo>
                  <a:pt x="1031558" y="1121410"/>
                </a:lnTo>
                <a:lnTo>
                  <a:pt x="1044258" y="1121410"/>
                </a:lnTo>
                <a:lnTo>
                  <a:pt x="1057593" y="1122363"/>
                </a:lnTo>
                <a:lnTo>
                  <a:pt x="1070610" y="1123633"/>
                </a:lnTo>
                <a:lnTo>
                  <a:pt x="1096645" y="1127125"/>
                </a:lnTo>
                <a:lnTo>
                  <a:pt x="1099503" y="1135698"/>
                </a:lnTo>
                <a:lnTo>
                  <a:pt x="1100773" y="1143953"/>
                </a:lnTo>
                <a:lnTo>
                  <a:pt x="1102043" y="1152208"/>
                </a:lnTo>
                <a:lnTo>
                  <a:pt x="1102043" y="1160463"/>
                </a:lnTo>
                <a:lnTo>
                  <a:pt x="1101725" y="1169035"/>
                </a:lnTo>
                <a:lnTo>
                  <a:pt x="1100455" y="1176973"/>
                </a:lnTo>
                <a:lnTo>
                  <a:pt x="1098868" y="1185228"/>
                </a:lnTo>
                <a:lnTo>
                  <a:pt x="1096645" y="1193165"/>
                </a:lnTo>
                <a:lnTo>
                  <a:pt x="1094423" y="1201103"/>
                </a:lnTo>
                <a:lnTo>
                  <a:pt x="1091883" y="1209357"/>
                </a:lnTo>
                <a:lnTo>
                  <a:pt x="1085850" y="1225232"/>
                </a:lnTo>
                <a:lnTo>
                  <a:pt x="1079818" y="1240790"/>
                </a:lnTo>
                <a:lnTo>
                  <a:pt x="1073785" y="1256665"/>
                </a:lnTo>
                <a:lnTo>
                  <a:pt x="1070928" y="1246188"/>
                </a:lnTo>
                <a:lnTo>
                  <a:pt x="1068705" y="1235393"/>
                </a:lnTo>
                <a:lnTo>
                  <a:pt x="1068071" y="1229995"/>
                </a:lnTo>
                <a:lnTo>
                  <a:pt x="1067753" y="1224280"/>
                </a:lnTo>
                <a:lnTo>
                  <a:pt x="1067436" y="1219200"/>
                </a:lnTo>
                <a:lnTo>
                  <a:pt x="1067436" y="1213803"/>
                </a:lnTo>
                <a:lnTo>
                  <a:pt x="1067753" y="1208405"/>
                </a:lnTo>
                <a:lnTo>
                  <a:pt x="1068705" y="1203325"/>
                </a:lnTo>
                <a:lnTo>
                  <a:pt x="1069975" y="1197928"/>
                </a:lnTo>
                <a:lnTo>
                  <a:pt x="1071880" y="1192530"/>
                </a:lnTo>
                <a:lnTo>
                  <a:pt x="1074421" y="1187450"/>
                </a:lnTo>
                <a:lnTo>
                  <a:pt x="1077596" y="1182370"/>
                </a:lnTo>
                <a:lnTo>
                  <a:pt x="1080771" y="1177290"/>
                </a:lnTo>
                <a:lnTo>
                  <a:pt x="1085533" y="1172210"/>
                </a:lnTo>
                <a:lnTo>
                  <a:pt x="1081723" y="1168083"/>
                </a:lnTo>
                <a:lnTo>
                  <a:pt x="1077596" y="1164273"/>
                </a:lnTo>
                <a:lnTo>
                  <a:pt x="1073785" y="1161415"/>
                </a:lnTo>
                <a:lnTo>
                  <a:pt x="1069975" y="1159193"/>
                </a:lnTo>
                <a:lnTo>
                  <a:pt x="1066483" y="1157605"/>
                </a:lnTo>
                <a:lnTo>
                  <a:pt x="1062673" y="1156335"/>
                </a:lnTo>
                <a:lnTo>
                  <a:pt x="1059498" y="1156018"/>
                </a:lnTo>
                <a:lnTo>
                  <a:pt x="1056005" y="1156335"/>
                </a:lnTo>
                <a:lnTo>
                  <a:pt x="1052513" y="1156970"/>
                </a:lnTo>
                <a:lnTo>
                  <a:pt x="1049338" y="1158240"/>
                </a:lnTo>
                <a:lnTo>
                  <a:pt x="1046163" y="1159828"/>
                </a:lnTo>
                <a:lnTo>
                  <a:pt x="1042670" y="1162050"/>
                </a:lnTo>
                <a:lnTo>
                  <a:pt x="1039813" y="1164908"/>
                </a:lnTo>
                <a:lnTo>
                  <a:pt x="1036638" y="1168083"/>
                </a:lnTo>
                <a:lnTo>
                  <a:pt x="1033780" y="1171575"/>
                </a:lnTo>
                <a:lnTo>
                  <a:pt x="1030605" y="1175385"/>
                </a:lnTo>
                <a:lnTo>
                  <a:pt x="1034098" y="1180148"/>
                </a:lnTo>
                <a:lnTo>
                  <a:pt x="1037591" y="1185545"/>
                </a:lnTo>
                <a:lnTo>
                  <a:pt x="1040130" y="1191260"/>
                </a:lnTo>
                <a:lnTo>
                  <a:pt x="1042670" y="1197293"/>
                </a:lnTo>
                <a:lnTo>
                  <a:pt x="1044576" y="1203643"/>
                </a:lnTo>
                <a:lnTo>
                  <a:pt x="1046163" y="1209993"/>
                </a:lnTo>
                <a:lnTo>
                  <a:pt x="1047751" y="1216660"/>
                </a:lnTo>
                <a:lnTo>
                  <a:pt x="1048385" y="1223645"/>
                </a:lnTo>
                <a:lnTo>
                  <a:pt x="1049338" y="1230630"/>
                </a:lnTo>
                <a:lnTo>
                  <a:pt x="1049655" y="1237615"/>
                </a:lnTo>
                <a:lnTo>
                  <a:pt x="1049338" y="1244600"/>
                </a:lnTo>
                <a:lnTo>
                  <a:pt x="1048703" y="1251585"/>
                </a:lnTo>
                <a:lnTo>
                  <a:pt x="1048068" y="1258252"/>
                </a:lnTo>
                <a:lnTo>
                  <a:pt x="1046480" y="1265237"/>
                </a:lnTo>
                <a:lnTo>
                  <a:pt x="1045210" y="1271588"/>
                </a:lnTo>
                <a:lnTo>
                  <a:pt x="1043305" y="1277938"/>
                </a:lnTo>
                <a:lnTo>
                  <a:pt x="1040765" y="1283653"/>
                </a:lnTo>
                <a:lnTo>
                  <a:pt x="1038225" y="1289368"/>
                </a:lnTo>
                <a:lnTo>
                  <a:pt x="1035368" y="1294448"/>
                </a:lnTo>
                <a:lnTo>
                  <a:pt x="1031875" y="1298892"/>
                </a:lnTo>
                <a:lnTo>
                  <a:pt x="1028066" y="1303655"/>
                </a:lnTo>
                <a:lnTo>
                  <a:pt x="1023938" y="1307465"/>
                </a:lnTo>
                <a:lnTo>
                  <a:pt x="1019493" y="1310323"/>
                </a:lnTo>
                <a:lnTo>
                  <a:pt x="1014413" y="1312863"/>
                </a:lnTo>
                <a:lnTo>
                  <a:pt x="1009333" y="1314450"/>
                </a:lnTo>
                <a:lnTo>
                  <a:pt x="1003935" y="1315720"/>
                </a:lnTo>
                <a:lnTo>
                  <a:pt x="997903" y="1316038"/>
                </a:lnTo>
                <a:lnTo>
                  <a:pt x="991553" y="1315720"/>
                </a:lnTo>
                <a:lnTo>
                  <a:pt x="985203" y="1314133"/>
                </a:lnTo>
                <a:lnTo>
                  <a:pt x="978218" y="1311910"/>
                </a:lnTo>
                <a:lnTo>
                  <a:pt x="970916" y="1308418"/>
                </a:lnTo>
                <a:lnTo>
                  <a:pt x="963295" y="1304290"/>
                </a:lnTo>
                <a:lnTo>
                  <a:pt x="966153" y="1301433"/>
                </a:lnTo>
                <a:lnTo>
                  <a:pt x="969645" y="1298575"/>
                </a:lnTo>
                <a:lnTo>
                  <a:pt x="973138" y="1296352"/>
                </a:lnTo>
                <a:lnTo>
                  <a:pt x="975995" y="1294765"/>
                </a:lnTo>
                <a:lnTo>
                  <a:pt x="982345" y="1292225"/>
                </a:lnTo>
                <a:lnTo>
                  <a:pt x="987743" y="1289685"/>
                </a:lnTo>
                <a:lnTo>
                  <a:pt x="989965" y="1288415"/>
                </a:lnTo>
                <a:lnTo>
                  <a:pt x="992188" y="1286510"/>
                </a:lnTo>
                <a:lnTo>
                  <a:pt x="994093" y="1284605"/>
                </a:lnTo>
                <a:lnTo>
                  <a:pt x="995363" y="1282383"/>
                </a:lnTo>
                <a:lnTo>
                  <a:pt x="996315" y="1279525"/>
                </a:lnTo>
                <a:lnTo>
                  <a:pt x="996633" y="1276033"/>
                </a:lnTo>
                <a:lnTo>
                  <a:pt x="996633" y="1271905"/>
                </a:lnTo>
                <a:lnTo>
                  <a:pt x="996315" y="1266825"/>
                </a:lnTo>
                <a:lnTo>
                  <a:pt x="989648" y="1266507"/>
                </a:lnTo>
                <a:lnTo>
                  <a:pt x="983615" y="1266825"/>
                </a:lnTo>
                <a:lnTo>
                  <a:pt x="978218" y="1267778"/>
                </a:lnTo>
                <a:lnTo>
                  <a:pt x="973138" y="1269365"/>
                </a:lnTo>
                <a:lnTo>
                  <a:pt x="968058" y="1271588"/>
                </a:lnTo>
                <a:lnTo>
                  <a:pt x="963613" y="1274127"/>
                </a:lnTo>
                <a:lnTo>
                  <a:pt x="959485" y="1277303"/>
                </a:lnTo>
                <a:lnTo>
                  <a:pt x="955675" y="1280478"/>
                </a:lnTo>
                <a:lnTo>
                  <a:pt x="952183" y="1284288"/>
                </a:lnTo>
                <a:lnTo>
                  <a:pt x="949008" y="1288415"/>
                </a:lnTo>
                <a:lnTo>
                  <a:pt x="945833" y="1292543"/>
                </a:lnTo>
                <a:lnTo>
                  <a:pt x="942975" y="1296988"/>
                </a:lnTo>
                <a:lnTo>
                  <a:pt x="937578" y="1306830"/>
                </a:lnTo>
                <a:lnTo>
                  <a:pt x="932815" y="1316673"/>
                </a:lnTo>
                <a:lnTo>
                  <a:pt x="927736" y="1326515"/>
                </a:lnTo>
                <a:lnTo>
                  <a:pt x="922973" y="1336358"/>
                </a:lnTo>
                <a:lnTo>
                  <a:pt x="917893" y="1344930"/>
                </a:lnTo>
                <a:lnTo>
                  <a:pt x="915035" y="1349058"/>
                </a:lnTo>
                <a:lnTo>
                  <a:pt x="912178" y="1352550"/>
                </a:lnTo>
                <a:lnTo>
                  <a:pt x="909003" y="1356043"/>
                </a:lnTo>
                <a:lnTo>
                  <a:pt x="905510" y="1358900"/>
                </a:lnTo>
                <a:lnTo>
                  <a:pt x="902018" y="1361758"/>
                </a:lnTo>
                <a:lnTo>
                  <a:pt x="898208" y="1363663"/>
                </a:lnTo>
                <a:lnTo>
                  <a:pt x="894080" y="1364933"/>
                </a:lnTo>
                <a:lnTo>
                  <a:pt x="889635" y="1365885"/>
                </a:lnTo>
                <a:lnTo>
                  <a:pt x="884873" y="1366203"/>
                </a:lnTo>
                <a:lnTo>
                  <a:pt x="879475" y="1365568"/>
                </a:lnTo>
                <a:lnTo>
                  <a:pt x="918211" y="1396365"/>
                </a:lnTo>
                <a:lnTo>
                  <a:pt x="923608" y="1392238"/>
                </a:lnTo>
                <a:lnTo>
                  <a:pt x="928053" y="1388110"/>
                </a:lnTo>
                <a:lnTo>
                  <a:pt x="931863" y="1383665"/>
                </a:lnTo>
                <a:lnTo>
                  <a:pt x="935038" y="1379220"/>
                </a:lnTo>
                <a:lnTo>
                  <a:pt x="937260" y="1375093"/>
                </a:lnTo>
                <a:lnTo>
                  <a:pt x="939165" y="1370648"/>
                </a:lnTo>
                <a:lnTo>
                  <a:pt x="941071" y="1366520"/>
                </a:lnTo>
                <a:lnTo>
                  <a:pt x="942023" y="1362075"/>
                </a:lnTo>
                <a:lnTo>
                  <a:pt x="944881" y="1353503"/>
                </a:lnTo>
                <a:lnTo>
                  <a:pt x="946150" y="1349058"/>
                </a:lnTo>
                <a:lnTo>
                  <a:pt x="948056" y="1344613"/>
                </a:lnTo>
                <a:lnTo>
                  <a:pt x="949960" y="1340485"/>
                </a:lnTo>
                <a:lnTo>
                  <a:pt x="952500" y="1336040"/>
                </a:lnTo>
                <a:lnTo>
                  <a:pt x="955675" y="1331913"/>
                </a:lnTo>
                <a:lnTo>
                  <a:pt x="959803" y="1327785"/>
                </a:lnTo>
                <a:lnTo>
                  <a:pt x="964248" y="1330008"/>
                </a:lnTo>
                <a:lnTo>
                  <a:pt x="968375" y="1332230"/>
                </a:lnTo>
                <a:lnTo>
                  <a:pt x="971868" y="1334770"/>
                </a:lnTo>
                <a:lnTo>
                  <a:pt x="975360" y="1337628"/>
                </a:lnTo>
                <a:lnTo>
                  <a:pt x="977901" y="1340485"/>
                </a:lnTo>
                <a:lnTo>
                  <a:pt x="980123" y="1343660"/>
                </a:lnTo>
                <a:lnTo>
                  <a:pt x="982028" y="1346518"/>
                </a:lnTo>
                <a:lnTo>
                  <a:pt x="983615" y="1349693"/>
                </a:lnTo>
                <a:lnTo>
                  <a:pt x="984568" y="1352868"/>
                </a:lnTo>
                <a:lnTo>
                  <a:pt x="985520" y="1356043"/>
                </a:lnTo>
                <a:lnTo>
                  <a:pt x="986155" y="1359535"/>
                </a:lnTo>
                <a:lnTo>
                  <a:pt x="986155" y="1362710"/>
                </a:lnTo>
                <a:lnTo>
                  <a:pt x="985838" y="1366203"/>
                </a:lnTo>
                <a:lnTo>
                  <a:pt x="985520" y="1369695"/>
                </a:lnTo>
                <a:lnTo>
                  <a:pt x="984568" y="1372870"/>
                </a:lnTo>
                <a:lnTo>
                  <a:pt x="983933" y="1376363"/>
                </a:lnTo>
                <a:lnTo>
                  <a:pt x="992505" y="1369695"/>
                </a:lnTo>
                <a:lnTo>
                  <a:pt x="1001713" y="1363028"/>
                </a:lnTo>
                <a:lnTo>
                  <a:pt x="1009968" y="1356678"/>
                </a:lnTo>
                <a:lnTo>
                  <a:pt x="1017270" y="1350645"/>
                </a:lnTo>
                <a:lnTo>
                  <a:pt x="1023303" y="1345565"/>
                </a:lnTo>
                <a:lnTo>
                  <a:pt x="1029653" y="1340485"/>
                </a:lnTo>
                <a:lnTo>
                  <a:pt x="1036320" y="1335723"/>
                </a:lnTo>
                <a:lnTo>
                  <a:pt x="1043623" y="1330960"/>
                </a:lnTo>
                <a:lnTo>
                  <a:pt x="1058228" y="1322388"/>
                </a:lnTo>
                <a:lnTo>
                  <a:pt x="1073785" y="1313815"/>
                </a:lnTo>
                <a:lnTo>
                  <a:pt x="1089025" y="1305560"/>
                </a:lnTo>
                <a:lnTo>
                  <a:pt x="1103948" y="1296670"/>
                </a:lnTo>
                <a:lnTo>
                  <a:pt x="1110933" y="1292225"/>
                </a:lnTo>
                <a:lnTo>
                  <a:pt x="1118235" y="1287462"/>
                </a:lnTo>
                <a:lnTo>
                  <a:pt x="1124586" y="1282383"/>
                </a:lnTo>
                <a:lnTo>
                  <a:pt x="1130618" y="1276668"/>
                </a:lnTo>
                <a:lnTo>
                  <a:pt x="1136015" y="1271905"/>
                </a:lnTo>
                <a:lnTo>
                  <a:pt x="1140778" y="1266507"/>
                </a:lnTo>
                <a:lnTo>
                  <a:pt x="1145223" y="1260793"/>
                </a:lnTo>
                <a:lnTo>
                  <a:pt x="1149985" y="1254760"/>
                </a:lnTo>
                <a:lnTo>
                  <a:pt x="1158240" y="1242695"/>
                </a:lnTo>
                <a:lnTo>
                  <a:pt x="1166495" y="1229995"/>
                </a:lnTo>
                <a:lnTo>
                  <a:pt x="1174751" y="1217295"/>
                </a:lnTo>
                <a:lnTo>
                  <a:pt x="1183958" y="1203960"/>
                </a:lnTo>
                <a:lnTo>
                  <a:pt x="1188403" y="1197610"/>
                </a:lnTo>
                <a:lnTo>
                  <a:pt x="1193165" y="1191578"/>
                </a:lnTo>
                <a:lnTo>
                  <a:pt x="1198563" y="1185545"/>
                </a:lnTo>
                <a:lnTo>
                  <a:pt x="1204278" y="1179513"/>
                </a:lnTo>
                <a:lnTo>
                  <a:pt x="1215073" y="1168083"/>
                </a:lnTo>
                <a:lnTo>
                  <a:pt x="1226185" y="1157288"/>
                </a:lnTo>
                <a:lnTo>
                  <a:pt x="1248728" y="1135380"/>
                </a:lnTo>
                <a:lnTo>
                  <a:pt x="1272540" y="1113790"/>
                </a:lnTo>
                <a:lnTo>
                  <a:pt x="1296353" y="1091883"/>
                </a:lnTo>
                <a:lnTo>
                  <a:pt x="1320801" y="1069340"/>
                </a:lnTo>
                <a:lnTo>
                  <a:pt x="1345565" y="1045845"/>
                </a:lnTo>
                <a:lnTo>
                  <a:pt x="1357948" y="1033463"/>
                </a:lnTo>
                <a:lnTo>
                  <a:pt x="1370648" y="1021080"/>
                </a:lnTo>
                <a:lnTo>
                  <a:pt x="1383030" y="1007745"/>
                </a:lnTo>
                <a:lnTo>
                  <a:pt x="1395413" y="994410"/>
                </a:lnTo>
                <a:lnTo>
                  <a:pt x="1407478" y="981075"/>
                </a:lnTo>
                <a:lnTo>
                  <a:pt x="1419860" y="968693"/>
                </a:lnTo>
                <a:lnTo>
                  <a:pt x="1445260" y="943610"/>
                </a:lnTo>
                <a:lnTo>
                  <a:pt x="1457326" y="931545"/>
                </a:lnTo>
                <a:lnTo>
                  <a:pt x="1469390" y="920115"/>
                </a:lnTo>
                <a:lnTo>
                  <a:pt x="1480503" y="907733"/>
                </a:lnTo>
                <a:lnTo>
                  <a:pt x="1490981" y="896303"/>
                </a:lnTo>
                <a:lnTo>
                  <a:pt x="1495425" y="890270"/>
                </a:lnTo>
                <a:lnTo>
                  <a:pt x="1499553" y="884238"/>
                </a:lnTo>
                <a:lnTo>
                  <a:pt x="1507491" y="871538"/>
                </a:lnTo>
                <a:lnTo>
                  <a:pt x="1497648" y="879158"/>
                </a:lnTo>
                <a:lnTo>
                  <a:pt x="1492250" y="882650"/>
                </a:lnTo>
                <a:lnTo>
                  <a:pt x="1487171" y="886143"/>
                </a:lnTo>
                <a:lnTo>
                  <a:pt x="1485583" y="883603"/>
                </a:lnTo>
                <a:lnTo>
                  <a:pt x="1484313" y="881380"/>
                </a:lnTo>
                <a:lnTo>
                  <a:pt x="1483360" y="879158"/>
                </a:lnTo>
                <a:lnTo>
                  <a:pt x="1483043" y="876935"/>
                </a:lnTo>
                <a:lnTo>
                  <a:pt x="1482090" y="872808"/>
                </a:lnTo>
                <a:lnTo>
                  <a:pt x="1482408" y="868998"/>
                </a:lnTo>
                <a:lnTo>
                  <a:pt x="1483678" y="865188"/>
                </a:lnTo>
                <a:lnTo>
                  <a:pt x="1485265" y="862013"/>
                </a:lnTo>
                <a:lnTo>
                  <a:pt x="1486535" y="858203"/>
                </a:lnTo>
                <a:lnTo>
                  <a:pt x="1489075" y="855028"/>
                </a:lnTo>
                <a:lnTo>
                  <a:pt x="1492568" y="848043"/>
                </a:lnTo>
                <a:lnTo>
                  <a:pt x="1494156" y="844550"/>
                </a:lnTo>
                <a:lnTo>
                  <a:pt x="1495425" y="840740"/>
                </a:lnTo>
                <a:lnTo>
                  <a:pt x="1495743" y="836930"/>
                </a:lnTo>
                <a:lnTo>
                  <a:pt x="1495108" y="832803"/>
                </a:lnTo>
                <a:lnTo>
                  <a:pt x="1494473" y="830580"/>
                </a:lnTo>
                <a:lnTo>
                  <a:pt x="1493520" y="828358"/>
                </a:lnTo>
                <a:lnTo>
                  <a:pt x="1492250" y="826135"/>
                </a:lnTo>
                <a:lnTo>
                  <a:pt x="1491298" y="823278"/>
                </a:lnTo>
                <a:lnTo>
                  <a:pt x="1488440" y="825183"/>
                </a:lnTo>
                <a:lnTo>
                  <a:pt x="1486218" y="827088"/>
                </a:lnTo>
                <a:lnTo>
                  <a:pt x="1481773" y="831850"/>
                </a:lnTo>
                <a:lnTo>
                  <a:pt x="1477646" y="836930"/>
                </a:lnTo>
                <a:lnTo>
                  <a:pt x="1473836" y="842645"/>
                </a:lnTo>
                <a:lnTo>
                  <a:pt x="1466215" y="855028"/>
                </a:lnTo>
                <a:lnTo>
                  <a:pt x="1458913" y="867410"/>
                </a:lnTo>
                <a:lnTo>
                  <a:pt x="1454785" y="873125"/>
                </a:lnTo>
                <a:lnTo>
                  <a:pt x="1450340" y="878523"/>
                </a:lnTo>
                <a:lnTo>
                  <a:pt x="1445895" y="882968"/>
                </a:lnTo>
                <a:lnTo>
                  <a:pt x="1443673" y="884873"/>
                </a:lnTo>
                <a:lnTo>
                  <a:pt x="1441450" y="886778"/>
                </a:lnTo>
                <a:lnTo>
                  <a:pt x="1438910" y="888365"/>
                </a:lnTo>
                <a:lnTo>
                  <a:pt x="1436053" y="889318"/>
                </a:lnTo>
                <a:lnTo>
                  <a:pt x="1433195" y="890270"/>
                </a:lnTo>
                <a:lnTo>
                  <a:pt x="1430338" y="890905"/>
                </a:lnTo>
                <a:lnTo>
                  <a:pt x="1427481" y="891223"/>
                </a:lnTo>
                <a:lnTo>
                  <a:pt x="1423988" y="890905"/>
                </a:lnTo>
                <a:lnTo>
                  <a:pt x="1420813" y="890588"/>
                </a:lnTo>
                <a:lnTo>
                  <a:pt x="1417321" y="889318"/>
                </a:lnTo>
                <a:lnTo>
                  <a:pt x="1414146" y="885508"/>
                </a:lnTo>
                <a:lnTo>
                  <a:pt x="1412240" y="882333"/>
                </a:lnTo>
                <a:lnTo>
                  <a:pt x="1410971" y="878840"/>
                </a:lnTo>
                <a:lnTo>
                  <a:pt x="1409700" y="876300"/>
                </a:lnTo>
                <a:lnTo>
                  <a:pt x="1409065" y="873443"/>
                </a:lnTo>
                <a:lnTo>
                  <a:pt x="1409065" y="871538"/>
                </a:lnTo>
                <a:lnTo>
                  <a:pt x="1409383" y="869950"/>
                </a:lnTo>
                <a:lnTo>
                  <a:pt x="1409700" y="868045"/>
                </a:lnTo>
                <a:lnTo>
                  <a:pt x="1410971" y="866775"/>
                </a:lnTo>
                <a:lnTo>
                  <a:pt x="1411923" y="865188"/>
                </a:lnTo>
                <a:lnTo>
                  <a:pt x="1413510" y="864553"/>
                </a:lnTo>
                <a:lnTo>
                  <a:pt x="1415098" y="863283"/>
                </a:lnTo>
                <a:lnTo>
                  <a:pt x="1418908" y="862013"/>
                </a:lnTo>
                <a:lnTo>
                  <a:pt x="1423035" y="860743"/>
                </a:lnTo>
                <a:lnTo>
                  <a:pt x="1427481" y="859155"/>
                </a:lnTo>
                <a:lnTo>
                  <a:pt x="1431608" y="857568"/>
                </a:lnTo>
                <a:lnTo>
                  <a:pt x="1435418" y="855980"/>
                </a:lnTo>
                <a:lnTo>
                  <a:pt x="1437005" y="854393"/>
                </a:lnTo>
                <a:lnTo>
                  <a:pt x="1437958" y="852805"/>
                </a:lnTo>
                <a:lnTo>
                  <a:pt x="1439228" y="851218"/>
                </a:lnTo>
                <a:lnTo>
                  <a:pt x="1439863" y="849313"/>
                </a:lnTo>
                <a:lnTo>
                  <a:pt x="1440180" y="847090"/>
                </a:lnTo>
                <a:lnTo>
                  <a:pt x="1440180" y="844550"/>
                </a:lnTo>
                <a:lnTo>
                  <a:pt x="1439863" y="841375"/>
                </a:lnTo>
                <a:lnTo>
                  <a:pt x="1439228" y="838518"/>
                </a:lnTo>
                <a:lnTo>
                  <a:pt x="1437641" y="834708"/>
                </a:lnTo>
                <a:lnTo>
                  <a:pt x="1435735" y="830580"/>
                </a:lnTo>
                <a:lnTo>
                  <a:pt x="1439863" y="827088"/>
                </a:lnTo>
                <a:lnTo>
                  <a:pt x="1443991" y="824230"/>
                </a:lnTo>
                <a:lnTo>
                  <a:pt x="1448118" y="822008"/>
                </a:lnTo>
                <a:lnTo>
                  <a:pt x="1451928" y="820738"/>
                </a:lnTo>
                <a:lnTo>
                  <a:pt x="1456055" y="819468"/>
                </a:lnTo>
                <a:lnTo>
                  <a:pt x="1460183" y="818833"/>
                </a:lnTo>
                <a:lnTo>
                  <a:pt x="1467803" y="818198"/>
                </a:lnTo>
                <a:lnTo>
                  <a:pt x="1471930" y="817880"/>
                </a:lnTo>
                <a:lnTo>
                  <a:pt x="1475740" y="817245"/>
                </a:lnTo>
                <a:lnTo>
                  <a:pt x="1479868" y="816293"/>
                </a:lnTo>
                <a:lnTo>
                  <a:pt x="1483996" y="815023"/>
                </a:lnTo>
                <a:lnTo>
                  <a:pt x="1487805" y="812800"/>
                </a:lnTo>
                <a:lnTo>
                  <a:pt x="1491933" y="810260"/>
                </a:lnTo>
                <a:lnTo>
                  <a:pt x="1496060" y="806768"/>
                </a:lnTo>
                <a:lnTo>
                  <a:pt x="1500188" y="802323"/>
                </a:lnTo>
                <a:lnTo>
                  <a:pt x="1502093" y="799783"/>
                </a:lnTo>
                <a:lnTo>
                  <a:pt x="1503045" y="796925"/>
                </a:lnTo>
                <a:lnTo>
                  <a:pt x="1503998" y="791210"/>
                </a:lnTo>
                <a:lnTo>
                  <a:pt x="1504633" y="788353"/>
                </a:lnTo>
                <a:lnTo>
                  <a:pt x="1505903" y="785813"/>
                </a:lnTo>
                <a:lnTo>
                  <a:pt x="1507491" y="782955"/>
                </a:lnTo>
                <a:lnTo>
                  <a:pt x="1508443" y="782003"/>
                </a:lnTo>
                <a:lnTo>
                  <a:pt x="1510030" y="780733"/>
                </a:lnTo>
                <a:lnTo>
                  <a:pt x="1504633" y="772160"/>
                </a:lnTo>
                <a:lnTo>
                  <a:pt x="1499870" y="764540"/>
                </a:lnTo>
                <a:lnTo>
                  <a:pt x="1497331" y="761048"/>
                </a:lnTo>
                <a:lnTo>
                  <a:pt x="1494473" y="758190"/>
                </a:lnTo>
                <a:lnTo>
                  <a:pt x="1491615" y="755650"/>
                </a:lnTo>
                <a:lnTo>
                  <a:pt x="1489075" y="753745"/>
                </a:lnTo>
                <a:lnTo>
                  <a:pt x="1486218" y="751840"/>
                </a:lnTo>
                <a:lnTo>
                  <a:pt x="1483360" y="750253"/>
                </a:lnTo>
                <a:lnTo>
                  <a:pt x="1480503" y="748983"/>
                </a:lnTo>
                <a:lnTo>
                  <a:pt x="1477646" y="748665"/>
                </a:lnTo>
                <a:lnTo>
                  <a:pt x="1474470" y="748348"/>
                </a:lnTo>
                <a:lnTo>
                  <a:pt x="1471930" y="748665"/>
                </a:lnTo>
                <a:lnTo>
                  <a:pt x="1468438" y="749618"/>
                </a:lnTo>
                <a:lnTo>
                  <a:pt x="1465580" y="750570"/>
                </a:lnTo>
                <a:lnTo>
                  <a:pt x="1467486" y="747713"/>
                </a:lnTo>
                <a:lnTo>
                  <a:pt x="1468438" y="744538"/>
                </a:lnTo>
                <a:lnTo>
                  <a:pt x="1469708" y="741680"/>
                </a:lnTo>
                <a:lnTo>
                  <a:pt x="1470978" y="738505"/>
                </a:lnTo>
                <a:lnTo>
                  <a:pt x="1471930" y="732155"/>
                </a:lnTo>
                <a:lnTo>
                  <a:pt x="1472248" y="725488"/>
                </a:lnTo>
                <a:lnTo>
                  <a:pt x="1472248" y="718503"/>
                </a:lnTo>
                <a:lnTo>
                  <a:pt x="1471613" y="711518"/>
                </a:lnTo>
                <a:lnTo>
                  <a:pt x="1470025" y="704533"/>
                </a:lnTo>
                <a:lnTo>
                  <a:pt x="1468438" y="697865"/>
                </a:lnTo>
                <a:lnTo>
                  <a:pt x="1466850" y="690880"/>
                </a:lnTo>
                <a:lnTo>
                  <a:pt x="1464311" y="684530"/>
                </a:lnTo>
                <a:lnTo>
                  <a:pt x="1459865" y="672783"/>
                </a:lnTo>
                <a:lnTo>
                  <a:pt x="1455420" y="662623"/>
                </a:lnTo>
                <a:lnTo>
                  <a:pt x="1451610" y="655320"/>
                </a:lnTo>
                <a:lnTo>
                  <a:pt x="1448118" y="652463"/>
                </a:lnTo>
                <a:lnTo>
                  <a:pt x="1444308" y="650558"/>
                </a:lnTo>
                <a:lnTo>
                  <a:pt x="1441133" y="649288"/>
                </a:lnTo>
                <a:lnTo>
                  <a:pt x="1437958" y="648018"/>
                </a:lnTo>
                <a:lnTo>
                  <a:pt x="1435100" y="647383"/>
                </a:lnTo>
                <a:lnTo>
                  <a:pt x="1431925" y="646748"/>
                </a:lnTo>
                <a:lnTo>
                  <a:pt x="1429068" y="647383"/>
                </a:lnTo>
                <a:lnTo>
                  <a:pt x="1426210" y="647700"/>
                </a:lnTo>
                <a:lnTo>
                  <a:pt x="1423670" y="648335"/>
                </a:lnTo>
                <a:lnTo>
                  <a:pt x="1421131" y="649605"/>
                </a:lnTo>
                <a:lnTo>
                  <a:pt x="1418908" y="650875"/>
                </a:lnTo>
                <a:lnTo>
                  <a:pt x="1416050" y="652463"/>
                </a:lnTo>
                <a:lnTo>
                  <a:pt x="1411605" y="655955"/>
                </a:lnTo>
                <a:lnTo>
                  <a:pt x="1407478" y="660083"/>
                </a:lnTo>
                <a:lnTo>
                  <a:pt x="1398905" y="668973"/>
                </a:lnTo>
                <a:lnTo>
                  <a:pt x="1394143" y="673418"/>
                </a:lnTo>
                <a:lnTo>
                  <a:pt x="1389698" y="676593"/>
                </a:lnTo>
                <a:lnTo>
                  <a:pt x="1387476" y="678180"/>
                </a:lnTo>
                <a:lnTo>
                  <a:pt x="1384935" y="679768"/>
                </a:lnTo>
                <a:lnTo>
                  <a:pt x="1382713" y="680720"/>
                </a:lnTo>
                <a:lnTo>
                  <a:pt x="1379855" y="681673"/>
                </a:lnTo>
                <a:lnTo>
                  <a:pt x="1377316" y="681990"/>
                </a:lnTo>
                <a:lnTo>
                  <a:pt x="1374141" y="681990"/>
                </a:lnTo>
                <a:lnTo>
                  <a:pt x="1371283" y="681990"/>
                </a:lnTo>
                <a:lnTo>
                  <a:pt x="1368108" y="681355"/>
                </a:lnTo>
                <a:lnTo>
                  <a:pt x="1363981" y="676275"/>
                </a:lnTo>
                <a:lnTo>
                  <a:pt x="1362710" y="673735"/>
                </a:lnTo>
                <a:lnTo>
                  <a:pt x="1361440" y="671830"/>
                </a:lnTo>
                <a:lnTo>
                  <a:pt x="1360806" y="669925"/>
                </a:lnTo>
                <a:lnTo>
                  <a:pt x="1360488" y="668020"/>
                </a:lnTo>
                <a:lnTo>
                  <a:pt x="1360488" y="666115"/>
                </a:lnTo>
                <a:lnTo>
                  <a:pt x="1360488" y="664528"/>
                </a:lnTo>
                <a:lnTo>
                  <a:pt x="1361123" y="662940"/>
                </a:lnTo>
                <a:lnTo>
                  <a:pt x="1361758" y="661988"/>
                </a:lnTo>
                <a:lnTo>
                  <a:pt x="1362710" y="660400"/>
                </a:lnTo>
                <a:lnTo>
                  <a:pt x="1363663" y="659448"/>
                </a:lnTo>
                <a:lnTo>
                  <a:pt x="1366838" y="657543"/>
                </a:lnTo>
                <a:lnTo>
                  <a:pt x="1370013" y="655955"/>
                </a:lnTo>
                <a:lnTo>
                  <a:pt x="1373823" y="654368"/>
                </a:lnTo>
                <a:lnTo>
                  <a:pt x="1377633" y="653415"/>
                </a:lnTo>
                <a:lnTo>
                  <a:pt x="1385570" y="650875"/>
                </a:lnTo>
                <a:lnTo>
                  <a:pt x="1392555" y="649605"/>
                </a:lnTo>
                <a:lnTo>
                  <a:pt x="1394778" y="648335"/>
                </a:lnTo>
                <a:lnTo>
                  <a:pt x="1396048" y="647383"/>
                </a:lnTo>
                <a:lnTo>
                  <a:pt x="1397636" y="645795"/>
                </a:lnTo>
                <a:lnTo>
                  <a:pt x="1397953" y="644208"/>
                </a:lnTo>
                <a:lnTo>
                  <a:pt x="1398588" y="642303"/>
                </a:lnTo>
                <a:lnTo>
                  <a:pt x="1398588" y="640398"/>
                </a:lnTo>
                <a:lnTo>
                  <a:pt x="1397953" y="638493"/>
                </a:lnTo>
                <a:lnTo>
                  <a:pt x="1397318" y="636270"/>
                </a:lnTo>
                <a:lnTo>
                  <a:pt x="1395413" y="632460"/>
                </a:lnTo>
                <a:lnTo>
                  <a:pt x="1391603" y="625475"/>
                </a:lnTo>
                <a:lnTo>
                  <a:pt x="1390968" y="622618"/>
                </a:lnTo>
                <a:lnTo>
                  <a:pt x="1390968" y="621665"/>
                </a:lnTo>
                <a:lnTo>
                  <a:pt x="1391285" y="620713"/>
                </a:lnTo>
                <a:lnTo>
                  <a:pt x="1395413" y="616268"/>
                </a:lnTo>
                <a:lnTo>
                  <a:pt x="1399858" y="611823"/>
                </a:lnTo>
                <a:lnTo>
                  <a:pt x="1404620" y="607695"/>
                </a:lnTo>
                <a:lnTo>
                  <a:pt x="1409383" y="603250"/>
                </a:lnTo>
                <a:lnTo>
                  <a:pt x="1420178" y="595313"/>
                </a:lnTo>
                <a:lnTo>
                  <a:pt x="1431925" y="587058"/>
                </a:lnTo>
                <a:lnTo>
                  <a:pt x="1444308" y="578168"/>
                </a:lnTo>
                <a:lnTo>
                  <a:pt x="1457326" y="569278"/>
                </a:lnTo>
                <a:lnTo>
                  <a:pt x="1470025" y="559118"/>
                </a:lnTo>
                <a:lnTo>
                  <a:pt x="1477011" y="553720"/>
                </a:lnTo>
                <a:lnTo>
                  <a:pt x="1483360" y="548005"/>
                </a:lnTo>
                <a:lnTo>
                  <a:pt x="1485900" y="549275"/>
                </a:lnTo>
                <a:lnTo>
                  <a:pt x="1488440" y="550545"/>
                </a:lnTo>
                <a:lnTo>
                  <a:pt x="1493838" y="554038"/>
                </a:lnTo>
                <a:lnTo>
                  <a:pt x="1499235" y="558483"/>
                </a:lnTo>
                <a:lnTo>
                  <a:pt x="1503998" y="563880"/>
                </a:lnTo>
                <a:lnTo>
                  <a:pt x="1509395" y="569595"/>
                </a:lnTo>
                <a:lnTo>
                  <a:pt x="1513841" y="575945"/>
                </a:lnTo>
                <a:lnTo>
                  <a:pt x="1518285" y="582613"/>
                </a:lnTo>
                <a:lnTo>
                  <a:pt x="1522095" y="589598"/>
                </a:lnTo>
                <a:lnTo>
                  <a:pt x="1525588" y="596583"/>
                </a:lnTo>
                <a:lnTo>
                  <a:pt x="1528128" y="603885"/>
                </a:lnTo>
                <a:lnTo>
                  <a:pt x="1530033" y="610553"/>
                </a:lnTo>
                <a:lnTo>
                  <a:pt x="1531620" y="617538"/>
                </a:lnTo>
                <a:lnTo>
                  <a:pt x="1531620" y="620395"/>
                </a:lnTo>
                <a:lnTo>
                  <a:pt x="1531938" y="623570"/>
                </a:lnTo>
                <a:lnTo>
                  <a:pt x="1531620" y="626428"/>
                </a:lnTo>
                <a:lnTo>
                  <a:pt x="1531303" y="629285"/>
                </a:lnTo>
                <a:lnTo>
                  <a:pt x="1530351" y="631825"/>
                </a:lnTo>
                <a:lnTo>
                  <a:pt x="1529398" y="634048"/>
                </a:lnTo>
                <a:lnTo>
                  <a:pt x="1528128" y="636270"/>
                </a:lnTo>
                <a:lnTo>
                  <a:pt x="1526540" y="638175"/>
                </a:lnTo>
                <a:lnTo>
                  <a:pt x="1527493" y="640715"/>
                </a:lnTo>
                <a:lnTo>
                  <a:pt x="1528445" y="643255"/>
                </a:lnTo>
                <a:lnTo>
                  <a:pt x="1530033" y="644843"/>
                </a:lnTo>
                <a:lnTo>
                  <a:pt x="1531620" y="647383"/>
                </a:lnTo>
                <a:lnTo>
                  <a:pt x="1533208" y="648653"/>
                </a:lnTo>
                <a:lnTo>
                  <a:pt x="1535113" y="650240"/>
                </a:lnTo>
                <a:lnTo>
                  <a:pt x="1539240" y="653415"/>
                </a:lnTo>
                <a:lnTo>
                  <a:pt x="1543686" y="655320"/>
                </a:lnTo>
                <a:lnTo>
                  <a:pt x="1548130" y="656590"/>
                </a:lnTo>
                <a:lnTo>
                  <a:pt x="1553210" y="657543"/>
                </a:lnTo>
                <a:lnTo>
                  <a:pt x="1557656" y="657860"/>
                </a:lnTo>
                <a:lnTo>
                  <a:pt x="1562100" y="657543"/>
                </a:lnTo>
                <a:lnTo>
                  <a:pt x="1566228" y="656273"/>
                </a:lnTo>
                <a:lnTo>
                  <a:pt x="1570038" y="654685"/>
                </a:lnTo>
                <a:lnTo>
                  <a:pt x="1571625" y="653733"/>
                </a:lnTo>
                <a:lnTo>
                  <a:pt x="1572578" y="652463"/>
                </a:lnTo>
                <a:lnTo>
                  <a:pt x="1573848" y="651510"/>
                </a:lnTo>
                <a:lnTo>
                  <a:pt x="1574800" y="649923"/>
                </a:lnTo>
                <a:lnTo>
                  <a:pt x="1575753" y="648335"/>
                </a:lnTo>
                <a:lnTo>
                  <a:pt x="1576070" y="646430"/>
                </a:lnTo>
                <a:lnTo>
                  <a:pt x="1576070" y="644525"/>
                </a:lnTo>
                <a:lnTo>
                  <a:pt x="1576070" y="642620"/>
                </a:lnTo>
                <a:lnTo>
                  <a:pt x="1575435" y="640715"/>
                </a:lnTo>
                <a:lnTo>
                  <a:pt x="1574483" y="638493"/>
                </a:lnTo>
                <a:lnTo>
                  <a:pt x="1577975" y="638493"/>
                </a:lnTo>
                <a:lnTo>
                  <a:pt x="1580833" y="639445"/>
                </a:lnTo>
                <a:lnTo>
                  <a:pt x="1583373" y="640080"/>
                </a:lnTo>
                <a:lnTo>
                  <a:pt x="1585595" y="640715"/>
                </a:lnTo>
                <a:lnTo>
                  <a:pt x="1587501" y="641985"/>
                </a:lnTo>
                <a:lnTo>
                  <a:pt x="1588770" y="643255"/>
                </a:lnTo>
                <a:lnTo>
                  <a:pt x="1590040" y="644525"/>
                </a:lnTo>
                <a:lnTo>
                  <a:pt x="1591310" y="646113"/>
                </a:lnTo>
                <a:lnTo>
                  <a:pt x="1591628" y="648018"/>
                </a:lnTo>
                <a:lnTo>
                  <a:pt x="1592263" y="649923"/>
                </a:lnTo>
                <a:lnTo>
                  <a:pt x="1592580" y="654050"/>
                </a:lnTo>
                <a:lnTo>
                  <a:pt x="1592263" y="658495"/>
                </a:lnTo>
                <a:lnTo>
                  <a:pt x="1591628" y="663575"/>
                </a:lnTo>
                <a:lnTo>
                  <a:pt x="1589405" y="674053"/>
                </a:lnTo>
                <a:lnTo>
                  <a:pt x="1588135" y="678815"/>
                </a:lnTo>
                <a:lnTo>
                  <a:pt x="1586865" y="684213"/>
                </a:lnTo>
                <a:lnTo>
                  <a:pt x="1586548" y="688975"/>
                </a:lnTo>
                <a:lnTo>
                  <a:pt x="1586865" y="694055"/>
                </a:lnTo>
                <a:lnTo>
                  <a:pt x="1586865" y="695960"/>
                </a:lnTo>
                <a:lnTo>
                  <a:pt x="1587818" y="698183"/>
                </a:lnTo>
                <a:lnTo>
                  <a:pt x="1588453" y="700088"/>
                </a:lnTo>
                <a:lnTo>
                  <a:pt x="1589723" y="701993"/>
                </a:lnTo>
                <a:lnTo>
                  <a:pt x="1592898" y="700088"/>
                </a:lnTo>
                <a:lnTo>
                  <a:pt x="1596073" y="698183"/>
                </a:lnTo>
                <a:lnTo>
                  <a:pt x="1598613" y="696278"/>
                </a:lnTo>
                <a:lnTo>
                  <a:pt x="1600836" y="694055"/>
                </a:lnTo>
                <a:lnTo>
                  <a:pt x="1602740" y="691515"/>
                </a:lnTo>
                <a:lnTo>
                  <a:pt x="1604328" y="688975"/>
                </a:lnTo>
                <a:lnTo>
                  <a:pt x="1605598" y="686118"/>
                </a:lnTo>
                <a:lnTo>
                  <a:pt x="1606233" y="683578"/>
                </a:lnTo>
                <a:lnTo>
                  <a:pt x="1606233" y="680403"/>
                </a:lnTo>
                <a:lnTo>
                  <a:pt x="1606233" y="676910"/>
                </a:lnTo>
                <a:lnTo>
                  <a:pt x="1605598" y="673735"/>
                </a:lnTo>
                <a:lnTo>
                  <a:pt x="1604328" y="670243"/>
                </a:lnTo>
                <a:lnTo>
                  <a:pt x="1602740" y="666433"/>
                </a:lnTo>
                <a:lnTo>
                  <a:pt x="1600836" y="662623"/>
                </a:lnTo>
                <a:lnTo>
                  <a:pt x="1598613" y="658813"/>
                </a:lnTo>
                <a:lnTo>
                  <a:pt x="1596073" y="654685"/>
                </a:lnTo>
                <a:lnTo>
                  <a:pt x="1598295" y="652780"/>
                </a:lnTo>
                <a:lnTo>
                  <a:pt x="1600518" y="651510"/>
                </a:lnTo>
                <a:lnTo>
                  <a:pt x="1602740" y="650240"/>
                </a:lnTo>
                <a:lnTo>
                  <a:pt x="1604645" y="649605"/>
                </a:lnTo>
                <a:lnTo>
                  <a:pt x="1606868" y="648653"/>
                </a:lnTo>
                <a:lnTo>
                  <a:pt x="1608773" y="648335"/>
                </a:lnTo>
                <a:lnTo>
                  <a:pt x="1612900" y="648335"/>
                </a:lnTo>
                <a:lnTo>
                  <a:pt x="1616710" y="649288"/>
                </a:lnTo>
                <a:lnTo>
                  <a:pt x="1620521" y="650240"/>
                </a:lnTo>
                <a:lnTo>
                  <a:pt x="1627823" y="653733"/>
                </a:lnTo>
                <a:lnTo>
                  <a:pt x="1631633" y="655320"/>
                </a:lnTo>
                <a:lnTo>
                  <a:pt x="1635125" y="656273"/>
                </a:lnTo>
                <a:lnTo>
                  <a:pt x="1638935" y="656908"/>
                </a:lnTo>
                <a:lnTo>
                  <a:pt x="1643063" y="656590"/>
                </a:lnTo>
                <a:lnTo>
                  <a:pt x="1644968" y="656590"/>
                </a:lnTo>
                <a:lnTo>
                  <a:pt x="1647191" y="655955"/>
                </a:lnTo>
                <a:lnTo>
                  <a:pt x="1649095" y="655320"/>
                </a:lnTo>
                <a:lnTo>
                  <a:pt x="1651635" y="653733"/>
                </a:lnTo>
                <a:lnTo>
                  <a:pt x="1653858" y="652145"/>
                </a:lnTo>
                <a:lnTo>
                  <a:pt x="1656080" y="650558"/>
                </a:lnTo>
                <a:lnTo>
                  <a:pt x="1658303" y="648335"/>
                </a:lnTo>
                <a:lnTo>
                  <a:pt x="1660526" y="645795"/>
                </a:lnTo>
                <a:lnTo>
                  <a:pt x="1661160" y="650240"/>
                </a:lnTo>
                <a:lnTo>
                  <a:pt x="1661795" y="654368"/>
                </a:lnTo>
                <a:lnTo>
                  <a:pt x="1661160" y="658178"/>
                </a:lnTo>
                <a:lnTo>
                  <a:pt x="1660843" y="661670"/>
                </a:lnTo>
                <a:lnTo>
                  <a:pt x="1659890" y="664528"/>
                </a:lnTo>
                <a:lnTo>
                  <a:pt x="1658620" y="666750"/>
                </a:lnTo>
                <a:lnTo>
                  <a:pt x="1657033" y="669608"/>
                </a:lnTo>
                <a:lnTo>
                  <a:pt x="1655128" y="671513"/>
                </a:lnTo>
                <a:lnTo>
                  <a:pt x="1652905" y="673418"/>
                </a:lnTo>
                <a:lnTo>
                  <a:pt x="1650683" y="674688"/>
                </a:lnTo>
                <a:lnTo>
                  <a:pt x="1645920" y="677545"/>
                </a:lnTo>
                <a:lnTo>
                  <a:pt x="1640206" y="679768"/>
                </a:lnTo>
                <a:lnTo>
                  <a:pt x="1634490" y="681673"/>
                </a:lnTo>
                <a:lnTo>
                  <a:pt x="1628775" y="683578"/>
                </a:lnTo>
                <a:lnTo>
                  <a:pt x="1623696" y="685800"/>
                </a:lnTo>
                <a:lnTo>
                  <a:pt x="1620838" y="687388"/>
                </a:lnTo>
                <a:lnTo>
                  <a:pt x="1618615" y="688340"/>
                </a:lnTo>
                <a:lnTo>
                  <a:pt x="1616393" y="690245"/>
                </a:lnTo>
                <a:lnTo>
                  <a:pt x="1614488" y="692150"/>
                </a:lnTo>
                <a:lnTo>
                  <a:pt x="1612583" y="694055"/>
                </a:lnTo>
                <a:lnTo>
                  <a:pt x="1611630" y="696278"/>
                </a:lnTo>
                <a:lnTo>
                  <a:pt x="1610361" y="698818"/>
                </a:lnTo>
                <a:lnTo>
                  <a:pt x="1609725" y="701993"/>
                </a:lnTo>
                <a:lnTo>
                  <a:pt x="1609408" y="705485"/>
                </a:lnTo>
                <a:lnTo>
                  <a:pt x="1609408" y="708978"/>
                </a:lnTo>
                <a:lnTo>
                  <a:pt x="1610043" y="713740"/>
                </a:lnTo>
                <a:lnTo>
                  <a:pt x="1610995" y="718185"/>
                </a:lnTo>
                <a:lnTo>
                  <a:pt x="1608138" y="719773"/>
                </a:lnTo>
                <a:lnTo>
                  <a:pt x="1604963" y="721043"/>
                </a:lnTo>
                <a:lnTo>
                  <a:pt x="1602105" y="722313"/>
                </a:lnTo>
                <a:lnTo>
                  <a:pt x="1598613" y="722948"/>
                </a:lnTo>
                <a:lnTo>
                  <a:pt x="1591945" y="724535"/>
                </a:lnTo>
                <a:lnTo>
                  <a:pt x="1584326" y="725488"/>
                </a:lnTo>
                <a:lnTo>
                  <a:pt x="1568450" y="726440"/>
                </a:lnTo>
                <a:lnTo>
                  <a:pt x="1560513" y="726758"/>
                </a:lnTo>
                <a:lnTo>
                  <a:pt x="1552575" y="727710"/>
                </a:lnTo>
                <a:lnTo>
                  <a:pt x="1545273" y="728663"/>
                </a:lnTo>
                <a:lnTo>
                  <a:pt x="1537970" y="730568"/>
                </a:lnTo>
                <a:lnTo>
                  <a:pt x="1534478" y="731838"/>
                </a:lnTo>
                <a:lnTo>
                  <a:pt x="1531303" y="733108"/>
                </a:lnTo>
                <a:lnTo>
                  <a:pt x="1528128" y="735013"/>
                </a:lnTo>
                <a:lnTo>
                  <a:pt x="1525270" y="736918"/>
                </a:lnTo>
                <a:lnTo>
                  <a:pt x="1522413" y="739140"/>
                </a:lnTo>
                <a:lnTo>
                  <a:pt x="1520190" y="741680"/>
                </a:lnTo>
                <a:lnTo>
                  <a:pt x="1517968" y="744538"/>
                </a:lnTo>
                <a:lnTo>
                  <a:pt x="1516063" y="748030"/>
                </a:lnTo>
                <a:lnTo>
                  <a:pt x="1514475" y="751205"/>
                </a:lnTo>
                <a:lnTo>
                  <a:pt x="1513205" y="755650"/>
                </a:lnTo>
                <a:lnTo>
                  <a:pt x="1511935" y="760095"/>
                </a:lnTo>
                <a:lnTo>
                  <a:pt x="1511618" y="764858"/>
                </a:lnTo>
                <a:lnTo>
                  <a:pt x="1513205" y="768985"/>
                </a:lnTo>
                <a:lnTo>
                  <a:pt x="1515110" y="772478"/>
                </a:lnTo>
                <a:lnTo>
                  <a:pt x="1517016" y="775018"/>
                </a:lnTo>
                <a:lnTo>
                  <a:pt x="1518603" y="777240"/>
                </a:lnTo>
                <a:lnTo>
                  <a:pt x="1520508" y="778828"/>
                </a:lnTo>
                <a:lnTo>
                  <a:pt x="1523048" y="780098"/>
                </a:lnTo>
                <a:lnTo>
                  <a:pt x="1525270" y="780415"/>
                </a:lnTo>
                <a:lnTo>
                  <a:pt x="1527810" y="780733"/>
                </a:lnTo>
                <a:lnTo>
                  <a:pt x="1530033" y="780733"/>
                </a:lnTo>
                <a:lnTo>
                  <a:pt x="1532255" y="780415"/>
                </a:lnTo>
                <a:lnTo>
                  <a:pt x="1535113" y="779780"/>
                </a:lnTo>
                <a:lnTo>
                  <a:pt x="1537653" y="778510"/>
                </a:lnTo>
                <a:lnTo>
                  <a:pt x="1542415" y="775970"/>
                </a:lnTo>
                <a:lnTo>
                  <a:pt x="1547496" y="772795"/>
                </a:lnTo>
                <a:lnTo>
                  <a:pt x="1556703" y="766763"/>
                </a:lnTo>
                <a:lnTo>
                  <a:pt x="1560513" y="764540"/>
                </a:lnTo>
                <a:lnTo>
                  <a:pt x="1564323" y="763270"/>
                </a:lnTo>
                <a:lnTo>
                  <a:pt x="1565910" y="762953"/>
                </a:lnTo>
                <a:lnTo>
                  <a:pt x="1567498" y="762953"/>
                </a:lnTo>
                <a:lnTo>
                  <a:pt x="1568768" y="763905"/>
                </a:lnTo>
                <a:lnTo>
                  <a:pt x="1569720" y="764540"/>
                </a:lnTo>
                <a:lnTo>
                  <a:pt x="1570673" y="766128"/>
                </a:lnTo>
                <a:lnTo>
                  <a:pt x="1571625" y="768350"/>
                </a:lnTo>
                <a:lnTo>
                  <a:pt x="1571943" y="770573"/>
                </a:lnTo>
                <a:lnTo>
                  <a:pt x="1572260" y="774065"/>
                </a:lnTo>
                <a:lnTo>
                  <a:pt x="1576705" y="770573"/>
                </a:lnTo>
                <a:lnTo>
                  <a:pt x="1581785" y="767715"/>
                </a:lnTo>
                <a:lnTo>
                  <a:pt x="1585595" y="762635"/>
                </a:lnTo>
                <a:lnTo>
                  <a:pt x="1589405" y="758508"/>
                </a:lnTo>
                <a:lnTo>
                  <a:pt x="1593533" y="754698"/>
                </a:lnTo>
                <a:lnTo>
                  <a:pt x="1597661" y="751205"/>
                </a:lnTo>
                <a:lnTo>
                  <a:pt x="1605915" y="745173"/>
                </a:lnTo>
                <a:lnTo>
                  <a:pt x="1614171" y="739775"/>
                </a:lnTo>
                <a:lnTo>
                  <a:pt x="1617980" y="736600"/>
                </a:lnTo>
                <a:lnTo>
                  <a:pt x="1621473" y="733108"/>
                </a:lnTo>
                <a:lnTo>
                  <a:pt x="1624648" y="729933"/>
                </a:lnTo>
                <a:lnTo>
                  <a:pt x="1627823" y="725805"/>
                </a:lnTo>
                <a:lnTo>
                  <a:pt x="1630681" y="721043"/>
                </a:lnTo>
                <a:lnTo>
                  <a:pt x="1632903" y="715963"/>
                </a:lnTo>
                <a:lnTo>
                  <a:pt x="1634808" y="709930"/>
                </a:lnTo>
                <a:lnTo>
                  <a:pt x="1636395" y="702945"/>
                </a:lnTo>
                <a:lnTo>
                  <a:pt x="1643698" y="700723"/>
                </a:lnTo>
                <a:lnTo>
                  <a:pt x="1650683" y="698500"/>
                </a:lnTo>
                <a:lnTo>
                  <a:pt x="1657985" y="696595"/>
                </a:lnTo>
                <a:lnTo>
                  <a:pt x="1661160" y="696278"/>
                </a:lnTo>
                <a:lnTo>
                  <a:pt x="1664653" y="695960"/>
                </a:lnTo>
                <a:lnTo>
                  <a:pt x="1668145" y="696278"/>
                </a:lnTo>
                <a:lnTo>
                  <a:pt x="1671638" y="696913"/>
                </a:lnTo>
                <a:lnTo>
                  <a:pt x="1674495" y="698183"/>
                </a:lnTo>
                <a:lnTo>
                  <a:pt x="1677670" y="700088"/>
                </a:lnTo>
                <a:lnTo>
                  <a:pt x="1680528" y="702628"/>
                </a:lnTo>
                <a:lnTo>
                  <a:pt x="1683703" y="706120"/>
                </a:lnTo>
                <a:lnTo>
                  <a:pt x="1686560" y="710248"/>
                </a:lnTo>
                <a:lnTo>
                  <a:pt x="1689100" y="715645"/>
                </a:lnTo>
                <a:lnTo>
                  <a:pt x="1691958" y="708660"/>
                </a:lnTo>
                <a:lnTo>
                  <a:pt x="1695133" y="702310"/>
                </a:lnTo>
                <a:lnTo>
                  <a:pt x="1699895" y="696278"/>
                </a:lnTo>
                <a:lnTo>
                  <a:pt x="1704658" y="690563"/>
                </a:lnTo>
                <a:lnTo>
                  <a:pt x="1710373" y="685483"/>
                </a:lnTo>
                <a:lnTo>
                  <a:pt x="1716405" y="680403"/>
                </a:lnTo>
                <a:lnTo>
                  <a:pt x="1723073" y="675640"/>
                </a:lnTo>
                <a:lnTo>
                  <a:pt x="1730376" y="670878"/>
                </a:lnTo>
                <a:lnTo>
                  <a:pt x="1738313" y="666750"/>
                </a:lnTo>
                <a:lnTo>
                  <a:pt x="1746250" y="662623"/>
                </a:lnTo>
                <a:lnTo>
                  <a:pt x="1754505" y="658813"/>
                </a:lnTo>
                <a:lnTo>
                  <a:pt x="1763396" y="655638"/>
                </a:lnTo>
                <a:lnTo>
                  <a:pt x="1772603" y="652145"/>
                </a:lnTo>
                <a:lnTo>
                  <a:pt x="1781493" y="648653"/>
                </a:lnTo>
                <a:lnTo>
                  <a:pt x="1800860" y="642620"/>
                </a:lnTo>
                <a:lnTo>
                  <a:pt x="1829435" y="619760"/>
                </a:lnTo>
                <a:lnTo>
                  <a:pt x="1858963" y="597218"/>
                </a:lnTo>
                <a:lnTo>
                  <a:pt x="1873568" y="585788"/>
                </a:lnTo>
                <a:lnTo>
                  <a:pt x="1889125" y="574358"/>
                </a:lnTo>
                <a:lnTo>
                  <a:pt x="1904683" y="563880"/>
                </a:lnTo>
                <a:lnTo>
                  <a:pt x="1920241" y="553403"/>
                </a:lnTo>
                <a:lnTo>
                  <a:pt x="1955165" y="531495"/>
                </a:lnTo>
                <a:lnTo>
                  <a:pt x="1990090" y="509905"/>
                </a:lnTo>
                <a:lnTo>
                  <a:pt x="1997075" y="503555"/>
                </a:lnTo>
                <a:lnTo>
                  <a:pt x="2004061" y="497840"/>
                </a:lnTo>
                <a:lnTo>
                  <a:pt x="2007870" y="494983"/>
                </a:lnTo>
                <a:lnTo>
                  <a:pt x="2012315" y="492125"/>
                </a:lnTo>
                <a:lnTo>
                  <a:pt x="2017078" y="489903"/>
                </a:lnTo>
                <a:lnTo>
                  <a:pt x="2021523" y="487680"/>
                </a:lnTo>
                <a:lnTo>
                  <a:pt x="2021840" y="488950"/>
                </a:lnTo>
                <a:lnTo>
                  <a:pt x="2022158" y="490220"/>
                </a:lnTo>
                <a:lnTo>
                  <a:pt x="2052638" y="471805"/>
                </a:lnTo>
                <a:lnTo>
                  <a:pt x="2050098" y="470853"/>
                </a:lnTo>
                <a:lnTo>
                  <a:pt x="2047558" y="468948"/>
                </a:lnTo>
                <a:lnTo>
                  <a:pt x="2044700" y="466725"/>
                </a:lnTo>
                <a:lnTo>
                  <a:pt x="2042478" y="463868"/>
                </a:lnTo>
                <a:lnTo>
                  <a:pt x="2040255" y="461010"/>
                </a:lnTo>
                <a:lnTo>
                  <a:pt x="2038033" y="457518"/>
                </a:lnTo>
                <a:lnTo>
                  <a:pt x="2033588" y="450215"/>
                </a:lnTo>
                <a:lnTo>
                  <a:pt x="2025333" y="435610"/>
                </a:lnTo>
                <a:lnTo>
                  <a:pt x="2021205" y="428943"/>
                </a:lnTo>
                <a:lnTo>
                  <a:pt x="2018983" y="425768"/>
                </a:lnTo>
                <a:lnTo>
                  <a:pt x="2016125" y="423228"/>
                </a:lnTo>
                <a:lnTo>
                  <a:pt x="2022475" y="420053"/>
                </a:lnTo>
                <a:lnTo>
                  <a:pt x="2028509" y="418148"/>
                </a:lnTo>
                <a:lnTo>
                  <a:pt x="2033906" y="417195"/>
                </a:lnTo>
                <a:lnTo>
                  <a:pt x="2038350" y="417195"/>
                </a:lnTo>
                <a:lnTo>
                  <a:pt x="2043113" y="418148"/>
                </a:lnTo>
                <a:lnTo>
                  <a:pt x="2046606" y="419735"/>
                </a:lnTo>
                <a:lnTo>
                  <a:pt x="2050098" y="421958"/>
                </a:lnTo>
                <a:lnTo>
                  <a:pt x="2053273" y="425133"/>
                </a:lnTo>
                <a:lnTo>
                  <a:pt x="2055814" y="428943"/>
                </a:lnTo>
                <a:lnTo>
                  <a:pt x="2058035" y="432753"/>
                </a:lnTo>
                <a:lnTo>
                  <a:pt x="2059940" y="437198"/>
                </a:lnTo>
                <a:lnTo>
                  <a:pt x="2061528" y="441960"/>
                </a:lnTo>
                <a:lnTo>
                  <a:pt x="2062798" y="447358"/>
                </a:lnTo>
                <a:lnTo>
                  <a:pt x="2064068" y="452755"/>
                </a:lnTo>
                <a:lnTo>
                  <a:pt x="2065974" y="463550"/>
                </a:lnTo>
                <a:lnTo>
                  <a:pt x="2084705" y="452120"/>
                </a:lnTo>
                <a:lnTo>
                  <a:pt x="2087563" y="450850"/>
                </a:lnTo>
                <a:lnTo>
                  <a:pt x="2090420" y="449580"/>
                </a:lnTo>
                <a:lnTo>
                  <a:pt x="2093595" y="448628"/>
                </a:lnTo>
                <a:lnTo>
                  <a:pt x="2096771" y="447675"/>
                </a:lnTo>
                <a:lnTo>
                  <a:pt x="2104073" y="446723"/>
                </a:lnTo>
                <a:lnTo>
                  <a:pt x="2111375" y="445770"/>
                </a:lnTo>
                <a:lnTo>
                  <a:pt x="2118360" y="445453"/>
                </a:lnTo>
                <a:lnTo>
                  <a:pt x="2125028" y="444183"/>
                </a:lnTo>
                <a:lnTo>
                  <a:pt x="2132013" y="442913"/>
                </a:lnTo>
                <a:lnTo>
                  <a:pt x="2134870" y="441960"/>
                </a:lnTo>
                <a:lnTo>
                  <a:pt x="2137728" y="441008"/>
                </a:lnTo>
                <a:lnTo>
                  <a:pt x="2135505" y="438785"/>
                </a:lnTo>
                <a:lnTo>
                  <a:pt x="2132965" y="436880"/>
                </a:lnTo>
                <a:lnTo>
                  <a:pt x="2130743" y="435293"/>
                </a:lnTo>
                <a:lnTo>
                  <a:pt x="2128203" y="433705"/>
                </a:lnTo>
                <a:lnTo>
                  <a:pt x="2125980" y="432753"/>
                </a:lnTo>
                <a:lnTo>
                  <a:pt x="2123440" y="431483"/>
                </a:lnTo>
                <a:lnTo>
                  <a:pt x="2118043" y="430213"/>
                </a:lnTo>
                <a:lnTo>
                  <a:pt x="2112328" y="429895"/>
                </a:lnTo>
                <a:lnTo>
                  <a:pt x="2106295" y="429895"/>
                </a:lnTo>
                <a:lnTo>
                  <a:pt x="2100263" y="431165"/>
                </a:lnTo>
                <a:lnTo>
                  <a:pt x="2094231" y="432753"/>
                </a:lnTo>
                <a:lnTo>
                  <a:pt x="2095500" y="429895"/>
                </a:lnTo>
                <a:lnTo>
                  <a:pt x="2096453" y="427673"/>
                </a:lnTo>
                <a:lnTo>
                  <a:pt x="2099310" y="423228"/>
                </a:lnTo>
                <a:lnTo>
                  <a:pt x="2102803" y="419100"/>
                </a:lnTo>
                <a:lnTo>
                  <a:pt x="2106930" y="415290"/>
                </a:lnTo>
                <a:lnTo>
                  <a:pt x="2111375" y="411798"/>
                </a:lnTo>
                <a:lnTo>
                  <a:pt x="2116139" y="408940"/>
                </a:lnTo>
                <a:lnTo>
                  <a:pt x="2125980" y="402590"/>
                </a:lnTo>
                <a:lnTo>
                  <a:pt x="2135823" y="396558"/>
                </a:lnTo>
                <a:lnTo>
                  <a:pt x="2140268" y="393065"/>
                </a:lnTo>
                <a:lnTo>
                  <a:pt x="2144395" y="389573"/>
                </a:lnTo>
                <a:lnTo>
                  <a:pt x="2148205" y="385445"/>
                </a:lnTo>
                <a:lnTo>
                  <a:pt x="2151064" y="381318"/>
                </a:lnTo>
                <a:lnTo>
                  <a:pt x="2152333" y="379095"/>
                </a:lnTo>
                <a:lnTo>
                  <a:pt x="2153604" y="376873"/>
                </a:lnTo>
                <a:lnTo>
                  <a:pt x="2154555" y="374015"/>
                </a:lnTo>
                <a:lnTo>
                  <a:pt x="2155508" y="371475"/>
                </a:lnTo>
                <a:lnTo>
                  <a:pt x="2159635" y="370523"/>
                </a:lnTo>
                <a:lnTo>
                  <a:pt x="2163763" y="369570"/>
                </a:lnTo>
                <a:lnTo>
                  <a:pt x="2167890" y="369253"/>
                </a:lnTo>
                <a:lnTo>
                  <a:pt x="2171701" y="368935"/>
                </a:lnTo>
                <a:lnTo>
                  <a:pt x="2175828" y="368935"/>
                </a:lnTo>
                <a:lnTo>
                  <a:pt x="2179638" y="369253"/>
                </a:lnTo>
                <a:lnTo>
                  <a:pt x="2186623" y="369888"/>
                </a:lnTo>
                <a:lnTo>
                  <a:pt x="2193925" y="371793"/>
                </a:lnTo>
                <a:lnTo>
                  <a:pt x="2200910" y="373698"/>
                </a:lnTo>
                <a:lnTo>
                  <a:pt x="2214563" y="379095"/>
                </a:lnTo>
                <a:lnTo>
                  <a:pt x="2218373" y="377190"/>
                </a:lnTo>
                <a:lnTo>
                  <a:pt x="2222183" y="375285"/>
                </a:lnTo>
                <a:lnTo>
                  <a:pt x="2225993" y="374015"/>
                </a:lnTo>
                <a:lnTo>
                  <a:pt x="2229803" y="373063"/>
                </a:lnTo>
                <a:lnTo>
                  <a:pt x="2231390" y="372745"/>
                </a:lnTo>
                <a:lnTo>
                  <a:pt x="2232978" y="371793"/>
                </a:lnTo>
                <a:lnTo>
                  <a:pt x="2236470" y="369570"/>
                </a:lnTo>
                <a:lnTo>
                  <a:pt x="2239328" y="366713"/>
                </a:lnTo>
                <a:lnTo>
                  <a:pt x="2242820" y="363220"/>
                </a:lnTo>
                <a:lnTo>
                  <a:pt x="2246314" y="358775"/>
                </a:lnTo>
                <a:lnTo>
                  <a:pt x="2250123" y="353695"/>
                </a:lnTo>
                <a:lnTo>
                  <a:pt x="2257425" y="343218"/>
                </a:lnTo>
                <a:lnTo>
                  <a:pt x="2266315" y="331788"/>
                </a:lnTo>
                <a:lnTo>
                  <a:pt x="2270760" y="326390"/>
                </a:lnTo>
                <a:lnTo>
                  <a:pt x="2275523" y="320993"/>
                </a:lnTo>
                <a:lnTo>
                  <a:pt x="2280920" y="316230"/>
                </a:lnTo>
                <a:lnTo>
                  <a:pt x="2286635" y="311785"/>
                </a:lnTo>
                <a:lnTo>
                  <a:pt x="2292668" y="308293"/>
                </a:lnTo>
                <a:lnTo>
                  <a:pt x="2295525" y="306388"/>
                </a:lnTo>
                <a:lnTo>
                  <a:pt x="2299018" y="305118"/>
                </a:lnTo>
                <a:lnTo>
                  <a:pt x="2305368" y="302578"/>
                </a:lnTo>
                <a:lnTo>
                  <a:pt x="2312353" y="300673"/>
                </a:lnTo>
                <a:lnTo>
                  <a:pt x="2318704" y="298768"/>
                </a:lnTo>
                <a:lnTo>
                  <a:pt x="2325370" y="296863"/>
                </a:lnTo>
                <a:lnTo>
                  <a:pt x="2332355" y="295593"/>
                </a:lnTo>
                <a:lnTo>
                  <a:pt x="2339023" y="294640"/>
                </a:lnTo>
                <a:lnTo>
                  <a:pt x="2352675" y="292735"/>
                </a:lnTo>
                <a:lnTo>
                  <a:pt x="2356803" y="288608"/>
                </a:lnTo>
                <a:lnTo>
                  <a:pt x="2361249" y="285115"/>
                </a:lnTo>
                <a:lnTo>
                  <a:pt x="2365693" y="282575"/>
                </a:lnTo>
                <a:lnTo>
                  <a:pt x="2370455" y="280353"/>
                </a:lnTo>
                <a:lnTo>
                  <a:pt x="2374900" y="278765"/>
                </a:lnTo>
                <a:lnTo>
                  <a:pt x="2379345" y="278130"/>
                </a:lnTo>
                <a:lnTo>
                  <a:pt x="2383790" y="277178"/>
                </a:lnTo>
                <a:lnTo>
                  <a:pt x="2388553" y="277495"/>
                </a:lnTo>
                <a:lnTo>
                  <a:pt x="2393315" y="278130"/>
                </a:lnTo>
                <a:lnTo>
                  <a:pt x="2397760" y="278765"/>
                </a:lnTo>
                <a:lnTo>
                  <a:pt x="2402840" y="279718"/>
                </a:lnTo>
                <a:lnTo>
                  <a:pt x="2407285" y="281305"/>
                </a:lnTo>
                <a:lnTo>
                  <a:pt x="2416810" y="285115"/>
                </a:lnTo>
                <a:lnTo>
                  <a:pt x="2425700" y="289243"/>
                </a:lnTo>
                <a:lnTo>
                  <a:pt x="2428875" y="287020"/>
                </a:lnTo>
                <a:lnTo>
                  <a:pt x="2430780" y="285115"/>
                </a:lnTo>
                <a:lnTo>
                  <a:pt x="2431733" y="283210"/>
                </a:lnTo>
                <a:lnTo>
                  <a:pt x="2431733" y="281305"/>
                </a:lnTo>
                <a:lnTo>
                  <a:pt x="2431415" y="279400"/>
                </a:lnTo>
                <a:lnTo>
                  <a:pt x="2430145" y="277495"/>
                </a:lnTo>
                <a:lnTo>
                  <a:pt x="2426971" y="274320"/>
                </a:lnTo>
                <a:lnTo>
                  <a:pt x="2425383" y="272098"/>
                </a:lnTo>
                <a:lnTo>
                  <a:pt x="2423795" y="269558"/>
                </a:lnTo>
                <a:lnTo>
                  <a:pt x="2422525" y="267335"/>
                </a:lnTo>
                <a:lnTo>
                  <a:pt x="2421574" y="264795"/>
                </a:lnTo>
                <a:lnTo>
                  <a:pt x="2421574" y="261620"/>
                </a:lnTo>
                <a:lnTo>
                  <a:pt x="2421890" y="258763"/>
                </a:lnTo>
                <a:lnTo>
                  <a:pt x="2423478" y="254953"/>
                </a:lnTo>
                <a:lnTo>
                  <a:pt x="2425700" y="250825"/>
                </a:lnTo>
                <a:lnTo>
                  <a:pt x="2429193" y="251143"/>
                </a:lnTo>
                <a:lnTo>
                  <a:pt x="2432685" y="252095"/>
                </a:lnTo>
                <a:lnTo>
                  <a:pt x="2435543" y="253365"/>
                </a:lnTo>
                <a:lnTo>
                  <a:pt x="2438083" y="255270"/>
                </a:lnTo>
                <a:lnTo>
                  <a:pt x="2441258" y="257175"/>
                </a:lnTo>
                <a:lnTo>
                  <a:pt x="2443480" y="260033"/>
                </a:lnTo>
                <a:lnTo>
                  <a:pt x="2446020" y="262573"/>
                </a:lnTo>
                <a:lnTo>
                  <a:pt x="2448243" y="265430"/>
                </a:lnTo>
                <a:lnTo>
                  <a:pt x="2453005" y="272098"/>
                </a:lnTo>
                <a:lnTo>
                  <a:pt x="2457133" y="278448"/>
                </a:lnTo>
                <a:lnTo>
                  <a:pt x="2461260" y="285115"/>
                </a:lnTo>
                <a:lnTo>
                  <a:pt x="2465705" y="291148"/>
                </a:lnTo>
                <a:lnTo>
                  <a:pt x="2481580" y="290513"/>
                </a:lnTo>
                <a:lnTo>
                  <a:pt x="2489518" y="289560"/>
                </a:lnTo>
                <a:lnTo>
                  <a:pt x="2497455" y="288925"/>
                </a:lnTo>
                <a:lnTo>
                  <a:pt x="2497773" y="288608"/>
                </a:lnTo>
                <a:lnTo>
                  <a:pt x="2491740" y="285433"/>
                </a:lnTo>
                <a:lnTo>
                  <a:pt x="2489200" y="283210"/>
                </a:lnTo>
                <a:lnTo>
                  <a:pt x="2486343" y="280988"/>
                </a:lnTo>
                <a:lnTo>
                  <a:pt x="2483803" y="278130"/>
                </a:lnTo>
                <a:lnTo>
                  <a:pt x="2481898" y="274320"/>
                </a:lnTo>
                <a:lnTo>
                  <a:pt x="2480310" y="269558"/>
                </a:lnTo>
                <a:lnTo>
                  <a:pt x="2479358" y="263525"/>
                </a:lnTo>
                <a:lnTo>
                  <a:pt x="2482850" y="264795"/>
                </a:lnTo>
                <a:lnTo>
                  <a:pt x="2485708" y="265430"/>
                </a:lnTo>
                <a:lnTo>
                  <a:pt x="2488883" y="266383"/>
                </a:lnTo>
                <a:lnTo>
                  <a:pt x="2491423" y="266383"/>
                </a:lnTo>
                <a:lnTo>
                  <a:pt x="2493645" y="266383"/>
                </a:lnTo>
                <a:lnTo>
                  <a:pt x="2495868" y="266065"/>
                </a:lnTo>
                <a:lnTo>
                  <a:pt x="2497773" y="265113"/>
                </a:lnTo>
                <a:lnTo>
                  <a:pt x="2499678" y="264478"/>
                </a:lnTo>
                <a:lnTo>
                  <a:pt x="2501584" y="263208"/>
                </a:lnTo>
                <a:lnTo>
                  <a:pt x="2503170" y="262255"/>
                </a:lnTo>
                <a:lnTo>
                  <a:pt x="2505710" y="259080"/>
                </a:lnTo>
                <a:lnTo>
                  <a:pt x="2507933" y="255588"/>
                </a:lnTo>
                <a:lnTo>
                  <a:pt x="2510155" y="252413"/>
                </a:lnTo>
                <a:lnTo>
                  <a:pt x="2514283" y="245110"/>
                </a:lnTo>
                <a:lnTo>
                  <a:pt x="2516188" y="242253"/>
                </a:lnTo>
                <a:lnTo>
                  <a:pt x="2519045" y="239395"/>
                </a:lnTo>
                <a:lnTo>
                  <a:pt x="2519998" y="238760"/>
                </a:lnTo>
                <a:lnTo>
                  <a:pt x="2521585" y="238125"/>
                </a:lnTo>
                <a:lnTo>
                  <a:pt x="2523173" y="237173"/>
                </a:lnTo>
                <a:lnTo>
                  <a:pt x="2524443" y="236855"/>
                </a:lnTo>
                <a:lnTo>
                  <a:pt x="2526348" y="236855"/>
                </a:lnTo>
                <a:lnTo>
                  <a:pt x="2528253" y="237173"/>
                </a:lnTo>
                <a:lnTo>
                  <a:pt x="2530475" y="237490"/>
                </a:lnTo>
                <a:lnTo>
                  <a:pt x="2533015" y="238760"/>
                </a:lnTo>
                <a:lnTo>
                  <a:pt x="2532063" y="238760"/>
                </a:lnTo>
                <a:lnTo>
                  <a:pt x="2531745" y="240030"/>
                </a:lnTo>
                <a:lnTo>
                  <a:pt x="2531428" y="243523"/>
                </a:lnTo>
                <a:lnTo>
                  <a:pt x="2531428" y="248920"/>
                </a:lnTo>
                <a:lnTo>
                  <a:pt x="2531745" y="255588"/>
                </a:lnTo>
                <a:lnTo>
                  <a:pt x="2533015" y="262255"/>
                </a:lnTo>
                <a:lnTo>
                  <a:pt x="2533968" y="265430"/>
                </a:lnTo>
                <a:lnTo>
                  <a:pt x="2535238" y="268288"/>
                </a:lnTo>
                <a:lnTo>
                  <a:pt x="2536190" y="270828"/>
                </a:lnTo>
                <a:lnTo>
                  <a:pt x="2537778" y="272733"/>
                </a:lnTo>
                <a:lnTo>
                  <a:pt x="2539365" y="274320"/>
                </a:lnTo>
                <a:lnTo>
                  <a:pt x="2541589" y="274955"/>
                </a:lnTo>
                <a:lnTo>
                  <a:pt x="2543175" y="274955"/>
                </a:lnTo>
                <a:lnTo>
                  <a:pt x="2545080" y="274320"/>
                </a:lnTo>
                <a:lnTo>
                  <a:pt x="2546350" y="272733"/>
                </a:lnTo>
                <a:lnTo>
                  <a:pt x="2548255" y="270828"/>
                </a:lnTo>
                <a:lnTo>
                  <a:pt x="2549525" y="268288"/>
                </a:lnTo>
                <a:lnTo>
                  <a:pt x="2550478" y="265430"/>
                </a:lnTo>
                <a:lnTo>
                  <a:pt x="2551749" y="262890"/>
                </a:lnTo>
                <a:lnTo>
                  <a:pt x="2552383" y="260033"/>
                </a:lnTo>
                <a:lnTo>
                  <a:pt x="2553018" y="257175"/>
                </a:lnTo>
                <a:lnTo>
                  <a:pt x="2553335" y="254635"/>
                </a:lnTo>
                <a:lnTo>
                  <a:pt x="2553018" y="252413"/>
                </a:lnTo>
                <a:lnTo>
                  <a:pt x="2552065" y="250190"/>
                </a:lnTo>
                <a:lnTo>
                  <a:pt x="2551430" y="248920"/>
                </a:lnTo>
                <a:lnTo>
                  <a:pt x="2549843" y="247968"/>
                </a:lnTo>
                <a:lnTo>
                  <a:pt x="2547620" y="247968"/>
                </a:lnTo>
                <a:lnTo>
                  <a:pt x="2545080" y="248603"/>
                </a:lnTo>
                <a:lnTo>
                  <a:pt x="2544129" y="246063"/>
                </a:lnTo>
                <a:lnTo>
                  <a:pt x="2543810" y="243205"/>
                </a:lnTo>
                <a:lnTo>
                  <a:pt x="2543810" y="240983"/>
                </a:lnTo>
                <a:lnTo>
                  <a:pt x="2543810" y="239078"/>
                </a:lnTo>
                <a:lnTo>
                  <a:pt x="2544445" y="237490"/>
                </a:lnTo>
                <a:lnTo>
                  <a:pt x="2545398" y="236220"/>
                </a:lnTo>
                <a:lnTo>
                  <a:pt x="2546985" y="234950"/>
                </a:lnTo>
                <a:lnTo>
                  <a:pt x="2548255" y="233998"/>
                </a:lnTo>
                <a:lnTo>
                  <a:pt x="2549843" y="233045"/>
                </a:lnTo>
                <a:lnTo>
                  <a:pt x="2551749" y="232728"/>
                </a:lnTo>
                <a:lnTo>
                  <a:pt x="2556193" y="232093"/>
                </a:lnTo>
                <a:lnTo>
                  <a:pt x="2560638" y="231458"/>
                </a:lnTo>
                <a:lnTo>
                  <a:pt x="2566035" y="231140"/>
                </a:lnTo>
                <a:lnTo>
                  <a:pt x="2571115" y="230823"/>
                </a:lnTo>
                <a:lnTo>
                  <a:pt x="2575560" y="230505"/>
                </a:lnTo>
                <a:lnTo>
                  <a:pt x="2580006" y="229553"/>
                </a:lnTo>
                <a:lnTo>
                  <a:pt x="2581910" y="229235"/>
                </a:lnTo>
                <a:lnTo>
                  <a:pt x="2583498" y="228600"/>
                </a:lnTo>
                <a:lnTo>
                  <a:pt x="2584768" y="227330"/>
                </a:lnTo>
                <a:lnTo>
                  <a:pt x="2586355" y="226378"/>
                </a:lnTo>
                <a:lnTo>
                  <a:pt x="2587308" y="224790"/>
                </a:lnTo>
                <a:lnTo>
                  <a:pt x="2587943" y="223203"/>
                </a:lnTo>
                <a:lnTo>
                  <a:pt x="2588260" y="221298"/>
                </a:lnTo>
                <a:lnTo>
                  <a:pt x="2588260" y="219075"/>
                </a:lnTo>
                <a:lnTo>
                  <a:pt x="2587625" y="216535"/>
                </a:lnTo>
                <a:lnTo>
                  <a:pt x="2586674" y="213995"/>
                </a:lnTo>
                <a:lnTo>
                  <a:pt x="2584768" y="211138"/>
                </a:lnTo>
                <a:lnTo>
                  <a:pt x="2582545" y="208915"/>
                </a:lnTo>
                <a:lnTo>
                  <a:pt x="2580323" y="207328"/>
                </a:lnTo>
                <a:lnTo>
                  <a:pt x="2577783" y="206375"/>
                </a:lnTo>
                <a:lnTo>
                  <a:pt x="2574608" y="205423"/>
                </a:lnTo>
                <a:lnTo>
                  <a:pt x="2571750" y="205105"/>
                </a:lnTo>
                <a:lnTo>
                  <a:pt x="2568575" y="205105"/>
                </a:lnTo>
                <a:lnTo>
                  <a:pt x="2565400" y="205105"/>
                </a:lnTo>
                <a:lnTo>
                  <a:pt x="2558415" y="206375"/>
                </a:lnTo>
                <a:lnTo>
                  <a:pt x="2551430" y="207963"/>
                </a:lnTo>
                <a:lnTo>
                  <a:pt x="2537143" y="211455"/>
                </a:lnTo>
                <a:lnTo>
                  <a:pt x="2529841" y="212725"/>
                </a:lnTo>
                <a:lnTo>
                  <a:pt x="2526348" y="213043"/>
                </a:lnTo>
                <a:lnTo>
                  <a:pt x="2523490" y="213360"/>
                </a:lnTo>
                <a:lnTo>
                  <a:pt x="2519998" y="213360"/>
                </a:lnTo>
                <a:lnTo>
                  <a:pt x="2517141" y="213043"/>
                </a:lnTo>
                <a:lnTo>
                  <a:pt x="2514283" y="212408"/>
                </a:lnTo>
                <a:lnTo>
                  <a:pt x="2511744" y="211138"/>
                </a:lnTo>
                <a:lnTo>
                  <a:pt x="2509204" y="209868"/>
                </a:lnTo>
                <a:lnTo>
                  <a:pt x="2506980" y="207328"/>
                </a:lnTo>
                <a:lnTo>
                  <a:pt x="2505075" y="204788"/>
                </a:lnTo>
                <a:lnTo>
                  <a:pt x="2503488" y="201930"/>
                </a:lnTo>
                <a:lnTo>
                  <a:pt x="2501900" y="198120"/>
                </a:lnTo>
                <a:lnTo>
                  <a:pt x="2500948" y="193358"/>
                </a:lnTo>
                <a:lnTo>
                  <a:pt x="2499995" y="188595"/>
                </a:lnTo>
                <a:lnTo>
                  <a:pt x="2499360" y="182563"/>
                </a:lnTo>
                <a:lnTo>
                  <a:pt x="2497455" y="184150"/>
                </a:lnTo>
                <a:lnTo>
                  <a:pt x="2495868" y="186055"/>
                </a:lnTo>
                <a:lnTo>
                  <a:pt x="2494915" y="188278"/>
                </a:lnTo>
                <a:lnTo>
                  <a:pt x="2494280" y="190818"/>
                </a:lnTo>
                <a:lnTo>
                  <a:pt x="2493964" y="193358"/>
                </a:lnTo>
                <a:lnTo>
                  <a:pt x="2493964" y="196533"/>
                </a:lnTo>
                <a:lnTo>
                  <a:pt x="2494915" y="203200"/>
                </a:lnTo>
                <a:lnTo>
                  <a:pt x="2496185" y="210820"/>
                </a:lnTo>
                <a:lnTo>
                  <a:pt x="2498090" y="218440"/>
                </a:lnTo>
                <a:lnTo>
                  <a:pt x="2499995" y="226060"/>
                </a:lnTo>
                <a:lnTo>
                  <a:pt x="2501584" y="233045"/>
                </a:lnTo>
                <a:lnTo>
                  <a:pt x="2453959" y="244158"/>
                </a:lnTo>
                <a:lnTo>
                  <a:pt x="2452053" y="234315"/>
                </a:lnTo>
                <a:lnTo>
                  <a:pt x="2451100" y="225108"/>
                </a:lnTo>
                <a:lnTo>
                  <a:pt x="2450148" y="216535"/>
                </a:lnTo>
                <a:lnTo>
                  <a:pt x="2450148" y="208280"/>
                </a:lnTo>
                <a:lnTo>
                  <a:pt x="2450783" y="200660"/>
                </a:lnTo>
                <a:lnTo>
                  <a:pt x="2451419" y="193358"/>
                </a:lnTo>
                <a:lnTo>
                  <a:pt x="2453005" y="186690"/>
                </a:lnTo>
                <a:lnTo>
                  <a:pt x="2454910" y="180340"/>
                </a:lnTo>
                <a:lnTo>
                  <a:pt x="2457133" y="174625"/>
                </a:lnTo>
                <a:lnTo>
                  <a:pt x="2459673" y="169228"/>
                </a:lnTo>
                <a:lnTo>
                  <a:pt x="2462848" y="164465"/>
                </a:lnTo>
                <a:lnTo>
                  <a:pt x="2466023" y="160020"/>
                </a:lnTo>
                <a:lnTo>
                  <a:pt x="2470150" y="155893"/>
                </a:lnTo>
                <a:lnTo>
                  <a:pt x="2474278" y="152083"/>
                </a:lnTo>
                <a:lnTo>
                  <a:pt x="2479040" y="148908"/>
                </a:lnTo>
                <a:lnTo>
                  <a:pt x="2483803" y="146050"/>
                </a:lnTo>
                <a:lnTo>
                  <a:pt x="2488883" y="143828"/>
                </a:lnTo>
                <a:lnTo>
                  <a:pt x="2493964" y="141923"/>
                </a:lnTo>
                <a:lnTo>
                  <a:pt x="2499678" y="140018"/>
                </a:lnTo>
                <a:lnTo>
                  <a:pt x="2505393" y="138748"/>
                </a:lnTo>
                <a:lnTo>
                  <a:pt x="2511425" y="138113"/>
                </a:lnTo>
                <a:lnTo>
                  <a:pt x="2517458" y="137160"/>
                </a:lnTo>
                <a:lnTo>
                  <a:pt x="2523808" y="137160"/>
                </a:lnTo>
                <a:lnTo>
                  <a:pt x="2530158" y="137160"/>
                </a:lnTo>
                <a:lnTo>
                  <a:pt x="2536509" y="138113"/>
                </a:lnTo>
                <a:lnTo>
                  <a:pt x="2543493" y="138748"/>
                </a:lnTo>
                <a:lnTo>
                  <a:pt x="2549843" y="140018"/>
                </a:lnTo>
                <a:lnTo>
                  <a:pt x="2556510" y="141288"/>
                </a:lnTo>
                <a:lnTo>
                  <a:pt x="2563178" y="143193"/>
                </a:lnTo>
                <a:lnTo>
                  <a:pt x="2569846" y="145733"/>
                </a:lnTo>
                <a:lnTo>
                  <a:pt x="2576513" y="148273"/>
                </a:lnTo>
                <a:lnTo>
                  <a:pt x="2583180" y="150813"/>
                </a:lnTo>
                <a:lnTo>
                  <a:pt x="2585403" y="149225"/>
                </a:lnTo>
                <a:lnTo>
                  <a:pt x="2586355" y="147955"/>
                </a:lnTo>
                <a:lnTo>
                  <a:pt x="2587308" y="146050"/>
                </a:lnTo>
                <a:lnTo>
                  <a:pt x="2587625" y="144463"/>
                </a:lnTo>
                <a:lnTo>
                  <a:pt x="2587625" y="142558"/>
                </a:lnTo>
                <a:lnTo>
                  <a:pt x="2586674" y="140653"/>
                </a:lnTo>
                <a:lnTo>
                  <a:pt x="2586038" y="138748"/>
                </a:lnTo>
                <a:lnTo>
                  <a:pt x="2584450" y="137160"/>
                </a:lnTo>
                <a:lnTo>
                  <a:pt x="2583180" y="135255"/>
                </a:lnTo>
                <a:lnTo>
                  <a:pt x="2581275" y="133985"/>
                </a:lnTo>
                <a:lnTo>
                  <a:pt x="2577148" y="131128"/>
                </a:lnTo>
                <a:lnTo>
                  <a:pt x="2574608" y="130175"/>
                </a:lnTo>
                <a:lnTo>
                  <a:pt x="2572386" y="129223"/>
                </a:lnTo>
                <a:lnTo>
                  <a:pt x="2570163" y="128905"/>
                </a:lnTo>
                <a:lnTo>
                  <a:pt x="2568258" y="128588"/>
                </a:lnTo>
                <a:lnTo>
                  <a:pt x="2570163" y="124778"/>
                </a:lnTo>
                <a:lnTo>
                  <a:pt x="2572068" y="121603"/>
                </a:lnTo>
                <a:lnTo>
                  <a:pt x="2574290" y="118428"/>
                </a:lnTo>
                <a:lnTo>
                  <a:pt x="2576513" y="116205"/>
                </a:lnTo>
                <a:lnTo>
                  <a:pt x="2579370" y="114300"/>
                </a:lnTo>
                <a:lnTo>
                  <a:pt x="2581910" y="112395"/>
                </a:lnTo>
                <a:lnTo>
                  <a:pt x="2584450" y="111125"/>
                </a:lnTo>
                <a:lnTo>
                  <a:pt x="2587308" y="110490"/>
                </a:lnTo>
                <a:lnTo>
                  <a:pt x="2590165" y="110173"/>
                </a:lnTo>
                <a:lnTo>
                  <a:pt x="2593340" y="110173"/>
                </a:lnTo>
                <a:lnTo>
                  <a:pt x="2596198" y="110173"/>
                </a:lnTo>
                <a:lnTo>
                  <a:pt x="2599374" y="110808"/>
                </a:lnTo>
                <a:lnTo>
                  <a:pt x="2605723" y="112395"/>
                </a:lnTo>
                <a:lnTo>
                  <a:pt x="2612073" y="114618"/>
                </a:lnTo>
                <a:lnTo>
                  <a:pt x="2618740" y="117793"/>
                </a:lnTo>
                <a:lnTo>
                  <a:pt x="2625408" y="120650"/>
                </a:lnTo>
                <a:lnTo>
                  <a:pt x="2638108" y="127635"/>
                </a:lnTo>
                <a:lnTo>
                  <a:pt x="2644140" y="130493"/>
                </a:lnTo>
                <a:lnTo>
                  <a:pt x="2649856" y="133033"/>
                </a:lnTo>
                <a:lnTo>
                  <a:pt x="2654936" y="134938"/>
                </a:lnTo>
                <a:lnTo>
                  <a:pt x="2657793" y="135890"/>
                </a:lnTo>
                <a:lnTo>
                  <a:pt x="2660016" y="136208"/>
                </a:lnTo>
                <a:lnTo>
                  <a:pt x="2661920" y="135890"/>
                </a:lnTo>
                <a:lnTo>
                  <a:pt x="2663508" y="134938"/>
                </a:lnTo>
                <a:lnTo>
                  <a:pt x="2664460" y="133985"/>
                </a:lnTo>
                <a:lnTo>
                  <a:pt x="2665096" y="132715"/>
                </a:lnTo>
                <a:lnTo>
                  <a:pt x="2665730" y="131763"/>
                </a:lnTo>
                <a:lnTo>
                  <a:pt x="2665730" y="130493"/>
                </a:lnTo>
                <a:lnTo>
                  <a:pt x="2665096" y="128905"/>
                </a:lnTo>
                <a:lnTo>
                  <a:pt x="2664460" y="127953"/>
                </a:lnTo>
                <a:lnTo>
                  <a:pt x="2662873" y="125730"/>
                </a:lnTo>
                <a:lnTo>
                  <a:pt x="2660968" y="124143"/>
                </a:lnTo>
                <a:lnTo>
                  <a:pt x="2660333" y="123825"/>
                </a:lnTo>
                <a:lnTo>
                  <a:pt x="2659063" y="123190"/>
                </a:lnTo>
                <a:lnTo>
                  <a:pt x="2658428" y="123190"/>
                </a:lnTo>
                <a:lnTo>
                  <a:pt x="2661920" y="120333"/>
                </a:lnTo>
                <a:lnTo>
                  <a:pt x="2666683" y="117158"/>
                </a:lnTo>
                <a:lnTo>
                  <a:pt x="2672715" y="114300"/>
                </a:lnTo>
                <a:lnTo>
                  <a:pt x="2679065" y="111760"/>
                </a:lnTo>
                <a:lnTo>
                  <a:pt x="2686368" y="109538"/>
                </a:lnTo>
                <a:lnTo>
                  <a:pt x="2693988" y="107633"/>
                </a:lnTo>
                <a:lnTo>
                  <a:pt x="2701925" y="106045"/>
                </a:lnTo>
                <a:lnTo>
                  <a:pt x="2709863" y="105093"/>
                </a:lnTo>
                <a:lnTo>
                  <a:pt x="2718118" y="104458"/>
                </a:lnTo>
                <a:lnTo>
                  <a:pt x="2726055" y="104458"/>
                </a:lnTo>
                <a:lnTo>
                  <a:pt x="2733993" y="105093"/>
                </a:lnTo>
                <a:lnTo>
                  <a:pt x="2740978" y="106363"/>
                </a:lnTo>
                <a:lnTo>
                  <a:pt x="2748280" y="107950"/>
                </a:lnTo>
                <a:lnTo>
                  <a:pt x="2754948" y="110490"/>
                </a:lnTo>
                <a:lnTo>
                  <a:pt x="2758123" y="112078"/>
                </a:lnTo>
                <a:lnTo>
                  <a:pt x="2760663" y="113665"/>
                </a:lnTo>
                <a:lnTo>
                  <a:pt x="2763203" y="115570"/>
                </a:lnTo>
                <a:lnTo>
                  <a:pt x="2766060" y="117158"/>
                </a:lnTo>
                <a:lnTo>
                  <a:pt x="2767014" y="115570"/>
                </a:lnTo>
                <a:lnTo>
                  <a:pt x="2768283" y="113665"/>
                </a:lnTo>
                <a:lnTo>
                  <a:pt x="2771140" y="110490"/>
                </a:lnTo>
                <a:lnTo>
                  <a:pt x="2774950" y="107950"/>
                </a:lnTo>
                <a:lnTo>
                  <a:pt x="2778760" y="105728"/>
                </a:lnTo>
                <a:lnTo>
                  <a:pt x="2787015" y="101918"/>
                </a:lnTo>
                <a:lnTo>
                  <a:pt x="2791143" y="100013"/>
                </a:lnTo>
                <a:lnTo>
                  <a:pt x="2795271" y="97790"/>
                </a:lnTo>
                <a:lnTo>
                  <a:pt x="2799080" y="95568"/>
                </a:lnTo>
                <a:lnTo>
                  <a:pt x="2802573" y="92710"/>
                </a:lnTo>
                <a:lnTo>
                  <a:pt x="2805113" y="89535"/>
                </a:lnTo>
                <a:lnTo>
                  <a:pt x="2806383" y="87630"/>
                </a:lnTo>
                <a:lnTo>
                  <a:pt x="2807019" y="85725"/>
                </a:lnTo>
                <a:lnTo>
                  <a:pt x="2807653" y="83503"/>
                </a:lnTo>
                <a:lnTo>
                  <a:pt x="2808605" y="80645"/>
                </a:lnTo>
                <a:lnTo>
                  <a:pt x="2808605" y="78105"/>
                </a:lnTo>
                <a:lnTo>
                  <a:pt x="2808923" y="75565"/>
                </a:lnTo>
                <a:lnTo>
                  <a:pt x="2808605" y="72073"/>
                </a:lnTo>
                <a:lnTo>
                  <a:pt x="2807653" y="68580"/>
                </a:lnTo>
                <a:lnTo>
                  <a:pt x="2807019" y="64770"/>
                </a:lnTo>
                <a:lnTo>
                  <a:pt x="2806065" y="60960"/>
                </a:lnTo>
                <a:lnTo>
                  <a:pt x="2810193" y="63818"/>
                </a:lnTo>
                <a:lnTo>
                  <a:pt x="2814320" y="66040"/>
                </a:lnTo>
                <a:lnTo>
                  <a:pt x="2818448" y="68263"/>
                </a:lnTo>
                <a:lnTo>
                  <a:pt x="2822258" y="70168"/>
                </a:lnTo>
                <a:lnTo>
                  <a:pt x="2826385" y="71755"/>
                </a:lnTo>
                <a:lnTo>
                  <a:pt x="2830513" y="72708"/>
                </a:lnTo>
                <a:lnTo>
                  <a:pt x="2834640" y="73978"/>
                </a:lnTo>
                <a:lnTo>
                  <a:pt x="2838450" y="74613"/>
                </a:lnTo>
                <a:lnTo>
                  <a:pt x="2846705" y="75883"/>
                </a:lnTo>
                <a:lnTo>
                  <a:pt x="2854644" y="75883"/>
                </a:lnTo>
                <a:lnTo>
                  <a:pt x="2862898" y="74930"/>
                </a:lnTo>
                <a:lnTo>
                  <a:pt x="2871153" y="73978"/>
                </a:lnTo>
                <a:lnTo>
                  <a:pt x="2879408" y="72390"/>
                </a:lnTo>
                <a:lnTo>
                  <a:pt x="2887980" y="70485"/>
                </a:lnTo>
                <a:lnTo>
                  <a:pt x="2905443" y="65723"/>
                </a:lnTo>
                <a:lnTo>
                  <a:pt x="2923858" y="60325"/>
                </a:lnTo>
                <a:lnTo>
                  <a:pt x="2933383" y="57785"/>
                </a:lnTo>
                <a:lnTo>
                  <a:pt x="2943225" y="55563"/>
                </a:lnTo>
                <a:lnTo>
                  <a:pt x="2947670" y="58103"/>
                </a:lnTo>
                <a:lnTo>
                  <a:pt x="2951798" y="61595"/>
                </a:lnTo>
                <a:lnTo>
                  <a:pt x="2955608" y="65723"/>
                </a:lnTo>
                <a:lnTo>
                  <a:pt x="2959100" y="69850"/>
                </a:lnTo>
                <a:lnTo>
                  <a:pt x="2962593" y="74613"/>
                </a:lnTo>
                <a:lnTo>
                  <a:pt x="2965451" y="79693"/>
                </a:lnTo>
                <a:lnTo>
                  <a:pt x="2971800" y="88900"/>
                </a:lnTo>
                <a:lnTo>
                  <a:pt x="2975293" y="93980"/>
                </a:lnTo>
                <a:lnTo>
                  <a:pt x="2978785" y="98108"/>
                </a:lnTo>
                <a:lnTo>
                  <a:pt x="2982279" y="102235"/>
                </a:lnTo>
                <a:lnTo>
                  <a:pt x="2986723" y="105093"/>
                </a:lnTo>
                <a:lnTo>
                  <a:pt x="2991168" y="108268"/>
                </a:lnTo>
                <a:lnTo>
                  <a:pt x="2993390" y="108903"/>
                </a:lnTo>
                <a:lnTo>
                  <a:pt x="2995930" y="110173"/>
                </a:lnTo>
                <a:lnTo>
                  <a:pt x="2998788" y="110490"/>
                </a:lnTo>
                <a:lnTo>
                  <a:pt x="3001645" y="110808"/>
                </a:lnTo>
                <a:lnTo>
                  <a:pt x="3004820" y="110808"/>
                </a:lnTo>
                <a:lnTo>
                  <a:pt x="3007678" y="110808"/>
                </a:lnTo>
                <a:lnTo>
                  <a:pt x="3009583" y="108268"/>
                </a:lnTo>
                <a:lnTo>
                  <a:pt x="3010853" y="106045"/>
                </a:lnTo>
                <a:lnTo>
                  <a:pt x="3011170" y="104140"/>
                </a:lnTo>
                <a:lnTo>
                  <a:pt x="3011488" y="101918"/>
                </a:lnTo>
                <a:lnTo>
                  <a:pt x="3011170" y="100013"/>
                </a:lnTo>
                <a:lnTo>
                  <a:pt x="3010218" y="98425"/>
                </a:lnTo>
                <a:lnTo>
                  <a:pt x="3009583" y="96838"/>
                </a:lnTo>
                <a:lnTo>
                  <a:pt x="3007996" y="94933"/>
                </a:lnTo>
                <a:lnTo>
                  <a:pt x="3004820" y="92393"/>
                </a:lnTo>
                <a:lnTo>
                  <a:pt x="3000376" y="89535"/>
                </a:lnTo>
                <a:lnTo>
                  <a:pt x="2991168" y="83820"/>
                </a:lnTo>
                <a:lnTo>
                  <a:pt x="2986088" y="80328"/>
                </a:lnTo>
                <a:lnTo>
                  <a:pt x="2981960" y="76518"/>
                </a:lnTo>
                <a:lnTo>
                  <a:pt x="2979739" y="74613"/>
                </a:lnTo>
                <a:lnTo>
                  <a:pt x="2978150" y="72390"/>
                </a:lnTo>
                <a:lnTo>
                  <a:pt x="2976880" y="70168"/>
                </a:lnTo>
                <a:lnTo>
                  <a:pt x="2975610" y="67628"/>
                </a:lnTo>
                <a:lnTo>
                  <a:pt x="2974659" y="64770"/>
                </a:lnTo>
                <a:lnTo>
                  <a:pt x="2974023" y="61913"/>
                </a:lnTo>
                <a:lnTo>
                  <a:pt x="2973705" y="58420"/>
                </a:lnTo>
                <a:lnTo>
                  <a:pt x="2974023" y="54928"/>
                </a:lnTo>
                <a:lnTo>
                  <a:pt x="2974975" y="51435"/>
                </a:lnTo>
                <a:lnTo>
                  <a:pt x="2975928" y="47625"/>
                </a:lnTo>
                <a:lnTo>
                  <a:pt x="2977833" y="42863"/>
                </a:lnTo>
                <a:lnTo>
                  <a:pt x="2980055" y="38418"/>
                </a:lnTo>
                <a:lnTo>
                  <a:pt x="2983548" y="37465"/>
                </a:lnTo>
                <a:lnTo>
                  <a:pt x="2987040" y="36513"/>
                </a:lnTo>
                <a:lnTo>
                  <a:pt x="2989899" y="36195"/>
                </a:lnTo>
                <a:lnTo>
                  <a:pt x="2993073" y="36195"/>
                </a:lnTo>
                <a:lnTo>
                  <a:pt x="2995613" y="36195"/>
                </a:lnTo>
                <a:lnTo>
                  <a:pt x="2998153" y="36830"/>
                </a:lnTo>
                <a:lnTo>
                  <a:pt x="3000376" y="37783"/>
                </a:lnTo>
                <a:lnTo>
                  <a:pt x="3002916" y="38735"/>
                </a:lnTo>
                <a:lnTo>
                  <a:pt x="3004820" y="40323"/>
                </a:lnTo>
                <a:lnTo>
                  <a:pt x="3006090" y="42228"/>
                </a:lnTo>
                <a:lnTo>
                  <a:pt x="3007678" y="44133"/>
                </a:lnTo>
                <a:lnTo>
                  <a:pt x="3009265" y="46673"/>
                </a:lnTo>
                <a:lnTo>
                  <a:pt x="3010218" y="49848"/>
                </a:lnTo>
                <a:lnTo>
                  <a:pt x="3011170" y="52705"/>
                </a:lnTo>
                <a:lnTo>
                  <a:pt x="3011488" y="56515"/>
                </a:lnTo>
                <a:lnTo>
                  <a:pt x="3011805" y="60643"/>
                </a:lnTo>
                <a:lnTo>
                  <a:pt x="3024188" y="58420"/>
                </a:lnTo>
                <a:lnTo>
                  <a:pt x="3037205" y="56833"/>
                </a:lnTo>
                <a:lnTo>
                  <a:pt x="3050223" y="55880"/>
                </a:lnTo>
                <a:lnTo>
                  <a:pt x="3063558" y="54928"/>
                </a:lnTo>
                <a:lnTo>
                  <a:pt x="3091180" y="53975"/>
                </a:lnTo>
                <a:lnTo>
                  <a:pt x="3118168" y="52388"/>
                </a:lnTo>
                <a:lnTo>
                  <a:pt x="3131820" y="51753"/>
                </a:lnTo>
                <a:lnTo>
                  <a:pt x="3144838" y="50483"/>
                </a:lnTo>
                <a:lnTo>
                  <a:pt x="3157539" y="48895"/>
                </a:lnTo>
                <a:lnTo>
                  <a:pt x="3169920" y="46990"/>
                </a:lnTo>
                <a:lnTo>
                  <a:pt x="3181033" y="44450"/>
                </a:lnTo>
                <a:lnTo>
                  <a:pt x="3186748" y="42863"/>
                </a:lnTo>
                <a:lnTo>
                  <a:pt x="3192145" y="40958"/>
                </a:lnTo>
                <a:lnTo>
                  <a:pt x="3197544" y="39370"/>
                </a:lnTo>
                <a:lnTo>
                  <a:pt x="3202305" y="37465"/>
                </a:lnTo>
                <a:lnTo>
                  <a:pt x="3207068" y="34925"/>
                </a:lnTo>
                <a:lnTo>
                  <a:pt x="3211830" y="32385"/>
                </a:lnTo>
                <a:lnTo>
                  <a:pt x="3215640" y="32068"/>
                </a:lnTo>
                <a:lnTo>
                  <a:pt x="3218815" y="32068"/>
                </a:lnTo>
                <a:lnTo>
                  <a:pt x="3222308" y="32068"/>
                </a:lnTo>
                <a:lnTo>
                  <a:pt x="3225165" y="32703"/>
                </a:lnTo>
                <a:lnTo>
                  <a:pt x="3228023" y="33973"/>
                </a:lnTo>
                <a:lnTo>
                  <a:pt x="3230563" y="34925"/>
                </a:lnTo>
                <a:lnTo>
                  <a:pt x="3232785" y="36830"/>
                </a:lnTo>
                <a:lnTo>
                  <a:pt x="3234690" y="38735"/>
                </a:lnTo>
                <a:lnTo>
                  <a:pt x="3236595" y="41593"/>
                </a:lnTo>
                <a:lnTo>
                  <a:pt x="3238183" y="44133"/>
                </a:lnTo>
                <a:lnTo>
                  <a:pt x="3239770" y="46990"/>
                </a:lnTo>
                <a:lnTo>
                  <a:pt x="3240723" y="50800"/>
                </a:lnTo>
                <a:lnTo>
                  <a:pt x="3241675" y="54610"/>
                </a:lnTo>
                <a:lnTo>
                  <a:pt x="3241993" y="58738"/>
                </a:lnTo>
                <a:lnTo>
                  <a:pt x="3242310" y="63500"/>
                </a:lnTo>
                <a:lnTo>
                  <a:pt x="3242629" y="68263"/>
                </a:lnTo>
                <a:lnTo>
                  <a:pt x="3243898" y="64135"/>
                </a:lnTo>
                <a:lnTo>
                  <a:pt x="3244850" y="60325"/>
                </a:lnTo>
                <a:lnTo>
                  <a:pt x="3246755" y="56515"/>
                </a:lnTo>
                <a:lnTo>
                  <a:pt x="3248660" y="53340"/>
                </a:lnTo>
                <a:lnTo>
                  <a:pt x="3250565" y="50165"/>
                </a:lnTo>
                <a:lnTo>
                  <a:pt x="3252789" y="46990"/>
                </a:lnTo>
                <a:lnTo>
                  <a:pt x="3255329" y="44133"/>
                </a:lnTo>
                <a:lnTo>
                  <a:pt x="3258185" y="41910"/>
                </a:lnTo>
                <a:lnTo>
                  <a:pt x="3260726" y="39688"/>
                </a:lnTo>
                <a:lnTo>
                  <a:pt x="3263900" y="37465"/>
                </a:lnTo>
                <a:lnTo>
                  <a:pt x="3267075" y="35560"/>
                </a:lnTo>
                <a:lnTo>
                  <a:pt x="3270250" y="33973"/>
                </a:lnTo>
                <a:lnTo>
                  <a:pt x="3274060" y="32385"/>
                </a:lnTo>
                <a:lnTo>
                  <a:pt x="3277235" y="31433"/>
                </a:lnTo>
                <a:lnTo>
                  <a:pt x="3284855" y="29528"/>
                </a:lnTo>
                <a:lnTo>
                  <a:pt x="3293110" y="28258"/>
                </a:lnTo>
                <a:lnTo>
                  <a:pt x="3301365" y="27623"/>
                </a:lnTo>
                <a:lnTo>
                  <a:pt x="3310255" y="27940"/>
                </a:lnTo>
                <a:lnTo>
                  <a:pt x="3318828" y="28893"/>
                </a:lnTo>
                <a:lnTo>
                  <a:pt x="3328035" y="30480"/>
                </a:lnTo>
                <a:lnTo>
                  <a:pt x="3336925" y="32385"/>
                </a:lnTo>
                <a:lnTo>
                  <a:pt x="3346133" y="35560"/>
                </a:lnTo>
                <a:lnTo>
                  <a:pt x="3355023" y="38735"/>
                </a:lnTo>
                <a:lnTo>
                  <a:pt x="3355658" y="35878"/>
                </a:lnTo>
                <a:lnTo>
                  <a:pt x="3356928" y="32703"/>
                </a:lnTo>
                <a:lnTo>
                  <a:pt x="3358198" y="30480"/>
                </a:lnTo>
                <a:lnTo>
                  <a:pt x="3359468" y="27940"/>
                </a:lnTo>
                <a:lnTo>
                  <a:pt x="3361056" y="26035"/>
                </a:lnTo>
                <a:lnTo>
                  <a:pt x="3362960" y="23813"/>
                </a:lnTo>
                <a:lnTo>
                  <a:pt x="3367088" y="20320"/>
                </a:lnTo>
                <a:lnTo>
                  <a:pt x="3371215" y="17780"/>
                </a:lnTo>
                <a:lnTo>
                  <a:pt x="3376295" y="15558"/>
                </a:lnTo>
                <a:lnTo>
                  <a:pt x="3381058" y="13653"/>
                </a:lnTo>
                <a:lnTo>
                  <a:pt x="3386773" y="12065"/>
                </a:lnTo>
                <a:lnTo>
                  <a:pt x="3397568" y="9525"/>
                </a:lnTo>
                <a:lnTo>
                  <a:pt x="3408998" y="7303"/>
                </a:lnTo>
                <a:lnTo>
                  <a:pt x="3414713" y="5715"/>
                </a:lnTo>
                <a:lnTo>
                  <a:pt x="3419793" y="4128"/>
                </a:lnTo>
                <a:lnTo>
                  <a:pt x="3424873" y="2223"/>
                </a:ln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F83B47C-A6FD-CD77-FF2B-20E5E67261B8}"/>
              </a:ext>
            </a:extLst>
          </p:cNvPr>
          <p:cNvSpPr txBox="1"/>
          <p:nvPr/>
        </p:nvSpPr>
        <p:spPr>
          <a:xfrm>
            <a:off x="311922" y="4800182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0CEC02-AA49-BF18-F0C2-7E534B54CAC3}"/>
              </a:ext>
            </a:extLst>
          </p:cNvPr>
          <p:cNvSpPr txBox="1"/>
          <p:nvPr/>
        </p:nvSpPr>
        <p:spPr>
          <a:xfrm>
            <a:off x="723166" y="5484305"/>
            <a:ext cx="65936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378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ACFE436-8CD8-C9D2-0768-3664CD19E1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85" y="2124778"/>
            <a:ext cx="204869" cy="20486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263BFBF-536B-1CDA-D06C-8D0976C028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3932" y="2740851"/>
            <a:ext cx="1362752" cy="13627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ED08D5-F4FE-AE8B-3C4C-D1E906F6576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819" y="2948019"/>
            <a:ext cx="723690" cy="7236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85E538-28CF-6121-2DC9-FCDDA04098E3}"/>
              </a:ext>
            </a:extLst>
          </p:cNvPr>
          <p:cNvSpPr txBox="1"/>
          <p:nvPr/>
        </p:nvSpPr>
        <p:spPr>
          <a:xfrm>
            <a:off x="5983112" y="1450087"/>
            <a:ext cx="5526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موضوع</a:t>
            </a:r>
            <a:endParaRPr lang="en-US" sz="60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87C7DC-3AF8-0222-576A-7B629F94D2F0}"/>
              </a:ext>
            </a:extLst>
          </p:cNvPr>
          <p:cNvSpPr txBox="1"/>
          <p:nvPr/>
        </p:nvSpPr>
        <p:spPr>
          <a:xfrm>
            <a:off x="4714644" y="2742470"/>
            <a:ext cx="718537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5025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4F2CE8-BB1C-A343-2387-58E449940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>
                <a:cs typeface="B Yekan" panose="00000400000000000000" pitchFamily="2" charset="-78"/>
              </a:rPr>
              <a:t>30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EFE83A8-D91B-45D6-BC59-FDEED0EAC7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4A6BA7-7387-6212-9945-2CF16CA420A7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3A1FA-6DA0-EFAC-2AD1-A759505BD038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211F3E-BF50-6C61-6564-58305EC7111D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CAC690-E0DB-AA47-C19F-2B8A4AE2A33A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4FFCFB-10EF-40C5-B91B-8942CDEB838E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22AFF6-DF76-E2AD-82CA-5D4A71CF7C86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343E96-8690-290B-2859-291217643A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CD979E-6BD7-6384-86BE-8B647F2D7A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9CE838-495C-2816-EF72-0D63CDAEACB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4819D4-F150-FE1B-D989-ECE2603B13ED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DCE7B9-5499-60A5-3AEB-6EF9CA82B17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BB5F47-EF88-B7F3-2EAD-A9B9EA10E8F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cxnSp>
        <p:nvCxnSpPr>
          <p:cNvPr id="16" name="Google Shape;1538;p53">
            <a:extLst>
              <a:ext uri="{FF2B5EF4-FFF2-40B4-BE49-F238E27FC236}">
                <a16:creationId xmlns:a16="http://schemas.microsoft.com/office/drawing/2014/main" id="{1091C227-0C48-E286-93E7-EE1AE5DBD64D}"/>
              </a:ext>
            </a:extLst>
          </p:cNvPr>
          <p:cNvCxnSpPr>
            <a:cxnSpLocks/>
          </p:cNvCxnSpPr>
          <p:nvPr/>
        </p:nvCxnSpPr>
        <p:spPr>
          <a:xfrm rot="16200000">
            <a:off x="5951482" y="1921984"/>
            <a:ext cx="382903" cy="804807"/>
          </a:xfrm>
          <a:prstGeom prst="bentConnector2">
            <a:avLst/>
          </a:prstGeom>
          <a:noFill/>
          <a:ln w="1905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" name="Google Shape;1541;p53">
            <a:extLst>
              <a:ext uri="{FF2B5EF4-FFF2-40B4-BE49-F238E27FC236}">
                <a16:creationId xmlns:a16="http://schemas.microsoft.com/office/drawing/2014/main" id="{4C0F6254-8F89-9AFD-785B-601E797F0A6E}"/>
              </a:ext>
            </a:extLst>
          </p:cNvPr>
          <p:cNvCxnSpPr>
            <a:cxnSpLocks/>
            <a:endCxn id="24" idx="4"/>
          </p:cNvCxnSpPr>
          <p:nvPr/>
        </p:nvCxnSpPr>
        <p:spPr>
          <a:xfrm rot="16200000">
            <a:off x="3666597" y="3738209"/>
            <a:ext cx="1041981" cy="527"/>
          </a:xfrm>
          <a:prstGeom prst="bentConnector3">
            <a:avLst>
              <a:gd name="adj1" fmla="val 49994"/>
            </a:avLst>
          </a:prstGeom>
          <a:noFill/>
          <a:ln w="1905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8" name="Google Shape;1544;p53">
            <a:extLst>
              <a:ext uri="{FF2B5EF4-FFF2-40B4-BE49-F238E27FC236}">
                <a16:creationId xmlns:a16="http://schemas.microsoft.com/office/drawing/2014/main" id="{03C7DB5E-F2E6-D58F-735F-A2AAD2EDF21B}"/>
              </a:ext>
            </a:extLst>
          </p:cNvPr>
          <p:cNvCxnSpPr>
            <a:cxnSpLocks/>
          </p:cNvCxnSpPr>
          <p:nvPr/>
        </p:nvCxnSpPr>
        <p:spPr>
          <a:xfrm rot="10800000" flipH="1">
            <a:off x="2189748" y="4009903"/>
            <a:ext cx="1191400" cy="391336"/>
          </a:xfrm>
          <a:prstGeom prst="bentConnector2">
            <a:avLst/>
          </a:prstGeom>
          <a:noFill/>
          <a:ln w="1905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9" name="Google Shape;1547;p53">
            <a:extLst>
              <a:ext uri="{FF2B5EF4-FFF2-40B4-BE49-F238E27FC236}">
                <a16:creationId xmlns:a16="http://schemas.microsoft.com/office/drawing/2014/main" id="{A73ABCE4-975A-E884-4263-B37C0C5BA778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54376" y="3613732"/>
            <a:ext cx="391336" cy="1183758"/>
          </a:xfrm>
          <a:prstGeom prst="bentConnector2">
            <a:avLst/>
          </a:prstGeom>
          <a:noFill/>
          <a:ln w="1905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0" name="Google Shape;1550;p53">
            <a:extLst>
              <a:ext uri="{FF2B5EF4-FFF2-40B4-BE49-F238E27FC236}">
                <a16:creationId xmlns:a16="http://schemas.microsoft.com/office/drawing/2014/main" id="{F3EE991E-CB15-2BC7-4A17-B793ED9F4150}"/>
              </a:ext>
            </a:extLst>
          </p:cNvPr>
          <p:cNvCxnSpPr>
            <a:cxnSpLocks/>
          </p:cNvCxnSpPr>
          <p:nvPr/>
        </p:nvCxnSpPr>
        <p:spPr>
          <a:xfrm rot="5400000" flipH="1">
            <a:off x="1998332" y="1921984"/>
            <a:ext cx="382903" cy="804807"/>
          </a:xfrm>
          <a:prstGeom prst="bentConnector2">
            <a:avLst/>
          </a:prstGeom>
          <a:noFill/>
          <a:ln w="19050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21" name="Google Shape;1554;p53">
            <a:extLst>
              <a:ext uri="{FF2B5EF4-FFF2-40B4-BE49-F238E27FC236}">
                <a16:creationId xmlns:a16="http://schemas.microsoft.com/office/drawing/2014/main" id="{24217C0F-7931-8F42-B3F6-02640DD892F8}"/>
              </a:ext>
            </a:extLst>
          </p:cNvPr>
          <p:cNvGrpSpPr/>
          <p:nvPr/>
        </p:nvGrpSpPr>
        <p:grpSpPr>
          <a:xfrm>
            <a:off x="2053435" y="2306399"/>
            <a:ext cx="4269090" cy="1912984"/>
            <a:chOff x="2142013" y="1479566"/>
            <a:chExt cx="4859969" cy="2177757"/>
          </a:xfrm>
        </p:grpSpPr>
        <p:sp>
          <p:nvSpPr>
            <p:cNvPr id="22" name="Google Shape;1551;p53">
              <a:extLst>
                <a:ext uri="{FF2B5EF4-FFF2-40B4-BE49-F238E27FC236}">
                  <a16:creationId xmlns:a16="http://schemas.microsoft.com/office/drawing/2014/main" id="{DB89C1A3-AD61-E57C-3AA5-CBA2C289C1F8}"/>
                </a:ext>
              </a:extLst>
            </p:cNvPr>
            <p:cNvSpPr/>
            <p:nvPr/>
          </p:nvSpPr>
          <p:spPr>
            <a:xfrm>
              <a:off x="2380497" y="1717995"/>
              <a:ext cx="798900" cy="798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546;p53">
              <a:extLst>
                <a:ext uri="{FF2B5EF4-FFF2-40B4-BE49-F238E27FC236}">
                  <a16:creationId xmlns:a16="http://schemas.microsoft.com/office/drawing/2014/main" id="{A98EFC41-DA4F-CCAB-3B87-93E628EEF0E1}"/>
                </a:ext>
              </a:extLst>
            </p:cNvPr>
            <p:cNvSpPr/>
            <p:nvPr/>
          </p:nvSpPr>
          <p:spPr>
            <a:xfrm>
              <a:off x="3278672" y="2619995"/>
              <a:ext cx="798900" cy="798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543;p53">
              <a:extLst>
                <a:ext uri="{FF2B5EF4-FFF2-40B4-BE49-F238E27FC236}">
                  <a16:creationId xmlns:a16="http://schemas.microsoft.com/office/drawing/2014/main" id="{AE601F52-DA82-7CE2-0F44-ECA0FB02F273}"/>
                </a:ext>
              </a:extLst>
            </p:cNvPr>
            <p:cNvSpPr/>
            <p:nvPr/>
          </p:nvSpPr>
          <p:spPr>
            <a:xfrm>
              <a:off x="4172547" y="1717995"/>
              <a:ext cx="798900" cy="798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548;p53">
              <a:extLst>
                <a:ext uri="{FF2B5EF4-FFF2-40B4-BE49-F238E27FC236}">
                  <a16:creationId xmlns:a16="http://schemas.microsoft.com/office/drawing/2014/main" id="{87C14211-90EB-F920-2CAA-683528603B11}"/>
                </a:ext>
              </a:extLst>
            </p:cNvPr>
            <p:cNvSpPr/>
            <p:nvPr/>
          </p:nvSpPr>
          <p:spPr>
            <a:xfrm>
              <a:off x="5073947" y="2619995"/>
              <a:ext cx="798900" cy="798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" name="Google Shape;1555;p53">
              <a:extLst>
                <a:ext uri="{FF2B5EF4-FFF2-40B4-BE49-F238E27FC236}">
                  <a16:creationId xmlns:a16="http://schemas.microsoft.com/office/drawing/2014/main" id="{26FABD2E-2AAE-53C1-3A83-672A51F18AAC}"/>
                </a:ext>
              </a:extLst>
            </p:cNvPr>
            <p:cNvGrpSpPr/>
            <p:nvPr/>
          </p:nvGrpSpPr>
          <p:grpSpPr>
            <a:xfrm>
              <a:off x="2142013" y="1479566"/>
              <a:ext cx="4859969" cy="2177757"/>
              <a:chOff x="2142013" y="1479566"/>
              <a:chExt cx="4859969" cy="2177757"/>
            </a:xfrm>
          </p:grpSpPr>
          <p:sp>
            <p:nvSpPr>
              <p:cNvPr id="28" name="Google Shape;1556;p53">
                <a:extLst>
                  <a:ext uri="{FF2B5EF4-FFF2-40B4-BE49-F238E27FC236}">
                    <a16:creationId xmlns:a16="http://schemas.microsoft.com/office/drawing/2014/main" id="{DDE5EFDF-EAF8-9611-E488-D24C7B957B40}"/>
                  </a:ext>
                </a:extLst>
              </p:cNvPr>
              <p:cNvSpPr/>
              <p:nvPr/>
            </p:nvSpPr>
            <p:spPr>
              <a:xfrm>
                <a:off x="2142013" y="1479566"/>
                <a:ext cx="1275869" cy="1275757"/>
              </a:xfrm>
              <a:custGeom>
                <a:avLst/>
                <a:gdLst/>
                <a:ahLst/>
                <a:cxnLst/>
                <a:rect l="l" t="t" r="r" b="b"/>
                <a:pathLst>
                  <a:path w="22903" h="22901" extrusionOk="0">
                    <a:moveTo>
                      <a:pt x="11452" y="4551"/>
                    </a:moveTo>
                    <a:cubicBezTo>
                      <a:pt x="15263" y="4551"/>
                      <a:pt x="18352" y="7640"/>
                      <a:pt x="18352" y="11451"/>
                    </a:cubicBezTo>
                    <a:cubicBezTo>
                      <a:pt x="18352" y="15262"/>
                      <a:pt x="15263" y="18350"/>
                      <a:pt x="11452" y="18350"/>
                    </a:cubicBezTo>
                    <a:lnTo>
                      <a:pt x="11452" y="18351"/>
                    </a:lnTo>
                    <a:cubicBezTo>
                      <a:pt x="7640" y="18351"/>
                      <a:pt x="4552" y="15262"/>
                      <a:pt x="4552" y="11451"/>
                    </a:cubicBezTo>
                    <a:cubicBezTo>
                      <a:pt x="4552" y="7640"/>
                      <a:pt x="7640" y="4551"/>
                      <a:pt x="11452" y="4551"/>
                    </a:cubicBezTo>
                    <a:close/>
                    <a:moveTo>
                      <a:pt x="9850" y="0"/>
                    </a:moveTo>
                    <a:cubicBezTo>
                      <a:pt x="9464" y="0"/>
                      <a:pt x="9152" y="312"/>
                      <a:pt x="9152" y="698"/>
                    </a:cubicBezTo>
                    <a:lnTo>
                      <a:pt x="9152" y="2564"/>
                    </a:lnTo>
                    <a:cubicBezTo>
                      <a:pt x="8324" y="2777"/>
                      <a:pt x="7530" y="3105"/>
                      <a:pt x="6793" y="3539"/>
                    </a:cubicBezTo>
                    <a:lnTo>
                      <a:pt x="5474" y="2221"/>
                    </a:lnTo>
                    <a:cubicBezTo>
                      <a:pt x="5338" y="2085"/>
                      <a:pt x="5159" y="2017"/>
                      <a:pt x="4981" y="2017"/>
                    </a:cubicBezTo>
                    <a:cubicBezTo>
                      <a:pt x="4802" y="2017"/>
                      <a:pt x="4624" y="2085"/>
                      <a:pt x="4487" y="2221"/>
                    </a:cubicBezTo>
                    <a:lnTo>
                      <a:pt x="2222" y="4487"/>
                    </a:lnTo>
                    <a:cubicBezTo>
                      <a:pt x="1949" y="4759"/>
                      <a:pt x="1949" y="5201"/>
                      <a:pt x="2222" y="5473"/>
                    </a:cubicBezTo>
                    <a:lnTo>
                      <a:pt x="3541" y="6791"/>
                    </a:lnTo>
                    <a:cubicBezTo>
                      <a:pt x="3107" y="7528"/>
                      <a:pt x="2777" y="8322"/>
                      <a:pt x="2564" y="9150"/>
                    </a:cubicBezTo>
                    <a:lnTo>
                      <a:pt x="699" y="9150"/>
                    </a:lnTo>
                    <a:cubicBezTo>
                      <a:pt x="313" y="9150"/>
                      <a:pt x="1" y="9462"/>
                      <a:pt x="1" y="9848"/>
                    </a:cubicBezTo>
                    <a:lnTo>
                      <a:pt x="1" y="13053"/>
                    </a:lnTo>
                    <a:cubicBezTo>
                      <a:pt x="1" y="13438"/>
                      <a:pt x="313" y="13751"/>
                      <a:pt x="699" y="13751"/>
                    </a:cubicBezTo>
                    <a:lnTo>
                      <a:pt x="2564" y="13751"/>
                    </a:lnTo>
                    <a:cubicBezTo>
                      <a:pt x="2777" y="14579"/>
                      <a:pt x="3106" y="15373"/>
                      <a:pt x="3541" y="16109"/>
                    </a:cubicBezTo>
                    <a:lnTo>
                      <a:pt x="2222" y="17427"/>
                    </a:lnTo>
                    <a:cubicBezTo>
                      <a:pt x="1949" y="17701"/>
                      <a:pt x="1949" y="18142"/>
                      <a:pt x="2222" y="18415"/>
                    </a:cubicBezTo>
                    <a:lnTo>
                      <a:pt x="4487" y="20681"/>
                    </a:lnTo>
                    <a:cubicBezTo>
                      <a:pt x="4624" y="20817"/>
                      <a:pt x="4802" y="20885"/>
                      <a:pt x="4981" y="20885"/>
                    </a:cubicBezTo>
                    <a:cubicBezTo>
                      <a:pt x="5159" y="20885"/>
                      <a:pt x="5338" y="20817"/>
                      <a:pt x="5474" y="20681"/>
                    </a:cubicBezTo>
                    <a:lnTo>
                      <a:pt x="6793" y="19362"/>
                    </a:lnTo>
                    <a:cubicBezTo>
                      <a:pt x="7530" y="19796"/>
                      <a:pt x="8324" y="20124"/>
                      <a:pt x="9152" y="20339"/>
                    </a:cubicBezTo>
                    <a:lnTo>
                      <a:pt x="9152" y="22204"/>
                    </a:lnTo>
                    <a:cubicBezTo>
                      <a:pt x="9152" y="22588"/>
                      <a:pt x="9464" y="22901"/>
                      <a:pt x="9850" y="22901"/>
                    </a:cubicBezTo>
                    <a:lnTo>
                      <a:pt x="13055" y="22901"/>
                    </a:lnTo>
                    <a:cubicBezTo>
                      <a:pt x="13439" y="22901"/>
                      <a:pt x="13751" y="22588"/>
                      <a:pt x="13751" y="22204"/>
                    </a:cubicBezTo>
                    <a:lnTo>
                      <a:pt x="13751" y="20339"/>
                    </a:lnTo>
                    <a:cubicBezTo>
                      <a:pt x="14581" y="20124"/>
                      <a:pt x="15373" y="19796"/>
                      <a:pt x="16110" y="19362"/>
                    </a:cubicBezTo>
                    <a:lnTo>
                      <a:pt x="17429" y="20680"/>
                    </a:lnTo>
                    <a:cubicBezTo>
                      <a:pt x="17566" y="20816"/>
                      <a:pt x="17744" y="20884"/>
                      <a:pt x="17923" y="20884"/>
                    </a:cubicBezTo>
                    <a:cubicBezTo>
                      <a:pt x="18101" y="20884"/>
                      <a:pt x="18280" y="20816"/>
                      <a:pt x="18416" y="20680"/>
                    </a:cubicBezTo>
                    <a:lnTo>
                      <a:pt x="20682" y="18414"/>
                    </a:lnTo>
                    <a:cubicBezTo>
                      <a:pt x="20954" y="18142"/>
                      <a:pt x="20954" y="17700"/>
                      <a:pt x="20682" y="17427"/>
                    </a:cubicBezTo>
                    <a:lnTo>
                      <a:pt x="19364" y="16109"/>
                    </a:lnTo>
                    <a:cubicBezTo>
                      <a:pt x="19798" y="15373"/>
                      <a:pt x="20126" y="14579"/>
                      <a:pt x="20339" y="13751"/>
                    </a:cubicBezTo>
                    <a:lnTo>
                      <a:pt x="22205" y="13751"/>
                    </a:lnTo>
                    <a:cubicBezTo>
                      <a:pt x="22591" y="13751"/>
                      <a:pt x="22903" y="13438"/>
                      <a:pt x="22903" y="13053"/>
                    </a:cubicBezTo>
                    <a:lnTo>
                      <a:pt x="22903" y="9850"/>
                    </a:lnTo>
                    <a:cubicBezTo>
                      <a:pt x="22903" y="9465"/>
                      <a:pt x="22592" y="9152"/>
                      <a:pt x="22208" y="9152"/>
                    </a:cubicBezTo>
                    <a:cubicBezTo>
                      <a:pt x="22207" y="9152"/>
                      <a:pt x="22206" y="9152"/>
                      <a:pt x="22205" y="9152"/>
                    </a:cubicBezTo>
                    <a:lnTo>
                      <a:pt x="20339" y="9152"/>
                    </a:lnTo>
                    <a:cubicBezTo>
                      <a:pt x="20126" y="8322"/>
                      <a:pt x="19798" y="7530"/>
                      <a:pt x="19364" y="6793"/>
                    </a:cubicBezTo>
                    <a:lnTo>
                      <a:pt x="20682" y="5473"/>
                    </a:lnTo>
                    <a:cubicBezTo>
                      <a:pt x="20954" y="5201"/>
                      <a:pt x="20954" y="4759"/>
                      <a:pt x="20682" y="4487"/>
                    </a:cubicBezTo>
                    <a:lnTo>
                      <a:pt x="18416" y="2221"/>
                    </a:lnTo>
                    <a:cubicBezTo>
                      <a:pt x="18280" y="2085"/>
                      <a:pt x="18101" y="2017"/>
                      <a:pt x="17923" y="2017"/>
                    </a:cubicBezTo>
                    <a:cubicBezTo>
                      <a:pt x="17744" y="2017"/>
                      <a:pt x="17566" y="2085"/>
                      <a:pt x="17429" y="2221"/>
                    </a:cubicBezTo>
                    <a:lnTo>
                      <a:pt x="16110" y="3541"/>
                    </a:lnTo>
                    <a:cubicBezTo>
                      <a:pt x="15373" y="3105"/>
                      <a:pt x="14581" y="2777"/>
                      <a:pt x="13751" y="2564"/>
                    </a:cubicBezTo>
                    <a:lnTo>
                      <a:pt x="13751" y="698"/>
                    </a:lnTo>
                    <a:cubicBezTo>
                      <a:pt x="13751" y="312"/>
                      <a:pt x="13439" y="0"/>
                      <a:pt x="13055" y="0"/>
                    </a:cubicBezTo>
                    <a:close/>
                  </a:path>
                </a:pathLst>
              </a:custGeom>
              <a:solidFill>
                <a:srgbClr val="FEC0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557;p53">
                <a:extLst>
                  <a:ext uri="{FF2B5EF4-FFF2-40B4-BE49-F238E27FC236}">
                    <a16:creationId xmlns:a16="http://schemas.microsoft.com/office/drawing/2014/main" id="{64F08190-873D-E5AD-2D96-A94BA11BA9F0}"/>
                  </a:ext>
                </a:extLst>
              </p:cNvPr>
              <p:cNvSpPr/>
              <p:nvPr/>
            </p:nvSpPr>
            <p:spPr>
              <a:xfrm>
                <a:off x="3040188" y="2381566"/>
                <a:ext cx="1275869" cy="1275757"/>
              </a:xfrm>
              <a:custGeom>
                <a:avLst/>
                <a:gdLst/>
                <a:ahLst/>
                <a:cxnLst/>
                <a:rect l="l" t="t" r="r" b="b"/>
                <a:pathLst>
                  <a:path w="22903" h="22901" extrusionOk="0">
                    <a:moveTo>
                      <a:pt x="11452" y="4551"/>
                    </a:moveTo>
                    <a:cubicBezTo>
                      <a:pt x="15263" y="4551"/>
                      <a:pt x="18352" y="7640"/>
                      <a:pt x="18352" y="11451"/>
                    </a:cubicBezTo>
                    <a:cubicBezTo>
                      <a:pt x="18352" y="15262"/>
                      <a:pt x="15263" y="18350"/>
                      <a:pt x="11452" y="18350"/>
                    </a:cubicBezTo>
                    <a:lnTo>
                      <a:pt x="11452" y="18351"/>
                    </a:lnTo>
                    <a:cubicBezTo>
                      <a:pt x="7640" y="18351"/>
                      <a:pt x="4552" y="15262"/>
                      <a:pt x="4552" y="11451"/>
                    </a:cubicBezTo>
                    <a:cubicBezTo>
                      <a:pt x="4552" y="7640"/>
                      <a:pt x="7640" y="4551"/>
                      <a:pt x="11452" y="4551"/>
                    </a:cubicBezTo>
                    <a:close/>
                    <a:moveTo>
                      <a:pt x="9850" y="0"/>
                    </a:moveTo>
                    <a:cubicBezTo>
                      <a:pt x="9464" y="0"/>
                      <a:pt x="9152" y="312"/>
                      <a:pt x="9152" y="698"/>
                    </a:cubicBezTo>
                    <a:lnTo>
                      <a:pt x="9152" y="2564"/>
                    </a:lnTo>
                    <a:cubicBezTo>
                      <a:pt x="8324" y="2777"/>
                      <a:pt x="7530" y="3105"/>
                      <a:pt x="6793" y="3539"/>
                    </a:cubicBezTo>
                    <a:lnTo>
                      <a:pt x="5474" y="2221"/>
                    </a:lnTo>
                    <a:cubicBezTo>
                      <a:pt x="5338" y="2085"/>
                      <a:pt x="5159" y="2017"/>
                      <a:pt x="4981" y="2017"/>
                    </a:cubicBezTo>
                    <a:cubicBezTo>
                      <a:pt x="4802" y="2017"/>
                      <a:pt x="4624" y="2085"/>
                      <a:pt x="4487" y="2221"/>
                    </a:cubicBezTo>
                    <a:lnTo>
                      <a:pt x="2222" y="4487"/>
                    </a:lnTo>
                    <a:cubicBezTo>
                      <a:pt x="1949" y="4759"/>
                      <a:pt x="1949" y="5201"/>
                      <a:pt x="2222" y="5473"/>
                    </a:cubicBezTo>
                    <a:lnTo>
                      <a:pt x="3541" y="6791"/>
                    </a:lnTo>
                    <a:cubicBezTo>
                      <a:pt x="3107" y="7528"/>
                      <a:pt x="2777" y="8322"/>
                      <a:pt x="2564" y="9150"/>
                    </a:cubicBezTo>
                    <a:lnTo>
                      <a:pt x="699" y="9150"/>
                    </a:lnTo>
                    <a:cubicBezTo>
                      <a:pt x="313" y="9150"/>
                      <a:pt x="1" y="9462"/>
                      <a:pt x="1" y="9848"/>
                    </a:cubicBezTo>
                    <a:lnTo>
                      <a:pt x="1" y="13053"/>
                    </a:lnTo>
                    <a:cubicBezTo>
                      <a:pt x="1" y="13438"/>
                      <a:pt x="313" y="13751"/>
                      <a:pt x="699" y="13751"/>
                    </a:cubicBezTo>
                    <a:lnTo>
                      <a:pt x="2564" y="13751"/>
                    </a:lnTo>
                    <a:cubicBezTo>
                      <a:pt x="2777" y="14579"/>
                      <a:pt x="3106" y="15373"/>
                      <a:pt x="3541" y="16109"/>
                    </a:cubicBezTo>
                    <a:lnTo>
                      <a:pt x="2222" y="17427"/>
                    </a:lnTo>
                    <a:cubicBezTo>
                      <a:pt x="1949" y="17701"/>
                      <a:pt x="1949" y="18142"/>
                      <a:pt x="2222" y="18415"/>
                    </a:cubicBezTo>
                    <a:lnTo>
                      <a:pt x="4487" y="20681"/>
                    </a:lnTo>
                    <a:cubicBezTo>
                      <a:pt x="4624" y="20817"/>
                      <a:pt x="4802" y="20885"/>
                      <a:pt x="4981" y="20885"/>
                    </a:cubicBezTo>
                    <a:cubicBezTo>
                      <a:pt x="5159" y="20885"/>
                      <a:pt x="5338" y="20817"/>
                      <a:pt x="5474" y="20681"/>
                    </a:cubicBezTo>
                    <a:lnTo>
                      <a:pt x="6793" y="19362"/>
                    </a:lnTo>
                    <a:cubicBezTo>
                      <a:pt x="7530" y="19796"/>
                      <a:pt x="8324" y="20124"/>
                      <a:pt x="9152" y="20339"/>
                    </a:cubicBezTo>
                    <a:lnTo>
                      <a:pt x="9152" y="22204"/>
                    </a:lnTo>
                    <a:cubicBezTo>
                      <a:pt x="9152" y="22588"/>
                      <a:pt x="9464" y="22901"/>
                      <a:pt x="9850" y="22901"/>
                    </a:cubicBezTo>
                    <a:lnTo>
                      <a:pt x="13055" y="22901"/>
                    </a:lnTo>
                    <a:cubicBezTo>
                      <a:pt x="13439" y="22901"/>
                      <a:pt x="13751" y="22588"/>
                      <a:pt x="13751" y="22204"/>
                    </a:cubicBezTo>
                    <a:lnTo>
                      <a:pt x="13751" y="20339"/>
                    </a:lnTo>
                    <a:cubicBezTo>
                      <a:pt x="14581" y="20124"/>
                      <a:pt x="15373" y="19796"/>
                      <a:pt x="16110" y="19362"/>
                    </a:cubicBezTo>
                    <a:lnTo>
                      <a:pt x="17429" y="20680"/>
                    </a:lnTo>
                    <a:cubicBezTo>
                      <a:pt x="17566" y="20816"/>
                      <a:pt x="17744" y="20884"/>
                      <a:pt x="17923" y="20884"/>
                    </a:cubicBezTo>
                    <a:cubicBezTo>
                      <a:pt x="18101" y="20884"/>
                      <a:pt x="18280" y="20816"/>
                      <a:pt x="18416" y="20680"/>
                    </a:cubicBezTo>
                    <a:lnTo>
                      <a:pt x="20682" y="18414"/>
                    </a:lnTo>
                    <a:cubicBezTo>
                      <a:pt x="20954" y="18142"/>
                      <a:pt x="20954" y="17700"/>
                      <a:pt x="20682" y="17427"/>
                    </a:cubicBezTo>
                    <a:lnTo>
                      <a:pt x="19364" y="16109"/>
                    </a:lnTo>
                    <a:cubicBezTo>
                      <a:pt x="19798" y="15373"/>
                      <a:pt x="20126" y="14579"/>
                      <a:pt x="20339" y="13751"/>
                    </a:cubicBezTo>
                    <a:lnTo>
                      <a:pt x="22205" y="13751"/>
                    </a:lnTo>
                    <a:cubicBezTo>
                      <a:pt x="22591" y="13751"/>
                      <a:pt x="22903" y="13438"/>
                      <a:pt x="22903" y="13053"/>
                    </a:cubicBezTo>
                    <a:lnTo>
                      <a:pt x="22903" y="9850"/>
                    </a:lnTo>
                    <a:cubicBezTo>
                      <a:pt x="22903" y="9465"/>
                      <a:pt x="22592" y="9152"/>
                      <a:pt x="22208" y="9152"/>
                    </a:cubicBezTo>
                    <a:cubicBezTo>
                      <a:pt x="22207" y="9152"/>
                      <a:pt x="22206" y="9152"/>
                      <a:pt x="22205" y="9152"/>
                    </a:cubicBezTo>
                    <a:lnTo>
                      <a:pt x="20339" y="9152"/>
                    </a:lnTo>
                    <a:cubicBezTo>
                      <a:pt x="20126" y="8322"/>
                      <a:pt x="19798" y="7530"/>
                      <a:pt x="19364" y="6793"/>
                    </a:cubicBezTo>
                    <a:lnTo>
                      <a:pt x="20682" y="5473"/>
                    </a:lnTo>
                    <a:cubicBezTo>
                      <a:pt x="20954" y="5201"/>
                      <a:pt x="20954" y="4759"/>
                      <a:pt x="20682" y="4487"/>
                    </a:cubicBezTo>
                    <a:lnTo>
                      <a:pt x="18416" y="2221"/>
                    </a:lnTo>
                    <a:cubicBezTo>
                      <a:pt x="18280" y="2085"/>
                      <a:pt x="18101" y="2017"/>
                      <a:pt x="17923" y="2017"/>
                    </a:cubicBezTo>
                    <a:cubicBezTo>
                      <a:pt x="17744" y="2017"/>
                      <a:pt x="17566" y="2085"/>
                      <a:pt x="17429" y="2221"/>
                    </a:cubicBezTo>
                    <a:lnTo>
                      <a:pt x="16110" y="3541"/>
                    </a:lnTo>
                    <a:cubicBezTo>
                      <a:pt x="15373" y="3105"/>
                      <a:pt x="14581" y="2777"/>
                      <a:pt x="13751" y="2564"/>
                    </a:cubicBezTo>
                    <a:lnTo>
                      <a:pt x="13751" y="698"/>
                    </a:lnTo>
                    <a:cubicBezTo>
                      <a:pt x="13751" y="312"/>
                      <a:pt x="13439" y="0"/>
                      <a:pt x="13055" y="0"/>
                    </a:cubicBezTo>
                    <a:close/>
                  </a:path>
                </a:pathLst>
              </a:custGeom>
              <a:solidFill>
                <a:srgbClr val="0A0D1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558;p53">
                <a:extLst>
                  <a:ext uri="{FF2B5EF4-FFF2-40B4-BE49-F238E27FC236}">
                    <a16:creationId xmlns:a16="http://schemas.microsoft.com/office/drawing/2014/main" id="{1D42597F-6518-53C4-C216-FD2759516E37}"/>
                  </a:ext>
                </a:extLst>
              </p:cNvPr>
              <p:cNvSpPr/>
              <p:nvPr/>
            </p:nvSpPr>
            <p:spPr>
              <a:xfrm>
                <a:off x="3934063" y="1479566"/>
                <a:ext cx="1275869" cy="1275757"/>
              </a:xfrm>
              <a:custGeom>
                <a:avLst/>
                <a:gdLst/>
                <a:ahLst/>
                <a:cxnLst/>
                <a:rect l="l" t="t" r="r" b="b"/>
                <a:pathLst>
                  <a:path w="22903" h="22901" extrusionOk="0">
                    <a:moveTo>
                      <a:pt x="11452" y="4551"/>
                    </a:moveTo>
                    <a:cubicBezTo>
                      <a:pt x="15263" y="4551"/>
                      <a:pt x="18352" y="7640"/>
                      <a:pt x="18352" y="11451"/>
                    </a:cubicBezTo>
                    <a:cubicBezTo>
                      <a:pt x="18352" y="15262"/>
                      <a:pt x="15263" y="18350"/>
                      <a:pt x="11452" y="18350"/>
                    </a:cubicBezTo>
                    <a:lnTo>
                      <a:pt x="11452" y="18351"/>
                    </a:lnTo>
                    <a:cubicBezTo>
                      <a:pt x="7640" y="18351"/>
                      <a:pt x="4552" y="15262"/>
                      <a:pt x="4552" y="11451"/>
                    </a:cubicBezTo>
                    <a:cubicBezTo>
                      <a:pt x="4552" y="7640"/>
                      <a:pt x="7640" y="4551"/>
                      <a:pt x="11452" y="4551"/>
                    </a:cubicBezTo>
                    <a:close/>
                    <a:moveTo>
                      <a:pt x="9850" y="0"/>
                    </a:moveTo>
                    <a:cubicBezTo>
                      <a:pt x="9464" y="0"/>
                      <a:pt x="9152" y="312"/>
                      <a:pt x="9152" y="698"/>
                    </a:cubicBezTo>
                    <a:lnTo>
                      <a:pt x="9152" y="2564"/>
                    </a:lnTo>
                    <a:cubicBezTo>
                      <a:pt x="8324" y="2777"/>
                      <a:pt x="7530" y="3105"/>
                      <a:pt x="6793" y="3539"/>
                    </a:cubicBezTo>
                    <a:lnTo>
                      <a:pt x="5474" y="2221"/>
                    </a:lnTo>
                    <a:cubicBezTo>
                      <a:pt x="5338" y="2085"/>
                      <a:pt x="5159" y="2017"/>
                      <a:pt x="4981" y="2017"/>
                    </a:cubicBezTo>
                    <a:cubicBezTo>
                      <a:pt x="4802" y="2017"/>
                      <a:pt x="4624" y="2085"/>
                      <a:pt x="4487" y="2221"/>
                    </a:cubicBezTo>
                    <a:lnTo>
                      <a:pt x="2222" y="4487"/>
                    </a:lnTo>
                    <a:cubicBezTo>
                      <a:pt x="1949" y="4759"/>
                      <a:pt x="1949" y="5201"/>
                      <a:pt x="2222" y="5473"/>
                    </a:cubicBezTo>
                    <a:lnTo>
                      <a:pt x="3541" y="6791"/>
                    </a:lnTo>
                    <a:cubicBezTo>
                      <a:pt x="3107" y="7528"/>
                      <a:pt x="2777" y="8322"/>
                      <a:pt x="2564" y="9150"/>
                    </a:cubicBezTo>
                    <a:lnTo>
                      <a:pt x="699" y="9150"/>
                    </a:lnTo>
                    <a:cubicBezTo>
                      <a:pt x="313" y="9150"/>
                      <a:pt x="1" y="9462"/>
                      <a:pt x="1" y="9848"/>
                    </a:cubicBezTo>
                    <a:lnTo>
                      <a:pt x="1" y="13053"/>
                    </a:lnTo>
                    <a:cubicBezTo>
                      <a:pt x="1" y="13438"/>
                      <a:pt x="313" y="13751"/>
                      <a:pt x="699" y="13751"/>
                    </a:cubicBezTo>
                    <a:lnTo>
                      <a:pt x="2564" y="13751"/>
                    </a:lnTo>
                    <a:cubicBezTo>
                      <a:pt x="2777" y="14579"/>
                      <a:pt x="3106" y="15373"/>
                      <a:pt x="3541" y="16109"/>
                    </a:cubicBezTo>
                    <a:lnTo>
                      <a:pt x="2222" y="17427"/>
                    </a:lnTo>
                    <a:cubicBezTo>
                      <a:pt x="1949" y="17701"/>
                      <a:pt x="1949" y="18142"/>
                      <a:pt x="2222" y="18415"/>
                    </a:cubicBezTo>
                    <a:lnTo>
                      <a:pt x="4487" y="20681"/>
                    </a:lnTo>
                    <a:cubicBezTo>
                      <a:pt x="4624" y="20817"/>
                      <a:pt x="4802" y="20885"/>
                      <a:pt x="4981" y="20885"/>
                    </a:cubicBezTo>
                    <a:cubicBezTo>
                      <a:pt x="5159" y="20885"/>
                      <a:pt x="5338" y="20817"/>
                      <a:pt x="5474" y="20681"/>
                    </a:cubicBezTo>
                    <a:lnTo>
                      <a:pt x="6793" y="19362"/>
                    </a:lnTo>
                    <a:cubicBezTo>
                      <a:pt x="7530" y="19796"/>
                      <a:pt x="8324" y="20124"/>
                      <a:pt x="9152" y="20339"/>
                    </a:cubicBezTo>
                    <a:lnTo>
                      <a:pt x="9152" y="22204"/>
                    </a:lnTo>
                    <a:cubicBezTo>
                      <a:pt x="9152" y="22588"/>
                      <a:pt x="9464" y="22901"/>
                      <a:pt x="9850" y="22901"/>
                    </a:cubicBezTo>
                    <a:lnTo>
                      <a:pt x="13055" y="22901"/>
                    </a:lnTo>
                    <a:cubicBezTo>
                      <a:pt x="13439" y="22901"/>
                      <a:pt x="13751" y="22588"/>
                      <a:pt x="13751" y="22204"/>
                    </a:cubicBezTo>
                    <a:lnTo>
                      <a:pt x="13751" y="20339"/>
                    </a:lnTo>
                    <a:cubicBezTo>
                      <a:pt x="14581" y="20124"/>
                      <a:pt x="15373" y="19796"/>
                      <a:pt x="16110" y="19362"/>
                    </a:cubicBezTo>
                    <a:lnTo>
                      <a:pt x="17429" y="20680"/>
                    </a:lnTo>
                    <a:cubicBezTo>
                      <a:pt x="17566" y="20816"/>
                      <a:pt x="17744" y="20884"/>
                      <a:pt x="17923" y="20884"/>
                    </a:cubicBezTo>
                    <a:cubicBezTo>
                      <a:pt x="18101" y="20884"/>
                      <a:pt x="18280" y="20816"/>
                      <a:pt x="18416" y="20680"/>
                    </a:cubicBezTo>
                    <a:lnTo>
                      <a:pt x="20682" y="18414"/>
                    </a:lnTo>
                    <a:cubicBezTo>
                      <a:pt x="20954" y="18142"/>
                      <a:pt x="20954" y="17700"/>
                      <a:pt x="20682" y="17427"/>
                    </a:cubicBezTo>
                    <a:lnTo>
                      <a:pt x="19364" y="16109"/>
                    </a:lnTo>
                    <a:cubicBezTo>
                      <a:pt x="19798" y="15373"/>
                      <a:pt x="20126" y="14579"/>
                      <a:pt x="20339" y="13751"/>
                    </a:cubicBezTo>
                    <a:lnTo>
                      <a:pt x="22205" y="13751"/>
                    </a:lnTo>
                    <a:cubicBezTo>
                      <a:pt x="22591" y="13751"/>
                      <a:pt x="22903" y="13438"/>
                      <a:pt x="22903" y="13053"/>
                    </a:cubicBezTo>
                    <a:lnTo>
                      <a:pt x="22903" y="9850"/>
                    </a:lnTo>
                    <a:cubicBezTo>
                      <a:pt x="22903" y="9465"/>
                      <a:pt x="22592" y="9152"/>
                      <a:pt x="22208" y="9152"/>
                    </a:cubicBezTo>
                    <a:cubicBezTo>
                      <a:pt x="22207" y="9152"/>
                      <a:pt x="22206" y="9152"/>
                      <a:pt x="22205" y="9152"/>
                    </a:cubicBezTo>
                    <a:lnTo>
                      <a:pt x="20339" y="9152"/>
                    </a:lnTo>
                    <a:cubicBezTo>
                      <a:pt x="20126" y="8322"/>
                      <a:pt x="19798" y="7530"/>
                      <a:pt x="19364" y="6793"/>
                    </a:cubicBezTo>
                    <a:lnTo>
                      <a:pt x="20682" y="5473"/>
                    </a:lnTo>
                    <a:cubicBezTo>
                      <a:pt x="20954" y="5201"/>
                      <a:pt x="20954" y="4759"/>
                      <a:pt x="20682" y="4487"/>
                    </a:cubicBezTo>
                    <a:lnTo>
                      <a:pt x="18416" y="2221"/>
                    </a:lnTo>
                    <a:cubicBezTo>
                      <a:pt x="18280" y="2085"/>
                      <a:pt x="18101" y="2017"/>
                      <a:pt x="17923" y="2017"/>
                    </a:cubicBezTo>
                    <a:cubicBezTo>
                      <a:pt x="17744" y="2017"/>
                      <a:pt x="17566" y="2085"/>
                      <a:pt x="17429" y="2221"/>
                    </a:cubicBezTo>
                    <a:lnTo>
                      <a:pt x="16110" y="3541"/>
                    </a:lnTo>
                    <a:cubicBezTo>
                      <a:pt x="15373" y="3105"/>
                      <a:pt x="14581" y="2777"/>
                      <a:pt x="13751" y="2564"/>
                    </a:cubicBezTo>
                    <a:lnTo>
                      <a:pt x="13751" y="698"/>
                    </a:lnTo>
                    <a:cubicBezTo>
                      <a:pt x="13751" y="312"/>
                      <a:pt x="13439" y="0"/>
                      <a:pt x="13055" y="0"/>
                    </a:cubicBezTo>
                    <a:close/>
                  </a:path>
                </a:pathLst>
              </a:custGeom>
              <a:solidFill>
                <a:srgbClr val="FEC0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559;p53">
                <a:extLst>
                  <a:ext uri="{FF2B5EF4-FFF2-40B4-BE49-F238E27FC236}">
                    <a16:creationId xmlns:a16="http://schemas.microsoft.com/office/drawing/2014/main" id="{116A7298-BAE8-C88C-88B6-49BB9B2CD4D3}"/>
                  </a:ext>
                </a:extLst>
              </p:cNvPr>
              <p:cNvSpPr/>
              <p:nvPr/>
            </p:nvSpPr>
            <p:spPr>
              <a:xfrm>
                <a:off x="4835463" y="2381566"/>
                <a:ext cx="1275869" cy="1275757"/>
              </a:xfrm>
              <a:custGeom>
                <a:avLst/>
                <a:gdLst/>
                <a:ahLst/>
                <a:cxnLst/>
                <a:rect l="l" t="t" r="r" b="b"/>
                <a:pathLst>
                  <a:path w="22903" h="22901" extrusionOk="0">
                    <a:moveTo>
                      <a:pt x="11452" y="4551"/>
                    </a:moveTo>
                    <a:cubicBezTo>
                      <a:pt x="15263" y="4551"/>
                      <a:pt x="18352" y="7640"/>
                      <a:pt x="18352" y="11451"/>
                    </a:cubicBezTo>
                    <a:cubicBezTo>
                      <a:pt x="18352" y="15262"/>
                      <a:pt x="15263" y="18350"/>
                      <a:pt x="11452" y="18350"/>
                    </a:cubicBezTo>
                    <a:lnTo>
                      <a:pt x="11452" y="18351"/>
                    </a:lnTo>
                    <a:cubicBezTo>
                      <a:pt x="7640" y="18351"/>
                      <a:pt x="4552" y="15262"/>
                      <a:pt x="4552" y="11451"/>
                    </a:cubicBezTo>
                    <a:cubicBezTo>
                      <a:pt x="4552" y="7640"/>
                      <a:pt x="7640" y="4551"/>
                      <a:pt x="11452" y="4551"/>
                    </a:cubicBezTo>
                    <a:close/>
                    <a:moveTo>
                      <a:pt x="9850" y="0"/>
                    </a:moveTo>
                    <a:cubicBezTo>
                      <a:pt x="9464" y="0"/>
                      <a:pt x="9152" y="312"/>
                      <a:pt x="9152" y="698"/>
                    </a:cubicBezTo>
                    <a:lnTo>
                      <a:pt x="9152" y="2564"/>
                    </a:lnTo>
                    <a:cubicBezTo>
                      <a:pt x="8324" y="2777"/>
                      <a:pt x="7530" y="3105"/>
                      <a:pt x="6793" y="3539"/>
                    </a:cubicBezTo>
                    <a:lnTo>
                      <a:pt x="5474" y="2221"/>
                    </a:lnTo>
                    <a:cubicBezTo>
                      <a:pt x="5338" y="2085"/>
                      <a:pt x="5159" y="2017"/>
                      <a:pt x="4981" y="2017"/>
                    </a:cubicBezTo>
                    <a:cubicBezTo>
                      <a:pt x="4802" y="2017"/>
                      <a:pt x="4624" y="2085"/>
                      <a:pt x="4487" y="2221"/>
                    </a:cubicBezTo>
                    <a:lnTo>
                      <a:pt x="2222" y="4487"/>
                    </a:lnTo>
                    <a:cubicBezTo>
                      <a:pt x="1949" y="4759"/>
                      <a:pt x="1949" y="5201"/>
                      <a:pt x="2222" y="5473"/>
                    </a:cubicBezTo>
                    <a:lnTo>
                      <a:pt x="3541" y="6791"/>
                    </a:lnTo>
                    <a:cubicBezTo>
                      <a:pt x="3107" y="7528"/>
                      <a:pt x="2777" y="8322"/>
                      <a:pt x="2564" y="9150"/>
                    </a:cubicBezTo>
                    <a:lnTo>
                      <a:pt x="699" y="9150"/>
                    </a:lnTo>
                    <a:cubicBezTo>
                      <a:pt x="313" y="9150"/>
                      <a:pt x="1" y="9462"/>
                      <a:pt x="1" y="9848"/>
                    </a:cubicBezTo>
                    <a:lnTo>
                      <a:pt x="1" y="13053"/>
                    </a:lnTo>
                    <a:cubicBezTo>
                      <a:pt x="1" y="13438"/>
                      <a:pt x="313" y="13751"/>
                      <a:pt x="699" y="13751"/>
                    </a:cubicBezTo>
                    <a:lnTo>
                      <a:pt x="2564" y="13751"/>
                    </a:lnTo>
                    <a:cubicBezTo>
                      <a:pt x="2777" y="14579"/>
                      <a:pt x="3106" y="15373"/>
                      <a:pt x="3541" y="16109"/>
                    </a:cubicBezTo>
                    <a:lnTo>
                      <a:pt x="2222" y="17427"/>
                    </a:lnTo>
                    <a:cubicBezTo>
                      <a:pt x="1949" y="17701"/>
                      <a:pt x="1949" y="18142"/>
                      <a:pt x="2222" y="18415"/>
                    </a:cubicBezTo>
                    <a:lnTo>
                      <a:pt x="4487" y="20681"/>
                    </a:lnTo>
                    <a:cubicBezTo>
                      <a:pt x="4624" y="20817"/>
                      <a:pt x="4802" y="20885"/>
                      <a:pt x="4981" y="20885"/>
                    </a:cubicBezTo>
                    <a:cubicBezTo>
                      <a:pt x="5159" y="20885"/>
                      <a:pt x="5338" y="20817"/>
                      <a:pt x="5474" y="20681"/>
                    </a:cubicBezTo>
                    <a:lnTo>
                      <a:pt x="6793" y="19362"/>
                    </a:lnTo>
                    <a:cubicBezTo>
                      <a:pt x="7530" y="19796"/>
                      <a:pt x="8324" y="20124"/>
                      <a:pt x="9152" y="20339"/>
                    </a:cubicBezTo>
                    <a:lnTo>
                      <a:pt x="9152" y="22204"/>
                    </a:lnTo>
                    <a:cubicBezTo>
                      <a:pt x="9152" y="22588"/>
                      <a:pt x="9464" y="22901"/>
                      <a:pt x="9850" y="22901"/>
                    </a:cubicBezTo>
                    <a:lnTo>
                      <a:pt x="13055" y="22901"/>
                    </a:lnTo>
                    <a:cubicBezTo>
                      <a:pt x="13439" y="22901"/>
                      <a:pt x="13751" y="22588"/>
                      <a:pt x="13751" y="22204"/>
                    </a:cubicBezTo>
                    <a:lnTo>
                      <a:pt x="13751" y="20339"/>
                    </a:lnTo>
                    <a:cubicBezTo>
                      <a:pt x="14581" y="20124"/>
                      <a:pt x="15373" y="19796"/>
                      <a:pt x="16110" y="19362"/>
                    </a:cubicBezTo>
                    <a:lnTo>
                      <a:pt x="17429" y="20680"/>
                    </a:lnTo>
                    <a:cubicBezTo>
                      <a:pt x="17566" y="20816"/>
                      <a:pt x="17744" y="20884"/>
                      <a:pt x="17923" y="20884"/>
                    </a:cubicBezTo>
                    <a:cubicBezTo>
                      <a:pt x="18101" y="20884"/>
                      <a:pt x="18280" y="20816"/>
                      <a:pt x="18416" y="20680"/>
                    </a:cubicBezTo>
                    <a:lnTo>
                      <a:pt x="20682" y="18414"/>
                    </a:lnTo>
                    <a:cubicBezTo>
                      <a:pt x="20954" y="18142"/>
                      <a:pt x="20954" y="17700"/>
                      <a:pt x="20682" y="17427"/>
                    </a:cubicBezTo>
                    <a:lnTo>
                      <a:pt x="19364" y="16109"/>
                    </a:lnTo>
                    <a:cubicBezTo>
                      <a:pt x="19798" y="15373"/>
                      <a:pt x="20126" y="14579"/>
                      <a:pt x="20339" y="13751"/>
                    </a:cubicBezTo>
                    <a:lnTo>
                      <a:pt x="22205" y="13751"/>
                    </a:lnTo>
                    <a:cubicBezTo>
                      <a:pt x="22591" y="13751"/>
                      <a:pt x="22903" y="13438"/>
                      <a:pt x="22903" y="13053"/>
                    </a:cubicBezTo>
                    <a:lnTo>
                      <a:pt x="22903" y="9850"/>
                    </a:lnTo>
                    <a:cubicBezTo>
                      <a:pt x="22903" y="9465"/>
                      <a:pt x="22592" y="9152"/>
                      <a:pt x="22208" y="9152"/>
                    </a:cubicBezTo>
                    <a:cubicBezTo>
                      <a:pt x="22207" y="9152"/>
                      <a:pt x="22206" y="9152"/>
                      <a:pt x="22205" y="9152"/>
                    </a:cubicBezTo>
                    <a:lnTo>
                      <a:pt x="20339" y="9152"/>
                    </a:lnTo>
                    <a:cubicBezTo>
                      <a:pt x="20126" y="8322"/>
                      <a:pt x="19798" y="7530"/>
                      <a:pt x="19364" y="6793"/>
                    </a:cubicBezTo>
                    <a:lnTo>
                      <a:pt x="20682" y="5473"/>
                    </a:lnTo>
                    <a:cubicBezTo>
                      <a:pt x="20954" y="5201"/>
                      <a:pt x="20954" y="4759"/>
                      <a:pt x="20682" y="4487"/>
                    </a:cubicBezTo>
                    <a:lnTo>
                      <a:pt x="18416" y="2221"/>
                    </a:lnTo>
                    <a:cubicBezTo>
                      <a:pt x="18280" y="2085"/>
                      <a:pt x="18101" y="2017"/>
                      <a:pt x="17923" y="2017"/>
                    </a:cubicBezTo>
                    <a:cubicBezTo>
                      <a:pt x="17744" y="2017"/>
                      <a:pt x="17566" y="2085"/>
                      <a:pt x="17429" y="2221"/>
                    </a:cubicBezTo>
                    <a:lnTo>
                      <a:pt x="16110" y="3541"/>
                    </a:lnTo>
                    <a:cubicBezTo>
                      <a:pt x="15373" y="3105"/>
                      <a:pt x="14581" y="2777"/>
                      <a:pt x="13751" y="2564"/>
                    </a:cubicBezTo>
                    <a:lnTo>
                      <a:pt x="13751" y="698"/>
                    </a:lnTo>
                    <a:cubicBezTo>
                      <a:pt x="13751" y="312"/>
                      <a:pt x="13439" y="0"/>
                      <a:pt x="13055" y="0"/>
                    </a:cubicBezTo>
                    <a:close/>
                  </a:path>
                </a:pathLst>
              </a:custGeom>
              <a:solidFill>
                <a:srgbClr val="0A0D1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560;p53">
                <a:extLst>
                  <a:ext uri="{FF2B5EF4-FFF2-40B4-BE49-F238E27FC236}">
                    <a16:creationId xmlns:a16="http://schemas.microsoft.com/office/drawing/2014/main" id="{CFEDC9BC-4845-F2DF-FAA9-85DFC5335AE5}"/>
                  </a:ext>
                </a:extLst>
              </p:cNvPr>
              <p:cNvSpPr/>
              <p:nvPr/>
            </p:nvSpPr>
            <p:spPr>
              <a:xfrm>
                <a:off x="5726113" y="1479566"/>
                <a:ext cx="1275869" cy="1275757"/>
              </a:xfrm>
              <a:custGeom>
                <a:avLst/>
                <a:gdLst/>
                <a:ahLst/>
                <a:cxnLst/>
                <a:rect l="l" t="t" r="r" b="b"/>
                <a:pathLst>
                  <a:path w="22903" h="22901" extrusionOk="0">
                    <a:moveTo>
                      <a:pt x="11452" y="4551"/>
                    </a:moveTo>
                    <a:cubicBezTo>
                      <a:pt x="15263" y="4551"/>
                      <a:pt x="18352" y="7640"/>
                      <a:pt x="18352" y="11451"/>
                    </a:cubicBezTo>
                    <a:cubicBezTo>
                      <a:pt x="18352" y="15262"/>
                      <a:pt x="15263" y="18350"/>
                      <a:pt x="11452" y="18350"/>
                    </a:cubicBezTo>
                    <a:lnTo>
                      <a:pt x="11452" y="18351"/>
                    </a:lnTo>
                    <a:cubicBezTo>
                      <a:pt x="7640" y="18351"/>
                      <a:pt x="4552" y="15262"/>
                      <a:pt x="4552" y="11451"/>
                    </a:cubicBezTo>
                    <a:cubicBezTo>
                      <a:pt x="4552" y="7640"/>
                      <a:pt x="7640" y="4551"/>
                      <a:pt x="11452" y="4551"/>
                    </a:cubicBezTo>
                    <a:close/>
                    <a:moveTo>
                      <a:pt x="9850" y="0"/>
                    </a:moveTo>
                    <a:cubicBezTo>
                      <a:pt x="9464" y="0"/>
                      <a:pt x="9152" y="312"/>
                      <a:pt x="9152" y="698"/>
                    </a:cubicBezTo>
                    <a:lnTo>
                      <a:pt x="9152" y="2564"/>
                    </a:lnTo>
                    <a:cubicBezTo>
                      <a:pt x="8324" y="2777"/>
                      <a:pt x="7530" y="3105"/>
                      <a:pt x="6793" y="3539"/>
                    </a:cubicBezTo>
                    <a:lnTo>
                      <a:pt x="5474" y="2221"/>
                    </a:lnTo>
                    <a:cubicBezTo>
                      <a:pt x="5338" y="2085"/>
                      <a:pt x="5159" y="2017"/>
                      <a:pt x="4981" y="2017"/>
                    </a:cubicBezTo>
                    <a:cubicBezTo>
                      <a:pt x="4802" y="2017"/>
                      <a:pt x="4624" y="2085"/>
                      <a:pt x="4487" y="2221"/>
                    </a:cubicBezTo>
                    <a:lnTo>
                      <a:pt x="2222" y="4487"/>
                    </a:lnTo>
                    <a:cubicBezTo>
                      <a:pt x="1949" y="4759"/>
                      <a:pt x="1949" y="5201"/>
                      <a:pt x="2222" y="5473"/>
                    </a:cubicBezTo>
                    <a:lnTo>
                      <a:pt x="3541" y="6791"/>
                    </a:lnTo>
                    <a:cubicBezTo>
                      <a:pt x="3107" y="7528"/>
                      <a:pt x="2777" y="8322"/>
                      <a:pt x="2564" y="9150"/>
                    </a:cubicBezTo>
                    <a:lnTo>
                      <a:pt x="699" y="9150"/>
                    </a:lnTo>
                    <a:cubicBezTo>
                      <a:pt x="313" y="9150"/>
                      <a:pt x="1" y="9462"/>
                      <a:pt x="1" y="9848"/>
                    </a:cubicBezTo>
                    <a:lnTo>
                      <a:pt x="1" y="13053"/>
                    </a:lnTo>
                    <a:cubicBezTo>
                      <a:pt x="1" y="13438"/>
                      <a:pt x="313" y="13751"/>
                      <a:pt x="699" y="13751"/>
                    </a:cubicBezTo>
                    <a:lnTo>
                      <a:pt x="2564" y="13751"/>
                    </a:lnTo>
                    <a:cubicBezTo>
                      <a:pt x="2777" y="14579"/>
                      <a:pt x="3106" y="15373"/>
                      <a:pt x="3541" y="16109"/>
                    </a:cubicBezTo>
                    <a:lnTo>
                      <a:pt x="2222" y="17427"/>
                    </a:lnTo>
                    <a:cubicBezTo>
                      <a:pt x="1949" y="17701"/>
                      <a:pt x="1949" y="18142"/>
                      <a:pt x="2222" y="18415"/>
                    </a:cubicBezTo>
                    <a:lnTo>
                      <a:pt x="4487" y="20681"/>
                    </a:lnTo>
                    <a:cubicBezTo>
                      <a:pt x="4624" y="20817"/>
                      <a:pt x="4802" y="20885"/>
                      <a:pt x="4981" y="20885"/>
                    </a:cubicBezTo>
                    <a:cubicBezTo>
                      <a:pt x="5159" y="20885"/>
                      <a:pt x="5338" y="20817"/>
                      <a:pt x="5474" y="20681"/>
                    </a:cubicBezTo>
                    <a:lnTo>
                      <a:pt x="6793" y="19362"/>
                    </a:lnTo>
                    <a:cubicBezTo>
                      <a:pt x="7530" y="19796"/>
                      <a:pt x="8324" y="20124"/>
                      <a:pt x="9152" y="20339"/>
                    </a:cubicBezTo>
                    <a:lnTo>
                      <a:pt x="9152" y="22204"/>
                    </a:lnTo>
                    <a:cubicBezTo>
                      <a:pt x="9152" y="22588"/>
                      <a:pt x="9464" y="22901"/>
                      <a:pt x="9850" y="22901"/>
                    </a:cubicBezTo>
                    <a:lnTo>
                      <a:pt x="13055" y="22901"/>
                    </a:lnTo>
                    <a:cubicBezTo>
                      <a:pt x="13439" y="22901"/>
                      <a:pt x="13751" y="22588"/>
                      <a:pt x="13751" y="22204"/>
                    </a:cubicBezTo>
                    <a:lnTo>
                      <a:pt x="13751" y="20339"/>
                    </a:lnTo>
                    <a:cubicBezTo>
                      <a:pt x="14581" y="20124"/>
                      <a:pt x="15373" y="19796"/>
                      <a:pt x="16110" y="19362"/>
                    </a:cubicBezTo>
                    <a:lnTo>
                      <a:pt x="17429" y="20680"/>
                    </a:lnTo>
                    <a:cubicBezTo>
                      <a:pt x="17566" y="20816"/>
                      <a:pt x="17744" y="20884"/>
                      <a:pt x="17923" y="20884"/>
                    </a:cubicBezTo>
                    <a:cubicBezTo>
                      <a:pt x="18101" y="20884"/>
                      <a:pt x="18280" y="20816"/>
                      <a:pt x="18416" y="20680"/>
                    </a:cubicBezTo>
                    <a:lnTo>
                      <a:pt x="20682" y="18414"/>
                    </a:lnTo>
                    <a:cubicBezTo>
                      <a:pt x="20954" y="18142"/>
                      <a:pt x="20954" y="17700"/>
                      <a:pt x="20682" y="17427"/>
                    </a:cubicBezTo>
                    <a:lnTo>
                      <a:pt x="19364" y="16109"/>
                    </a:lnTo>
                    <a:cubicBezTo>
                      <a:pt x="19798" y="15373"/>
                      <a:pt x="20126" y="14579"/>
                      <a:pt x="20339" y="13751"/>
                    </a:cubicBezTo>
                    <a:lnTo>
                      <a:pt x="22205" y="13751"/>
                    </a:lnTo>
                    <a:cubicBezTo>
                      <a:pt x="22591" y="13751"/>
                      <a:pt x="22903" y="13438"/>
                      <a:pt x="22903" y="13053"/>
                    </a:cubicBezTo>
                    <a:lnTo>
                      <a:pt x="22903" y="9850"/>
                    </a:lnTo>
                    <a:cubicBezTo>
                      <a:pt x="22903" y="9465"/>
                      <a:pt x="22592" y="9152"/>
                      <a:pt x="22208" y="9152"/>
                    </a:cubicBezTo>
                    <a:cubicBezTo>
                      <a:pt x="22207" y="9152"/>
                      <a:pt x="22206" y="9152"/>
                      <a:pt x="22205" y="9152"/>
                    </a:cubicBezTo>
                    <a:lnTo>
                      <a:pt x="20339" y="9152"/>
                    </a:lnTo>
                    <a:cubicBezTo>
                      <a:pt x="20126" y="8322"/>
                      <a:pt x="19798" y="7530"/>
                      <a:pt x="19364" y="6793"/>
                    </a:cubicBezTo>
                    <a:lnTo>
                      <a:pt x="20682" y="5473"/>
                    </a:lnTo>
                    <a:cubicBezTo>
                      <a:pt x="20954" y="5201"/>
                      <a:pt x="20954" y="4759"/>
                      <a:pt x="20682" y="4487"/>
                    </a:cubicBezTo>
                    <a:lnTo>
                      <a:pt x="18416" y="2221"/>
                    </a:lnTo>
                    <a:cubicBezTo>
                      <a:pt x="18280" y="2085"/>
                      <a:pt x="18101" y="2017"/>
                      <a:pt x="17923" y="2017"/>
                    </a:cubicBezTo>
                    <a:cubicBezTo>
                      <a:pt x="17744" y="2017"/>
                      <a:pt x="17566" y="2085"/>
                      <a:pt x="17429" y="2221"/>
                    </a:cubicBezTo>
                    <a:lnTo>
                      <a:pt x="16110" y="3541"/>
                    </a:lnTo>
                    <a:cubicBezTo>
                      <a:pt x="15373" y="3105"/>
                      <a:pt x="14581" y="2777"/>
                      <a:pt x="13751" y="2564"/>
                    </a:cubicBezTo>
                    <a:lnTo>
                      <a:pt x="13751" y="698"/>
                    </a:lnTo>
                    <a:cubicBezTo>
                      <a:pt x="13751" y="312"/>
                      <a:pt x="13439" y="0"/>
                      <a:pt x="13055" y="0"/>
                    </a:cubicBezTo>
                    <a:close/>
                  </a:path>
                </a:pathLst>
              </a:custGeom>
              <a:solidFill>
                <a:srgbClr val="FEC0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7" name="Google Shape;1539;p53">
              <a:extLst>
                <a:ext uri="{FF2B5EF4-FFF2-40B4-BE49-F238E27FC236}">
                  <a16:creationId xmlns:a16="http://schemas.microsoft.com/office/drawing/2014/main" id="{949CA403-F363-7CA8-DD72-46C5348F5BC7}"/>
                </a:ext>
              </a:extLst>
            </p:cNvPr>
            <p:cNvSpPr/>
            <p:nvPr/>
          </p:nvSpPr>
          <p:spPr>
            <a:xfrm>
              <a:off x="5964597" y="1717995"/>
              <a:ext cx="798900" cy="798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1562;p53">
            <a:extLst>
              <a:ext uri="{FF2B5EF4-FFF2-40B4-BE49-F238E27FC236}">
                <a16:creationId xmlns:a16="http://schemas.microsoft.com/office/drawing/2014/main" id="{5BE76E9E-6E86-5846-C12E-0173124592AF}"/>
              </a:ext>
            </a:extLst>
          </p:cNvPr>
          <p:cNvSpPr/>
          <p:nvPr/>
        </p:nvSpPr>
        <p:spPr>
          <a:xfrm>
            <a:off x="975980" y="4188969"/>
            <a:ext cx="1235395" cy="1045407"/>
          </a:xfrm>
          <a:prstGeom prst="roundRect">
            <a:avLst>
              <a:gd name="adj" fmla="val 8798"/>
            </a:avLst>
          </a:prstGeom>
          <a:solidFill>
            <a:schemeClr val="lt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Google Shape;1566;p53">
            <a:extLst>
              <a:ext uri="{FF2B5EF4-FFF2-40B4-BE49-F238E27FC236}">
                <a16:creationId xmlns:a16="http://schemas.microsoft.com/office/drawing/2014/main" id="{9530F03D-8B76-D53A-0D73-2E6ED50EA145}"/>
              </a:ext>
            </a:extLst>
          </p:cNvPr>
          <p:cNvSpPr/>
          <p:nvPr/>
        </p:nvSpPr>
        <p:spPr>
          <a:xfrm>
            <a:off x="573535" y="1920781"/>
            <a:ext cx="1235395" cy="1045407"/>
          </a:xfrm>
          <a:prstGeom prst="roundRect">
            <a:avLst>
              <a:gd name="adj" fmla="val 8798"/>
            </a:avLst>
          </a:prstGeom>
          <a:solidFill>
            <a:schemeClr val="lt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Google Shape;1570;p53">
            <a:extLst>
              <a:ext uri="{FF2B5EF4-FFF2-40B4-BE49-F238E27FC236}">
                <a16:creationId xmlns:a16="http://schemas.microsoft.com/office/drawing/2014/main" id="{33815EAC-BABE-F252-7DEA-9B478FF6AFE0}"/>
              </a:ext>
            </a:extLst>
          </p:cNvPr>
          <p:cNvSpPr/>
          <p:nvPr/>
        </p:nvSpPr>
        <p:spPr>
          <a:xfrm>
            <a:off x="3548990" y="4188969"/>
            <a:ext cx="1234762" cy="1045407"/>
          </a:xfrm>
          <a:prstGeom prst="roundRect">
            <a:avLst>
              <a:gd name="adj" fmla="val 8798"/>
            </a:avLst>
          </a:prstGeom>
          <a:solidFill>
            <a:schemeClr val="lt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Google Shape;1574;p53">
            <a:extLst>
              <a:ext uri="{FF2B5EF4-FFF2-40B4-BE49-F238E27FC236}">
                <a16:creationId xmlns:a16="http://schemas.microsoft.com/office/drawing/2014/main" id="{7F903FB9-2E76-F339-1F85-919475707D25}"/>
              </a:ext>
            </a:extLst>
          </p:cNvPr>
          <p:cNvSpPr/>
          <p:nvPr/>
        </p:nvSpPr>
        <p:spPr>
          <a:xfrm>
            <a:off x="6545393" y="1920781"/>
            <a:ext cx="1235395" cy="1045407"/>
          </a:xfrm>
          <a:prstGeom prst="roundRect">
            <a:avLst>
              <a:gd name="adj" fmla="val 8798"/>
            </a:avLst>
          </a:prstGeom>
          <a:solidFill>
            <a:schemeClr val="lt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Google Shape;1578;p53">
            <a:extLst>
              <a:ext uri="{FF2B5EF4-FFF2-40B4-BE49-F238E27FC236}">
                <a16:creationId xmlns:a16="http://schemas.microsoft.com/office/drawing/2014/main" id="{C724E1F1-7268-216B-5DF0-7D5C4E5685FA}"/>
              </a:ext>
            </a:extLst>
          </p:cNvPr>
          <p:cNvSpPr/>
          <p:nvPr/>
        </p:nvSpPr>
        <p:spPr>
          <a:xfrm>
            <a:off x="6141827" y="4188969"/>
            <a:ext cx="1235395" cy="1045407"/>
          </a:xfrm>
          <a:prstGeom prst="roundRect">
            <a:avLst>
              <a:gd name="adj" fmla="val 8798"/>
            </a:avLst>
          </a:prstGeom>
          <a:solidFill>
            <a:schemeClr val="lt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Google Shape;1581;p53">
            <a:extLst>
              <a:ext uri="{FF2B5EF4-FFF2-40B4-BE49-F238E27FC236}">
                <a16:creationId xmlns:a16="http://schemas.microsoft.com/office/drawing/2014/main" id="{19B3877D-7B05-4B79-5D0A-F7CA8F8F6CDF}"/>
              </a:ext>
            </a:extLst>
          </p:cNvPr>
          <p:cNvSpPr/>
          <p:nvPr/>
        </p:nvSpPr>
        <p:spPr>
          <a:xfrm>
            <a:off x="2436336" y="2711073"/>
            <a:ext cx="311707" cy="311312"/>
          </a:xfrm>
          <a:custGeom>
            <a:avLst/>
            <a:gdLst/>
            <a:ahLst/>
            <a:cxnLst/>
            <a:rect l="l" t="t" r="r" b="b"/>
            <a:pathLst>
              <a:path w="14194" h="14176" extrusionOk="0">
                <a:moveTo>
                  <a:pt x="3883" y="1476"/>
                </a:moveTo>
                <a:cubicBezTo>
                  <a:pt x="4546" y="1635"/>
                  <a:pt x="5061" y="2150"/>
                  <a:pt x="5217" y="2816"/>
                </a:cubicBezTo>
                <a:lnTo>
                  <a:pt x="1715" y="2816"/>
                </a:lnTo>
                <a:cubicBezTo>
                  <a:pt x="1872" y="2150"/>
                  <a:pt x="2390" y="1635"/>
                  <a:pt x="3049" y="1476"/>
                </a:cubicBezTo>
                <a:lnTo>
                  <a:pt x="3049" y="1566"/>
                </a:lnTo>
                <a:cubicBezTo>
                  <a:pt x="3027" y="1810"/>
                  <a:pt x="3221" y="2022"/>
                  <a:pt x="3468" y="2022"/>
                </a:cubicBezTo>
                <a:cubicBezTo>
                  <a:pt x="3715" y="2022"/>
                  <a:pt x="3905" y="1810"/>
                  <a:pt x="3883" y="1566"/>
                </a:cubicBezTo>
                <a:lnTo>
                  <a:pt x="3883" y="1476"/>
                </a:lnTo>
                <a:close/>
                <a:moveTo>
                  <a:pt x="11144" y="1476"/>
                </a:moveTo>
                <a:cubicBezTo>
                  <a:pt x="11803" y="1635"/>
                  <a:pt x="12322" y="2153"/>
                  <a:pt x="12481" y="2816"/>
                </a:cubicBezTo>
                <a:lnTo>
                  <a:pt x="8976" y="2816"/>
                </a:lnTo>
                <a:cubicBezTo>
                  <a:pt x="9132" y="2150"/>
                  <a:pt x="9647" y="1635"/>
                  <a:pt x="10310" y="1476"/>
                </a:cubicBezTo>
                <a:lnTo>
                  <a:pt x="10310" y="1566"/>
                </a:lnTo>
                <a:cubicBezTo>
                  <a:pt x="10288" y="1810"/>
                  <a:pt x="10478" y="2022"/>
                  <a:pt x="10725" y="2022"/>
                </a:cubicBezTo>
                <a:cubicBezTo>
                  <a:pt x="10972" y="2022"/>
                  <a:pt x="11166" y="1810"/>
                  <a:pt x="11144" y="1566"/>
                </a:cubicBezTo>
                <a:lnTo>
                  <a:pt x="11144" y="1476"/>
                </a:lnTo>
                <a:close/>
                <a:moveTo>
                  <a:pt x="4993" y="3647"/>
                </a:moveTo>
                <a:lnTo>
                  <a:pt x="4993" y="3784"/>
                </a:lnTo>
                <a:cubicBezTo>
                  <a:pt x="4952" y="4593"/>
                  <a:pt x="4280" y="5234"/>
                  <a:pt x="3468" y="5234"/>
                </a:cubicBezTo>
                <a:cubicBezTo>
                  <a:pt x="2653" y="5234"/>
                  <a:pt x="1984" y="4593"/>
                  <a:pt x="1940" y="3784"/>
                </a:cubicBezTo>
                <a:lnTo>
                  <a:pt x="1940" y="3647"/>
                </a:lnTo>
                <a:close/>
                <a:moveTo>
                  <a:pt x="12250" y="3647"/>
                </a:moveTo>
                <a:lnTo>
                  <a:pt x="12250" y="3784"/>
                </a:lnTo>
                <a:cubicBezTo>
                  <a:pt x="12209" y="4593"/>
                  <a:pt x="11541" y="5234"/>
                  <a:pt x="10725" y="5234"/>
                </a:cubicBezTo>
                <a:cubicBezTo>
                  <a:pt x="9913" y="5234"/>
                  <a:pt x="9241" y="4593"/>
                  <a:pt x="9201" y="3784"/>
                </a:cubicBezTo>
                <a:lnTo>
                  <a:pt x="9201" y="3647"/>
                </a:lnTo>
                <a:close/>
                <a:moveTo>
                  <a:pt x="7514" y="6743"/>
                </a:moveTo>
                <a:cubicBezTo>
                  <a:pt x="8176" y="6902"/>
                  <a:pt x="8691" y="7418"/>
                  <a:pt x="8851" y="8080"/>
                </a:cubicBezTo>
                <a:lnTo>
                  <a:pt x="5342" y="8080"/>
                </a:lnTo>
                <a:cubicBezTo>
                  <a:pt x="5502" y="7418"/>
                  <a:pt x="6020" y="6899"/>
                  <a:pt x="6683" y="6743"/>
                </a:cubicBezTo>
                <a:lnTo>
                  <a:pt x="6683" y="6833"/>
                </a:lnTo>
                <a:cubicBezTo>
                  <a:pt x="6683" y="7061"/>
                  <a:pt x="6867" y="7246"/>
                  <a:pt x="7095" y="7246"/>
                </a:cubicBezTo>
                <a:cubicBezTo>
                  <a:pt x="7326" y="7246"/>
                  <a:pt x="7514" y="7061"/>
                  <a:pt x="7514" y="6833"/>
                </a:cubicBezTo>
                <a:lnTo>
                  <a:pt x="7514" y="6743"/>
                </a:lnTo>
                <a:close/>
                <a:moveTo>
                  <a:pt x="8620" y="8911"/>
                </a:moveTo>
                <a:lnTo>
                  <a:pt x="8620" y="9048"/>
                </a:lnTo>
                <a:cubicBezTo>
                  <a:pt x="8620" y="9889"/>
                  <a:pt x="7939" y="10570"/>
                  <a:pt x="7095" y="10570"/>
                </a:cubicBezTo>
                <a:cubicBezTo>
                  <a:pt x="6255" y="10570"/>
                  <a:pt x="5574" y="9889"/>
                  <a:pt x="5574" y="9048"/>
                </a:cubicBezTo>
                <a:lnTo>
                  <a:pt x="5574" y="8911"/>
                </a:lnTo>
                <a:close/>
                <a:moveTo>
                  <a:pt x="3743" y="6137"/>
                </a:moveTo>
                <a:cubicBezTo>
                  <a:pt x="4277" y="6140"/>
                  <a:pt x="4796" y="6321"/>
                  <a:pt x="5214" y="6652"/>
                </a:cubicBezTo>
                <a:cubicBezTo>
                  <a:pt x="4833" y="7043"/>
                  <a:pt x="4583" y="7539"/>
                  <a:pt x="4496" y="8080"/>
                </a:cubicBezTo>
                <a:lnTo>
                  <a:pt x="4324" y="8080"/>
                </a:lnTo>
                <a:cubicBezTo>
                  <a:pt x="4108" y="8099"/>
                  <a:pt x="3946" y="8280"/>
                  <a:pt x="3946" y="8495"/>
                </a:cubicBezTo>
                <a:cubicBezTo>
                  <a:pt x="3946" y="8708"/>
                  <a:pt x="4108" y="8889"/>
                  <a:pt x="4324" y="8911"/>
                </a:cubicBezTo>
                <a:lnTo>
                  <a:pt x="4743" y="8911"/>
                </a:lnTo>
                <a:lnTo>
                  <a:pt x="4743" y="9048"/>
                </a:lnTo>
                <a:cubicBezTo>
                  <a:pt x="4743" y="9608"/>
                  <a:pt x="4939" y="10148"/>
                  <a:pt x="5305" y="10573"/>
                </a:cubicBezTo>
                <a:lnTo>
                  <a:pt x="834" y="10573"/>
                </a:lnTo>
                <a:lnTo>
                  <a:pt x="834" y="8355"/>
                </a:lnTo>
                <a:cubicBezTo>
                  <a:pt x="834" y="7130"/>
                  <a:pt x="1828" y="6140"/>
                  <a:pt x="3052" y="6137"/>
                </a:cubicBezTo>
                <a:close/>
                <a:moveTo>
                  <a:pt x="11144" y="6137"/>
                </a:moveTo>
                <a:cubicBezTo>
                  <a:pt x="12365" y="6140"/>
                  <a:pt x="13359" y="7130"/>
                  <a:pt x="13362" y="8355"/>
                </a:cubicBezTo>
                <a:lnTo>
                  <a:pt x="13359" y="10573"/>
                </a:lnTo>
                <a:lnTo>
                  <a:pt x="8888" y="10573"/>
                </a:lnTo>
                <a:cubicBezTo>
                  <a:pt x="9254" y="10148"/>
                  <a:pt x="9451" y="9608"/>
                  <a:pt x="9451" y="9048"/>
                </a:cubicBezTo>
                <a:lnTo>
                  <a:pt x="9451" y="8911"/>
                </a:lnTo>
                <a:lnTo>
                  <a:pt x="9869" y="8911"/>
                </a:lnTo>
                <a:cubicBezTo>
                  <a:pt x="10085" y="8889"/>
                  <a:pt x="10247" y="8708"/>
                  <a:pt x="10247" y="8495"/>
                </a:cubicBezTo>
                <a:cubicBezTo>
                  <a:pt x="10247" y="8280"/>
                  <a:pt x="10085" y="8099"/>
                  <a:pt x="9869" y="8080"/>
                </a:cubicBezTo>
                <a:lnTo>
                  <a:pt x="9697" y="8080"/>
                </a:lnTo>
                <a:cubicBezTo>
                  <a:pt x="9610" y="7539"/>
                  <a:pt x="9360" y="7043"/>
                  <a:pt x="8979" y="6652"/>
                </a:cubicBezTo>
                <a:cubicBezTo>
                  <a:pt x="9398" y="6321"/>
                  <a:pt x="9916" y="6140"/>
                  <a:pt x="10450" y="6137"/>
                </a:cubicBezTo>
                <a:close/>
                <a:moveTo>
                  <a:pt x="7373" y="11401"/>
                </a:moveTo>
                <a:cubicBezTo>
                  <a:pt x="8513" y="11404"/>
                  <a:pt x="9491" y="12219"/>
                  <a:pt x="9694" y="13344"/>
                </a:cubicBezTo>
                <a:lnTo>
                  <a:pt x="4499" y="13344"/>
                </a:lnTo>
                <a:cubicBezTo>
                  <a:pt x="4702" y="12219"/>
                  <a:pt x="5680" y="11404"/>
                  <a:pt x="6820" y="11401"/>
                </a:cubicBezTo>
                <a:close/>
                <a:moveTo>
                  <a:pt x="3468" y="1"/>
                </a:moveTo>
                <a:cubicBezTo>
                  <a:pt x="3221" y="1"/>
                  <a:pt x="3027" y="213"/>
                  <a:pt x="3052" y="460"/>
                </a:cubicBezTo>
                <a:lnTo>
                  <a:pt x="3052" y="629"/>
                </a:lnTo>
                <a:cubicBezTo>
                  <a:pt x="1928" y="810"/>
                  <a:pt x="1047" y="1691"/>
                  <a:pt x="869" y="2816"/>
                </a:cubicBezTo>
                <a:lnTo>
                  <a:pt x="697" y="2816"/>
                </a:lnTo>
                <a:cubicBezTo>
                  <a:pt x="682" y="2814"/>
                  <a:pt x="668" y="2814"/>
                  <a:pt x="654" y="2814"/>
                </a:cubicBezTo>
                <a:cubicBezTo>
                  <a:pt x="426" y="2814"/>
                  <a:pt x="238" y="2999"/>
                  <a:pt x="238" y="3231"/>
                </a:cubicBezTo>
                <a:cubicBezTo>
                  <a:pt x="238" y="3465"/>
                  <a:pt x="428" y="3649"/>
                  <a:pt x="658" y="3649"/>
                </a:cubicBezTo>
                <a:cubicBezTo>
                  <a:pt x="671" y="3649"/>
                  <a:pt x="684" y="3648"/>
                  <a:pt x="697" y="3647"/>
                </a:cubicBezTo>
                <a:lnTo>
                  <a:pt x="1109" y="3647"/>
                </a:lnTo>
                <a:lnTo>
                  <a:pt x="1109" y="3784"/>
                </a:lnTo>
                <a:cubicBezTo>
                  <a:pt x="1112" y="4453"/>
                  <a:pt x="1397" y="5090"/>
                  <a:pt x="1897" y="5537"/>
                </a:cubicBezTo>
                <a:cubicBezTo>
                  <a:pt x="750" y="6006"/>
                  <a:pt x="3" y="7118"/>
                  <a:pt x="0" y="8355"/>
                </a:cubicBezTo>
                <a:lnTo>
                  <a:pt x="0" y="10988"/>
                </a:lnTo>
                <a:cubicBezTo>
                  <a:pt x="0" y="11215"/>
                  <a:pt x="185" y="11401"/>
                  <a:pt x="413" y="11401"/>
                </a:cubicBezTo>
                <a:cubicBezTo>
                  <a:pt x="415" y="11401"/>
                  <a:pt x="417" y="11401"/>
                  <a:pt x="419" y="11401"/>
                </a:cubicBezTo>
                <a:lnTo>
                  <a:pt x="4677" y="11401"/>
                </a:lnTo>
                <a:cubicBezTo>
                  <a:pt x="4012" y="12007"/>
                  <a:pt x="3634" y="12863"/>
                  <a:pt x="3634" y="13760"/>
                </a:cubicBezTo>
                <a:cubicBezTo>
                  <a:pt x="3634" y="13991"/>
                  <a:pt x="3821" y="14175"/>
                  <a:pt x="4052" y="14175"/>
                </a:cubicBezTo>
                <a:lnTo>
                  <a:pt x="10147" y="14175"/>
                </a:lnTo>
                <a:cubicBezTo>
                  <a:pt x="10375" y="14172"/>
                  <a:pt x="10560" y="13988"/>
                  <a:pt x="10560" y="13760"/>
                </a:cubicBezTo>
                <a:cubicBezTo>
                  <a:pt x="10560" y="12863"/>
                  <a:pt x="10182" y="12007"/>
                  <a:pt x="9519" y="11401"/>
                </a:cubicBezTo>
                <a:lnTo>
                  <a:pt x="13774" y="11401"/>
                </a:lnTo>
                <a:cubicBezTo>
                  <a:pt x="13776" y="11401"/>
                  <a:pt x="13778" y="11401"/>
                  <a:pt x="13780" y="11401"/>
                </a:cubicBezTo>
                <a:cubicBezTo>
                  <a:pt x="14009" y="11401"/>
                  <a:pt x="14193" y="11215"/>
                  <a:pt x="14193" y="10988"/>
                </a:cubicBezTo>
                <a:lnTo>
                  <a:pt x="14193" y="8355"/>
                </a:lnTo>
                <a:cubicBezTo>
                  <a:pt x="14190" y="7118"/>
                  <a:pt x="13443" y="6006"/>
                  <a:pt x="12300" y="5537"/>
                </a:cubicBezTo>
                <a:cubicBezTo>
                  <a:pt x="12797" y="5090"/>
                  <a:pt x="13081" y="4453"/>
                  <a:pt x="13084" y="3784"/>
                </a:cubicBezTo>
                <a:lnTo>
                  <a:pt x="13084" y="3647"/>
                </a:lnTo>
                <a:lnTo>
                  <a:pt x="13496" y="3647"/>
                </a:lnTo>
                <a:cubicBezTo>
                  <a:pt x="13509" y="3648"/>
                  <a:pt x="13522" y="3649"/>
                  <a:pt x="13535" y="3649"/>
                </a:cubicBezTo>
                <a:cubicBezTo>
                  <a:pt x="13765" y="3649"/>
                  <a:pt x="13956" y="3465"/>
                  <a:pt x="13956" y="3231"/>
                </a:cubicBezTo>
                <a:cubicBezTo>
                  <a:pt x="13956" y="2999"/>
                  <a:pt x="13767" y="2814"/>
                  <a:pt x="13539" y="2814"/>
                </a:cubicBezTo>
                <a:cubicBezTo>
                  <a:pt x="13525" y="2814"/>
                  <a:pt x="13511" y="2814"/>
                  <a:pt x="13496" y="2816"/>
                </a:cubicBezTo>
                <a:lnTo>
                  <a:pt x="13325" y="2816"/>
                </a:lnTo>
                <a:cubicBezTo>
                  <a:pt x="13146" y="1691"/>
                  <a:pt x="12265" y="810"/>
                  <a:pt x="11144" y="629"/>
                </a:cubicBezTo>
                <a:lnTo>
                  <a:pt x="11144" y="460"/>
                </a:lnTo>
                <a:cubicBezTo>
                  <a:pt x="11166" y="213"/>
                  <a:pt x="10972" y="1"/>
                  <a:pt x="10725" y="1"/>
                </a:cubicBezTo>
                <a:cubicBezTo>
                  <a:pt x="10478" y="1"/>
                  <a:pt x="10288" y="213"/>
                  <a:pt x="10310" y="460"/>
                </a:cubicBezTo>
                <a:lnTo>
                  <a:pt x="10310" y="629"/>
                </a:lnTo>
                <a:cubicBezTo>
                  <a:pt x="9188" y="810"/>
                  <a:pt x="8310" y="1691"/>
                  <a:pt x="8129" y="2816"/>
                </a:cubicBezTo>
                <a:lnTo>
                  <a:pt x="7957" y="2816"/>
                </a:lnTo>
                <a:cubicBezTo>
                  <a:pt x="7742" y="2835"/>
                  <a:pt x="7579" y="3016"/>
                  <a:pt x="7579" y="3231"/>
                </a:cubicBezTo>
                <a:cubicBezTo>
                  <a:pt x="7579" y="3444"/>
                  <a:pt x="7742" y="3625"/>
                  <a:pt x="7957" y="3647"/>
                </a:cubicBezTo>
                <a:lnTo>
                  <a:pt x="8373" y="3647"/>
                </a:lnTo>
                <a:lnTo>
                  <a:pt x="8373" y="3784"/>
                </a:lnTo>
                <a:cubicBezTo>
                  <a:pt x="8373" y="4468"/>
                  <a:pt x="8673" y="5118"/>
                  <a:pt x="9191" y="5568"/>
                </a:cubicBezTo>
                <a:cubicBezTo>
                  <a:pt x="8860" y="5709"/>
                  <a:pt x="8554" y="5906"/>
                  <a:pt x="8292" y="6149"/>
                </a:cubicBezTo>
                <a:cubicBezTo>
                  <a:pt x="8048" y="6024"/>
                  <a:pt x="7785" y="5937"/>
                  <a:pt x="7514" y="5896"/>
                </a:cubicBezTo>
                <a:lnTo>
                  <a:pt x="7514" y="5724"/>
                </a:lnTo>
                <a:cubicBezTo>
                  <a:pt x="7539" y="5478"/>
                  <a:pt x="7345" y="5265"/>
                  <a:pt x="7098" y="5265"/>
                </a:cubicBezTo>
                <a:cubicBezTo>
                  <a:pt x="6851" y="5265"/>
                  <a:pt x="6658" y="5478"/>
                  <a:pt x="6683" y="5724"/>
                </a:cubicBezTo>
                <a:lnTo>
                  <a:pt x="6683" y="5896"/>
                </a:lnTo>
                <a:cubicBezTo>
                  <a:pt x="6411" y="5937"/>
                  <a:pt x="6145" y="6024"/>
                  <a:pt x="5902" y="6149"/>
                </a:cubicBezTo>
                <a:cubicBezTo>
                  <a:pt x="5639" y="5906"/>
                  <a:pt x="5333" y="5709"/>
                  <a:pt x="5005" y="5568"/>
                </a:cubicBezTo>
                <a:cubicBezTo>
                  <a:pt x="5524" y="5118"/>
                  <a:pt x="5824" y="4468"/>
                  <a:pt x="5824" y="3784"/>
                </a:cubicBezTo>
                <a:lnTo>
                  <a:pt x="5824" y="3647"/>
                </a:lnTo>
                <a:lnTo>
                  <a:pt x="6239" y="3647"/>
                </a:lnTo>
                <a:cubicBezTo>
                  <a:pt x="6252" y="3648"/>
                  <a:pt x="6265" y="3649"/>
                  <a:pt x="6277" y="3649"/>
                </a:cubicBezTo>
                <a:cubicBezTo>
                  <a:pt x="6504" y="3649"/>
                  <a:pt x="6695" y="3465"/>
                  <a:pt x="6695" y="3231"/>
                </a:cubicBezTo>
                <a:cubicBezTo>
                  <a:pt x="6695" y="2999"/>
                  <a:pt x="6507" y="2814"/>
                  <a:pt x="6281" y="2814"/>
                </a:cubicBezTo>
                <a:cubicBezTo>
                  <a:pt x="6267" y="2814"/>
                  <a:pt x="6253" y="2814"/>
                  <a:pt x="6239" y="2816"/>
                </a:cubicBezTo>
                <a:lnTo>
                  <a:pt x="6067" y="2816"/>
                </a:lnTo>
                <a:cubicBezTo>
                  <a:pt x="5886" y="1691"/>
                  <a:pt x="5005" y="810"/>
                  <a:pt x="3883" y="629"/>
                </a:cubicBezTo>
                <a:lnTo>
                  <a:pt x="3883" y="460"/>
                </a:lnTo>
                <a:cubicBezTo>
                  <a:pt x="3905" y="213"/>
                  <a:pt x="3715" y="1"/>
                  <a:pt x="3468" y="1"/>
                </a:cubicBezTo>
                <a:close/>
              </a:path>
            </a:pathLst>
          </a:custGeom>
          <a:solidFill>
            <a:srgbClr val="24252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6"/>
              </a:solidFill>
            </a:endParaRPr>
          </a:p>
        </p:txBody>
      </p:sp>
      <p:grpSp>
        <p:nvGrpSpPr>
          <p:cNvPr id="39" name="Google Shape;1582;p53">
            <a:extLst>
              <a:ext uri="{FF2B5EF4-FFF2-40B4-BE49-F238E27FC236}">
                <a16:creationId xmlns:a16="http://schemas.microsoft.com/office/drawing/2014/main" id="{971BE963-D1BD-B816-DADF-262605F84E23}"/>
              </a:ext>
            </a:extLst>
          </p:cNvPr>
          <p:cNvGrpSpPr/>
          <p:nvPr/>
        </p:nvGrpSpPr>
        <p:grpSpPr>
          <a:xfrm>
            <a:off x="3218964" y="3503265"/>
            <a:ext cx="324400" cy="311597"/>
            <a:chOff x="4771300" y="2038075"/>
            <a:chExt cx="369300" cy="354725"/>
          </a:xfrm>
          <a:solidFill>
            <a:srgbClr val="242527"/>
          </a:solidFill>
        </p:grpSpPr>
        <p:sp>
          <p:nvSpPr>
            <p:cNvPr id="40" name="Google Shape;1583;p53">
              <a:extLst>
                <a:ext uri="{FF2B5EF4-FFF2-40B4-BE49-F238E27FC236}">
                  <a16:creationId xmlns:a16="http://schemas.microsoft.com/office/drawing/2014/main" id="{422B97A8-7347-2D62-943F-92562BEFD2F1}"/>
                </a:ext>
              </a:extLst>
            </p:cNvPr>
            <p:cNvSpPr/>
            <p:nvPr/>
          </p:nvSpPr>
          <p:spPr>
            <a:xfrm>
              <a:off x="4781925" y="2254225"/>
              <a:ext cx="357100" cy="138575"/>
            </a:xfrm>
            <a:custGeom>
              <a:avLst/>
              <a:gdLst/>
              <a:ahLst/>
              <a:cxnLst/>
              <a:rect l="l" t="t" r="r" b="b"/>
              <a:pathLst>
                <a:path w="14284" h="5543" extrusionOk="0">
                  <a:moveTo>
                    <a:pt x="3815" y="831"/>
                  </a:moveTo>
                  <a:lnTo>
                    <a:pt x="3815" y="2497"/>
                  </a:lnTo>
                  <a:lnTo>
                    <a:pt x="2156" y="2497"/>
                  </a:lnTo>
                  <a:lnTo>
                    <a:pt x="2156" y="831"/>
                  </a:lnTo>
                  <a:close/>
                  <a:moveTo>
                    <a:pt x="7973" y="831"/>
                  </a:moveTo>
                  <a:lnTo>
                    <a:pt x="7973" y="2497"/>
                  </a:lnTo>
                  <a:lnTo>
                    <a:pt x="6311" y="2497"/>
                  </a:lnTo>
                  <a:lnTo>
                    <a:pt x="6311" y="831"/>
                  </a:lnTo>
                  <a:close/>
                  <a:moveTo>
                    <a:pt x="12128" y="831"/>
                  </a:moveTo>
                  <a:lnTo>
                    <a:pt x="12128" y="2497"/>
                  </a:lnTo>
                  <a:lnTo>
                    <a:pt x="10466" y="2497"/>
                  </a:lnTo>
                  <a:lnTo>
                    <a:pt x="10466" y="831"/>
                  </a:lnTo>
                  <a:close/>
                  <a:moveTo>
                    <a:pt x="1605" y="3317"/>
                  </a:moveTo>
                  <a:cubicBezTo>
                    <a:pt x="1775" y="3317"/>
                    <a:pt x="1948" y="3380"/>
                    <a:pt x="2090" y="3521"/>
                  </a:cubicBezTo>
                  <a:cubicBezTo>
                    <a:pt x="2531" y="3959"/>
                    <a:pt x="2222" y="4708"/>
                    <a:pt x="1600" y="4708"/>
                  </a:cubicBezTo>
                  <a:cubicBezTo>
                    <a:pt x="1219" y="4708"/>
                    <a:pt x="906" y="4399"/>
                    <a:pt x="906" y="4018"/>
                  </a:cubicBezTo>
                  <a:cubicBezTo>
                    <a:pt x="904" y="3597"/>
                    <a:pt x="1247" y="3317"/>
                    <a:pt x="1605" y="3317"/>
                  </a:cubicBezTo>
                  <a:close/>
                  <a:moveTo>
                    <a:pt x="5783" y="3328"/>
                  </a:moveTo>
                  <a:cubicBezTo>
                    <a:pt x="5564" y="3762"/>
                    <a:pt x="5564" y="4274"/>
                    <a:pt x="5783" y="4708"/>
                  </a:cubicBezTo>
                  <a:lnTo>
                    <a:pt x="2956" y="4708"/>
                  </a:lnTo>
                  <a:cubicBezTo>
                    <a:pt x="3181" y="4274"/>
                    <a:pt x="3181" y="3762"/>
                    <a:pt x="2956" y="3328"/>
                  </a:cubicBezTo>
                  <a:close/>
                  <a:moveTo>
                    <a:pt x="7146" y="3326"/>
                  </a:moveTo>
                  <a:cubicBezTo>
                    <a:pt x="7316" y="3326"/>
                    <a:pt x="7489" y="3389"/>
                    <a:pt x="7629" y="3531"/>
                  </a:cubicBezTo>
                  <a:cubicBezTo>
                    <a:pt x="8067" y="3965"/>
                    <a:pt x="7757" y="4708"/>
                    <a:pt x="7142" y="4708"/>
                  </a:cubicBezTo>
                  <a:cubicBezTo>
                    <a:pt x="6761" y="4708"/>
                    <a:pt x="6452" y="4399"/>
                    <a:pt x="6452" y="4018"/>
                  </a:cubicBezTo>
                  <a:cubicBezTo>
                    <a:pt x="6452" y="3602"/>
                    <a:pt x="6792" y="3326"/>
                    <a:pt x="7146" y="3326"/>
                  </a:cubicBezTo>
                  <a:close/>
                  <a:moveTo>
                    <a:pt x="11328" y="3328"/>
                  </a:moveTo>
                  <a:cubicBezTo>
                    <a:pt x="11103" y="3762"/>
                    <a:pt x="11103" y="4274"/>
                    <a:pt x="11328" y="4708"/>
                  </a:cubicBezTo>
                  <a:lnTo>
                    <a:pt x="8498" y="4708"/>
                  </a:lnTo>
                  <a:cubicBezTo>
                    <a:pt x="8720" y="4274"/>
                    <a:pt x="8720" y="3762"/>
                    <a:pt x="8498" y="3328"/>
                  </a:cubicBezTo>
                  <a:close/>
                  <a:moveTo>
                    <a:pt x="12683" y="3325"/>
                  </a:moveTo>
                  <a:cubicBezTo>
                    <a:pt x="13038" y="3325"/>
                    <a:pt x="13378" y="3601"/>
                    <a:pt x="13378" y="4018"/>
                  </a:cubicBezTo>
                  <a:cubicBezTo>
                    <a:pt x="13378" y="4400"/>
                    <a:pt x="13068" y="4708"/>
                    <a:pt x="12690" y="4708"/>
                  </a:cubicBezTo>
                  <a:cubicBezTo>
                    <a:pt x="12688" y="4708"/>
                    <a:pt x="12686" y="4708"/>
                    <a:pt x="12684" y="4708"/>
                  </a:cubicBezTo>
                  <a:cubicBezTo>
                    <a:pt x="12069" y="4705"/>
                    <a:pt x="11763" y="3962"/>
                    <a:pt x="12200" y="3528"/>
                  </a:cubicBezTo>
                  <a:cubicBezTo>
                    <a:pt x="12341" y="3387"/>
                    <a:pt x="12514" y="3325"/>
                    <a:pt x="12683" y="3325"/>
                  </a:cubicBezTo>
                  <a:close/>
                  <a:moveTo>
                    <a:pt x="1737" y="0"/>
                  </a:moveTo>
                  <a:cubicBezTo>
                    <a:pt x="1506" y="0"/>
                    <a:pt x="1322" y="188"/>
                    <a:pt x="1322" y="419"/>
                  </a:cubicBezTo>
                  <a:lnTo>
                    <a:pt x="1322" y="2518"/>
                  </a:lnTo>
                  <a:cubicBezTo>
                    <a:pt x="544" y="2656"/>
                    <a:pt x="0" y="3368"/>
                    <a:pt x="72" y="4159"/>
                  </a:cubicBezTo>
                  <a:cubicBezTo>
                    <a:pt x="144" y="4944"/>
                    <a:pt x="806" y="5543"/>
                    <a:pt x="1594" y="5543"/>
                  </a:cubicBezTo>
                  <a:cubicBezTo>
                    <a:pt x="1596" y="5543"/>
                    <a:pt x="1598" y="5543"/>
                    <a:pt x="1600" y="5543"/>
                  </a:cubicBezTo>
                  <a:lnTo>
                    <a:pt x="12684" y="5543"/>
                  </a:lnTo>
                  <a:cubicBezTo>
                    <a:pt x="12686" y="5543"/>
                    <a:pt x="12688" y="5543"/>
                    <a:pt x="12690" y="5543"/>
                  </a:cubicBezTo>
                  <a:cubicBezTo>
                    <a:pt x="13478" y="5543"/>
                    <a:pt x="14140" y="4944"/>
                    <a:pt x="14212" y="4159"/>
                  </a:cubicBezTo>
                  <a:cubicBezTo>
                    <a:pt x="14284" y="3368"/>
                    <a:pt x="13740" y="2656"/>
                    <a:pt x="12962" y="2518"/>
                  </a:cubicBezTo>
                  <a:lnTo>
                    <a:pt x="12962" y="419"/>
                  </a:lnTo>
                  <a:cubicBezTo>
                    <a:pt x="12962" y="188"/>
                    <a:pt x="12775" y="0"/>
                    <a:pt x="12547" y="0"/>
                  </a:cubicBezTo>
                  <a:lnTo>
                    <a:pt x="10051" y="0"/>
                  </a:lnTo>
                  <a:cubicBezTo>
                    <a:pt x="9823" y="0"/>
                    <a:pt x="9635" y="188"/>
                    <a:pt x="9638" y="419"/>
                  </a:cubicBezTo>
                  <a:lnTo>
                    <a:pt x="9638" y="2497"/>
                  </a:lnTo>
                  <a:lnTo>
                    <a:pt x="8804" y="2497"/>
                  </a:lnTo>
                  <a:lnTo>
                    <a:pt x="8804" y="419"/>
                  </a:lnTo>
                  <a:cubicBezTo>
                    <a:pt x="8804" y="188"/>
                    <a:pt x="8620" y="0"/>
                    <a:pt x="8389" y="0"/>
                  </a:cubicBezTo>
                  <a:lnTo>
                    <a:pt x="5896" y="0"/>
                  </a:lnTo>
                  <a:cubicBezTo>
                    <a:pt x="5664" y="0"/>
                    <a:pt x="5477" y="188"/>
                    <a:pt x="5477" y="419"/>
                  </a:cubicBezTo>
                  <a:lnTo>
                    <a:pt x="5477" y="2497"/>
                  </a:lnTo>
                  <a:lnTo>
                    <a:pt x="4646" y="2497"/>
                  </a:lnTo>
                  <a:lnTo>
                    <a:pt x="4646" y="419"/>
                  </a:lnTo>
                  <a:cubicBezTo>
                    <a:pt x="4649" y="188"/>
                    <a:pt x="4462" y="0"/>
                    <a:pt x="42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584;p53">
              <a:extLst>
                <a:ext uri="{FF2B5EF4-FFF2-40B4-BE49-F238E27FC236}">
                  <a16:creationId xmlns:a16="http://schemas.microsoft.com/office/drawing/2014/main" id="{437F6340-EE60-E5A5-C8D0-7D5215ED5265}"/>
                </a:ext>
              </a:extLst>
            </p:cNvPr>
            <p:cNvSpPr/>
            <p:nvPr/>
          </p:nvSpPr>
          <p:spPr>
            <a:xfrm>
              <a:off x="4929300" y="2099550"/>
              <a:ext cx="65000" cy="62550"/>
            </a:xfrm>
            <a:custGeom>
              <a:avLst/>
              <a:gdLst/>
              <a:ahLst/>
              <a:cxnLst/>
              <a:rect l="l" t="t" r="r" b="b"/>
              <a:pathLst>
                <a:path w="2600" h="2502" extrusionOk="0">
                  <a:moveTo>
                    <a:pt x="1251" y="836"/>
                  </a:moveTo>
                  <a:cubicBezTo>
                    <a:pt x="1623" y="836"/>
                    <a:pt x="1808" y="1287"/>
                    <a:pt x="1547" y="1551"/>
                  </a:cubicBezTo>
                  <a:cubicBezTo>
                    <a:pt x="1461" y="1636"/>
                    <a:pt x="1357" y="1674"/>
                    <a:pt x="1254" y="1674"/>
                  </a:cubicBezTo>
                  <a:cubicBezTo>
                    <a:pt x="1037" y="1674"/>
                    <a:pt x="830" y="1506"/>
                    <a:pt x="835" y="1251"/>
                  </a:cubicBezTo>
                  <a:cubicBezTo>
                    <a:pt x="835" y="1023"/>
                    <a:pt x="1019" y="836"/>
                    <a:pt x="1247" y="836"/>
                  </a:cubicBezTo>
                  <a:cubicBezTo>
                    <a:pt x="1248" y="836"/>
                    <a:pt x="1250" y="836"/>
                    <a:pt x="1251" y="836"/>
                  </a:cubicBezTo>
                  <a:close/>
                  <a:moveTo>
                    <a:pt x="1249" y="1"/>
                  </a:moveTo>
                  <a:cubicBezTo>
                    <a:pt x="1089" y="1"/>
                    <a:pt x="927" y="32"/>
                    <a:pt x="772" y="95"/>
                  </a:cubicBezTo>
                  <a:cubicBezTo>
                    <a:pt x="307" y="289"/>
                    <a:pt x="1" y="745"/>
                    <a:pt x="1" y="1251"/>
                  </a:cubicBezTo>
                  <a:cubicBezTo>
                    <a:pt x="1" y="1939"/>
                    <a:pt x="560" y="2498"/>
                    <a:pt x="1247" y="2501"/>
                  </a:cubicBezTo>
                  <a:cubicBezTo>
                    <a:pt x="1753" y="2501"/>
                    <a:pt x="2209" y="2198"/>
                    <a:pt x="2403" y="1732"/>
                  </a:cubicBezTo>
                  <a:cubicBezTo>
                    <a:pt x="2600" y="1264"/>
                    <a:pt x="2494" y="727"/>
                    <a:pt x="2137" y="367"/>
                  </a:cubicBezTo>
                  <a:cubicBezTo>
                    <a:pt x="1897" y="129"/>
                    <a:pt x="1576" y="1"/>
                    <a:pt x="1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585;p53">
              <a:extLst>
                <a:ext uri="{FF2B5EF4-FFF2-40B4-BE49-F238E27FC236}">
                  <a16:creationId xmlns:a16="http://schemas.microsoft.com/office/drawing/2014/main" id="{93ACECAA-2E78-09DA-1209-8E51A5229DEE}"/>
                </a:ext>
              </a:extLst>
            </p:cNvPr>
            <p:cNvSpPr/>
            <p:nvPr/>
          </p:nvSpPr>
          <p:spPr>
            <a:xfrm>
              <a:off x="4771300" y="2038075"/>
              <a:ext cx="369300" cy="204625"/>
            </a:xfrm>
            <a:custGeom>
              <a:avLst/>
              <a:gdLst/>
              <a:ahLst/>
              <a:cxnLst/>
              <a:rect l="l" t="t" r="r" b="b"/>
              <a:pathLst>
                <a:path w="14772" h="8185" extrusionOk="0">
                  <a:moveTo>
                    <a:pt x="8660" y="983"/>
                  </a:moveTo>
                  <a:lnTo>
                    <a:pt x="9382" y="1399"/>
                  </a:lnTo>
                  <a:lnTo>
                    <a:pt x="9101" y="1886"/>
                  </a:lnTo>
                  <a:cubicBezTo>
                    <a:pt x="9013" y="2039"/>
                    <a:pt x="9032" y="2230"/>
                    <a:pt x="9145" y="2364"/>
                  </a:cubicBezTo>
                  <a:cubicBezTo>
                    <a:pt x="9310" y="2554"/>
                    <a:pt x="9441" y="2776"/>
                    <a:pt x="9523" y="3020"/>
                  </a:cubicBezTo>
                  <a:cubicBezTo>
                    <a:pt x="9581" y="3183"/>
                    <a:pt x="9734" y="3295"/>
                    <a:pt x="9906" y="3295"/>
                  </a:cubicBezTo>
                  <a:cubicBezTo>
                    <a:pt x="9908" y="3295"/>
                    <a:pt x="9911" y="3295"/>
                    <a:pt x="9913" y="3295"/>
                  </a:cubicBezTo>
                  <a:lnTo>
                    <a:pt x="10476" y="3295"/>
                  </a:lnTo>
                  <a:lnTo>
                    <a:pt x="10476" y="4126"/>
                  </a:lnTo>
                  <a:lnTo>
                    <a:pt x="9913" y="4126"/>
                  </a:lnTo>
                  <a:cubicBezTo>
                    <a:pt x="9738" y="4126"/>
                    <a:pt x="9582" y="4238"/>
                    <a:pt x="9523" y="4404"/>
                  </a:cubicBezTo>
                  <a:cubicBezTo>
                    <a:pt x="9438" y="4644"/>
                    <a:pt x="9310" y="4866"/>
                    <a:pt x="9145" y="5060"/>
                  </a:cubicBezTo>
                  <a:cubicBezTo>
                    <a:pt x="9032" y="5194"/>
                    <a:pt x="9013" y="5385"/>
                    <a:pt x="9101" y="5538"/>
                  </a:cubicBezTo>
                  <a:lnTo>
                    <a:pt x="9382" y="6022"/>
                  </a:lnTo>
                  <a:lnTo>
                    <a:pt x="8660" y="6441"/>
                  </a:lnTo>
                  <a:lnTo>
                    <a:pt x="8382" y="5957"/>
                  </a:lnTo>
                  <a:cubicBezTo>
                    <a:pt x="8307" y="5825"/>
                    <a:pt x="8170" y="5747"/>
                    <a:pt x="8020" y="5747"/>
                  </a:cubicBezTo>
                  <a:lnTo>
                    <a:pt x="7945" y="5747"/>
                  </a:lnTo>
                  <a:cubicBezTo>
                    <a:pt x="7820" y="5774"/>
                    <a:pt x="7694" y="5787"/>
                    <a:pt x="7567" y="5787"/>
                  </a:cubicBezTo>
                  <a:cubicBezTo>
                    <a:pt x="7440" y="5787"/>
                    <a:pt x="7314" y="5774"/>
                    <a:pt x="7189" y="5747"/>
                  </a:cubicBezTo>
                  <a:cubicBezTo>
                    <a:pt x="7164" y="5743"/>
                    <a:pt x="7139" y="5741"/>
                    <a:pt x="7114" y="5741"/>
                  </a:cubicBezTo>
                  <a:cubicBezTo>
                    <a:pt x="6966" y="5741"/>
                    <a:pt x="6827" y="5819"/>
                    <a:pt x="6752" y="5950"/>
                  </a:cubicBezTo>
                  <a:lnTo>
                    <a:pt x="6474" y="6435"/>
                  </a:lnTo>
                  <a:lnTo>
                    <a:pt x="5752" y="6019"/>
                  </a:lnTo>
                  <a:lnTo>
                    <a:pt x="6033" y="5535"/>
                  </a:lnTo>
                  <a:cubicBezTo>
                    <a:pt x="6121" y="5382"/>
                    <a:pt x="6102" y="5191"/>
                    <a:pt x="5989" y="5057"/>
                  </a:cubicBezTo>
                  <a:cubicBezTo>
                    <a:pt x="5824" y="4863"/>
                    <a:pt x="5696" y="4641"/>
                    <a:pt x="5611" y="4401"/>
                  </a:cubicBezTo>
                  <a:cubicBezTo>
                    <a:pt x="5552" y="4232"/>
                    <a:pt x="5393" y="4123"/>
                    <a:pt x="5218" y="4123"/>
                  </a:cubicBezTo>
                  <a:lnTo>
                    <a:pt x="4658" y="4123"/>
                  </a:lnTo>
                  <a:lnTo>
                    <a:pt x="4658" y="3295"/>
                  </a:lnTo>
                  <a:lnTo>
                    <a:pt x="5218" y="3295"/>
                  </a:lnTo>
                  <a:cubicBezTo>
                    <a:pt x="5220" y="3295"/>
                    <a:pt x="5222" y="3295"/>
                    <a:pt x="5225" y="3295"/>
                  </a:cubicBezTo>
                  <a:cubicBezTo>
                    <a:pt x="5397" y="3295"/>
                    <a:pt x="5553" y="3183"/>
                    <a:pt x="5611" y="3020"/>
                  </a:cubicBezTo>
                  <a:cubicBezTo>
                    <a:pt x="5693" y="2776"/>
                    <a:pt x="5824" y="2554"/>
                    <a:pt x="5989" y="2364"/>
                  </a:cubicBezTo>
                  <a:cubicBezTo>
                    <a:pt x="6102" y="2230"/>
                    <a:pt x="6121" y="2039"/>
                    <a:pt x="6033" y="1886"/>
                  </a:cubicBezTo>
                  <a:lnTo>
                    <a:pt x="5752" y="1399"/>
                  </a:lnTo>
                  <a:lnTo>
                    <a:pt x="6474" y="983"/>
                  </a:lnTo>
                  <a:lnTo>
                    <a:pt x="6752" y="1467"/>
                  </a:lnTo>
                  <a:cubicBezTo>
                    <a:pt x="6827" y="1599"/>
                    <a:pt x="6966" y="1677"/>
                    <a:pt x="7114" y="1677"/>
                  </a:cubicBezTo>
                  <a:cubicBezTo>
                    <a:pt x="7139" y="1677"/>
                    <a:pt x="7164" y="1675"/>
                    <a:pt x="7189" y="1670"/>
                  </a:cubicBezTo>
                  <a:cubicBezTo>
                    <a:pt x="7314" y="1645"/>
                    <a:pt x="7440" y="1633"/>
                    <a:pt x="7567" y="1633"/>
                  </a:cubicBezTo>
                  <a:cubicBezTo>
                    <a:pt x="7694" y="1633"/>
                    <a:pt x="7820" y="1645"/>
                    <a:pt x="7945" y="1670"/>
                  </a:cubicBezTo>
                  <a:cubicBezTo>
                    <a:pt x="7970" y="1675"/>
                    <a:pt x="7995" y="1677"/>
                    <a:pt x="8020" y="1677"/>
                  </a:cubicBezTo>
                  <a:cubicBezTo>
                    <a:pt x="8168" y="1677"/>
                    <a:pt x="8307" y="1599"/>
                    <a:pt x="8382" y="1467"/>
                  </a:cubicBezTo>
                  <a:lnTo>
                    <a:pt x="8660" y="983"/>
                  </a:lnTo>
                  <a:close/>
                  <a:moveTo>
                    <a:pt x="6620" y="0"/>
                  </a:moveTo>
                  <a:cubicBezTo>
                    <a:pt x="6549" y="0"/>
                    <a:pt x="6478" y="18"/>
                    <a:pt x="6414" y="55"/>
                  </a:cubicBezTo>
                  <a:lnTo>
                    <a:pt x="4977" y="886"/>
                  </a:lnTo>
                  <a:cubicBezTo>
                    <a:pt x="4777" y="1002"/>
                    <a:pt x="4712" y="1258"/>
                    <a:pt x="4824" y="1458"/>
                  </a:cubicBezTo>
                  <a:lnTo>
                    <a:pt x="5174" y="2058"/>
                  </a:lnTo>
                  <a:cubicBezTo>
                    <a:pt x="5083" y="2186"/>
                    <a:pt x="5005" y="2323"/>
                    <a:pt x="4940" y="2464"/>
                  </a:cubicBezTo>
                  <a:lnTo>
                    <a:pt x="4240" y="2464"/>
                  </a:lnTo>
                  <a:cubicBezTo>
                    <a:pt x="4012" y="2467"/>
                    <a:pt x="3824" y="2651"/>
                    <a:pt x="3827" y="2883"/>
                  </a:cubicBezTo>
                  <a:lnTo>
                    <a:pt x="3827" y="3295"/>
                  </a:lnTo>
                  <a:lnTo>
                    <a:pt x="2275" y="3295"/>
                  </a:lnTo>
                  <a:cubicBezTo>
                    <a:pt x="2047" y="3295"/>
                    <a:pt x="1859" y="3479"/>
                    <a:pt x="1859" y="3710"/>
                  </a:cubicBezTo>
                  <a:lnTo>
                    <a:pt x="1859" y="5038"/>
                  </a:lnTo>
                  <a:cubicBezTo>
                    <a:pt x="485" y="5360"/>
                    <a:pt x="0" y="7066"/>
                    <a:pt x="1000" y="8065"/>
                  </a:cubicBezTo>
                  <a:cubicBezTo>
                    <a:pt x="1081" y="8145"/>
                    <a:pt x="1188" y="8185"/>
                    <a:pt x="1294" y="8185"/>
                  </a:cubicBezTo>
                  <a:cubicBezTo>
                    <a:pt x="1400" y="8185"/>
                    <a:pt x="1506" y="8145"/>
                    <a:pt x="1587" y="8065"/>
                  </a:cubicBezTo>
                  <a:cubicBezTo>
                    <a:pt x="1753" y="7903"/>
                    <a:pt x="1753" y="7637"/>
                    <a:pt x="1587" y="7475"/>
                  </a:cubicBezTo>
                  <a:cubicBezTo>
                    <a:pt x="978" y="6863"/>
                    <a:pt x="1413" y="5822"/>
                    <a:pt x="2275" y="5822"/>
                  </a:cubicBezTo>
                  <a:cubicBezTo>
                    <a:pt x="3137" y="5822"/>
                    <a:pt x="3568" y="6863"/>
                    <a:pt x="2959" y="7475"/>
                  </a:cubicBezTo>
                  <a:cubicBezTo>
                    <a:pt x="2800" y="7637"/>
                    <a:pt x="2800" y="7900"/>
                    <a:pt x="2959" y="8065"/>
                  </a:cubicBezTo>
                  <a:cubicBezTo>
                    <a:pt x="3040" y="8145"/>
                    <a:pt x="3147" y="8185"/>
                    <a:pt x="3254" y="8185"/>
                  </a:cubicBezTo>
                  <a:cubicBezTo>
                    <a:pt x="3361" y="8185"/>
                    <a:pt x="3468" y="8145"/>
                    <a:pt x="3549" y="8065"/>
                  </a:cubicBezTo>
                  <a:cubicBezTo>
                    <a:pt x="4012" y="7603"/>
                    <a:pt x="4187" y="6925"/>
                    <a:pt x="4009" y="6297"/>
                  </a:cubicBezTo>
                  <a:cubicBezTo>
                    <a:pt x="3831" y="5669"/>
                    <a:pt x="3324" y="5188"/>
                    <a:pt x="2690" y="5038"/>
                  </a:cubicBezTo>
                  <a:lnTo>
                    <a:pt x="2690" y="4126"/>
                  </a:lnTo>
                  <a:lnTo>
                    <a:pt x="3824" y="4126"/>
                  </a:lnTo>
                  <a:lnTo>
                    <a:pt x="3824" y="4541"/>
                  </a:lnTo>
                  <a:cubicBezTo>
                    <a:pt x="3824" y="4769"/>
                    <a:pt x="4012" y="4957"/>
                    <a:pt x="4240" y="4960"/>
                  </a:cubicBezTo>
                  <a:lnTo>
                    <a:pt x="4940" y="4960"/>
                  </a:lnTo>
                  <a:cubicBezTo>
                    <a:pt x="5005" y="5101"/>
                    <a:pt x="5083" y="5235"/>
                    <a:pt x="5174" y="5363"/>
                  </a:cubicBezTo>
                  <a:lnTo>
                    <a:pt x="4824" y="5966"/>
                  </a:lnTo>
                  <a:cubicBezTo>
                    <a:pt x="4712" y="6166"/>
                    <a:pt x="4777" y="6422"/>
                    <a:pt x="4977" y="6538"/>
                  </a:cubicBezTo>
                  <a:lnTo>
                    <a:pt x="6414" y="7366"/>
                  </a:lnTo>
                  <a:cubicBezTo>
                    <a:pt x="6480" y="7404"/>
                    <a:pt x="6552" y="7423"/>
                    <a:pt x="6626" y="7423"/>
                  </a:cubicBezTo>
                  <a:cubicBezTo>
                    <a:pt x="6661" y="7423"/>
                    <a:pt x="6697" y="7418"/>
                    <a:pt x="6733" y="7409"/>
                  </a:cubicBezTo>
                  <a:cubicBezTo>
                    <a:pt x="6839" y="7381"/>
                    <a:pt x="6930" y="7312"/>
                    <a:pt x="6986" y="7216"/>
                  </a:cubicBezTo>
                  <a:lnTo>
                    <a:pt x="7333" y="6613"/>
                  </a:lnTo>
                  <a:cubicBezTo>
                    <a:pt x="7411" y="6617"/>
                    <a:pt x="7489" y="6620"/>
                    <a:pt x="7567" y="6620"/>
                  </a:cubicBezTo>
                  <a:cubicBezTo>
                    <a:pt x="7645" y="6620"/>
                    <a:pt x="7723" y="6617"/>
                    <a:pt x="7801" y="6613"/>
                  </a:cubicBezTo>
                  <a:lnTo>
                    <a:pt x="8148" y="7216"/>
                  </a:lnTo>
                  <a:cubicBezTo>
                    <a:pt x="8204" y="7312"/>
                    <a:pt x="8295" y="7381"/>
                    <a:pt x="8404" y="7409"/>
                  </a:cubicBezTo>
                  <a:cubicBezTo>
                    <a:pt x="8436" y="7419"/>
                    <a:pt x="8473" y="7425"/>
                    <a:pt x="8507" y="7425"/>
                  </a:cubicBezTo>
                  <a:cubicBezTo>
                    <a:pt x="8582" y="7422"/>
                    <a:pt x="8654" y="7403"/>
                    <a:pt x="8720" y="7366"/>
                  </a:cubicBezTo>
                  <a:lnTo>
                    <a:pt x="10157" y="6538"/>
                  </a:lnTo>
                  <a:cubicBezTo>
                    <a:pt x="10357" y="6422"/>
                    <a:pt x="10422" y="6166"/>
                    <a:pt x="10307" y="5966"/>
                  </a:cubicBezTo>
                  <a:lnTo>
                    <a:pt x="9960" y="5363"/>
                  </a:lnTo>
                  <a:cubicBezTo>
                    <a:pt x="10051" y="5235"/>
                    <a:pt x="10129" y="5101"/>
                    <a:pt x="10194" y="4960"/>
                  </a:cubicBezTo>
                  <a:lnTo>
                    <a:pt x="10891" y="4960"/>
                  </a:lnTo>
                  <a:cubicBezTo>
                    <a:pt x="11122" y="4960"/>
                    <a:pt x="11310" y="4773"/>
                    <a:pt x="11310" y="4541"/>
                  </a:cubicBezTo>
                  <a:lnTo>
                    <a:pt x="11310" y="4126"/>
                  </a:lnTo>
                  <a:lnTo>
                    <a:pt x="12444" y="4126"/>
                  </a:lnTo>
                  <a:lnTo>
                    <a:pt x="12444" y="5038"/>
                  </a:lnTo>
                  <a:cubicBezTo>
                    <a:pt x="11072" y="5360"/>
                    <a:pt x="10588" y="7066"/>
                    <a:pt x="11585" y="8062"/>
                  </a:cubicBezTo>
                  <a:cubicBezTo>
                    <a:pt x="11664" y="8133"/>
                    <a:pt x="11763" y="8167"/>
                    <a:pt x="11861" y="8167"/>
                  </a:cubicBezTo>
                  <a:cubicBezTo>
                    <a:pt x="11968" y="8167"/>
                    <a:pt x="12075" y="8126"/>
                    <a:pt x="12156" y="8047"/>
                  </a:cubicBezTo>
                  <a:cubicBezTo>
                    <a:pt x="12313" y="7890"/>
                    <a:pt x="12319" y="7641"/>
                    <a:pt x="12175" y="7475"/>
                  </a:cubicBezTo>
                  <a:cubicBezTo>
                    <a:pt x="11566" y="6863"/>
                    <a:pt x="11997" y="5822"/>
                    <a:pt x="12859" y="5822"/>
                  </a:cubicBezTo>
                  <a:cubicBezTo>
                    <a:pt x="13722" y="5822"/>
                    <a:pt x="14156" y="6863"/>
                    <a:pt x="13547" y="7475"/>
                  </a:cubicBezTo>
                  <a:cubicBezTo>
                    <a:pt x="13287" y="7737"/>
                    <a:pt x="13472" y="8181"/>
                    <a:pt x="13840" y="8184"/>
                  </a:cubicBezTo>
                  <a:cubicBezTo>
                    <a:pt x="13844" y="8184"/>
                    <a:pt x="13848" y="8184"/>
                    <a:pt x="13851" y="8184"/>
                  </a:cubicBezTo>
                  <a:cubicBezTo>
                    <a:pt x="13957" y="8184"/>
                    <a:pt x="14058" y="8141"/>
                    <a:pt x="14131" y="8062"/>
                  </a:cubicBezTo>
                  <a:cubicBezTo>
                    <a:pt x="14593" y="7603"/>
                    <a:pt x="14771" y="6928"/>
                    <a:pt x="14593" y="6300"/>
                  </a:cubicBezTo>
                  <a:cubicBezTo>
                    <a:pt x="14415" y="5672"/>
                    <a:pt x="13912" y="5188"/>
                    <a:pt x="13278" y="5038"/>
                  </a:cubicBezTo>
                  <a:lnTo>
                    <a:pt x="13278" y="3710"/>
                  </a:lnTo>
                  <a:cubicBezTo>
                    <a:pt x="13275" y="3479"/>
                    <a:pt x="13087" y="3295"/>
                    <a:pt x="12859" y="3295"/>
                  </a:cubicBezTo>
                  <a:lnTo>
                    <a:pt x="11310" y="3295"/>
                  </a:lnTo>
                  <a:lnTo>
                    <a:pt x="11310" y="2883"/>
                  </a:lnTo>
                  <a:cubicBezTo>
                    <a:pt x="11310" y="2651"/>
                    <a:pt x="11122" y="2464"/>
                    <a:pt x="10891" y="2464"/>
                  </a:cubicBezTo>
                  <a:lnTo>
                    <a:pt x="10194" y="2464"/>
                  </a:lnTo>
                  <a:cubicBezTo>
                    <a:pt x="10126" y="2323"/>
                    <a:pt x="10048" y="2186"/>
                    <a:pt x="9960" y="2058"/>
                  </a:cubicBezTo>
                  <a:lnTo>
                    <a:pt x="10307" y="1458"/>
                  </a:lnTo>
                  <a:cubicBezTo>
                    <a:pt x="10422" y="1258"/>
                    <a:pt x="10357" y="1002"/>
                    <a:pt x="10157" y="886"/>
                  </a:cubicBezTo>
                  <a:lnTo>
                    <a:pt x="8720" y="55"/>
                  </a:lnTo>
                  <a:cubicBezTo>
                    <a:pt x="8656" y="18"/>
                    <a:pt x="8586" y="0"/>
                    <a:pt x="8514" y="0"/>
                  </a:cubicBezTo>
                  <a:cubicBezTo>
                    <a:pt x="8478" y="0"/>
                    <a:pt x="8441" y="5"/>
                    <a:pt x="8404" y="15"/>
                  </a:cubicBezTo>
                  <a:cubicBezTo>
                    <a:pt x="8295" y="43"/>
                    <a:pt x="8204" y="111"/>
                    <a:pt x="8148" y="208"/>
                  </a:cubicBezTo>
                  <a:lnTo>
                    <a:pt x="7801" y="811"/>
                  </a:lnTo>
                  <a:cubicBezTo>
                    <a:pt x="7723" y="803"/>
                    <a:pt x="7645" y="800"/>
                    <a:pt x="7567" y="800"/>
                  </a:cubicBezTo>
                  <a:cubicBezTo>
                    <a:pt x="7489" y="800"/>
                    <a:pt x="7411" y="803"/>
                    <a:pt x="7333" y="811"/>
                  </a:cubicBezTo>
                  <a:lnTo>
                    <a:pt x="6986" y="208"/>
                  </a:lnTo>
                  <a:cubicBezTo>
                    <a:pt x="6930" y="111"/>
                    <a:pt x="6839" y="43"/>
                    <a:pt x="6733" y="15"/>
                  </a:cubicBezTo>
                  <a:cubicBezTo>
                    <a:pt x="6696" y="5"/>
                    <a:pt x="6658" y="0"/>
                    <a:pt x="6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1586;p53">
            <a:extLst>
              <a:ext uri="{FF2B5EF4-FFF2-40B4-BE49-F238E27FC236}">
                <a16:creationId xmlns:a16="http://schemas.microsoft.com/office/drawing/2014/main" id="{92CA152C-B521-89C4-BE05-468F5041AAB8}"/>
              </a:ext>
            </a:extLst>
          </p:cNvPr>
          <p:cNvGrpSpPr/>
          <p:nvPr/>
        </p:nvGrpSpPr>
        <p:grpSpPr>
          <a:xfrm>
            <a:off x="4011155" y="2710952"/>
            <a:ext cx="310411" cy="311553"/>
            <a:chOff x="4029475" y="1526400"/>
            <a:chExt cx="353375" cy="354675"/>
          </a:xfrm>
          <a:solidFill>
            <a:srgbClr val="242527"/>
          </a:solidFill>
        </p:grpSpPr>
        <p:sp>
          <p:nvSpPr>
            <p:cNvPr id="44" name="Google Shape;1587;p53">
              <a:extLst>
                <a:ext uri="{FF2B5EF4-FFF2-40B4-BE49-F238E27FC236}">
                  <a16:creationId xmlns:a16="http://schemas.microsoft.com/office/drawing/2014/main" id="{CD062217-2874-4288-D0BE-D5ABFCDA206A}"/>
                </a:ext>
              </a:extLst>
            </p:cNvPr>
            <p:cNvSpPr/>
            <p:nvPr/>
          </p:nvSpPr>
          <p:spPr>
            <a:xfrm>
              <a:off x="4029475" y="1652450"/>
              <a:ext cx="353375" cy="228625"/>
            </a:xfrm>
            <a:custGeom>
              <a:avLst/>
              <a:gdLst/>
              <a:ahLst/>
              <a:cxnLst/>
              <a:rect l="l" t="t" r="r" b="b"/>
              <a:pathLst>
                <a:path w="14135" h="9145" extrusionOk="0">
                  <a:moveTo>
                    <a:pt x="7623" y="831"/>
                  </a:moveTo>
                  <a:lnTo>
                    <a:pt x="7623" y="1918"/>
                  </a:lnTo>
                  <a:lnTo>
                    <a:pt x="7277" y="1719"/>
                  </a:lnTo>
                  <a:cubicBezTo>
                    <a:pt x="7211" y="1684"/>
                    <a:pt x="7142" y="1665"/>
                    <a:pt x="7070" y="1662"/>
                  </a:cubicBezTo>
                  <a:cubicBezTo>
                    <a:pt x="6995" y="1662"/>
                    <a:pt x="6924" y="1681"/>
                    <a:pt x="6861" y="1719"/>
                  </a:cubicBezTo>
                  <a:lnTo>
                    <a:pt x="6514" y="1918"/>
                  </a:lnTo>
                  <a:lnTo>
                    <a:pt x="6514" y="831"/>
                  </a:lnTo>
                  <a:close/>
                  <a:moveTo>
                    <a:pt x="9701" y="831"/>
                  </a:moveTo>
                  <a:lnTo>
                    <a:pt x="9701" y="6099"/>
                  </a:lnTo>
                  <a:lnTo>
                    <a:pt x="4437" y="6099"/>
                  </a:lnTo>
                  <a:lnTo>
                    <a:pt x="4437" y="831"/>
                  </a:lnTo>
                  <a:lnTo>
                    <a:pt x="5683" y="831"/>
                  </a:lnTo>
                  <a:lnTo>
                    <a:pt x="5683" y="2637"/>
                  </a:lnTo>
                  <a:cubicBezTo>
                    <a:pt x="5683" y="2879"/>
                    <a:pt x="5881" y="3052"/>
                    <a:pt x="6098" y="3052"/>
                  </a:cubicBezTo>
                  <a:cubicBezTo>
                    <a:pt x="6167" y="3052"/>
                    <a:pt x="6238" y="3035"/>
                    <a:pt x="6305" y="2996"/>
                  </a:cubicBezTo>
                  <a:lnTo>
                    <a:pt x="7070" y="2559"/>
                  </a:lnTo>
                  <a:lnTo>
                    <a:pt x="7830" y="2996"/>
                  </a:lnTo>
                  <a:cubicBezTo>
                    <a:pt x="7895" y="3031"/>
                    <a:pt x="7964" y="3049"/>
                    <a:pt x="8039" y="3049"/>
                  </a:cubicBezTo>
                  <a:cubicBezTo>
                    <a:pt x="8267" y="3049"/>
                    <a:pt x="8454" y="2865"/>
                    <a:pt x="8454" y="2637"/>
                  </a:cubicBezTo>
                  <a:lnTo>
                    <a:pt x="8454" y="831"/>
                  </a:lnTo>
                  <a:close/>
                  <a:moveTo>
                    <a:pt x="5711" y="6933"/>
                  </a:moveTo>
                  <a:cubicBezTo>
                    <a:pt x="5487" y="7364"/>
                    <a:pt x="5487" y="7879"/>
                    <a:pt x="5711" y="8314"/>
                  </a:cubicBezTo>
                  <a:lnTo>
                    <a:pt x="2884" y="8314"/>
                  </a:lnTo>
                  <a:cubicBezTo>
                    <a:pt x="3106" y="7879"/>
                    <a:pt x="3106" y="7364"/>
                    <a:pt x="2884" y="6933"/>
                  </a:cubicBezTo>
                  <a:close/>
                  <a:moveTo>
                    <a:pt x="7073" y="6922"/>
                  </a:moveTo>
                  <a:cubicBezTo>
                    <a:pt x="7244" y="6922"/>
                    <a:pt x="7417" y="6985"/>
                    <a:pt x="7558" y="7126"/>
                  </a:cubicBezTo>
                  <a:cubicBezTo>
                    <a:pt x="7998" y="7564"/>
                    <a:pt x="7689" y="8314"/>
                    <a:pt x="7070" y="8314"/>
                  </a:cubicBezTo>
                  <a:cubicBezTo>
                    <a:pt x="6686" y="8314"/>
                    <a:pt x="6377" y="8004"/>
                    <a:pt x="6374" y="7623"/>
                  </a:cubicBezTo>
                  <a:cubicBezTo>
                    <a:pt x="6372" y="7202"/>
                    <a:pt x="6716" y="6922"/>
                    <a:pt x="7073" y="6922"/>
                  </a:cubicBezTo>
                  <a:close/>
                  <a:moveTo>
                    <a:pt x="11251" y="6933"/>
                  </a:moveTo>
                  <a:cubicBezTo>
                    <a:pt x="11032" y="7367"/>
                    <a:pt x="11032" y="7879"/>
                    <a:pt x="11251" y="8314"/>
                  </a:cubicBezTo>
                  <a:lnTo>
                    <a:pt x="8423" y="8314"/>
                  </a:lnTo>
                  <a:cubicBezTo>
                    <a:pt x="8648" y="7879"/>
                    <a:pt x="8648" y="7364"/>
                    <a:pt x="8423" y="6933"/>
                  </a:cubicBezTo>
                  <a:close/>
                  <a:moveTo>
                    <a:pt x="12604" y="6930"/>
                  </a:moveTo>
                  <a:cubicBezTo>
                    <a:pt x="12960" y="6930"/>
                    <a:pt x="13303" y="7206"/>
                    <a:pt x="13303" y="7623"/>
                  </a:cubicBezTo>
                  <a:cubicBezTo>
                    <a:pt x="13303" y="8004"/>
                    <a:pt x="12991" y="8314"/>
                    <a:pt x="12610" y="8314"/>
                  </a:cubicBezTo>
                  <a:cubicBezTo>
                    <a:pt x="11994" y="8314"/>
                    <a:pt x="11685" y="7570"/>
                    <a:pt x="12122" y="7133"/>
                  </a:cubicBezTo>
                  <a:cubicBezTo>
                    <a:pt x="12262" y="6993"/>
                    <a:pt x="12435" y="6930"/>
                    <a:pt x="12604" y="6930"/>
                  </a:cubicBezTo>
                  <a:close/>
                  <a:moveTo>
                    <a:pt x="1532" y="6922"/>
                  </a:moveTo>
                  <a:cubicBezTo>
                    <a:pt x="1703" y="6922"/>
                    <a:pt x="1877" y="6985"/>
                    <a:pt x="2019" y="7126"/>
                  </a:cubicBezTo>
                  <a:cubicBezTo>
                    <a:pt x="2458" y="7566"/>
                    <a:pt x="2145" y="8314"/>
                    <a:pt x="1529" y="8314"/>
                  </a:cubicBezTo>
                  <a:cubicBezTo>
                    <a:pt x="1528" y="8314"/>
                    <a:pt x="1526" y="8314"/>
                    <a:pt x="1525" y="8314"/>
                  </a:cubicBezTo>
                  <a:cubicBezTo>
                    <a:pt x="1141" y="8314"/>
                    <a:pt x="832" y="8004"/>
                    <a:pt x="832" y="7623"/>
                  </a:cubicBezTo>
                  <a:cubicBezTo>
                    <a:pt x="830" y="7202"/>
                    <a:pt x="1173" y="6922"/>
                    <a:pt x="1532" y="6922"/>
                  </a:cubicBezTo>
                  <a:close/>
                  <a:moveTo>
                    <a:pt x="4018" y="0"/>
                  </a:moveTo>
                  <a:cubicBezTo>
                    <a:pt x="3790" y="0"/>
                    <a:pt x="3603" y="188"/>
                    <a:pt x="3606" y="419"/>
                  </a:cubicBezTo>
                  <a:lnTo>
                    <a:pt x="3606" y="6099"/>
                  </a:lnTo>
                  <a:lnTo>
                    <a:pt x="1525" y="6099"/>
                  </a:lnTo>
                  <a:cubicBezTo>
                    <a:pt x="682" y="6099"/>
                    <a:pt x="1" y="6783"/>
                    <a:pt x="1" y="7623"/>
                  </a:cubicBezTo>
                  <a:cubicBezTo>
                    <a:pt x="1" y="8463"/>
                    <a:pt x="682" y="9145"/>
                    <a:pt x="1525" y="9145"/>
                  </a:cubicBezTo>
                  <a:lnTo>
                    <a:pt x="12610" y="9145"/>
                  </a:lnTo>
                  <a:cubicBezTo>
                    <a:pt x="13450" y="9145"/>
                    <a:pt x="14134" y="8463"/>
                    <a:pt x="14134" y="7623"/>
                  </a:cubicBezTo>
                  <a:cubicBezTo>
                    <a:pt x="14134" y="6783"/>
                    <a:pt x="13450" y="6099"/>
                    <a:pt x="12610" y="6099"/>
                  </a:cubicBezTo>
                  <a:lnTo>
                    <a:pt x="10532" y="6099"/>
                  </a:lnTo>
                  <a:lnTo>
                    <a:pt x="10532" y="419"/>
                  </a:lnTo>
                  <a:cubicBezTo>
                    <a:pt x="10532" y="188"/>
                    <a:pt x="10345" y="0"/>
                    <a:pt x="101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5" name="Google Shape;1588;p53">
              <a:extLst>
                <a:ext uri="{FF2B5EF4-FFF2-40B4-BE49-F238E27FC236}">
                  <a16:creationId xmlns:a16="http://schemas.microsoft.com/office/drawing/2014/main" id="{4DF2022B-3850-87AB-72F0-F179A6D6CE6A}"/>
                </a:ext>
              </a:extLst>
            </p:cNvPr>
            <p:cNvSpPr/>
            <p:nvPr/>
          </p:nvSpPr>
          <p:spPr>
            <a:xfrm>
              <a:off x="4195825" y="1609575"/>
              <a:ext cx="20725" cy="20725"/>
            </a:xfrm>
            <a:custGeom>
              <a:avLst/>
              <a:gdLst/>
              <a:ahLst/>
              <a:cxnLst/>
              <a:rect l="l" t="t" r="r" b="b"/>
              <a:pathLst>
                <a:path w="829" h="829" extrusionOk="0">
                  <a:moveTo>
                    <a:pt x="416" y="0"/>
                  </a:moveTo>
                  <a:cubicBezTo>
                    <a:pt x="185" y="0"/>
                    <a:pt x="1" y="184"/>
                    <a:pt x="1" y="416"/>
                  </a:cubicBezTo>
                  <a:cubicBezTo>
                    <a:pt x="1" y="644"/>
                    <a:pt x="185" y="828"/>
                    <a:pt x="416" y="828"/>
                  </a:cubicBezTo>
                  <a:cubicBezTo>
                    <a:pt x="645" y="828"/>
                    <a:pt x="829" y="644"/>
                    <a:pt x="829" y="416"/>
                  </a:cubicBezTo>
                  <a:cubicBezTo>
                    <a:pt x="829" y="184"/>
                    <a:pt x="645" y="0"/>
                    <a:pt x="4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6" name="Google Shape;1589;p53">
              <a:extLst>
                <a:ext uri="{FF2B5EF4-FFF2-40B4-BE49-F238E27FC236}">
                  <a16:creationId xmlns:a16="http://schemas.microsoft.com/office/drawing/2014/main" id="{A216CB88-BEAB-F869-AD2C-7056BC9B1138}"/>
                </a:ext>
              </a:extLst>
            </p:cNvPr>
            <p:cNvSpPr/>
            <p:nvPr/>
          </p:nvSpPr>
          <p:spPr>
            <a:xfrm>
              <a:off x="4165300" y="1567950"/>
              <a:ext cx="84150" cy="32975"/>
            </a:xfrm>
            <a:custGeom>
              <a:avLst/>
              <a:gdLst/>
              <a:ahLst/>
              <a:cxnLst/>
              <a:rect l="l" t="t" r="r" b="b"/>
              <a:pathLst>
                <a:path w="3366" h="1319" extrusionOk="0">
                  <a:moveTo>
                    <a:pt x="1634" y="1"/>
                  </a:moveTo>
                  <a:cubicBezTo>
                    <a:pt x="1102" y="1"/>
                    <a:pt x="569" y="205"/>
                    <a:pt x="163" y="612"/>
                  </a:cubicBezTo>
                  <a:cubicBezTo>
                    <a:pt x="0" y="775"/>
                    <a:pt x="4" y="1037"/>
                    <a:pt x="166" y="1200"/>
                  </a:cubicBezTo>
                  <a:cubicBezTo>
                    <a:pt x="247" y="1279"/>
                    <a:pt x="352" y="1319"/>
                    <a:pt x="458" y="1319"/>
                  </a:cubicBezTo>
                  <a:cubicBezTo>
                    <a:pt x="565" y="1319"/>
                    <a:pt x="672" y="1278"/>
                    <a:pt x="753" y="1197"/>
                  </a:cubicBezTo>
                  <a:cubicBezTo>
                    <a:pt x="997" y="954"/>
                    <a:pt x="1316" y="833"/>
                    <a:pt x="1636" y="833"/>
                  </a:cubicBezTo>
                  <a:cubicBezTo>
                    <a:pt x="1955" y="833"/>
                    <a:pt x="2275" y="954"/>
                    <a:pt x="2518" y="1197"/>
                  </a:cubicBezTo>
                  <a:cubicBezTo>
                    <a:pt x="2597" y="1275"/>
                    <a:pt x="2703" y="1318"/>
                    <a:pt x="2812" y="1318"/>
                  </a:cubicBezTo>
                  <a:cubicBezTo>
                    <a:pt x="3181" y="1318"/>
                    <a:pt x="3365" y="872"/>
                    <a:pt x="3106" y="612"/>
                  </a:cubicBezTo>
                  <a:cubicBezTo>
                    <a:pt x="2700" y="205"/>
                    <a:pt x="2167" y="1"/>
                    <a:pt x="16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47" name="Google Shape;1590;p53">
              <a:extLst>
                <a:ext uri="{FF2B5EF4-FFF2-40B4-BE49-F238E27FC236}">
                  <a16:creationId xmlns:a16="http://schemas.microsoft.com/office/drawing/2014/main" id="{E1C2450E-3113-FA15-A39A-10F77EEF6EC0}"/>
                </a:ext>
              </a:extLst>
            </p:cNvPr>
            <p:cNvSpPr/>
            <p:nvPr/>
          </p:nvSpPr>
          <p:spPr>
            <a:xfrm>
              <a:off x="4135925" y="1526400"/>
              <a:ext cx="142875" cy="45150"/>
            </a:xfrm>
            <a:custGeom>
              <a:avLst/>
              <a:gdLst/>
              <a:ahLst/>
              <a:cxnLst/>
              <a:rect l="l" t="t" r="r" b="b"/>
              <a:pathLst>
                <a:path w="5715" h="1806" extrusionOk="0">
                  <a:moveTo>
                    <a:pt x="2808" y="0"/>
                  </a:moveTo>
                  <a:cubicBezTo>
                    <a:pt x="1850" y="0"/>
                    <a:pt x="893" y="366"/>
                    <a:pt x="163" y="1097"/>
                  </a:cubicBezTo>
                  <a:cubicBezTo>
                    <a:pt x="1" y="1259"/>
                    <a:pt x="4" y="1525"/>
                    <a:pt x="166" y="1684"/>
                  </a:cubicBezTo>
                  <a:cubicBezTo>
                    <a:pt x="248" y="1765"/>
                    <a:pt x="354" y="1806"/>
                    <a:pt x="460" y="1806"/>
                  </a:cubicBezTo>
                  <a:cubicBezTo>
                    <a:pt x="566" y="1806"/>
                    <a:pt x="672" y="1765"/>
                    <a:pt x="754" y="1684"/>
                  </a:cubicBezTo>
                  <a:cubicBezTo>
                    <a:pt x="1322" y="1115"/>
                    <a:pt x="2067" y="831"/>
                    <a:pt x="2811" y="831"/>
                  </a:cubicBezTo>
                  <a:cubicBezTo>
                    <a:pt x="3555" y="831"/>
                    <a:pt x="4300" y="1115"/>
                    <a:pt x="4868" y="1684"/>
                  </a:cubicBezTo>
                  <a:cubicBezTo>
                    <a:pt x="4946" y="1762"/>
                    <a:pt x="5052" y="1806"/>
                    <a:pt x="5162" y="1806"/>
                  </a:cubicBezTo>
                  <a:cubicBezTo>
                    <a:pt x="5530" y="1806"/>
                    <a:pt x="5715" y="1359"/>
                    <a:pt x="5455" y="1097"/>
                  </a:cubicBezTo>
                  <a:cubicBezTo>
                    <a:pt x="4724" y="366"/>
                    <a:pt x="3766" y="0"/>
                    <a:pt x="28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6"/>
                </a:solidFill>
              </a:endParaRPr>
            </a:p>
          </p:txBody>
        </p:sp>
      </p:grpSp>
      <p:grpSp>
        <p:nvGrpSpPr>
          <p:cNvPr id="48" name="Google Shape;1591;p53">
            <a:extLst>
              <a:ext uri="{FF2B5EF4-FFF2-40B4-BE49-F238E27FC236}">
                <a16:creationId xmlns:a16="http://schemas.microsoft.com/office/drawing/2014/main" id="{8FD34AD0-AFF3-DD5D-AD71-299CA96B8617}"/>
              </a:ext>
            </a:extLst>
          </p:cNvPr>
          <p:cNvGrpSpPr/>
          <p:nvPr/>
        </p:nvGrpSpPr>
        <p:grpSpPr>
          <a:xfrm>
            <a:off x="4802348" y="3502814"/>
            <a:ext cx="311641" cy="312520"/>
            <a:chOff x="3247200" y="2037025"/>
            <a:chExt cx="354775" cy="355775"/>
          </a:xfrm>
          <a:solidFill>
            <a:srgbClr val="242527"/>
          </a:solidFill>
        </p:grpSpPr>
        <p:sp>
          <p:nvSpPr>
            <p:cNvPr id="49" name="Google Shape;1592;p53">
              <a:extLst>
                <a:ext uri="{FF2B5EF4-FFF2-40B4-BE49-F238E27FC236}">
                  <a16:creationId xmlns:a16="http://schemas.microsoft.com/office/drawing/2014/main" id="{9561B3D3-35C5-FF75-B7A3-382EBB319890}"/>
                </a:ext>
              </a:extLst>
            </p:cNvPr>
            <p:cNvSpPr/>
            <p:nvPr/>
          </p:nvSpPr>
          <p:spPr>
            <a:xfrm>
              <a:off x="3448850" y="2245825"/>
              <a:ext cx="65025" cy="62475"/>
            </a:xfrm>
            <a:custGeom>
              <a:avLst/>
              <a:gdLst/>
              <a:ahLst/>
              <a:cxnLst/>
              <a:rect l="l" t="t" r="r" b="b"/>
              <a:pathLst>
                <a:path w="2601" h="2499" extrusionOk="0">
                  <a:moveTo>
                    <a:pt x="1251" y="836"/>
                  </a:moveTo>
                  <a:cubicBezTo>
                    <a:pt x="1624" y="836"/>
                    <a:pt x="1809" y="1284"/>
                    <a:pt x="1547" y="1549"/>
                  </a:cubicBezTo>
                  <a:cubicBezTo>
                    <a:pt x="1462" y="1634"/>
                    <a:pt x="1357" y="1672"/>
                    <a:pt x="1254" y="1672"/>
                  </a:cubicBezTo>
                  <a:cubicBezTo>
                    <a:pt x="1038" y="1672"/>
                    <a:pt x="831" y="1503"/>
                    <a:pt x="835" y="1249"/>
                  </a:cubicBezTo>
                  <a:cubicBezTo>
                    <a:pt x="835" y="1021"/>
                    <a:pt x="1019" y="836"/>
                    <a:pt x="1247" y="836"/>
                  </a:cubicBezTo>
                  <a:cubicBezTo>
                    <a:pt x="1249" y="836"/>
                    <a:pt x="1250" y="836"/>
                    <a:pt x="1251" y="836"/>
                  </a:cubicBezTo>
                  <a:close/>
                  <a:moveTo>
                    <a:pt x="1252" y="0"/>
                  </a:moveTo>
                  <a:cubicBezTo>
                    <a:pt x="1091" y="0"/>
                    <a:pt x="928" y="32"/>
                    <a:pt x="773" y="96"/>
                  </a:cubicBezTo>
                  <a:cubicBezTo>
                    <a:pt x="307" y="286"/>
                    <a:pt x="1" y="743"/>
                    <a:pt x="1" y="1249"/>
                  </a:cubicBezTo>
                  <a:cubicBezTo>
                    <a:pt x="1" y="1939"/>
                    <a:pt x="560" y="2498"/>
                    <a:pt x="1247" y="2498"/>
                  </a:cubicBezTo>
                  <a:cubicBezTo>
                    <a:pt x="1250" y="2498"/>
                    <a:pt x="1253" y="2498"/>
                    <a:pt x="1255" y="2498"/>
                  </a:cubicBezTo>
                  <a:cubicBezTo>
                    <a:pt x="1758" y="2498"/>
                    <a:pt x="2211" y="2196"/>
                    <a:pt x="2403" y="1730"/>
                  </a:cubicBezTo>
                  <a:cubicBezTo>
                    <a:pt x="2600" y="1264"/>
                    <a:pt x="2494" y="727"/>
                    <a:pt x="2138" y="368"/>
                  </a:cubicBezTo>
                  <a:cubicBezTo>
                    <a:pt x="1898" y="128"/>
                    <a:pt x="1578" y="0"/>
                    <a:pt x="12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593;p53">
              <a:extLst>
                <a:ext uri="{FF2B5EF4-FFF2-40B4-BE49-F238E27FC236}">
                  <a16:creationId xmlns:a16="http://schemas.microsoft.com/office/drawing/2014/main" id="{E6FF0532-9587-DF9E-F531-B54E82F64F83}"/>
                </a:ext>
              </a:extLst>
            </p:cNvPr>
            <p:cNvSpPr/>
            <p:nvPr/>
          </p:nvSpPr>
          <p:spPr>
            <a:xfrm>
              <a:off x="3247200" y="2037025"/>
              <a:ext cx="354775" cy="355775"/>
            </a:xfrm>
            <a:custGeom>
              <a:avLst/>
              <a:gdLst/>
              <a:ahLst/>
              <a:cxnLst/>
              <a:rect l="l" t="t" r="r" b="b"/>
              <a:pathLst>
                <a:path w="14191" h="14231" extrusionOk="0">
                  <a:moveTo>
                    <a:pt x="5296" y="1475"/>
                  </a:moveTo>
                  <a:cubicBezTo>
                    <a:pt x="5958" y="1634"/>
                    <a:pt x="6474" y="2153"/>
                    <a:pt x="6630" y="2815"/>
                  </a:cubicBezTo>
                  <a:lnTo>
                    <a:pt x="3128" y="2815"/>
                  </a:lnTo>
                  <a:cubicBezTo>
                    <a:pt x="3284" y="2153"/>
                    <a:pt x="3803" y="1634"/>
                    <a:pt x="4465" y="1475"/>
                  </a:cubicBezTo>
                  <a:lnTo>
                    <a:pt x="4465" y="1566"/>
                  </a:lnTo>
                  <a:cubicBezTo>
                    <a:pt x="4440" y="1809"/>
                    <a:pt x="4634" y="2022"/>
                    <a:pt x="4880" y="2022"/>
                  </a:cubicBezTo>
                  <a:cubicBezTo>
                    <a:pt x="5127" y="2022"/>
                    <a:pt x="5318" y="1809"/>
                    <a:pt x="5296" y="1566"/>
                  </a:cubicBezTo>
                  <a:lnTo>
                    <a:pt x="5296" y="1475"/>
                  </a:lnTo>
                  <a:close/>
                  <a:moveTo>
                    <a:pt x="6405" y="3646"/>
                  </a:moveTo>
                  <a:lnTo>
                    <a:pt x="6405" y="3784"/>
                  </a:lnTo>
                  <a:cubicBezTo>
                    <a:pt x="6364" y="4596"/>
                    <a:pt x="5693" y="5233"/>
                    <a:pt x="4880" y="5233"/>
                  </a:cubicBezTo>
                  <a:cubicBezTo>
                    <a:pt x="4065" y="5233"/>
                    <a:pt x="3396" y="4596"/>
                    <a:pt x="3353" y="3784"/>
                  </a:cubicBezTo>
                  <a:lnTo>
                    <a:pt x="3353" y="3646"/>
                  </a:lnTo>
                  <a:close/>
                  <a:moveTo>
                    <a:pt x="5158" y="6139"/>
                  </a:moveTo>
                  <a:cubicBezTo>
                    <a:pt x="5711" y="6139"/>
                    <a:pt x="6246" y="6336"/>
                    <a:pt x="6670" y="6692"/>
                  </a:cubicBezTo>
                  <a:lnTo>
                    <a:pt x="6264" y="6692"/>
                  </a:lnTo>
                  <a:cubicBezTo>
                    <a:pt x="6014" y="6695"/>
                    <a:pt x="5824" y="6914"/>
                    <a:pt x="5852" y="7161"/>
                  </a:cubicBezTo>
                  <a:lnTo>
                    <a:pt x="5968" y="8079"/>
                  </a:lnTo>
                  <a:lnTo>
                    <a:pt x="4068" y="8079"/>
                  </a:lnTo>
                  <a:lnTo>
                    <a:pt x="4165" y="7795"/>
                  </a:lnTo>
                  <a:cubicBezTo>
                    <a:pt x="4240" y="7576"/>
                    <a:pt x="4121" y="7342"/>
                    <a:pt x="3903" y="7267"/>
                  </a:cubicBezTo>
                  <a:cubicBezTo>
                    <a:pt x="3859" y="7253"/>
                    <a:pt x="3815" y="7246"/>
                    <a:pt x="3772" y="7246"/>
                  </a:cubicBezTo>
                  <a:cubicBezTo>
                    <a:pt x="3597" y="7246"/>
                    <a:pt x="3435" y="7357"/>
                    <a:pt x="3378" y="7533"/>
                  </a:cubicBezTo>
                  <a:lnTo>
                    <a:pt x="3100" y="8364"/>
                  </a:lnTo>
                  <a:cubicBezTo>
                    <a:pt x="3062" y="8479"/>
                    <a:pt x="3075" y="8604"/>
                    <a:pt x="3137" y="8707"/>
                  </a:cubicBezTo>
                  <a:lnTo>
                    <a:pt x="3568" y="9426"/>
                  </a:lnTo>
                  <a:cubicBezTo>
                    <a:pt x="3671" y="9598"/>
                    <a:pt x="3615" y="9819"/>
                    <a:pt x="3443" y="9922"/>
                  </a:cubicBezTo>
                  <a:cubicBezTo>
                    <a:pt x="3388" y="9957"/>
                    <a:pt x="3325" y="9975"/>
                    <a:pt x="3261" y="9975"/>
                  </a:cubicBezTo>
                  <a:cubicBezTo>
                    <a:pt x="3227" y="9975"/>
                    <a:pt x="3193" y="9970"/>
                    <a:pt x="3159" y="9960"/>
                  </a:cubicBezTo>
                  <a:cubicBezTo>
                    <a:pt x="3062" y="9932"/>
                    <a:pt x="2981" y="9863"/>
                    <a:pt x="2937" y="9773"/>
                  </a:cubicBezTo>
                  <a:lnTo>
                    <a:pt x="2250" y="8398"/>
                  </a:lnTo>
                  <a:cubicBezTo>
                    <a:pt x="2300" y="7136"/>
                    <a:pt x="3340" y="6139"/>
                    <a:pt x="4602" y="6139"/>
                  </a:cubicBezTo>
                  <a:close/>
                  <a:moveTo>
                    <a:pt x="11891" y="7523"/>
                  </a:moveTo>
                  <a:lnTo>
                    <a:pt x="11441" y="11097"/>
                  </a:lnTo>
                  <a:lnTo>
                    <a:pt x="7186" y="11097"/>
                  </a:lnTo>
                  <a:lnTo>
                    <a:pt x="6736" y="7523"/>
                  </a:lnTo>
                  <a:close/>
                  <a:moveTo>
                    <a:pt x="13359" y="8910"/>
                  </a:moveTo>
                  <a:lnTo>
                    <a:pt x="13359" y="13396"/>
                  </a:lnTo>
                  <a:lnTo>
                    <a:pt x="835" y="13396"/>
                  </a:lnTo>
                  <a:lnTo>
                    <a:pt x="835" y="8910"/>
                  </a:lnTo>
                  <a:lnTo>
                    <a:pt x="1575" y="8910"/>
                  </a:lnTo>
                  <a:lnTo>
                    <a:pt x="2194" y="10147"/>
                  </a:lnTo>
                  <a:cubicBezTo>
                    <a:pt x="2344" y="10444"/>
                    <a:pt x="2606" y="10663"/>
                    <a:pt x="2925" y="10757"/>
                  </a:cubicBezTo>
                  <a:cubicBezTo>
                    <a:pt x="3034" y="10788"/>
                    <a:pt x="3143" y="10803"/>
                    <a:pt x="3256" y="10803"/>
                  </a:cubicBezTo>
                  <a:cubicBezTo>
                    <a:pt x="3259" y="10803"/>
                    <a:pt x="3262" y="10804"/>
                    <a:pt x="3264" y="10804"/>
                  </a:cubicBezTo>
                  <a:cubicBezTo>
                    <a:pt x="4187" y="10804"/>
                    <a:pt x="4760" y="9795"/>
                    <a:pt x="4284" y="9001"/>
                  </a:cubicBezTo>
                  <a:lnTo>
                    <a:pt x="4231" y="8910"/>
                  </a:lnTo>
                  <a:lnTo>
                    <a:pt x="6071" y="8910"/>
                  </a:lnTo>
                  <a:lnTo>
                    <a:pt x="6349" y="11097"/>
                  </a:lnTo>
                  <a:lnTo>
                    <a:pt x="6289" y="11097"/>
                  </a:lnTo>
                  <a:cubicBezTo>
                    <a:pt x="6275" y="11096"/>
                    <a:pt x="6261" y="11095"/>
                    <a:pt x="6247" y="11095"/>
                  </a:cubicBezTo>
                  <a:cubicBezTo>
                    <a:pt x="6022" y="11095"/>
                    <a:pt x="5833" y="11280"/>
                    <a:pt x="5833" y="11513"/>
                  </a:cubicBezTo>
                  <a:cubicBezTo>
                    <a:pt x="5833" y="11745"/>
                    <a:pt x="6022" y="11930"/>
                    <a:pt x="6247" y="11930"/>
                  </a:cubicBezTo>
                  <a:cubicBezTo>
                    <a:pt x="6261" y="11930"/>
                    <a:pt x="6275" y="11930"/>
                    <a:pt x="6289" y="11928"/>
                  </a:cubicBezTo>
                  <a:lnTo>
                    <a:pt x="12334" y="11928"/>
                  </a:lnTo>
                  <a:cubicBezTo>
                    <a:pt x="12349" y="11930"/>
                    <a:pt x="12363" y="11930"/>
                    <a:pt x="12377" y="11930"/>
                  </a:cubicBezTo>
                  <a:cubicBezTo>
                    <a:pt x="12605" y="11930"/>
                    <a:pt x="12794" y="11745"/>
                    <a:pt x="12794" y="11513"/>
                  </a:cubicBezTo>
                  <a:cubicBezTo>
                    <a:pt x="12794" y="11280"/>
                    <a:pt x="12605" y="11095"/>
                    <a:pt x="12377" y="11095"/>
                  </a:cubicBezTo>
                  <a:cubicBezTo>
                    <a:pt x="12363" y="11095"/>
                    <a:pt x="12349" y="11096"/>
                    <a:pt x="12334" y="11097"/>
                  </a:cubicBezTo>
                  <a:lnTo>
                    <a:pt x="12278" y="11097"/>
                  </a:lnTo>
                  <a:lnTo>
                    <a:pt x="12553" y="8910"/>
                  </a:lnTo>
                  <a:close/>
                  <a:moveTo>
                    <a:pt x="4880" y="0"/>
                  </a:moveTo>
                  <a:cubicBezTo>
                    <a:pt x="4634" y="0"/>
                    <a:pt x="4440" y="213"/>
                    <a:pt x="4462" y="460"/>
                  </a:cubicBezTo>
                  <a:lnTo>
                    <a:pt x="4462" y="628"/>
                  </a:lnTo>
                  <a:cubicBezTo>
                    <a:pt x="3340" y="813"/>
                    <a:pt x="2462" y="1690"/>
                    <a:pt x="2281" y="2815"/>
                  </a:cubicBezTo>
                  <a:lnTo>
                    <a:pt x="2109" y="2815"/>
                  </a:lnTo>
                  <a:cubicBezTo>
                    <a:pt x="1894" y="2834"/>
                    <a:pt x="1731" y="3015"/>
                    <a:pt x="1731" y="3231"/>
                  </a:cubicBezTo>
                  <a:cubicBezTo>
                    <a:pt x="1731" y="3446"/>
                    <a:pt x="1894" y="3624"/>
                    <a:pt x="2109" y="3646"/>
                  </a:cubicBezTo>
                  <a:lnTo>
                    <a:pt x="2522" y="3646"/>
                  </a:lnTo>
                  <a:lnTo>
                    <a:pt x="2522" y="3784"/>
                  </a:lnTo>
                  <a:cubicBezTo>
                    <a:pt x="2525" y="4468"/>
                    <a:pt x="2822" y="5121"/>
                    <a:pt x="3343" y="5567"/>
                  </a:cubicBezTo>
                  <a:cubicBezTo>
                    <a:pt x="2312" y="6011"/>
                    <a:pt x="1591" y="6967"/>
                    <a:pt x="1444" y="8079"/>
                  </a:cubicBezTo>
                  <a:lnTo>
                    <a:pt x="419" y="8079"/>
                  </a:lnTo>
                  <a:cubicBezTo>
                    <a:pt x="188" y="8079"/>
                    <a:pt x="4" y="8264"/>
                    <a:pt x="4" y="8492"/>
                  </a:cubicBezTo>
                  <a:lnTo>
                    <a:pt x="4" y="13815"/>
                  </a:lnTo>
                  <a:cubicBezTo>
                    <a:pt x="1" y="14043"/>
                    <a:pt x="188" y="14231"/>
                    <a:pt x="419" y="14231"/>
                  </a:cubicBezTo>
                  <a:lnTo>
                    <a:pt x="13775" y="14231"/>
                  </a:lnTo>
                  <a:cubicBezTo>
                    <a:pt x="14003" y="14231"/>
                    <a:pt x="14190" y="14046"/>
                    <a:pt x="14190" y="13815"/>
                  </a:cubicBezTo>
                  <a:lnTo>
                    <a:pt x="14190" y="8492"/>
                  </a:lnTo>
                  <a:cubicBezTo>
                    <a:pt x="14190" y="8264"/>
                    <a:pt x="14003" y="8079"/>
                    <a:pt x="13775" y="8079"/>
                  </a:cubicBezTo>
                  <a:lnTo>
                    <a:pt x="12659" y="8079"/>
                  </a:lnTo>
                  <a:lnTo>
                    <a:pt x="12775" y="7161"/>
                  </a:lnTo>
                  <a:cubicBezTo>
                    <a:pt x="12803" y="6914"/>
                    <a:pt x="12613" y="6695"/>
                    <a:pt x="12363" y="6692"/>
                  </a:cubicBezTo>
                  <a:lnTo>
                    <a:pt x="7783" y="6692"/>
                  </a:lnTo>
                  <a:cubicBezTo>
                    <a:pt x="7439" y="6195"/>
                    <a:pt x="6964" y="5808"/>
                    <a:pt x="6411" y="5567"/>
                  </a:cubicBezTo>
                  <a:cubicBezTo>
                    <a:pt x="6936" y="5124"/>
                    <a:pt x="7236" y="4471"/>
                    <a:pt x="7236" y="3784"/>
                  </a:cubicBezTo>
                  <a:lnTo>
                    <a:pt x="7236" y="3646"/>
                  </a:lnTo>
                  <a:lnTo>
                    <a:pt x="7648" y="3646"/>
                  </a:lnTo>
                  <a:cubicBezTo>
                    <a:pt x="7663" y="3648"/>
                    <a:pt x="7677" y="3648"/>
                    <a:pt x="7691" y="3648"/>
                  </a:cubicBezTo>
                  <a:cubicBezTo>
                    <a:pt x="7919" y="3648"/>
                    <a:pt x="8108" y="3463"/>
                    <a:pt x="8108" y="3231"/>
                  </a:cubicBezTo>
                  <a:cubicBezTo>
                    <a:pt x="8108" y="2998"/>
                    <a:pt x="7919" y="2813"/>
                    <a:pt x="7691" y="2813"/>
                  </a:cubicBezTo>
                  <a:cubicBezTo>
                    <a:pt x="7677" y="2813"/>
                    <a:pt x="7663" y="2814"/>
                    <a:pt x="7648" y="2815"/>
                  </a:cubicBezTo>
                  <a:lnTo>
                    <a:pt x="7477" y="2815"/>
                  </a:lnTo>
                  <a:cubicBezTo>
                    <a:pt x="7298" y="1690"/>
                    <a:pt x="6417" y="809"/>
                    <a:pt x="5296" y="628"/>
                  </a:cubicBezTo>
                  <a:lnTo>
                    <a:pt x="5296" y="460"/>
                  </a:lnTo>
                  <a:cubicBezTo>
                    <a:pt x="5318" y="213"/>
                    <a:pt x="5127" y="0"/>
                    <a:pt x="48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oogle Shape;1594;p53">
            <a:extLst>
              <a:ext uri="{FF2B5EF4-FFF2-40B4-BE49-F238E27FC236}">
                <a16:creationId xmlns:a16="http://schemas.microsoft.com/office/drawing/2014/main" id="{B4DC6520-9B74-B136-0862-4C04A5D18160}"/>
              </a:ext>
            </a:extLst>
          </p:cNvPr>
          <p:cNvGrpSpPr/>
          <p:nvPr/>
        </p:nvGrpSpPr>
        <p:grpSpPr>
          <a:xfrm>
            <a:off x="5584687" y="2711422"/>
            <a:ext cx="312322" cy="310613"/>
            <a:chOff x="-2571737" y="2764550"/>
            <a:chExt cx="292225" cy="290650"/>
          </a:xfrm>
          <a:solidFill>
            <a:srgbClr val="242527"/>
          </a:solidFill>
        </p:grpSpPr>
        <p:sp>
          <p:nvSpPr>
            <p:cNvPr id="52" name="Google Shape;1595;p53">
              <a:extLst>
                <a:ext uri="{FF2B5EF4-FFF2-40B4-BE49-F238E27FC236}">
                  <a16:creationId xmlns:a16="http://schemas.microsoft.com/office/drawing/2014/main" id="{C51ED785-BC77-D3E7-4386-CBB88F83A999}"/>
                </a:ext>
              </a:extLst>
            </p:cNvPr>
            <p:cNvSpPr/>
            <p:nvPr/>
          </p:nvSpPr>
          <p:spPr>
            <a:xfrm>
              <a:off x="-2496085" y="30091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27" y="1"/>
                    <a:pt x="0" y="158"/>
                    <a:pt x="0" y="347"/>
                  </a:cubicBezTo>
                  <a:cubicBezTo>
                    <a:pt x="0" y="536"/>
                    <a:pt x="127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62" y="158"/>
                    <a:pt x="505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53" name="Google Shape;1596;p53">
              <a:extLst>
                <a:ext uri="{FF2B5EF4-FFF2-40B4-BE49-F238E27FC236}">
                  <a16:creationId xmlns:a16="http://schemas.microsoft.com/office/drawing/2014/main" id="{045AF58C-EBC1-8415-3CDA-615975A7A328}"/>
                </a:ext>
              </a:extLst>
            </p:cNvPr>
            <p:cNvSpPr/>
            <p:nvPr/>
          </p:nvSpPr>
          <p:spPr>
            <a:xfrm>
              <a:off x="-2398548" y="2800375"/>
              <a:ext cx="52000" cy="120525"/>
            </a:xfrm>
            <a:custGeom>
              <a:avLst/>
              <a:gdLst/>
              <a:ahLst/>
              <a:cxnLst/>
              <a:rect l="l" t="t" r="r" b="b"/>
              <a:pathLst>
                <a:path w="2080" h="4821" extrusionOk="0">
                  <a:moveTo>
                    <a:pt x="1008" y="0"/>
                  </a:moveTo>
                  <a:cubicBezTo>
                    <a:pt x="819" y="0"/>
                    <a:pt x="662" y="158"/>
                    <a:pt x="662" y="378"/>
                  </a:cubicBezTo>
                  <a:lnTo>
                    <a:pt x="662" y="757"/>
                  </a:lnTo>
                  <a:cubicBezTo>
                    <a:pt x="252" y="914"/>
                    <a:pt x="0" y="1261"/>
                    <a:pt x="0" y="1733"/>
                  </a:cubicBezTo>
                  <a:cubicBezTo>
                    <a:pt x="0" y="2300"/>
                    <a:pt x="473" y="2773"/>
                    <a:pt x="1008" y="2773"/>
                  </a:cubicBezTo>
                  <a:cubicBezTo>
                    <a:pt x="1323" y="2773"/>
                    <a:pt x="1481" y="3119"/>
                    <a:pt x="1260" y="3371"/>
                  </a:cubicBezTo>
                  <a:cubicBezTo>
                    <a:pt x="1197" y="3419"/>
                    <a:pt x="1103" y="3442"/>
                    <a:pt x="1012" y="3442"/>
                  </a:cubicBezTo>
                  <a:cubicBezTo>
                    <a:pt x="922" y="3442"/>
                    <a:pt x="835" y="3419"/>
                    <a:pt x="788" y="3371"/>
                  </a:cubicBezTo>
                  <a:cubicBezTo>
                    <a:pt x="725" y="3308"/>
                    <a:pt x="630" y="3277"/>
                    <a:pt x="540" y="3277"/>
                  </a:cubicBezTo>
                  <a:cubicBezTo>
                    <a:pt x="449" y="3277"/>
                    <a:pt x="362" y="3308"/>
                    <a:pt x="315" y="3371"/>
                  </a:cubicBezTo>
                  <a:cubicBezTo>
                    <a:pt x="189" y="3466"/>
                    <a:pt x="189" y="3718"/>
                    <a:pt x="315" y="3844"/>
                  </a:cubicBezTo>
                  <a:cubicBezTo>
                    <a:pt x="410" y="3939"/>
                    <a:pt x="536" y="4033"/>
                    <a:pt x="693" y="4065"/>
                  </a:cubicBezTo>
                  <a:lnTo>
                    <a:pt x="693" y="4474"/>
                  </a:lnTo>
                  <a:cubicBezTo>
                    <a:pt x="693" y="4663"/>
                    <a:pt x="851" y="4821"/>
                    <a:pt x="1040" y="4821"/>
                  </a:cubicBezTo>
                  <a:cubicBezTo>
                    <a:pt x="1260" y="4821"/>
                    <a:pt x="1418" y="4663"/>
                    <a:pt x="1418" y="4474"/>
                  </a:cubicBezTo>
                  <a:lnTo>
                    <a:pt x="1418" y="4065"/>
                  </a:lnTo>
                  <a:cubicBezTo>
                    <a:pt x="1796" y="3907"/>
                    <a:pt x="2079" y="3560"/>
                    <a:pt x="2079" y="3088"/>
                  </a:cubicBezTo>
                  <a:cubicBezTo>
                    <a:pt x="2079" y="2521"/>
                    <a:pt x="1607" y="2048"/>
                    <a:pt x="1040" y="2048"/>
                  </a:cubicBezTo>
                  <a:cubicBezTo>
                    <a:pt x="851" y="2048"/>
                    <a:pt x="693" y="1891"/>
                    <a:pt x="693" y="1702"/>
                  </a:cubicBezTo>
                  <a:cubicBezTo>
                    <a:pt x="693" y="1495"/>
                    <a:pt x="842" y="1356"/>
                    <a:pt x="1016" y="1356"/>
                  </a:cubicBezTo>
                  <a:cubicBezTo>
                    <a:pt x="1107" y="1356"/>
                    <a:pt x="1205" y="1394"/>
                    <a:pt x="1292" y="1481"/>
                  </a:cubicBezTo>
                  <a:cubicBezTo>
                    <a:pt x="1355" y="1528"/>
                    <a:pt x="1441" y="1552"/>
                    <a:pt x="1528" y="1552"/>
                  </a:cubicBezTo>
                  <a:cubicBezTo>
                    <a:pt x="1615" y="1552"/>
                    <a:pt x="1701" y="1528"/>
                    <a:pt x="1764" y="1481"/>
                  </a:cubicBezTo>
                  <a:cubicBezTo>
                    <a:pt x="1859" y="1355"/>
                    <a:pt x="1859" y="1103"/>
                    <a:pt x="1764" y="1009"/>
                  </a:cubicBezTo>
                  <a:cubicBezTo>
                    <a:pt x="1638" y="883"/>
                    <a:pt x="1512" y="788"/>
                    <a:pt x="1355" y="757"/>
                  </a:cubicBezTo>
                  <a:lnTo>
                    <a:pt x="1355" y="378"/>
                  </a:lnTo>
                  <a:cubicBezTo>
                    <a:pt x="1355" y="158"/>
                    <a:pt x="1197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54" name="Google Shape;1597;p53">
              <a:extLst>
                <a:ext uri="{FF2B5EF4-FFF2-40B4-BE49-F238E27FC236}">
                  <a16:creationId xmlns:a16="http://schemas.microsoft.com/office/drawing/2014/main" id="{E43CC8B5-48B9-4046-3DE0-AD14E955E614}"/>
                </a:ext>
              </a:extLst>
            </p:cNvPr>
            <p:cNvSpPr/>
            <p:nvPr/>
          </p:nvSpPr>
          <p:spPr>
            <a:xfrm>
              <a:off x="-2571737" y="2764550"/>
              <a:ext cx="292225" cy="290650"/>
            </a:xfrm>
            <a:custGeom>
              <a:avLst/>
              <a:gdLst/>
              <a:ahLst/>
              <a:cxnLst/>
              <a:rect l="l" t="t" r="r" b="b"/>
              <a:pathLst>
                <a:path w="11689" h="11626" extrusionOk="0">
                  <a:moveTo>
                    <a:pt x="5009" y="1355"/>
                  </a:moveTo>
                  <a:cubicBezTo>
                    <a:pt x="4789" y="1576"/>
                    <a:pt x="4694" y="1796"/>
                    <a:pt x="4537" y="2049"/>
                  </a:cubicBezTo>
                  <a:lnTo>
                    <a:pt x="662" y="2049"/>
                  </a:lnTo>
                  <a:lnTo>
                    <a:pt x="662" y="1670"/>
                  </a:lnTo>
                  <a:cubicBezTo>
                    <a:pt x="662" y="1513"/>
                    <a:pt x="819" y="1355"/>
                    <a:pt x="1008" y="1355"/>
                  </a:cubicBezTo>
                  <a:close/>
                  <a:moveTo>
                    <a:pt x="7908" y="694"/>
                  </a:moveTo>
                  <a:cubicBezTo>
                    <a:pt x="9609" y="694"/>
                    <a:pt x="10995" y="2080"/>
                    <a:pt x="10995" y="3781"/>
                  </a:cubicBezTo>
                  <a:cubicBezTo>
                    <a:pt x="10995" y="5451"/>
                    <a:pt x="9609" y="6837"/>
                    <a:pt x="7908" y="6837"/>
                  </a:cubicBezTo>
                  <a:cubicBezTo>
                    <a:pt x="7309" y="6837"/>
                    <a:pt x="6679" y="6680"/>
                    <a:pt x="6206" y="6365"/>
                  </a:cubicBezTo>
                  <a:cubicBezTo>
                    <a:pt x="6162" y="6342"/>
                    <a:pt x="6086" y="6320"/>
                    <a:pt x="6023" y="6320"/>
                  </a:cubicBezTo>
                  <a:cubicBezTo>
                    <a:pt x="5997" y="6320"/>
                    <a:pt x="5973" y="6324"/>
                    <a:pt x="5954" y="6333"/>
                  </a:cubicBezTo>
                  <a:cubicBezTo>
                    <a:pt x="5671" y="6396"/>
                    <a:pt x="5324" y="6522"/>
                    <a:pt x="5009" y="6648"/>
                  </a:cubicBezTo>
                  <a:lnTo>
                    <a:pt x="5324" y="5703"/>
                  </a:lnTo>
                  <a:cubicBezTo>
                    <a:pt x="5356" y="5609"/>
                    <a:pt x="5324" y="5514"/>
                    <a:pt x="5261" y="5420"/>
                  </a:cubicBezTo>
                  <a:cubicBezTo>
                    <a:pt x="4946" y="4947"/>
                    <a:pt x="4789" y="4348"/>
                    <a:pt x="4789" y="3781"/>
                  </a:cubicBezTo>
                  <a:cubicBezTo>
                    <a:pt x="4789" y="2080"/>
                    <a:pt x="6238" y="694"/>
                    <a:pt x="7908" y="694"/>
                  </a:cubicBezTo>
                  <a:close/>
                  <a:moveTo>
                    <a:pt x="4253" y="2710"/>
                  </a:moveTo>
                  <a:cubicBezTo>
                    <a:pt x="4190" y="3025"/>
                    <a:pt x="4096" y="3372"/>
                    <a:pt x="4096" y="3718"/>
                  </a:cubicBezTo>
                  <a:cubicBezTo>
                    <a:pt x="4096" y="4411"/>
                    <a:pt x="4253" y="5041"/>
                    <a:pt x="4600" y="5609"/>
                  </a:cubicBezTo>
                  <a:lnTo>
                    <a:pt x="4127" y="7089"/>
                  </a:lnTo>
                  <a:cubicBezTo>
                    <a:pt x="4096" y="7184"/>
                    <a:pt x="4127" y="7341"/>
                    <a:pt x="4222" y="7436"/>
                  </a:cubicBezTo>
                  <a:cubicBezTo>
                    <a:pt x="4266" y="7480"/>
                    <a:pt x="4358" y="7525"/>
                    <a:pt x="4453" y="7525"/>
                  </a:cubicBezTo>
                  <a:cubicBezTo>
                    <a:pt x="4492" y="7525"/>
                    <a:pt x="4531" y="7517"/>
                    <a:pt x="4568" y="7499"/>
                  </a:cubicBezTo>
                  <a:cubicBezTo>
                    <a:pt x="4568" y="7499"/>
                    <a:pt x="5387" y="7247"/>
                    <a:pt x="6017" y="7026"/>
                  </a:cubicBezTo>
                  <a:cubicBezTo>
                    <a:pt x="6080" y="7089"/>
                    <a:pt x="6143" y="7089"/>
                    <a:pt x="6175" y="7121"/>
                  </a:cubicBezTo>
                  <a:lnTo>
                    <a:pt x="6175" y="8223"/>
                  </a:lnTo>
                  <a:lnTo>
                    <a:pt x="662" y="8223"/>
                  </a:lnTo>
                  <a:lnTo>
                    <a:pt x="662" y="2710"/>
                  </a:lnTo>
                  <a:close/>
                  <a:moveTo>
                    <a:pt x="6112" y="8885"/>
                  </a:moveTo>
                  <a:lnTo>
                    <a:pt x="6112" y="10618"/>
                  </a:lnTo>
                  <a:cubicBezTo>
                    <a:pt x="6143" y="10807"/>
                    <a:pt x="5986" y="10964"/>
                    <a:pt x="5797" y="10964"/>
                  </a:cubicBezTo>
                  <a:lnTo>
                    <a:pt x="977" y="10964"/>
                  </a:lnTo>
                  <a:cubicBezTo>
                    <a:pt x="788" y="10964"/>
                    <a:pt x="630" y="10807"/>
                    <a:pt x="630" y="10618"/>
                  </a:cubicBezTo>
                  <a:lnTo>
                    <a:pt x="630" y="8885"/>
                  </a:lnTo>
                  <a:close/>
                  <a:moveTo>
                    <a:pt x="7908" y="1"/>
                  </a:moveTo>
                  <a:cubicBezTo>
                    <a:pt x="7120" y="1"/>
                    <a:pt x="6364" y="221"/>
                    <a:pt x="5734" y="662"/>
                  </a:cubicBezTo>
                  <a:lnTo>
                    <a:pt x="1008" y="662"/>
                  </a:lnTo>
                  <a:cubicBezTo>
                    <a:pt x="473" y="662"/>
                    <a:pt x="0" y="1135"/>
                    <a:pt x="0" y="1670"/>
                  </a:cubicBezTo>
                  <a:lnTo>
                    <a:pt x="0" y="10618"/>
                  </a:lnTo>
                  <a:cubicBezTo>
                    <a:pt x="0" y="11153"/>
                    <a:pt x="473" y="11626"/>
                    <a:pt x="1008" y="11626"/>
                  </a:cubicBezTo>
                  <a:lnTo>
                    <a:pt x="5828" y="11626"/>
                  </a:lnTo>
                  <a:cubicBezTo>
                    <a:pt x="6364" y="11626"/>
                    <a:pt x="6837" y="11153"/>
                    <a:pt x="6837" y="10618"/>
                  </a:cubicBezTo>
                  <a:lnTo>
                    <a:pt x="6837" y="7341"/>
                  </a:lnTo>
                  <a:cubicBezTo>
                    <a:pt x="7215" y="7436"/>
                    <a:pt x="7561" y="7499"/>
                    <a:pt x="7908" y="7499"/>
                  </a:cubicBezTo>
                  <a:cubicBezTo>
                    <a:pt x="9987" y="7499"/>
                    <a:pt x="11688" y="5798"/>
                    <a:pt x="11688" y="3718"/>
                  </a:cubicBezTo>
                  <a:cubicBezTo>
                    <a:pt x="11657" y="1670"/>
                    <a:pt x="9956" y="1"/>
                    <a:pt x="79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6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81BA01B-5300-B671-DC96-A92BC3365657}"/>
              </a:ext>
            </a:extLst>
          </p:cNvPr>
          <p:cNvSpPr txBox="1"/>
          <p:nvPr/>
        </p:nvSpPr>
        <p:spPr>
          <a:xfrm>
            <a:off x="-364277" y="324070"/>
            <a:ext cx="8240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2A462F2-5926-5B10-96E4-B3750C4ECFBA}"/>
              </a:ext>
            </a:extLst>
          </p:cNvPr>
          <p:cNvSpPr txBox="1"/>
          <p:nvPr/>
        </p:nvSpPr>
        <p:spPr>
          <a:xfrm>
            <a:off x="6177422" y="4299839"/>
            <a:ext cx="118375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05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7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21C20A-24D6-B5C2-0249-B77B90ABAE39}"/>
              </a:ext>
            </a:extLst>
          </p:cNvPr>
          <p:cNvSpPr txBox="1"/>
          <p:nvPr/>
        </p:nvSpPr>
        <p:spPr>
          <a:xfrm>
            <a:off x="6547306" y="2006237"/>
            <a:ext cx="118375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05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7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673E95F-69D2-77DA-240E-40C352468092}"/>
              </a:ext>
            </a:extLst>
          </p:cNvPr>
          <p:cNvSpPr txBox="1"/>
          <p:nvPr/>
        </p:nvSpPr>
        <p:spPr>
          <a:xfrm>
            <a:off x="3574481" y="4210738"/>
            <a:ext cx="118375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05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7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37CDAA4-A71E-F641-932E-E811583A4F77}"/>
              </a:ext>
            </a:extLst>
          </p:cNvPr>
          <p:cNvSpPr txBox="1"/>
          <p:nvPr/>
        </p:nvSpPr>
        <p:spPr>
          <a:xfrm>
            <a:off x="982853" y="4229590"/>
            <a:ext cx="118375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05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7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8D82F98-846B-D81E-AD87-26B2854F34E8}"/>
              </a:ext>
            </a:extLst>
          </p:cNvPr>
          <p:cNvSpPr txBox="1"/>
          <p:nvPr/>
        </p:nvSpPr>
        <p:spPr>
          <a:xfrm>
            <a:off x="589079" y="1958567"/>
            <a:ext cx="118375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5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05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7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068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C5B9BC-8BFE-BBC8-77A5-58E924D2F1F5}"/>
              </a:ext>
            </a:extLst>
          </p:cNvPr>
          <p:cNvSpPr txBox="1"/>
          <p:nvPr/>
        </p:nvSpPr>
        <p:spPr>
          <a:xfrm>
            <a:off x="486770" y="2604536"/>
            <a:ext cx="112184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7200" b="1" dirty="0">
                <a:latin typeface="Shabnam" panose="020B0603030804020204" pitchFamily="34" charset="-78"/>
                <a:cs typeface="Shabnam" panose="020B0603030804020204" pitchFamily="34" charset="-78"/>
              </a:rPr>
              <a:t>با توجه از نگاه شما مهندسین</a:t>
            </a:r>
            <a:endParaRPr lang="en-US" sz="7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839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6A5655D-38A2-8BF4-B4BB-A09EA19B6079}"/>
              </a:ext>
            </a:extLst>
          </p:cNvPr>
          <p:cNvSpPr/>
          <p:nvPr/>
        </p:nvSpPr>
        <p:spPr>
          <a:xfrm>
            <a:off x="7879321" y="1250283"/>
            <a:ext cx="2352678" cy="2630491"/>
          </a:xfrm>
          <a:custGeom>
            <a:avLst/>
            <a:gdLst>
              <a:gd name="f0" fmla="val 10800000"/>
              <a:gd name="f1" fmla="val 5400000"/>
              <a:gd name="f2" fmla="val 360"/>
              <a:gd name="f3" fmla="val 180"/>
              <a:gd name="f4" fmla="val w"/>
              <a:gd name="f5" fmla="val h"/>
              <a:gd name="f6" fmla="val 0"/>
              <a:gd name="f7" fmla="val 898"/>
              <a:gd name="f8" fmla="val 1004"/>
              <a:gd name="f9" fmla="val 568"/>
              <a:gd name="f10" fmla="val 949"/>
              <a:gd name="f11" fmla="val 567"/>
              <a:gd name="f12" fmla="val 952"/>
              <a:gd name="f13" fmla="val 565"/>
              <a:gd name="f14" fmla="val 955"/>
              <a:gd name="f15" fmla="val 564"/>
              <a:gd name="f16" fmla="val 958"/>
              <a:gd name="f17" fmla="val 563"/>
              <a:gd name="f18" fmla="val 960"/>
              <a:gd name="f19" fmla="val 562"/>
              <a:gd name="f20" fmla="val 962"/>
              <a:gd name="f21" fmla="val 559"/>
              <a:gd name="f22" fmla="val 963"/>
              <a:gd name="f23" fmla="val 546"/>
              <a:gd name="f24" fmla="val 967"/>
              <a:gd name="f25" fmla="val 538"/>
              <a:gd name="f26" fmla="val 978"/>
              <a:gd name="f27" fmla="val 526"/>
              <a:gd name="f28" fmla="val 984"/>
              <a:gd name="f29" fmla="val 517"/>
              <a:gd name="f30" fmla="val 989"/>
              <a:gd name="f31" fmla="val 509"/>
              <a:gd name="f32" fmla="val 995"/>
              <a:gd name="f33" fmla="val 501"/>
              <a:gd name="f34" fmla="val 1000"/>
              <a:gd name="f35" fmla="val 495"/>
              <a:gd name="f36" fmla="val 494"/>
              <a:gd name="f37" fmla="val 490"/>
              <a:gd name="f38" fmla="val 997"/>
              <a:gd name="f39" fmla="val 466"/>
              <a:gd name="f40" fmla="val 442"/>
              <a:gd name="f41" fmla="val 913"/>
              <a:gd name="f42" fmla="val 418"/>
              <a:gd name="f43" fmla="val 870"/>
              <a:gd name="f44" fmla="val 377"/>
              <a:gd name="f45" fmla="val 796"/>
              <a:gd name="f46" fmla="val 335"/>
              <a:gd name="f47" fmla="val 723"/>
              <a:gd name="f48" fmla="val 293"/>
              <a:gd name="f49" fmla="val 649"/>
              <a:gd name="f50" fmla="val 291"/>
              <a:gd name="f51" fmla="val 644"/>
              <a:gd name="f52" fmla="val 288"/>
              <a:gd name="f53" fmla="val 643"/>
              <a:gd name="f54" fmla="val 284"/>
              <a:gd name="f55" fmla="val 646"/>
              <a:gd name="f56" fmla="val 278"/>
              <a:gd name="f57" fmla="val 650"/>
              <a:gd name="f58" fmla="val 273"/>
              <a:gd name="f59" fmla="val 653"/>
              <a:gd name="f60" fmla="val 266"/>
              <a:gd name="f61" fmla="val 648"/>
              <a:gd name="f62" fmla="val 264"/>
              <a:gd name="f63" fmla="val 647"/>
              <a:gd name="f64" fmla="val 262"/>
              <a:gd name="f65" fmla="val 651"/>
              <a:gd name="f66" fmla="val 658"/>
              <a:gd name="f67" fmla="val 258"/>
              <a:gd name="f68" fmla="val 661"/>
              <a:gd name="f69" fmla="val 252"/>
              <a:gd name="f70" fmla="val 664"/>
              <a:gd name="f71" fmla="val 216"/>
              <a:gd name="f72" fmla="val 682"/>
              <a:gd name="f73" fmla="val 699"/>
              <a:gd name="f74" fmla="val 143"/>
              <a:gd name="f75" fmla="val 717"/>
              <a:gd name="f76" fmla="val 141"/>
              <a:gd name="f77" fmla="val 718"/>
              <a:gd name="f78" fmla="val 138"/>
              <a:gd name="f79" fmla="val 720"/>
              <a:gd name="f80" fmla="val 135"/>
              <a:gd name="f81" fmla="val 721"/>
              <a:gd name="f82" fmla="val 125"/>
              <a:gd name="f83" fmla="val 728"/>
              <a:gd name="f84" fmla="val 117"/>
              <a:gd name="f85" fmla="val 107"/>
              <a:gd name="f86" fmla="val 105"/>
              <a:gd name="f87" fmla="val 103"/>
              <a:gd name="f88" fmla="val 101"/>
              <a:gd name="f89" fmla="val 99"/>
              <a:gd name="f90" fmla="val 715"/>
              <a:gd name="f91" fmla="val 97"/>
              <a:gd name="f92" fmla="val 716"/>
              <a:gd name="f93" fmla="val 96"/>
              <a:gd name="f94" fmla="val 94"/>
              <a:gd name="f95" fmla="val 719"/>
              <a:gd name="f96" fmla="val 95"/>
              <a:gd name="f97" fmla="val 724"/>
              <a:gd name="f98" fmla="val 726"/>
              <a:gd name="f99" fmla="val 92"/>
              <a:gd name="f100" fmla="val 727"/>
              <a:gd name="f101" fmla="val 89"/>
              <a:gd name="f102" fmla="val 87"/>
              <a:gd name="f103" fmla="val 85"/>
              <a:gd name="f104" fmla="val 83"/>
              <a:gd name="f105" fmla="val 79"/>
              <a:gd name="f106" fmla="val 75"/>
              <a:gd name="f107" fmla="val 72"/>
              <a:gd name="f108" fmla="val 725"/>
              <a:gd name="f109" fmla="val 64"/>
              <a:gd name="f110" fmla="val 731"/>
              <a:gd name="f111" fmla="val 59"/>
              <a:gd name="f112" fmla="val 730"/>
              <a:gd name="f113" fmla="val 52"/>
              <a:gd name="f114" fmla="val 722"/>
              <a:gd name="f115" fmla="val 45"/>
              <a:gd name="f116" fmla="val 44"/>
              <a:gd name="f117" fmla="val 703"/>
              <a:gd name="f118" fmla="val 50"/>
              <a:gd name="f119" fmla="val 54"/>
              <a:gd name="f120" fmla="val 696"/>
              <a:gd name="f121" fmla="val 57"/>
              <a:gd name="f122" fmla="val 693"/>
              <a:gd name="f123" fmla="val 58"/>
              <a:gd name="f124" fmla="val 689"/>
              <a:gd name="f125" fmla="val 688"/>
              <a:gd name="f126" fmla="val 60"/>
              <a:gd name="f127" fmla="val 686"/>
              <a:gd name="f128" fmla="val 61"/>
              <a:gd name="f129" fmla="val 67"/>
              <a:gd name="f130" fmla="val 685"/>
              <a:gd name="f131" fmla="val 70"/>
              <a:gd name="f132" fmla="val 679"/>
              <a:gd name="f133" fmla="val 676"/>
              <a:gd name="f134" fmla="val 78"/>
              <a:gd name="f135" fmla="val 674"/>
              <a:gd name="f136" fmla="val 671"/>
              <a:gd name="f137" fmla="val 668"/>
              <a:gd name="f138" fmla="val 77"/>
              <a:gd name="f139" fmla="val 81"/>
              <a:gd name="f140" fmla="val 642"/>
              <a:gd name="f141" fmla="val 639"/>
              <a:gd name="f142" fmla="val 638"/>
              <a:gd name="f143" fmla="val 640"/>
              <a:gd name="f144" fmla="val 637"/>
              <a:gd name="f145" fmla="val 134"/>
              <a:gd name="f146" fmla="val 621"/>
              <a:gd name="f147" fmla="val 166"/>
              <a:gd name="f148" fmla="val 605"/>
              <a:gd name="f149" fmla="val 198"/>
              <a:gd name="f150" fmla="val 589"/>
              <a:gd name="f151" fmla="val 201"/>
              <a:gd name="f152" fmla="val 587"/>
              <a:gd name="f153" fmla="val 204"/>
              <a:gd name="f154" fmla="val 584"/>
              <a:gd name="f155" fmla="val 208"/>
              <a:gd name="f156" fmla="val 582"/>
              <a:gd name="f157" fmla="val 214"/>
              <a:gd name="f158" fmla="val 578"/>
              <a:gd name="f159" fmla="val 221"/>
              <a:gd name="f160" fmla="val 576"/>
              <a:gd name="f161" fmla="val 228"/>
              <a:gd name="f162" fmla="val 580"/>
              <a:gd name="f163" fmla="val 230"/>
              <a:gd name="f164" fmla="val 581"/>
              <a:gd name="f165" fmla="val 232"/>
              <a:gd name="f166" fmla="val 579"/>
              <a:gd name="f167" fmla="val 233"/>
              <a:gd name="f168" fmla="val 570"/>
              <a:gd name="f169" fmla="val 241"/>
              <a:gd name="f170" fmla="val 246"/>
              <a:gd name="f171" fmla="val 561"/>
              <a:gd name="f172" fmla="val 248"/>
              <a:gd name="f173" fmla="val 251"/>
              <a:gd name="f174" fmla="val 557"/>
              <a:gd name="f175" fmla="val 253"/>
              <a:gd name="f176" fmla="val 554"/>
              <a:gd name="f177" fmla="val 256"/>
              <a:gd name="f178" fmla="val 550"/>
              <a:gd name="f179" fmla="val 261"/>
              <a:gd name="f180" fmla="val 548"/>
              <a:gd name="f181" fmla="val 265"/>
              <a:gd name="f182" fmla="val 275"/>
              <a:gd name="f183" fmla="val 280"/>
              <a:gd name="f184" fmla="val 542"/>
              <a:gd name="f185" fmla="val 285"/>
              <a:gd name="f186" fmla="val 535"/>
              <a:gd name="f187" fmla="val 290"/>
              <a:gd name="f188" fmla="val 527"/>
              <a:gd name="f189" fmla="val 289"/>
              <a:gd name="f190" fmla="val 520"/>
              <a:gd name="f191" fmla="val 283"/>
              <a:gd name="f192" fmla="val 512"/>
              <a:gd name="f193" fmla="val 282"/>
              <a:gd name="f194" fmla="val 511"/>
              <a:gd name="f195" fmla="val 274"/>
              <a:gd name="f196" fmla="val 502"/>
              <a:gd name="f197" fmla="val 508"/>
              <a:gd name="f198" fmla="val 255"/>
              <a:gd name="f199" fmla="val 245"/>
              <a:gd name="f200" fmla="val 518"/>
              <a:gd name="f201" fmla="val 243"/>
              <a:gd name="f202" fmla="val 238"/>
              <a:gd name="f203" fmla="val 507"/>
              <a:gd name="f204" fmla="val 220"/>
              <a:gd name="f205" fmla="val 474"/>
              <a:gd name="f206" fmla="val 203"/>
              <a:gd name="f207" fmla="val 185"/>
              <a:gd name="f208" fmla="val 409"/>
              <a:gd name="f209" fmla="val 297"/>
              <a:gd name="f210" fmla="val 184"/>
              <a:gd name="f211" fmla="val 4"/>
              <a:gd name="f212" fmla="val 3"/>
              <a:gd name="f213" fmla="val 2"/>
              <a:gd name="f214" fmla="val 69"/>
              <a:gd name="f215" fmla="val 62"/>
              <a:gd name="f216" fmla="val 1"/>
              <a:gd name="f217" fmla="val 6"/>
              <a:gd name="f218" fmla="val 25"/>
              <a:gd name="f219" fmla="val 49"/>
              <a:gd name="f220" fmla="val 40"/>
              <a:gd name="f221" fmla="val 65"/>
              <a:gd name="f222" fmla="val 33"/>
              <a:gd name="f223" fmla="val 22"/>
              <a:gd name="f224" fmla="val 126"/>
              <a:gd name="f225" fmla="val 13"/>
              <a:gd name="f226" fmla="val 156"/>
              <a:gd name="f227" fmla="val 160"/>
              <a:gd name="f228" fmla="val 163"/>
              <a:gd name="f229" fmla="val 165"/>
              <a:gd name="f230" fmla="val 5"/>
              <a:gd name="f231" fmla="val 187"/>
              <a:gd name="f232" fmla="val 51"/>
              <a:gd name="f233" fmla="val 211"/>
              <a:gd name="f234" fmla="val 234"/>
              <a:gd name="f235" fmla="val 140"/>
              <a:gd name="f236" fmla="val 333"/>
              <a:gd name="f237" fmla="val 328"/>
              <a:gd name="f238" fmla="val 382"/>
              <a:gd name="f239" fmla="val 423"/>
              <a:gd name="f240" fmla="val 384"/>
              <a:gd name="f241" fmla="val 426"/>
              <a:gd name="f242" fmla="val 385"/>
              <a:gd name="f243" fmla="val 428"/>
              <a:gd name="f244" fmla="val 387"/>
              <a:gd name="f245" fmla="val 430"/>
              <a:gd name="f246" fmla="val 392"/>
              <a:gd name="f247" fmla="val 435"/>
              <a:gd name="f248" fmla="val 391"/>
              <a:gd name="f249" fmla="val 439"/>
              <a:gd name="f250" fmla="val 371"/>
              <a:gd name="f251" fmla="val 450"/>
              <a:gd name="f252" fmla="val 357"/>
              <a:gd name="f253" fmla="val 457"/>
              <a:gd name="f254" fmla="val 344"/>
              <a:gd name="f255" fmla="val 465"/>
              <a:gd name="f256" fmla="val 341"/>
              <a:gd name="f257" fmla="val 338"/>
              <a:gd name="f258" fmla="val 468"/>
              <a:gd name="f259" fmla="val 336"/>
              <a:gd name="f260" fmla="val 470"/>
              <a:gd name="f261" fmla="val 329"/>
              <a:gd name="f262" fmla="val 476"/>
              <a:gd name="f263" fmla="val 332"/>
              <a:gd name="f264" fmla="val 484"/>
              <a:gd name="f265" fmla="val 492"/>
              <a:gd name="f266" fmla="val 498"/>
              <a:gd name="f267" fmla="val 506"/>
              <a:gd name="f268" fmla="val 345"/>
              <a:gd name="f269" fmla="val 349"/>
              <a:gd name="f270" fmla="val 353"/>
              <a:gd name="f271" fmla="val 510"/>
              <a:gd name="f272" fmla="val 358"/>
              <a:gd name="f273" fmla="val 361"/>
              <a:gd name="f274" fmla="val 364"/>
              <a:gd name="f275" fmla="val 513"/>
              <a:gd name="f276" fmla="val 367"/>
              <a:gd name="f277" fmla="val 375"/>
              <a:gd name="f278" fmla="val 514"/>
              <a:gd name="f279" fmla="val 378"/>
              <a:gd name="f280" fmla="val 383"/>
              <a:gd name="f281" fmla="val 390"/>
              <a:gd name="f282" fmla="val 393"/>
              <a:gd name="f283" fmla="val 395"/>
              <a:gd name="f284" fmla="val 396"/>
              <a:gd name="f285" fmla="val 504"/>
              <a:gd name="f286" fmla="val 398"/>
              <a:gd name="f287" fmla="val 503"/>
              <a:gd name="f288" fmla="val 399"/>
              <a:gd name="f289" fmla="val 405"/>
              <a:gd name="f290" fmla="val 500"/>
              <a:gd name="f291" fmla="val 410"/>
              <a:gd name="f292" fmla="val 497"/>
              <a:gd name="f293" fmla="val 413"/>
              <a:gd name="f294" fmla="val 491"/>
              <a:gd name="f295" fmla="val 485"/>
              <a:gd name="f296" fmla="val 427"/>
              <a:gd name="f297" fmla="val 483"/>
              <a:gd name="f298" fmla="val 434"/>
              <a:gd name="f299" fmla="val 480"/>
              <a:gd name="f300" fmla="val 438"/>
              <a:gd name="f301" fmla="val 478"/>
              <a:gd name="f302" fmla="val 477"/>
              <a:gd name="f303" fmla="val 445"/>
              <a:gd name="f304" fmla="val 449"/>
              <a:gd name="f305" fmla="val 472"/>
              <a:gd name="f306" fmla="val 448"/>
              <a:gd name="f307" fmla="val 462"/>
              <a:gd name="f308" fmla="val 451"/>
              <a:gd name="f309" fmla="val 437"/>
              <a:gd name="f310" fmla="val 447"/>
              <a:gd name="f311" fmla="val 431"/>
              <a:gd name="f312" fmla="val 424"/>
              <a:gd name="f313" fmla="val 453"/>
              <a:gd name="f314" fmla="val 419"/>
              <a:gd name="f315" fmla="val 416"/>
              <a:gd name="f316" fmla="val 425"/>
              <a:gd name="f317" fmla="val 381"/>
              <a:gd name="f318" fmla="val 327"/>
              <a:gd name="f319" fmla="val 348"/>
              <a:gd name="f320" fmla="val 308"/>
              <a:gd name="f321" fmla="val 334"/>
              <a:gd name="f322" fmla="val 354"/>
              <a:gd name="f323" fmla="val 269"/>
              <a:gd name="f324" fmla="val 380"/>
              <a:gd name="f325" fmla="val 263"/>
              <a:gd name="f326" fmla="val 260"/>
              <a:gd name="f327" fmla="val 388"/>
              <a:gd name="f328" fmla="val 407"/>
              <a:gd name="f329" fmla="val 326"/>
              <a:gd name="f330" fmla="val 440"/>
              <a:gd name="f331" fmla="val 460"/>
              <a:gd name="f332" fmla="val 473"/>
              <a:gd name="f333" fmla="val 420"/>
              <a:gd name="f334" fmla="val 464"/>
              <a:gd name="f335" fmla="val 433"/>
              <a:gd name="f336" fmla="val 469"/>
              <a:gd name="f337" fmla="val 475"/>
              <a:gd name="f338" fmla="val 454"/>
              <a:gd name="f339" fmla="val 479"/>
              <a:gd name="f340" fmla="val 455"/>
              <a:gd name="f341" fmla="val 452"/>
              <a:gd name="f342" fmla="val 488"/>
              <a:gd name="f343" fmla="val 493"/>
              <a:gd name="f344" fmla="val 446"/>
              <a:gd name="f345" fmla="val 441"/>
              <a:gd name="f346" fmla="val 519"/>
              <a:gd name="f347" fmla="val 528"/>
              <a:gd name="f348" fmla="val 551"/>
              <a:gd name="f349" fmla="val 404"/>
              <a:gd name="f350" fmla="val 402"/>
              <a:gd name="f351" fmla="val 571"/>
              <a:gd name="f352" fmla="val 403"/>
              <a:gd name="f353" fmla="val 588"/>
              <a:gd name="f354" fmla="val 406"/>
              <a:gd name="f355" fmla="val 596"/>
              <a:gd name="f356" fmla="val 601"/>
              <a:gd name="f357" fmla="val 608"/>
              <a:gd name="f358" fmla="val 613"/>
              <a:gd name="f359" fmla="val 619"/>
              <a:gd name="f360" fmla="val 623"/>
              <a:gd name="f361" fmla="val 626"/>
              <a:gd name="f362" fmla="val 630"/>
              <a:gd name="f363" fmla="val 389"/>
              <a:gd name="f364" fmla="val 634"/>
              <a:gd name="f365" fmla="val 645"/>
              <a:gd name="f366" fmla="val 386"/>
              <a:gd name="f367" fmla="val 652"/>
              <a:gd name="f368" fmla="val 379"/>
              <a:gd name="f369" fmla="val 657"/>
              <a:gd name="f370" fmla="val 370"/>
              <a:gd name="f371" fmla="val 662"/>
              <a:gd name="f372" fmla="val 666"/>
              <a:gd name="f373" fmla="val 359"/>
              <a:gd name="f374" fmla="val 675"/>
              <a:gd name="f375" fmla="val 362"/>
              <a:gd name="f376" fmla="val 684"/>
              <a:gd name="f377" fmla="val 352"/>
              <a:gd name="f378" fmla="val 694"/>
              <a:gd name="f379" fmla="val 346"/>
              <a:gd name="f380" fmla="val 691"/>
              <a:gd name="f381" fmla="val 347"/>
              <a:gd name="f382" fmla="val 680"/>
              <a:gd name="f383" fmla="val 351"/>
              <a:gd name="f384" fmla="val 677"/>
              <a:gd name="f385" fmla="val 667"/>
              <a:gd name="f386" fmla="val 309"/>
              <a:gd name="f387" fmla="val 270"/>
              <a:gd name="f388" fmla="val 629"/>
              <a:gd name="f389" fmla="val 618"/>
              <a:gd name="f390" fmla="val 229"/>
              <a:gd name="f391" fmla="val 606"/>
              <a:gd name="f392" fmla="val 594"/>
              <a:gd name="f393" fmla="val 574"/>
              <a:gd name="f394" fmla="val 121"/>
              <a:gd name="f395" fmla="val 553"/>
              <a:gd name="f396" fmla="val 100"/>
              <a:gd name="f397" fmla="val 552"/>
              <a:gd name="f398" fmla="val 93"/>
              <a:gd name="f399" fmla="val 556"/>
              <a:gd name="f400" fmla="val 90"/>
              <a:gd name="f401" fmla="val 572"/>
              <a:gd name="f402" fmla="val 84"/>
              <a:gd name="f403" fmla="val 586"/>
              <a:gd name="f404" fmla="val 88"/>
              <a:gd name="f405" fmla="val 592"/>
              <a:gd name="f406" fmla="val 597"/>
              <a:gd name="f407" fmla="val 106"/>
              <a:gd name="f408" fmla="val 602"/>
              <a:gd name="f409" fmla="val 115"/>
              <a:gd name="f410" fmla="val 616"/>
              <a:gd name="f411" fmla="val 190"/>
              <a:gd name="f412" fmla="val 654"/>
              <a:gd name="f413" fmla="val 209"/>
              <a:gd name="f414" fmla="val 663"/>
              <a:gd name="f415" fmla="val 247"/>
              <a:gd name="f416" fmla="val 704"/>
              <a:gd name="f417" fmla="val 300"/>
              <a:gd name="f418" fmla="val 707"/>
              <a:gd name="f419" fmla="val 306"/>
              <a:gd name="f420" fmla="val 712"/>
              <a:gd name="f421" fmla="val 311"/>
              <a:gd name="f422" fmla="val 318"/>
              <a:gd name="f423" fmla="val 711"/>
              <a:gd name="f424" fmla="val 709"/>
              <a:gd name="f425" fmla="val 337"/>
              <a:gd name="f426" fmla="val 705"/>
              <a:gd name="f427" fmla="val 339"/>
              <a:gd name="f428" fmla="val 342"/>
              <a:gd name="f429" fmla="val 706"/>
              <a:gd name="f430" fmla="val 714"/>
              <a:gd name="f431" fmla="val 340"/>
              <a:gd name="f432" fmla="val 736"/>
              <a:gd name="f433" fmla="val 321"/>
              <a:gd name="f434" fmla="val 741"/>
              <a:gd name="f435" fmla="val 314"/>
              <a:gd name="f436" fmla="val 743"/>
              <a:gd name="f437" fmla="val 746"/>
              <a:gd name="f438" fmla="val 749"/>
              <a:gd name="f439" fmla="val 307"/>
              <a:gd name="f440" fmla="val 762"/>
              <a:gd name="f441" fmla="val 301"/>
              <a:gd name="f442" fmla="val 774"/>
              <a:gd name="f443" fmla="val 295"/>
              <a:gd name="f444" fmla="val 786"/>
              <a:gd name="f445" fmla="val 794"/>
              <a:gd name="f446" fmla="val 801"/>
              <a:gd name="f447" fmla="val 281"/>
              <a:gd name="f448" fmla="val 809"/>
              <a:gd name="f449" fmla="val 818"/>
              <a:gd name="f450" fmla="val 276"/>
              <a:gd name="f451" fmla="val 825"/>
              <a:gd name="f452" fmla="val 833"/>
              <a:gd name="f453" fmla="val 841"/>
              <a:gd name="f454" fmla="val 847"/>
              <a:gd name="f455" fmla="val 854"/>
              <a:gd name="f456" fmla="val 874"/>
              <a:gd name="f457" fmla="val 279"/>
              <a:gd name="f458" fmla="val 883"/>
              <a:gd name="f459" fmla="val 298"/>
              <a:gd name="f460" fmla="val 884"/>
              <a:gd name="f461" fmla="val 885"/>
              <a:gd name="f462" fmla="val 331"/>
              <a:gd name="f463" fmla="val 890"/>
              <a:gd name="f464" fmla="val 894"/>
              <a:gd name="f465" fmla="val 355"/>
              <a:gd name="f466" fmla="val 882"/>
              <a:gd name="f467" fmla="val 877"/>
              <a:gd name="f468" fmla="val 872"/>
              <a:gd name="f469" fmla="val 867"/>
              <a:gd name="f470" fmla="val 863"/>
              <a:gd name="f471" fmla="val 843"/>
              <a:gd name="f472" fmla="val 823"/>
              <a:gd name="f473" fmla="val 368"/>
              <a:gd name="f474" fmla="val 803"/>
              <a:gd name="f475" fmla="val 789"/>
              <a:gd name="f476" fmla="val 758"/>
              <a:gd name="f477" fmla="val 757"/>
              <a:gd name="f478" fmla="val 755"/>
              <a:gd name="f479" fmla="val 754"/>
              <a:gd name="f480" fmla="val 747"/>
              <a:gd name="f481" fmla="val 394"/>
              <a:gd name="f482" fmla="val 740"/>
              <a:gd name="f483" fmla="val 397"/>
              <a:gd name="f484" fmla="val 733"/>
              <a:gd name="f485" fmla="val 401"/>
              <a:gd name="f486" fmla="val 729"/>
              <a:gd name="f487" fmla="val 735"/>
              <a:gd name="f488" fmla="val 737"/>
              <a:gd name="f489" fmla="val 739"/>
              <a:gd name="f490" fmla="val 744"/>
              <a:gd name="f491" fmla="val 421"/>
              <a:gd name="f492" fmla="val 769"/>
              <a:gd name="f493" fmla="val 461"/>
              <a:gd name="f494" fmla="val 777"/>
              <a:gd name="f495" fmla="val 779"/>
              <a:gd name="f496" fmla="val 471"/>
              <a:gd name="f497" fmla="val 781"/>
              <a:gd name="f498" fmla="val 783"/>
              <a:gd name="f499" fmla="val 811"/>
              <a:gd name="f500" fmla="val 537"/>
              <a:gd name="f501" fmla="val 824"/>
              <a:gd name="f502" fmla="val 832"/>
              <a:gd name="f503" fmla="val 585"/>
              <a:gd name="f504" fmla="val 839"/>
              <a:gd name="f505" fmla="val 603"/>
              <a:gd name="f506" fmla="val 620"/>
              <a:gd name="f507" fmla="val 848"/>
              <a:gd name="f508" fmla="val 846"/>
              <a:gd name="f509" fmla="val 628"/>
              <a:gd name="f510" fmla="val 659"/>
              <a:gd name="f511" fmla="val 822"/>
              <a:gd name="f512" fmla="val 820"/>
              <a:gd name="f513" fmla="val 813"/>
              <a:gd name="f514" fmla="val 804"/>
              <a:gd name="f515" fmla="val 614"/>
              <a:gd name="f516" fmla="val 795"/>
              <a:gd name="f517" fmla="val 591"/>
              <a:gd name="f518" fmla="val 767"/>
              <a:gd name="f519" fmla="val 536"/>
              <a:gd name="f520" fmla="val 753"/>
              <a:gd name="f521" fmla="val 486"/>
              <a:gd name="f522" fmla="val 738"/>
              <a:gd name="f523" fmla="val 444"/>
              <a:gd name="f524" fmla="val 429"/>
              <a:gd name="f525" fmla="val 415"/>
              <a:gd name="f526" fmla="val 414"/>
              <a:gd name="f527" fmla="val 411"/>
              <a:gd name="f528" fmla="val 408"/>
              <a:gd name="f529" fmla="val 698"/>
              <a:gd name="f530" fmla="val 683"/>
              <a:gd name="f531" fmla="val 656"/>
              <a:gd name="f532" fmla="val 432"/>
              <a:gd name="f533" fmla="val 436"/>
              <a:gd name="f534" fmla="val 633"/>
              <a:gd name="f535" fmla="val 627"/>
              <a:gd name="f536" fmla="val 443"/>
              <a:gd name="f537" fmla="val 624"/>
              <a:gd name="f538" fmla="val 622"/>
              <a:gd name="f539" fmla="val 615"/>
              <a:gd name="f540" fmla="val 458"/>
              <a:gd name="f541" fmla="val 617"/>
              <a:gd name="f542" fmla="val 463"/>
              <a:gd name="f543" fmla="val 612"/>
              <a:gd name="f544" fmla="val 611"/>
              <a:gd name="f545" fmla="val 467"/>
              <a:gd name="f546" fmla="val 610"/>
              <a:gd name="f547" fmla="val 573"/>
              <a:gd name="f548" fmla="val 569"/>
              <a:gd name="f549" fmla="val 544"/>
              <a:gd name="f550" fmla="val 530"/>
              <a:gd name="f551" fmla="val 525"/>
              <a:gd name="f552" fmla="val 516"/>
              <a:gd name="f553" fmla="val 523"/>
              <a:gd name="f554" fmla="val 505"/>
              <a:gd name="f555" fmla="val 533"/>
              <a:gd name="f556" fmla="val 541"/>
              <a:gd name="f557" fmla="val 545"/>
              <a:gd name="f558" fmla="val 543"/>
              <a:gd name="f559" fmla="val 521"/>
              <a:gd name="f560" fmla="val 524"/>
              <a:gd name="f561" fmla="val 532"/>
              <a:gd name="f562" fmla="val 540"/>
              <a:gd name="f563" fmla="val 549"/>
              <a:gd name="f564" fmla="val 547"/>
              <a:gd name="f565" fmla="val 575"/>
              <a:gd name="f566" fmla="val 600"/>
              <a:gd name="f567" fmla="val 593"/>
              <a:gd name="f568" fmla="val 687"/>
              <a:gd name="f569" fmla="val 566"/>
              <a:gd name="f570" fmla="val 539"/>
              <a:gd name="f571" fmla="val 609"/>
              <a:gd name="f572" fmla="val 489"/>
              <a:gd name="f573" fmla="val 487"/>
              <a:gd name="f574" fmla="val 534"/>
              <a:gd name="f575" fmla="val 456"/>
              <a:gd name="f576" fmla="val 641"/>
              <a:gd name="f577" fmla="val 522"/>
              <a:gd name="f578" fmla="val 583"/>
              <a:gd name="f579" fmla="val 599"/>
              <a:gd name="f580" fmla="val 905"/>
              <a:gd name="f581" fmla="val 906"/>
              <a:gd name="f582" fmla="val 907"/>
              <a:gd name="f583" fmla="val 916"/>
              <a:gd name="f584" fmla="val 922"/>
              <a:gd name="f585" fmla="val 930"/>
              <a:gd name="f586" fmla="val 938"/>
              <a:gd name="f587" fmla="val 946"/>
              <a:gd name="f588" fmla="val 948"/>
              <a:gd name="f589" fmla="val 944"/>
              <a:gd name="f590" fmla="val 939"/>
              <a:gd name="f591" fmla="val 934"/>
              <a:gd name="f592" fmla="val 864"/>
              <a:gd name="f593" fmla="val 793"/>
              <a:gd name="f594" fmla="val 373"/>
              <a:gd name="f595" fmla="val 369"/>
              <a:gd name="f596" fmla="val 604"/>
              <a:gd name="f597" fmla="val 356"/>
              <a:gd name="f598" fmla="val 748"/>
              <a:gd name="f599" fmla="val 859"/>
              <a:gd name="f600" fmla="val 957"/>
              <a:gd name="f601" fmla="val 961"/>
              <a:gd name="f602" fmla="val 951"/>
              <a:gd name="f603" fmla="val 555"/>
              <a:gd name="f604" fmla="val 560"/>
              <a:gd name="f605" fmla="val 950"/>
              <a:gd name="f606" fmla="val 37"/>
              <a:gd name="f607" fmla="val 68"/>
              <a:gd name="f608" fmla="val 73"/>
              <a:gd name="f609" fmla="val 86"/>
              <a:gd name="f610" fmla="val 112"/>
              <a:gd name="f611" fmla="val 123"/>
              <a:gd name="f612" fmla="val 172"/>
              <a:gd name="f613" fmla="val 235"/>
              <a:gd name="f614" fmla="val 231"/>
              <a:gd name="f615" fmla="val 294"/>
              <a:gd name="f616" fmla="val 303"/>
              <a:gd name="f617" fmla="val 481"/>
              <a:gd name="f618" fmla="val 313"/>
              <a:gd name="f619" fmla="val 324"/>
              <a:gd name="f620" fmla="val 330"/>
              <a:gd name="f621" fmla="val 459"/>
              <a:gd name="f622" fmla="val 257"/>
              <a:gd name="f623" fmla="val 188"/>
              <a:gd name="f624" fmla="val 197"/>
              <a:gd name="f625" fmla="val 119"/>
              <a:gd name="f626" fmla="val 113"/>
              <a:gd name="f627" fmla="val 43"/>
              <a:gd name="f628" fmla="val 31"/>
              <a:gd name="f629" fmla="val 98"/>
              <a:gd name="f630" fmla="val 26"/>
              <a:gd name="f631" fmla="val 91"/>
              <a:gd name="f632" fmla="val 36"/>
              <a:gd name="f633" fmla="+- 0 0 -90"/>
              <a:gd name="f634" fmla="*/ f4 1 898"/>
              <a:gd name="f635" fmla="*/ f5 1 1004"/>
              <a:gd name="f636" fmla="val f6"/>
              <a:gd name="f637" fmla="val f7"/>
              <a:gd name="f638" fmla="val f8"/>
              <a:gd name="f639" fmla="*/ f633 f0 1"/>
              <a:gd name="f640" fmla="+- f638 0 f636"/>
              <a:gd name="f641" fmla="+- f637 0 f636"/>
              <a:gd name="f642" fmla="*/ f639 1 f3"/>
              <a:gd name="f643" fmla="*/ f641 1 898"/>
              <a:gd name="f644" fmla="*/ f640 1 1004"/>
              <a:gd name="f645" fmla="*/ 526 f641 1"/>
              <a:gd name="f646" fmla="*/ 984 f640 1"/>
              <a:gd name="f647" fmla="*/ 293 f641 1"/>
              <a:gd name="f648" fmla="*/ 649 f640 1"/>
              <a:gd name="f649" fmla="*/ 252 f641 1"/>
              <a:gd name="f650" fmla="*/ 664 f640 1"/>
              <a:gd name="f651" fmla="*/ 101 f641 1"/>
              <a:gd name="f652" fmla="*/ 717 f640 1"/>
              <a:gd name="f653" fmla="*/ 87 f641 1"/>
              <a:gd name="f654" fmla="*/ 723 f640 1"/>
              <a:gd name="f655" fmla="*/ 50 f641 1"/>
              <a:gd name="f656" fmla="*/ 699 f640 1"/>
              <a:gd name="f657" fmla="*/ 79 f641 1"/>
              <a:gd name="f658" fmla="*/ 668 f640 1"/>
              <a:gd name="f659" fmla="*/ 198 f641 1"/>
              <a:gd name="f660" fmla="*/ 589 f640 1"/>
              <a:gd name="f661" fmla="*/ 246 f641 1"/>
              <a:gd name="f662" fmla="*/ 561 f640 1"/>
              <a:gd name="f663" fmla="*/ 283 f641 1"/>
              <a:gd name="f664" fmla="*/ 512 f640 1"/>
              <a:gd name="f665" fmla="*/ 238 f641 1"/>
              <a:gd name="f666" fmla="*/ 507 f640 1"/>
              <a:gd name="f667" fmla="*/ 6 f641 1"/>
              <a:gd name="f668" fmla="*/ 57 f640 1"/>
              <a:gd name="f669" fmla="*/ 234 f641 1"/>
              <a:gd name="f670" fmla="*/ 140 f640 1"/>
              <a:gd name="f671" fmla="*/ 344 f641 1"/>
              <a:gd name="f672" fmla="*/ 465 f640 1"/>
              <a:gd name="f673" fmla="*/ 353 f641 1"/>
              <a:gd name="f674" fmla="*/ 510 f640 1"/>
              <a:gd name="f675" fmla="*/ 395 f641 1"/>
              <a:gd name="f676" fmla="*/ 506 f640 1"/>
              <a:gd name="f677" fmla="*/ 445 f641 1"/>
              <a:gd name="f678" fmla="*/ 476 f640 1"/>
              <a:gd name="f679" fmla="*/ 419 f641 1"/>
              <a:gd name="f680" fmla="*/ 445 f640 1"/>
              <a:gd name="f681" fmla="*/ 341 f641 1"/>
              <a:gd name="f682" fmla="*/ 280 f640 1"/>
              <a:gd name="f683" fmla="*/ 470 f641 1"/>
              <a:gd name="f684" fmla="*/ 416 f640 1"/>
              <a:gd name="f685" fmla="*/ 483 f641 1"/>
              <a:gd name="f686" fmla="*/ 452 f640 1"/>
              <a:gd name="f687" fmla="*/ 528 f641 1"/>
              <a:gd name="f688" fmla="*/ 424 f640 1"/>
              <a:gd name="f689" fmla="*/ 608 f641 1"/>
              <a:gd name="f690" fmla="*/ 407 f640 1"/>
              <a:gd name="f691" fmla="*/ 675 f641 1"/>
              <a:gd name="f692" fmla="*/ 361 f640 1"/>
              <a:gd name="f693" fmla="*/ 688 f641 1"/>
              <a:gd name="f694" fmla="*/ 349 f640 1"/>
              <a:gd name="f695" fmla="*/ 584 f641 1"/>
              <a:gd name="f696" fmla="*/ 165 f640 1"/>
              <a:gd name="f697" fmla="*/ 588 f641 1"/>
              <a:gd name="f698" fmla="*/ 88 f640 1"/>
              <a:gd name="f699" fmla="*/ 704 f641 1"/>
              <a:gd name="f700" fmla="*/ 300 f640 1"/>
              <a:gd name="f701" fmla="*/ 341 f640 1"/>
              <a:gd name="f702" fmla="*/ 749 f641 1"/>
              <a:gd name="f703" fmla="*/ 307 f640 1"/>
              <a:gd name="f704" fmla="*/ 854 f641 1"/>
              <a:gd name="f705" fmla="*/ 266 f640 1"/>
              <a:gd name="f706" fmla="*/ 872 f641 1"/>
              <a:gd name="f707" fmla="*/ 351 f640 1"/>
              <a:gd name="f708" fmla="*/ 754 f641 1"/>
              <a:gd name="f709" fmla="*/ 390 f640 1"/>
              <a:gd name="f710" fmla="*/ 740 f641 1"/>
              <a:gd name="f711" fmla="*/ 409 f640 1"/>
              <a:gd name="f712" fmla="*/ 824 f641 1"/>
              <a:gd name="f713" fmla="*/ 568 f640 1"/>
              <a:gd name="f714" fmla="*/ 820 f641 1"/>
              <a:gd name="f715" fmla="*/ 657 f640 1"/>
              <a:gd name="f716" fmla="*/ 731 f641 1"/>
              <a:gd name="f717" fmla="*/ 724 f641 1"/>
              <a:gd name="f718" fmla="*/ 408 f640 1"/>
              <a:gd name="f719" fmla="*/ 677 f641 1"/>
              <a:gd name="f720" fmla="*/ 421 f640 1"/>
              <a:gd name="f721" fmla="*/ 622 f641 1"/>
              <a:gd name="f722" fmla="*/ 585 f641 1"/>
              <a:gd name="f723" fmla="*/ 485 f640 1"/>
              <a:gd name="f724" fmla="*/ 514 f641 1"/>
              <a:gd name="f725" fmla="*/ 517 f641 1"/>
              <a:gd name="f726" fmla="*/ 543 f640 1"/>
              <a:gd name="f727" fmla="*/ 602 f641 1"/>
              <a:gd name="f728" fmla="*/ 680 f640 1"/>
              <a:gd name="f729" fmla="*/ 539 f641 1"/>
              <a:gd name="f730" fmla="*/ 671 f640 1"/>
              <a:gd name="f731" fmla="*/ 492 f641 1"/>
              <a:gd name="f732" fmla="*/ 548 f640 1"/>
              <a:gd name="f733" fmla="*/ 449 f641 1"/>
              <a:gd name="f734" fmla="*/ 545 f640 1"/>
              <a:gd name="f735" fmla="*/ 566 f641 1"/>
              <a:gd name="f736" fmla="*/ 811 f640 1"/>
              <a:gd name="f737" fmla="*/ 576 f641 1"/>
              <a:gd name="f738" fmla="*/ 946 f640 1"/>
              <a:gd name="f739" fmla="*/ 383 f641 1"/>
              <a:gd name="f740" fmla="*/ 605 f640 1"/>
              <a:gd name="f741" fmla="*/ 460 f641 1"/>
              <a:gd name="f742" fmla="*/ 560 f641 1"/>
              <a:gd name="f743" fmla="*/ 949 f640 1"/>
              <a:gd name="f744" fmla="*/ 73 f641 1"/>
              <a:gd name="f745" fmla="*/ 50 f640 1"/>
              <a:gd name="f746" fmla="*/ 309 f641 1"/>
              <a:gd name="f747" fmla="*/ 479 f640 1"/>
              <a:gd name="f748" fmla="*/ 119 f641 1"/>
              <a:gd name="f749" fmla="*/ 65 f640 1"/>
              <a:gd name="f750" fmla="+- f642 0 f1"/>
              <a:gd name="f751" fmla="*/ f645 1 898"/>
              <a:gd name="f752" fmla="*/ f646 1 1004"/>
              <a:gd name="f753" fmla="*/ f647 1 898"/>
              <a:gd name="f754" fmla="*/ f648 1 1004"/>
              <a:gd name="f755" fmla="*/ f649 1 898"/>
              <a:gd name="f756" fmla="*/ f650 1 1004"/>
              <a:gd name="f757" fmla="*/ f651 1 898"/>
              <a:gd name="f758" fmla="*/ f652 1 1004"/>
              <a:gd name="f759" fmla="*/ f653 1 898"/>
              <a:gd name="f760" fmla="*/ f654 1 1004"/>
              <a:gd name="f761" fmla="*/ f655 1 898"/>
              <a:gd name="f762" fmla="*/ f656 1 1004"/>
              <a:gd name="f763" fmla="*/ f657 1 898"/>
              <a:gd name="f764" fmla="*/ f658 1 1004"/>
              <a:gd name="f765" fmla="*/ f659 1 898"/>
              <a:gd name="f766" fmla="*/ f660 1 1004"/>
              <a:gd name="f767" fmla="*/ f661 1 898"/>
              <a:gd name="f768" fmla="*/ f662 1 1004"/>
              <a:gd name="f769" fmla="*/ f663 1 898"/>
              <a:gd name="f770" fmla="*/ f664 1 1004"/>
              <a:gd name="f771" fmla="*/ f665 1 898"/>
              <a:gd name="f772" fmla="*/ f666 1 1004"/>
              <a:gd name="f773" fmla="*/ f667 1 898"/>
              <a:gd name="f774" fmla="*/ f668 1 1004"/>
              <a:gd name="f775" fmla="*/ f669 1 898"/>
              <a:gd name="f776" fmla="*/ f670 1 1004"/>
              <a:gd name="f777" fmla="*/ f671 1 898"/>
              <a:gd name="f778" fmla="*/ f672 1 1004"/>
              <a:gd name="f779" fmla="*/ f673 1 898"/>
              <a:gd name="f780" fmla="*/ f674 1 1004"/>
              <a:gd name="f781" fmla="*/ f675 1 898"/>
              <a:gd name="f782" fmla="*/ f676 1 1004"/>
              <a:gd name="f783" fmla="*/ f677 1 898"/>
              <a:gd name="f784" fmla="*/ f678 1 1004"/>
              <a:gd name="f785" fmla="*/ f679 1 898"/>
              <a:gd name="f786" fmla="*/ f680 1 1004"/>
              <a:gd name="f787" fmla="*/ f681 1 898"/>
              <a:gd name="f788" fmla="*/ f682 1 1004"/>
              <a:gd name="f789" fmla="*/ f683 1 898"/>
              <a:gd name="f790" fmla="*/ f684 1 1004"/>
              <a:gd name="f791" fmla="*/ f685 1 898"/>
              <a:gd name="f792" fmla="*/ f686 1 1004"/>
              <a:gd name="f793" fmla="*/ f687 1 898"/>
              <a:gd name="f794" fmla="*/ f688 1 1004"/>
              <a:gd name="f795" fmla="*/ f689 1 898"/>
              <a:gd name="f796" fmla="*/ f690 1 1004"/>
              <a:gd name="f797" fmla="*/ f691 1 898"/>
              <a:gd name="f798" fmla="*/ f692 1 1004"/>
              <a:gd name="f799" fmla="*/ f693 1 898"/>
              <a:gd name="f800" fmla="*/ f694 1 1004"/>
              <a:gd name="f801" fmla="*/ f695 1 898"/>
              <a:gd name="f802" fmla="*/ f696 1 1004"/>
              <a:gd name="f803" fmla="*/ f697 1 898"/>
              <a:gd name="f804" fmla="*/ f698 1 1004"/>
              <a:gd name="f805" fmla="*/ f699 1 898"/>
              <a:gd name="f806" fmla="*/ f700 1 1004"/>
              <a:gd name="f807" fmla="*/ f701 1 1004"/>
              <a:gd name="f808" fmla="*/ f702 1 898"/>
              <a:gd name="f809" fmla="*/ f703 1 1004"/>
              <a:gd name="f810" fmla="*/ f704 1 898"/>
              <a:gd name="f811" fmla="*/ f705 1 1004"/>
              <a:gd name="f812" fmla="*/ f706 1 898"/>
              <a:gd name="f813" fmla="*/ f707 1 1004"/>
              <a:gd name="f814" fmla="*/ f708 1 898"/>
              <a:gd name="f815" fmla="*/ f709 1 1004"/>
              <a:gd name="f816" fmla="*/ f710 1 898"/>
              <a:gd name="f817" fmla="*/ f711 1 1004"/>
              <a:gd name="f818" fmla="*/ f712 1 898"/>
              <a:gd name="f819" fmla="*/ f713 1 1004"/>
              <a:gd name="f820" fmla="*/ f714 1 898"/>
              <a:gd name="f821" fmla="*/ f715 1 1004"/>
              <a:gd name="f822" fmla="*/ f716 1 898"/>
              <a:gd name="f823" fmla="*/ f717 1 898"/>
              <a:gd name="f824" fmla="*/ f718 1 1004"/>
              <a:gd name="f825" fmla="*/ f719 1 898"/>
              <a:gd name="f826" fmla="*/ f720 1 1004"/>
              <a:gd name="f827" fmla="*/ f721 1 898"/>
              <a:gd name="f828" fmla="*/ f722 1 898"/>
              <a:gd name="f829" fmla="*/ f723 1 1004"/>
              <a:gd name="f830" fmla="*/ f724 1 898"/>
              <a:gd name="f831" fmla="*/ f725 1 898"/>
              <a:gd name="f832" fmla="*/ f726 1 1004"/>
              <a:gd name="f833" fmla="*/ f727 1 898"/>
              <a:gd name="f834" fmla="*/ f728 1 1004"/>
              <a:gd name="f835" fmla="*/ f729 1 898"/>
              <a:gd name="f836" fmla="*/ f730 1 1004"/>
              <a:gd name="f837" fmla="*/ f731 1 898"/>
              <a:gd name="f838" fmla="*/ f732 1 1004"/>
              <a:gd name="f839" fmla="*/ f733 1 898"/>
              <a:gd name="f840" fmla="*/ f734 1 1004"/>
              <a:gd name="f841" fmla="*/ f735 1 898"/>
              <a:gd name="f842" fmla="*/ f736 1 1004"/>
              <a:gd name="f843" fmla="*/ f737 1 898"/>
              <a:gd name="f844" fmla="*/ f738 1 1004"/>
              <a:gd name="f845" fmla="*/ f739 1 898"/>
              <a:gd name="f846" fmla="*/ f740 1 1004"/>
              <a:gd name="f847" fmla="*/ f741 1 898"/>
              <a:gd name="f848" fmla="*/ f742 1 898"/>
              <a:gd name="f849" fmla="*/ f743 1 1004"/>
              <a:gd name="f850" fmla="*/ f744 1 898"/>
              <a:gd name="f851" fmla="*/ f745 1 1004"/>
              <a:gd name="f852" fmla="*/ f746 1 898"/>
              <a:gd name="f853" fmla="*/ f747 1 1004"/>
              <a:gd name="f854" fmla="*/ f748 1 898"/>
              <a:gd name="f855" fmla="*/ f749 1 1004"/>
              <a:gd name="f856" fmla="*/ 0 1 f643"/>
              <a:gd name="f857" fmla="*/ f637 1 f643"/>
              <a:gd name="f858" fmla="*/ 0 1 f644"/>
              <a:gd name="f859" fmla="*/ f638 1 f644"/>
              <a:gd name="f860" fmla="*/ f751 1 f643"/>
              <a:gd name="f861" fmla="*/ f752 1 f644"/>
              <a:gd name="f862" fmla="*/ f753 1 f643"/>
              <a:gd name="f863" fmla="*/ f754 1 f644"/>
              <a:gd name="f864" fmla="*/ f755 1 f643"/>
              <a:gd name="f865" fmla="*/ f756 1 f644"/>
              <a:gd name="f866" fmla="*/ f757 1 f643"/>
              <a:gd name="f867" fmla="*/ f758 1 f644"/>
              <a:gd name="f868" fmla="*/ f759 1 f643"/>
              <a:gd name="f869" fmla="*/ f760 1 f644"/>
              <a:gd name="f870" fmla="*/ f761 1 f643"/>
              <a:gd name="f871" fmla="*/ f762 1 f644"/>
              <a:gd name="f872" fmla="*/ f763 1 f643"/>
              <a:gd name="f873" fmla="*/ f764 1 f644"/>
              <a:gd name="f874" fmla="*/ f765 1 f643"/>
              <a:gd name="f875" fmla="*/ f766 1 f644"/>
              <a:gd name="f876" fmla="*/ f767 1 f643"/>
              <a:gd name="f877" fmla="*/ f768 1 f644"/>
              <a:gd name="f878" fmla="*/ f769 1 f643"/>
              <a:gd name="f879" fmla="*/ f770 1 f644"/>
              <a:gd name="f880" fmla="*/ f771 1 f643"/>
              <a:gd name="f881" fmla="*/ f772 1 f644"/>
              <a:gd name="f882" fmla="*/ f773 1 f643"/>
              <a:gd name="f883" fmla="*/ f774 1 f644"/>
              <a:gd name="f884" fmla="*/ f775 1 f643"/>
              <a:gd name="f885" fmla="*/ f776 1 f644"/>
              <a:gd name="f886" fmla="*/ f777 1 f643"/>
              <a:gd name="f887" fmla="*/ f778 1 f644"/>
              <a:gd name="f888" fmla="*/ f779 1 f643"/>
              <a:gd name="f889" fmla="*/ f780 1 f644"/>
              <a:gd name="f890" fmla="*/ f781 1 f643"/>
              <a:gd name="f891" fmla="*/ f782 1 f644"/>
              <a:gd name="f892" fmla="*/ f783 1 f643"/>
              <a:gd name="f893" fmla="*/ f784 1 f644"/>
              <a:gd name="f894" fmla="*/ f785 1 f643"/>
              <a:gd name="f895" fmla="*/ f786 1 f644"/>
              <a:gd name="f896" fmla="*/ f787 1 f643"/>
              <a:gd name="f897" fmla="*/ f788 1 f644"/>
              <a:gd name="f898" fmla="*/ f789 1 f643"/>
              <a:gd name="f899" fmla="*/ f790 1 f644"/>
              <a:gd name="f900" fmla="*/ f791 1 f643"/>
              <a:gd name="f901" fmla="*/ f792 1 f644"/>
              <a:gd name="f902" fmla="*/ f793 1 f643"/>
              <a:gd name="f903" fmla="*/ f794 1 f644"/>
              <a:gd name="f904" fmla="*/ f795 1 f643"/>
              <a:gd name="f905" fmla="*/ f796 1 f644"/>
              <a:gd name="f906" fmla="*/ f797 1 f643"/>
              <a:gd name="f907" fmla="*/ f798 1 f644"/>
              <a:gd name="f908" fmla="*/ f799 1 f643"/>
              <a:gd name="f909" fmla="*/ f800 1 f644"/>
              <a:gd name="f910" fmla="*/ f801 1 f643"/>
              <a:gd name="f911" fmla="*/ f802 1 f644"/>
              <a:gd name="f912" fmla="*/ f803 1 f643"/>
              <a:gd name="f913" fmla="*/ f804 1 f644"/>
              <a:gd name="f914" fmla="*/ f805 1 f643"/>
              <a:gd name="f915" fmla="*/ f806 1 f644"/>
              <a:gd name="f916" fmla="*/ f807 1 f644"/>
              <a:gd name="f917" fmla="*/ f808 1 f643"/>
              <a:gd name="f918" fmla="*/ f809 1 f644"/>
              <a:gd name="f919" fmla="*/ f810 1 f643"/>
              <a:gd name="f920" fmla="*/ f811 1 f644"/>
              <a:gd name="f921" fmla="*/ f812 1 f643"/>
              <a:gd name="f922" fmla="*/ f813 1 f644"/>
              <a:gd name="f923" fmla="*/ f814 1 f643"/>
              <a:gd name="f924" fmla="*/ f815 1 f644"/>
              <a:gd name="f925" fmla="*/ f816 1 f643"/>
              <a:gd name="f926" fmla="*/ f817 1 f644"/>
              <a:gd name="f927" fmla="*/ f818 1 f643"/>
              <a:gd name="f928" fmla="*/ f819 1 f644"/>
              <a:gd name="f929" fmla="*/ f820 1 f643"/>
              <a:gd name="f930" fmla="*/ f821 1 f644"/>
              <a:gd name="f931" fmla="*/ f822 1 f643"/>
              <a:gd name="f932" fmla="*/ f823 1 f643"/>
              <a:gd name="f933" fmla="*/ f824 1 f644"/>
              <a:gd name="f934" fmla="*/ f825 1 f643"/>
              <a:gd name="f935" fmla="*/ f826 1 f644"/>
              <a:gd name="f936" fmla="*/ f827 1 f643"/>
              <a:gd name="f937" fmla="*/ f828 1 f643"/>
              <a:gd name="f938" fmla="*/ f829 1 f644"/>
              <a:gd name="f939" fmla="*/ f830 1 f643"/>
              <a:gd name="f940" fmla="*/ f831 1 f643"/>
              <a:gd name="f941" fmla="*/ f832 1 f644"/>
              <a:gd name="f942" fmla="*/ f833 1 f643"/>
              <a:gd name="f943" fmla="*/ f834 1 f644"/>
              <a:gd name="f944" fmla="*/ f835 1 f643"/>
              <a:gd name="f945" fmla="*/ f836 1 f644"/>
              <a:gd name="f946" fmla="*/ f837 1 f643"/>
              <a:gd name="f947" fmla="*/ f838 1 f644"/>
              <a:gd name="f948" fmla="*/ f839 1 f643"/>
              <a:gd name="f949" fmla="*/ f840 1 f644"/>
              <a:gd name="f950" fmla="*/ f841 1 f643"/>
              <a:gd name="f951" fmla="*/ f842 1 f644"/>
              <a:gd name="f952" fmla="*/ f843 1 f643"/>
              <a:gd name="f953" fmla="*/ f844 1 f644"/>
              <a:gd name="f954" fmla="*/ f845 1 f643"/>
              <a:gd name="f955" fmla="*/ f846 1 f644"/>
              <a:gd name="f956" fmla="*/ f847 1 f643"/>
              <a:gd name="f957" fmla="*/ f848 1 f643"/>
              <a:gd name="f958" fmla="*/ f849 1 f644"/>
              <a:gd name="f959" fmla="*/ f850 1 f643"/>
              <a:gd name="f960" fmla="*/ f851 1 f644"/>
              <a:gd name="f961" fmla="*/ f852 1 f643"/>
              <a:gd name="f962" fmla="*/ f853 1 f644"/>
              <a:gd name="f963" fmla="*/ f854 1 f643"/>
              <a:gd name="f964" fmla="*/ f855 1 f644"/>
              <a:gd name="f965" fmla="*/ f856 f634 1"/>
              <a:gd name="f966" fmla="*/ f857 f634 1"/>
              <a:gd name="f967" fmla="*/ f859 f635 1"/>
              <a:gd name="f968" fmla="*/ f858 f635 1"/>
              <a:gd name="f969" fmla="*/ f860 f634 1"/>
              <a:gd name="f970" fmla="*/ f861 f635 1"/>
              <a:gd name="f971" fmla="*/ f862 f634 1"/>
              <a:gd name="f972" fmla="*/ f863 f635 1"/>
              <a:gd name="f973" fmla="*/ f864 f634 1"/>
              <a:gd name="f974" fmla="*/ f865 f635 1"/>
              <a:gd name="f975" fmla="*/ f866 f634 1"/>
              <a:gd name="f976" fmla="*/ f867 f635 1"/>
              <a:gd name="f977" fmla="*/ f868 f634 1"/>
              <a:gd name="f978" fmla="*/ f869 f635 1"/>
              <a:gd name="f979" fmla="*/ f870 f634 1"/>
              <a:gd name="f980" fmla="*/ f871 f635 1"/>
              <a:gd name="f981" fmla="*/ f872 f634 1"/>
              <a:gd name="f982" fmla="*/ f873 f635 1"/>
              <a:gd name="f983" fmla="*/ f874 f634 1"/>
              <a:gd name="f984" fmla="*/ f875 f635 1"/>
              <a:gd name="f985" fmla="*/ f876 f634 1"/>
              <a:gd name="f986" fmla="*/ f877 f635 1"/>
              <a:gd name="f987" fmla="*/ f878 f634 1"/>
              <a:gd name="f988" fmla="*/ f879 f635 1"/>
              <a:gd name="f989" fmla="*/ f880 f634 1"/>
              <a:gd name="f990" fmla="*/ f881 f635 1"/>
              <a:gd name="f991" fmla="*/ f882 f634 1"/>
              <a:gd name="f992" fmla="*/ f883 f635 1"/>
              <a:gd name="f993" fmla="*/ f884 f634 1"/>
              <a:gd name="f994" fmla="*/ f885 f635 1"/>
              <a:gd name="f995" fmla="*/ f886 f634 1"/>
              <a:gd name="f996" fmla="*/ f887 f635 1"/>
              <a:gd name="f997" fmla="*/ f888 f634 1"/>
              <a:gd name="f998" fmla="*/ f889 f635 1"/>
              <a:gd name="f999" fmla="*/ f890 f634 1"/>
              <a:gd name="f1000" fmla="*/ f891 f635 1"/>
              <a:gd name="f1001" fmla="*/ f892 f634 1"/>
              <a:gd name="f1002" fmla="*/ f893 f635 1"/>
              <a:gd name="f1003" fmla="*/ f894 f634 1"/>
              <a:gd name="f1004" fmla="*/ f895 f635 1"/>
              <a:gd name="f1005" fmla="*/ f896 f634 1"/>
              <a:gd name="f1006" fmla="*/ f897 f635 1"/>
              <a:gd name="f1007" fmla="*/ f898 f634 1"/>
              <a:gd name="f1008" fmla="*/ f899 f635 1"/>
              <a:gd name="f1009" fmla="*/ f900 f634 1"/>
              <a:gd name="f1010" fmla="*/ f901 f635 1"/>
              <a:gd name="f1011" fmla="*/ f902 f634 1"/>
              <a:gd name="f1012" fmla="*/ f903 f635 1"/>
              <a:gd name="f1013" fmla="*/ f904 f634 1"/>
              <a:gd name="f1014" fmla="*/ f905 f635 1"/>
              <a:gd name="f1015" fmla="*/ f906 f634 1"/>
              <a:gd name="f1016" fmla="*/ f907 f635 1"/>
              <a:gd name="f1017" fmla="*/ f908 f634 1"/>
              <a:gd name="f1018" fmla="*/ f909 f635 1"/>
              <a:gd name="f1019" fmla="*/ f910 f634 1"/>
              <a:gd name="f1020" fmla="*/ f911 f635 1"/>
              <a:gd name="f1021" fmla="*/ f912 f634 1"/>
              <a:gd name="f1022" fmla="*/ f913 f635 1"/>
              <a:gd name="f1023" fmla="*/ f914 f634 1"/>
              <a:gd name="f1024" fmla="*/ f915 f635 1"/>
              <a:gd name="f1025" fmla="*/ f916 f635 1"/>
              <a:gd name="f1026" fmla="*/ f917 f634 1"/>
              <a:gd name="f1027" fmla="*/ f918 f635 1"/>
              <a:gd name="f1028" fmla="*/ f919 f634 1"/>
              <a:gd name="f1029" fmla="*/ f920 f635 1"/>
              <a:gd name="f1030" fmla="*/ f921 f634 1"/>
              <a:gd name="f1031" fmla="*/ f922 f635 1"/>
              <a:gd name="f1032" fmla="*/ f923 f634 1"/>
              <a:gd name="f1033" fmla="*/ f924 f635 1"/>
              <a:gd name="f1034" fmla="*/ f925 f634 1"/>
              <a:gd name="f1035" fmla="*/ f926 f635 1"/>
              <a:gd name="f1036" fmla="*/ f927 f634 1"/>
              <a:gd name="f1037" fmla="*/ f928 f635 1"/>
              <a:gd name="f1038" fmla="*/ f929 f634 1"/>
              <a:gd name="f1039" fmla="*/ f930 f635 1"/>
              <a:gd name="f1040" fmla="*/ f931 f634 1"/>
              <a:gd name="f1041" fmla="*/ f932 f634 1"/>
              <a:gd name="f1042" fmla="*/ f933 f635 1"/>
              <a:gd name="f1043" fmla="*/ f934 f634 1"/>
              <a:gd name="f1044" fmla="*/ f935 f635 1"/>
              <a:gd name="f1045" fmla="*/ f936 f634 1"/>
              <a:gd name="f1046" fmla="*/ f937 f634 1"/>
              <a:gd name="f1047" fmla="*/ f938 f635 1"/>
              <a:gd name="f1048" fmla="*/ f939 f634 1"/>
              <a:gd name="f1049" fmla="*/ f940 f634 1"/>
              <a:gd name="f1050" fmla="*/ f941 f635 1"/>
              <a:gd name="f1051" fmla="*/ f942 f634 1"/>
              <a:gd name="f1052" fmla="*/ f943 f635 1"/>
              <a:gd name="f1053" fmla="*/ f944 f634 1"/>
              <a:gd name="f1054" fmla="*/ f945 f635 1"/>
              <a:gd name="f1055" fmla="*/ f946 f634 1"/>
              <a:gd name="f1056" fmla="*/ f947 f635 1"/>
              <a:gd name="f1057" fmla="*/ f948 f634 1"/>
              <a:gd name="f1058" fmla="*/ f949 f635 1"/>
              <a:gd name="f1059" fmla="*/ f950 f634 1"/>
              <a:gd name="f1060" fmla="*/ f951 f635 1"/>
              <a:gd name="f1061" fmla="*/ f952 f634 1"/>
              <a:gd name="f1062" fmla="*/ f953 f635 1"/>
              <a:gd name="f1063" fmla="*/ f954 f634 1"/>
              <a:gd name="f1064" fmla="*/ f955 f635 1"/>
              <a:gd name="f1065" fmla="*/ f956 f634 1"/>
              <a:gd name="f1066" fmla="*/ f957 f634 1"/>
              <a:gd name="f1067" fmla="*/ f958 f635 1"/>
              <a:gd name="f1068" fmla="*/ f959 f634 1"/>
              <a:gd name="f1069" fmla="*/ f960 f635 1"/>
              <a:gd name="f1070" fmla="*/ f961 f634 1"/>
              <a:gd name="f1071" fmla="*/ f962 f635 1"/>
              <a:gd name="f1072" fmla="*/ f963 f634 1"/>
              <a:gd name="f1073" fmla="*/ f964 f6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50">
                <a:pos x="f969" y="f970"/>
              </a:cxn>
              <a:cxn ang="f750">
                <a:pos x="f971" y="f972"/>
              </a:cxn>
              <a:cxn ang="f750">
                <a:pos x="f973" y="f974"/>
              </a:cxn>
              <a:cxn ang="f750">
                <a:pos x="f975" y="f976"/>
              </a:cxn>
              <a:cxn ang="f750">
                <a:pos x="f977" y="f978"/>
              </a:cxn>
              <a:cxn ang="f750">
                <a:pos x="f979" y="f980"/>
              </a:cxn>
              <a:cxn ang="f750">
                <a:pos x="f981" y="f982"/>
              </a:cxn>
              <a:cxn ang="f750">
                <a:pos x="f983" y="f984"/>
              </a:cxn>
              <a:cxn ang="f750">
                <a:pos x="f985" y="f986"/>
              </a:cxn>
              <a:cxn ang="f750">
                <a:pos x="f987" y="f988"/>
              </a:cxn>
              <a:cxn ang="f750">
                <a:pos x="f989" y="f990"/>
              </a:cxn>
              <a:cxn ang="f750">
                <a:pos x="f991" y="f992"/>
              </a:cxn>
              <a:cxn ang="f750">
                <a:pos x="f993" y="f994"/>
              </a:cxn>
              <a:cxn ang="f750">
                <a:pos x="f995" y="f996"/>
              </a:cxn>
              <a:cxn ang="f750">
                <a:pos x="f997" y="f998"/>
              </a:cxn>
              <a:cxn ang="f750">
                <a:pos x="f999" y="f1000"/>
              </a:cxn>
              <a:cxn ang="f750">
                <a:pos x="f1001" y="f1002"/>
              </a:cxn>
              <a:cxn ang="f750">
                <a:pos x="f1003" y="f1004"/>
              </a:cxn>
              <a:cxn ang="f750">
                <a:pos x="f1005" y="f1006"/>
              </a:cxn>
              <a:cxn ang="f750">
                <a:pos x="f1007" y="f1008"/>
              </a:cxn>
              <a:cxn ang="f750">
                <a:pos x="f1009" y="f1010"/>
              </a:cxn>
              <a:cxn ang="f750">
                <a:pos x="f1011" y="f1012"/>
              </a:cxn>
              <a:cxn ang="f750">
                <a:pos x="f1013" y="f1014"/>
              </a:cxn>
              <a:cxn ang="f750">
                <a:pos x="f1015" y="f1016"/>
              </a:cxn>
              <a:cxn ang="f750">
                <a:pos x="f1017" y="f1018"/>
              </a:cxn>
              <a:cxn ang="f750">
                <a:pos x="f1019" y="f1020"/>
              </a:cxn>
              <a:cxn ang="f750">
                <a:pos x="f1021" y="f1022"/>
              </a:cxn>
              <a:cxn ang="f750">
                <a:pos x="f1023" y="f1024"/>
              </a:cxn>
              <a:cxn ang="f750">
                <a:pos x="f1023" y="f1025"/>
              </a:cxn>
              <a:cxn ang="f750">
                <a:pos x="f1026" y="f1027"/>
              </a:cxn>
              <a:cxn ang="f750">
                <a:pos x="f1028" y="f1029"/>
              </a:cxn>
              <a:cxn ang="f750">
                <a:pos x="f1030" y="f1031"/>
              </a:cxn>
              <a:cxn ang="f750">
                <a:pos x="f1032" y="f1033"/>
              </a:cxn>
              <a:cxn ang="f750">
                <a:pos x="f1034" y="f1035"/>
              </a:cxn>
              <a:cxn ang="f750">
                <a:pos x="f1036" y="f1037"/>
              </a:cxn>
              <a:cxn ang="f750">
                <a:pos x="f1038" y="f1039"/>
              </a:cxn>
              <a:cxn ang="f750">
                <a:pos x="f1040" y="f1010"/>
              </a:cxn>
              <a:cxn ang="f750">
                <a:pos x="f1041" y="f1042"/>
              </a:cxn>
              <a:cxn ang="f750">
                <a:pos x="f1043" y="f1044"/>
              </a:cxn>
              <a:cxn ang="f750">
                <a:pos x="f1045" y="f1004"/>
              </a:cxn>
              <a:cxn ang="f750">
                <a:pos x="f1046" y="f1047"/>
              </a:cxn>
              <a:cxn ang="f750">
                <a:pos x="f1048" y="f988"/>
              </a:cxn>
              <a:cxn ang="f750">
                <a:pos x="f1049" y="f1050"/>
              </a:cxn>
              <a:cxn ang="f750">
                <a:pos x="f1051" y="f1052"/>
              </a:cxn>
              <a:cxn ang="f750">
                <a:pos x="f1053" y="f1054"/>
              </a:cxn>
              <a:cxn ang="f750">
                <a:pos x="f1055" y="f1056"/>
              </a:cxn>
              <a:cxn ang="f750">
                <a:pos x="f1057" y="f1058"/>
              </a:cxn>
              <a:cxn ang="f750">
                <a:pos x="f1059" y="f1060"/>
              </a:cxn>
              <a:cxn ang="f750">
                <a:pos x="f1061" y="f1062"/>
              </a:cxn>
              <a:cxn ang="f750">
                <a:pos x="f1063" y="f1064"/>
              </a:cxn>
              <a:cxn ang="f750">
                <a:pos x="f1065" y="f1060"/>
              </a:cxn>
              <a:cxn ang="f750">
                <a:pos x="f1066" y="f1067"/>
              </a:cxn>
              <a:cxn ang="f750">
                <a:pos x="f1068" y="f1069"/>
              </a:cxn>
              <a:cxn ang="f750">
                <a:pos x="f1070" y="f1071"/>
              </a:cxn>
              <a:cxn ang="f750">
                <a:pos x="f1072" y="f1073"/>
              </a:cxn>
            </a:cxnLst>
            <a:rect l="f965" t="f968" r="f966" b="f967"/>
            <a:pathLst>
              <a:path w="898" h="1004">
                <a:moveTo>
                  <a:pt x="f9" y="f10"/>
                </a:move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29" y="f30"/>
                  <a:pt x="f31" y="f32"/>
                  <a:pt x="f33" y="f34"/>
                </a:cubicBezTo>
                <a:cubicBezTo>
                  <a:pt x="f35" y="f8"/>
                  <a:pt x="f36" y="f8"/>
                  <a:pt x="f37" y="f38"/>
                </a:cubicBezTo>
                <a:cubicBezTo>
                  <a:pt x="f39" y="f14"/>
                  <a:pt x="f40" y="f41"/>
                  <a:pt x="f42" y="f43"/>
                </a:cubicBez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8" y="f59"/>
                  <a:pt x="f60" y="f61"/>
                </a:cubicBezTo>
                <a:cubicBezTo>
                  <a:pt x="f62" y="f63"/>
                  <a:pt x="f64" y="f49"/>
                  <a:pt x="f64" y="f65"/>
                </a:cubicBezTo>
                <a:cubicBezTo>
                  <a:pt x="f64" y="f66"/>
                  <a:pt x="f67" y="f68"/>
                  <a:pt x="f69" y="f70"/>
                </a:cubicBezTo>
                <a:cubicBezTo>
                  <a:pt x="f71" y="f72"/>
                  <a:pt x="f3" y="f73"/>
                  <a:pt x="f74" y="f75"/>
                </a:cubicBezTo>
                <a:cubicBezTo>
                  <a:pt x="f76" y="f77"/>
                  <a:pt x="f78" y="f79"/>
                  <a:pt x="f80" y="f81"/>
                </a:cubicBezTo>
                <a:cubicBezTo>
                  <a:pt x="f82" y="f83"/>
                  <a:pt x="f84" y="f83"/>
                  <a:pt x="f85" y="f81"/>
                </a:cubicBezTo>
                <a:cubicBezTo>
                  <a:pt x="f86" y="f79"/>
                  <a:pt x="f87" y="f77"/>
                  <a:pt x="f88" y="f75"/>
                </a:cubicBezTo>
                <a:cubicBezTo>
                  <a:pt x="f89" y="f90"/>
                  <a:pt x="f91" y="f92"/>
                  <a:pt x="f93" y="f75"/>
                </a:cubicBezTo>
                <a:cubicBezTo>
                  <a:pt x="f94" y="f77"/>
                  <a:pt x="f94" y="f95"/>
                  <a:pt x="f96" y="f81"/>
                </a:cubicBezTo>
                <a:cubicBezTo>
                  <a:pt x="f93" y="f97"/>
                  <a:pt x="f94" y="f98"/>
                  <a:pt x="f99" y="f100"/>
                </a:cubicBezTo>
                <a:cubicBezTo>
                  <a:pt x="f101" y="f100"/>
                  <a:pt x="f102" y="f98"/>
                  <a:pt x="f102" y="f47"/>
                </a:cubicBezTo>
                <a:cubicBezTo>
                  <a:pt x="f102" y="f79"/>
                  <a:pt x="f103" y="f95"/>
                  <a:pt x="f104" y="f79"/>
                </a:cubicBezTo>
                <a:cubicBezTo>
                  <a:pt x="f105" y="f81"/>
                  <a:pt x="f106" y="f47"/>
                  <a:pt x="f107" y="f108"/>
                </a:cubicBezTo>
                <a:cubicBezTo>
                  <a:pt x="f109" y="f110"/>
                  <a:pt x="f111" y="f112"/>
                  <a:pt x="f113" y="f114"/>
                </a:cubicBezTo>
                <a:cubicBezTo>
                  <a:pt x="f115" y="f90"/>
                  <a:pt x="f116" y="f117"/>
                  <a:pt x="f118" y="f73"/>
                </a:cubicBezTo>
                <a:cubicBezTo>
                  <a:pt x="f119" y="f120"/>
                  <a:pt x="f121" y="f122"/>
                  <a:pt x="f123" y="f124"/>
                </a:cubicBezTo>
                <a:cubicBezTo>
                  <a:pt x="f111" y="f125"/>
                  <a:pt x="f126" y="f127"/>
                  <a:pt x="f128" y="f127"/>
                </a:cubicBezTo>
                <a:cubicBezTo>
                  <a:pt x="f129" y="f130"/>
                  <a:pt x="f131" y="f132"/>
                  <a:pt x="f106" y="f133"/>
                </a:cubicBezTo>
                <a:cubicBezTo>
                  <a:pt x="f134" y="f135"/>
                  <a:pt x="f105" y="f136"/>
                  <a:pt x="f105" y="f137"/>
                </a:cubicBezTo>
                <a:cubicBezTo>
                  <a:pt x="f138" y="f66"/>
                  <a:pt x="f139" y="f57"/>
                  <a:pt x="f103" y="f140"/>
                </a:cubicBezTo>
                <a:cubicBezTo>
                  <a:pt x="f102" y="f141"/>
                  <a:pt x="f101" y="f142"/>
                  <a:pt x="f99" y="f141"/>
                </a:cubicBezTo>
                <a:cubicBezTo>
                  <a:pt x="f93" y="f143"/>
                  <a:pt x="f89" y="f141"/>
                  <a:pt x="f87" y="f144"/>
                </a:cubicBez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3" y="f154"/>
                  <a:pt x="f155" y="f156"/>
                </a:cubicBezTo>
                <a:cubicBezTo>
                  <a:pt x="f157" y="f158"/>
                  <a:pt x="f159" y="f160"/>
                  <a:pt x="f161" y="f162"/>
                </a:cubicBezTo>
                <a:cubicBezTo>
                  <a:pt x="f163" y="f164"/>
                  <a:pt x="f165" y="f156"/>
                  <a:pt x="f165" y="f166"/>
                </a:cubicBezTo>
                <a:cubicBezTo>
                  <a:pt x="f167" y="f168"/>
                  <a:pt x="f169" y="f11"/>
                  <a:pt x="f170" y="f171"/>
                </a:cubicBezTo>
                <a:cubicBezTo>
                  <a:pt x="f172" y="f21"/>
                  <a:pt x="f173" y="f174"/>
                  <a:pt x="f175" y="f176"/>
                </a:cubicBezTo>
                <a:cubicBezTo>
                  <a:pt x="f177" y="f178"/>
                  <a:pt x="f179" y="f180"/>
                  <a:pt x="f181" y="f180"/>
                </a:cubicBezTo>
                <a:cubicBezTo>
                  <a:pt x="f182" y="f180"/>
                  <a:pt x="f183" y="f184"/>
                  <a:pt x="f185" y="f186"/>
                </a:cubicBezTo>
                <a:cubicBezTo>
                  <a:pt x="f187" y="f188"/>
                  <a:pt x="f189" y="f190"/>
                  <a:pt x="f191" y="f192"/>
                </a:cubicBezTo>
                <a:cubicBezTo>
                  <a:pt x="f193" y="f192"/>
                  <a:pt x="f193" y="f194"/>
                  <a:pt x="f193" y="f194"/>
                </a:cubicBezTo>
                <a:cubicBezTo>
                  <a:pt x="f195" y="f196"/>
                  <a:pt x="f195" y="f196"/>
                  <a:pt x="f62" y="f197"/>
                </a:cubicBezTo>
                <a:cubicBezTo>
                  <a:pt x="f179" y="f31"/>
                  <a:pt x="f67" y="f194"/>
                  <a:pt x="f198" y="f192"/>
                </a:cubicBezTo>
                <a:cubicBezTo>
                  <a:pt x="f199" y="f200"/>
                  <a:pt x="f201" y="f29"/>
                  <a:pt x="f202" y="f203"/>
                </a:cubicBezTo>
                <a:cubicBezTo>
                  <a:pt x="f204" y="f205"/>
                  <a:pt x="f206" y="f40"/>
                  <a:pt x="f207" y="f208"/>
                </a:cubicBezTo>
                <a:cubicBezTo>
                  <a:pt x="f82" y="f209"/>
                  <a:pt x="f109" y="f210"/>
                  <a:pt x="f211" y="f107"/>
                </a:cubicBezTo>
                <a:cubicBezTo>
                  <a:pt x="f212" y="f131"/>
                  <a:pt x="f213" y="f214"/>
                  <a:pt x="f213" y="f129"/>
                </a:cubicBezTo>
                <a:cubicBezTo>
                  <a:pt x="f6" y="f215"/>
                  <a:pt x="f216" y="f111"/>
                  <a:pt x="f217" y="f121"/>
                </a:cubicBezTo>
                <a:cubicBezTo>
                  <a:pt x="f218" y="f219"/>
                  <a:pt x="f115" y="f220"/>
                  <a:pt x="f221" y="f222"/>
                </a:cubicBezTo>
                <a:cubicBezTo>
                  <a:pt x="f96" y="f223"/>
                  <a:pt x="f224" y="f225"/>
                  <a:pt x="f226" y="f213"/>
                </a:cubicBezTo>
                <a:cubicBezTo>
                  <a:pt x="f227" y="f6"/>
                  <a:pt x="f228" y="f216"/>
                  <a:pt x="f229" y="f230"/>
                </a:cubicBezTo>
                <a:cubicBezTo>
                  <a:pt x="f231" y="f232"/>
                  <a:pt x="f233" y="f96"/>
                  <a:pt x="f234" y="f235"/>
                </a:cubicBezTo>
                <a:cubicBezTo>
                  <a:pt x="f54" y="f234"/>
                  <a:pt x="f236" y="f237"/>
                  <a:pt x="f238" y="f239"/>
                </a:cubicBezTo>
                <a:cubicBezTo>
                  <a:pt x="f240" y="f241"/>
                  <a:pt x="f242" y="f243"/>
                  <a:pt x="f244" y="f245"/>
                </a:cubicBezTo>
                <a:cubicBezTo>
                  <a:pt x="f246" y="f247"/>
                  <a:pt x="f248" y="f249"/>
                  <a:pt x="f242" y="f40"/>
                </a:cubicBezTo>
                <a:cubicBezTo>
                  <a:pt x="f250" y="f251"/>
                  <a:pt x="f252" y="f253"/>
                  <a:pt x="f254" y="f255"/>
                </a:cubicBezTo>
                <a:cubicBezTo>
                  <a:pt x="f256" y="f39"/>
                  <a:pt x="f257" y="f258"/>
                  <a:pt x="f259" y="f260"/>
                </a:cubicBezTo>
                <a:cubicBezTo>
                  <a:pt x="f261" y="f205"/>
                  <a:pt x="f261" y="f262"/>
                  <a:pt x="f263" y="f264"/>
                </a:cubicBezTo>
                <a:cubicBezTo>
                  <a:pt x="f46" y="f265"/>
                  <a:pt x="f256" y="f266"/>
                  <a:pt x="f254" y="f267"/>
                </a:cubicBezTo>
                <a:cubicBezTo>
                  <a:pt x="f268" y="f31"/>
                  <a:pt x="f269" y="f192"/>
                  <a:pt x="f270" y="f271"/>
                </a:cubicBezTo>
                <a:cubicBezTo>
                  <a:pt x="f272" y="f31"/>
                  <a:pt x="f273" y="f271"/>
                  <a:pt x="f274" y="f275"/>
                </a:cubicBezTo>
                <a:cubicBezTo>
                  <a:pt x="f276" y="f29"/>
                  <a:pt x="f250" y="f200"/>
                  <a:pt x="f277" y="f278"/>
                </a:cubicBezTo>
                <a:cubicBezTo>
                  <a:pt x="f279" y="f194"/>
                  <a:pt x="f280" y="f194"/>
                  <a:pt x="f244" y="f194"/>
                </a:cubicBezTo>
                <a:cubicBezTo>
                  <a:pt x="f281" y="f271"/>
                  <a:pt x="f282" y="f31"/>
                  <a:pt x="f283" y="f267"/>
                </a:cubicBezTo>
                <a:cubicBezTo>
                  <a:pt x="f284" y="f285"/>
                  <a:pt x="f286" y="f287"/>
                  <a:pt x="f288" y="f196"/>
                </a:cubicBezTo>
                <a:cubicBezTo>
                  <a:pt x="f289" y="f290"/>
                  <a:pt x="f291" y="f292"/>
                  <a:pt x="f293" y="f294"/>
                </a:cubicBezTo>
                <a:cubicBezTo>
                  <a:pt x="f42" y="f295"/>
                  <a:pt x="f296" y="f297"/>
                  <a:pt x="f298" y="f299"/>
                </a:cubicBezTo>
                <a:cubicBezTo>
                  <a:pt x="f300" y="f301"/>
                  <a:pt x="f40" y="f302"/>
                  <a:pt x="f303" y="f262"/>
                </a:cubicBezTo>
                <a:cubicBezTo>
                  <a:pt x="f304" y="f205"/>
                  <a:pt x="f251" y="f305"/>
                  <a:pt x="f306" y="f258"/>
                </a:cubicBezTo>
                <a:cubicBezTo>
                  <a:pt x="f303" y="f307"/>
                  <a:pt x="f40" y="f253"/>
                  <a:pt x="f249" y="f308"/>
                </a:cubicBezTo>
                <a:cubicBezTo>
                  <a:pt x="f309" y="f310"/>
                  <a:pt x="f247" y="f310"/>
                  <a:pt x="f311" y="f304"/>
                </a:cubicBezTo>
                <a:cubicBezTo>
                  <a:pt x="f312" y="f313"/>
                  <a:pt x="f239" y="f313"/>
                  <a:pt x="f314" y="f303"/>
                </a:cubicBezTo>
                <a:cubicBezTo>
                  <a:pt x="f315" y="f300"/>
                  <a:pt x="f293" y="f311"/>
                  <a:pt x="f208" y="f316"/>
                </a:cubicBezTo>
                <a:cubicBezTo>
                  <a:pt x="f284" y="f286"/>
                  <a:pt x="f317" y="f250"/>
                  <a:pt x="f276" y="f268"/>
                </a:cubicBezTo>
                <a:cubicBezTo>
                  <a:pt x="f252" y="f318"/>
                  <a:pt x="f319" y="f320"/>
                  <a:pt x="f257" y="f187"/>
                </a:cubicBezTo>
                <a:cubicBezTo>
                  <a:pt x="f321" y="f191"/>
                  <a:pt x="f321" y="f191"/>
                  <a:pt x="f256" y="f183"/>
                </a:cubicBezTo>
                <a:cubicBezTo>
                  <a:pt x="f322" y="f195"/>
                  <a:pt x="f276" y="f323"/>
                  <a:pt x="f324" y="f325"/>
                </a:cubicBezTo>
                <a:cubicBezTo>
                  <a:pt x="f244" y="f326"/>
                  <a:pt x="f327" y="f326"/>
                  <a:pt x="f248" y="f60"/>
                </a:cubicBezTo>
                <a:cubicBezTo>
                  <a:pt x="f328" y="f209"/>
                  <a:pt x="f316" y="f329"/>
                  <a:pt x="f330" y="f252"/>
                </a:cubicBezTo>
                <a:cubicBezTo>
                  <a:pt x="f304" y="f44"/>
                  <a:pt x="f331" y="f284"/>
                  <a:pt x="f260" y="f315"/>
                </a:cubicBezTo>
                <a:cubicBezTo>
                  <a:pt x="f332" y="f333"/>
                  <a:pt x="f332" y="f239"/>
                  <a:pt x="f258" y="f241"/>
                </a:cubicBezTo>
                <a:cubicBezTo>
                  <a:pt x="f255" y="f296"/>
                  <a:pt x="f334" y="f245"/>
                  <a:pt x="f39" y="f335"/>
                </a:cubicBezTo>
                <a:cubicBezTo>
                  <a:pt x="f336" y="f249"/>
                  <a:pt x="f305" y="f303"/>
                  <a:pt x="f337" y="f308"/>
                </a:cubicBezTo>
                <a:cubicBezTo>
                  <a:pt x="f302" y="f338"/>
                  <a:pt x="f339" y="f340"/>
                  <a:pt x="f297" y="f341"/>
                </a:cubicBezTo>
                <a:cubicBezTo>
                  <a:pt x="f295" y="f251"/>
                  <a:pt x="f342" y="f304"/>
                  <a:pt x="f37" y="f306"/>
                </a:cubicBezTo>
                <a:cubicBezTo>
                  <a:pt x="f343" y="f344"/>
                  <a:pt x="f292" y="f303"/>
                  <a:pt x="f266" y="f345"/>
                </a:cubicBezTo>
                <a:cubicBezTo>
                  <a:pt x="f266" y="f249"/>
                  <a:pt x="f290" y="f300"/>
                  <a:pt x="f196" y="f309"/>
                </a:cubicBezTo>
                <a:cubicBezTo>
                  <a:pt x="f194" y="f335"/>
                  <a:pt x="f346" y="f296"/>
                  <a:pt x="f347" y="f312"/>
                </a:cubicBezTo>
                <a:cubicBezTo>
                  <a:pt x="f184" y="f333"/>
                  <a:pt x="f348" y="f291"/>
                  <a:pt x="f19" y="f349"/>
                </a:cubicBezTo>
                <a:cubicBezTo>
                  <a:pt x="f13" y="f350"/>
                  <a:pt x="f9" y="f350"/>
                  <a:pt x="f351" y="f350"/>
                </a:cubicBezTo>
                <a:cubicBezTo>
                  <a:pt x="f162" y="f352"/>
                  <a:pt x="f353" y="f354"/>
                  <a:pt x="f355" y="f208"/>
                </a:cubicBezTo>
                <a:cubicBezTo>
                  <a:pt x="f356" y="f291"/>
                  <a:pt x="f148" y="f291"/>
                  <a:pt x="f357" y="f328"/>
                </a:cubicBezTo>
                <a:cubicBezTo>
                  <a:pt x="f358" y="f352"/>
                  <a:pt x="f359" y="f288"/>
                  <a:pt x="f360" y="f283"/>
                </a:cubicBezTo>
                <a:cubicBezTo>
                  <a:pt x="f361" y="f248"/>
                  <a:pt x="f362" y="f363"/>
                  <a:pt x="f364" y="f327"/>
                </a:cubicBezTo>
                <a:cubicBezTo>
                  <a:pt x="f365" y="f366"/>
                  <a:pt x="f367" y="f368"/>
                  <a:pt x="f369" y="f370"/>
                </a:cubicBezTo>
                <a:cubicBezTo>
                  <a:pt x="f371" y="f273"/>
                  <a:pt x="f372" y="f373"/>
                  <a:pt x="f374" y="f273"/>
                </a:cubicBezTo>
                <a:cubicBezTo>
                  <a:pt x="f132" y="f375"/>
                  <a:pt x="f72" y="f273"/>
                  <a:pt x="f376" y="f272"/>
                </a:cubicBezTo>
                <a:cubicBezTo>
                  <a:pt x="f127" y="f322"/>
                  <a:pt x="f122" y="f377"/>
                  <a:pt x="f378" y="f379"/>
                </a:cubicBezTo>
                <a:cubicBezTo>
                  <a:pt x="f378" y="f379"/>
                  <a:pt x="f122" y="f379"/>
                  <a:pt x="f122" y="f379"/>
                </a:cubicBezTo>
                <a:cubicBezTo>
                  <a:pt x="f380" y="f381"/>
                  <a:pt x="f124" y="f319"/>
                  <a:pt x="f125" y="f269"/>
                </a:cubicBezTo>
                <a:cubicBezTo>
                  <a:pt x="f72" y="f377"/>
                  <a:pt x="f382" y="f383"/>
                  <a:pt x="f384" y="f379"/>
                </a:cubicBezTo>
                <a:cubicBezTo>
                  <a:pt x="f385" y="f237"/>
                  <a:pt x="f369" y="f386"/>
                  <a:pt x="f61" y="f187"/>
                </a:cubicBezTo>
                <a:cubicBezTo>
                  <a:pt x="f144" y="f387"/>
                  <a:pt x="f388" y="f172"/>
                  <a:pt x="f389" y="f390"/>
                </a:cubicBezTo>
                <a:cubicBezTo>
                  <a:pt x="f391" y="f155"/>
                  <a:pt x="f392" y="f231"/>
                  <a:pt x="f154" y="f229"/>
                </a:cubicBezTo>
                <a:cubicBezTo>
                  <a:pt x="f393" y="f74"/>
                  <a:pt x="f17" y="f394"/>
                  <a:pt x="f395" y="f396"/>
                </a:cubicBezTo>
                <a:cubicBezTo>
                  <a:pt x="f178" y="f96"/>
                  <a:pt x="f397" y="f398"/>
                  <a:pt x="f399" y="f99"/>
                </a:cubicBezTo>
                <a:cubicBezTo>
                  <a:pt x="f15" y="f400"/>
                  <a:pt x="f401" y="f102"/>
                  <a:pt x="f162" y="f103"/>
                </a:cubicBezTo>
                <a:cubicBezTo>
                  <a:pt x="f154" y="f402"/>
                  <a:pt x="f403" y="f103"/>
                  <a:pt x="f353" y="f404"/>
                </a:cubicBezTo>
                <a:cubicBezTo>
                  <a:pt x="f405" y="f91"/>
                  <a:pt x="f406" y="f407"/>
                  <a:pt x="f408" y="f409"/>
                </a:cubicBezTo>
                <a:cubicBezTo>
                  <a:pt x="f410" y="f235"/>
                  <a:pt x="f388" y="f147"/>
                  <a:pt x="f53" y="f411"/>
                </a:cubicBezTo>
                <a:cubicBezTo>
                  <a:pt x="f412" y="f413"/>
                  <a:pt x="f414" y="f390"/>
                  <a:pt x="f374" y="f415"/>
                </a:cubicBezTo>
                <a:cubicBezTo>
                  <a:pt x="f127" y="f62"/>
                  <a:pt x="f378" y="f191"/>
                  <a:pt x="f416" y="f417"/>
                </a:cubicBezTo>
                <a:cubicBezTo>
                  <a:pt x="f418" y="f419"/>
                  <a:pt x="f420" y="f421"/>
                  <a:pt x="f90" y="f422"/>
                </a:cubicBezTo>
                <a:cubicBezTo>
                  <a:pt x="f95" y="f318"/>
                  <a:pt x="f95" y="f261"/>
                  <a:pt x="f423" y="f321"/>
                </a:cubicBezTo>
                <a:cubicBezTo>
                  <a:pt x="f424" y="f46"/>
                  <a:pt x="f418" y="f425"/>
                  <a:pt x="f426" y="f257"/>
                </a:cubicBezTo>
                <a:cubicBezTo>
                  <a:pt x="f416" y="f257"/>
                  <a:pt x="f117" y="f427"/>
                  <a:pt x="f416" y="f256"/>
                </a:cubicBezTo>
                <a:cubicBezTo>
                  <a:pt x="f416" y="f428"/>
                  <a:pt x="f429" y="f428"/>
                  <a:pt x="f418" y="f428"/>
                </a:cubicBezTo>
                <a:cubicBezTo>
                  <a:pt x="f430" y="f431"/>
                  <a:pt x="f81" y="f425"/>
                  <a:pt x="f98" y="f263"/>
                </a:cubicBezTo>
                <a:cubicBezTo>
                  <a:pt x="f110" y="f329"/>
                  <a:pt x="f432" y="f433"/>
                  <a:pt x="f434" y="f435"/>
                </a:cubicBezTo>
                <a:cubicBezTo>
                  <a:pt x="f436" y="f421"/>
                  <a:pt x="f437" y="f386"/>
                  <a:pt x="f438" y="f439"/>
                </a:cubicBezTo>
                <a:cubicBezTo>
                  <a:pt x="f440" y="f441"/>
                  <a:pt x="f442" y="f443"/>
                  <a:pt x="f444" y="f189"/>
                </a:cubicBezTo>
                <a:cubicBezTo>
                  <a:pt x="f445" y="f185"/>
                  <a:pt x="f446" y="f447"/>
                  <a:pt x="f448" y="f56"/>
                </a:cubicBezTo>
                <a:cubicBezTo>
                  <a:pt x="f449" y="f450"/>
                  <a:pt x="f451" y="f323"/>
                  <a:pt x="f452" y="f62"/>
                </a:cubicBezTo>
                <a:cubicBezTo>
                  <a:pt x="f453" y="f326"/>
                  <a:pt x="f454" y="f179"/>
                  <a:pt x="f455" y="f60"/>
                </a:cubicBezTo>
                <a:cubicBezTo>
                  <a:pt x="f456" y="f457"/>
                  <a:pt x="f458" y="f459"/>
                  <a:pt x="f460" y="f433"/>
                </a:cubicBezTo>
                <a:cubicBezTo>
                  <a:pt x="f460" y="f318"/>
                  <a:pt x="f461" y="f462"/>
                  <a:pt x="f463" y="f259"/>
                </a:cubicBezTo>
                <a:cubicBezTo>
                  <a:pt x="f7" y="f268"/>
                  <a:pt x="f464" y="f465"/>
                  <a:pt x="f466" y="f252"/>
                </a:cubicBezTo>
                <a:cubicBezTo>
                  <a:pt x="f467" y="f272"/>
                  <a:pt x="f456" y="f465"/>
                  <a:pt x="f468" y="f383"/>
                </a:cubicBezTo>
                <a:cubicBezTo>
                  <a:pt x="f43" y="f268"/>
                  <a:pt x="f469" y="f379"/>
                  <a:pt x="f470" y="f319"/>
                </a:cubicBezTo>
                <a:cubicBezTo>
                  <a:pt x="f471" y="f373"/>
                  <a:pt x="f472" y="f473"/>
                  <a:pt x="f474" y="f368"/>
                </a:cubicBezTo>
                <a:cubicBezTo>
                  <a:pt x="f475" y="f244"/>
                  <a:pt x="f442" y="f248"/>
                  <a:pt x="f476" y="f281"/>
                </a:cubicBezTo>
                <a:cubicBezTo>
                  <a:pt x="f477" y="f363"/>
                  <a:pt x="f478" y="f281"/>
                  <a:pt x="f479" y="f281"/>
                </a:cubicBezTo>
                <a:cubicBezTo>
                  <a:pt x="f480" y="f481"/>
                  <a:pt x="f482" y="f483"/>
                  <a:pt x="f484" y="f485"/>
                </a:cubicBezTo>
                <a:cubicBezTo>
                  <a:pt x="f110" y="f350"/>
                  <a:pt x="f486" y="f352"/>
                  <a:pt x="f112" y="f289"/>
                </a:cubicBezTo>
                <a:cubicBezTo>
                  <a:pt x="f110" y="f328"/>
                  <a:pt x="f484" y="f328"/>
                  <a:pt x="f487" y="f328"/>
                </a:cubicBezTo>
                <a:cubicBezTo>
                  <a:pt x="f488" y="f354"/>
                  <a:pt x="f489" y="f328"/>
                  <a:pt x="f482" y="f208"/>
                </a:cubicBezTo>
                <a:cubicBezTo>
                  <a:pt x="f490" y="f491"/>
                  <a:pt x="f479" y="f245"/>
                  <a:pt x="f476" y="f40"/>
                </a:cubicBezTo>
                <a:cubicBezTo>
                  <a:pt x="f440" y="f313"/>
                  <a:pt x="f492" y="f493"/>
                  <a:pt x="f494" y="f258"/>
                </a:cubicBezTo>
                <a:cubicBezTo>
                  <a:pt x="f495" y="f496"/>
                  <a:pt x="f497" y="f205"/>
                  <a:pt x="f498" y="f302"/>
                </a:cubicBezTo>
                <a:cubicBezTo>
                  <a:pt x="f45" y="f203"/>
                  <a:pt x="f499" y="f500"/>
                  <a:pt x="f501" y="f9"/>
                </a:cubicBezTo>
                <a:cubicBezTo>
                  <a:pt x="f502" y="f503"/>
                  <a:pt x="f504" y="f505"/>
                  <a:pt x="f454" y="f506"/>
                </a:cubicBezTo>
                <a:cubicBezTo>
                  <a:pt x="f507" y="f360"/>
                  <a:pt x="f507" y="f361"/>
                  <a:pt x="f508" y="f509"/>
                </a:cubicBezTo>
                <a:cubicBezTo>
                  <a:pt x="f504" y="f142"/>
                  <a:pt x="f502" y="f63"/>
                  <a:pt x="f451" y="f369"/>
                </a:cubicBezTo>
                <a:cubicBezTo>
                  <a:pt x="f501" y="f510"/>
                  <a:pt x="f511" y="f68"/>
                  <a:pt x="f512" y="f369"/>
                </a:cubicBezTo>
                <a:cubicBezTo>
                  <a:pt x="f513" y="f53"/>
                  <a:pt x="f514" y="f388"/>
                  <a:pt x="f446" y="f515"/>
                </a:cubicBezTo>
                <a:cubicBezTo>
                  <a:pt x="f516" y="f517"/>
                  <a:pt x="f498" y="f401"/>
                  <a:pt x="f442" y="f397"/>
                </a:cubicBezTo>
                <a:cubicBezTo>
                  <a:pt x="f518" y="f519"/>
                  <a:pt x="f476" y="f190"/>
                  <a:pt x="f520" y="f285"/>
                </a:cubicBezTo>
                <a:cubicBezTo>
                  <a:pt x="f480" y="f521"/>
                  <a:pt x="f522" y="f336"/>
                  <a:pt x="f110" y="f341"/>
                </a:cubicBezTo>
                <a:cubicBezTo>
                  <a:pt x="f100" y="f523"/>
                  <a:pt x="f81" y="f309"/>
                  <a:pt x="f77" y="f524"/>
                </a:cubicBezTo>
                <a:cubicBezTo>
                  <a:pt x="f90" y="f491"/>
                  <a:pt x="f90" y="f333"/>
                  <a:pt x="f81" y="f525"/>
                </a:cubicBezTo>
                <a:cubicBezTo>
                  <a:pt x="f114" y="f526"/>
                  <a:pt x="f47" y="f526"/>
                  <a:pt x="f97" y="f293"/>
                </a:cubicBezTo>
                <a:cubicBezTo>
                  <a:pt x="f108" y="f527"/>
                  <a:pt x="f108" y="f208"/>
                  <a:pt x="f97" y="f528"/>
                </a:cubicBezTo>
                <a:cubicBezTo>
                  <a:pt x="f47" y="f354"/>
                  <a:pt x="f81" y="f328"/>
                  <a:pt x="f79" y="f328"/>
                </a:cubicBezTo>
                <a:cubicBezTo>
                  <a:pt x="f430" y="f291"/>
                  <a:pt x="f424" y="f293"/>
                  <a:pt x="f416" y="f315"/>
                </a:cubicBezTo>
                <a:cubicBezTo>
                  <a:pt x="f529" y="f333"/>
                  <a:pt x="f122" y="f239"/>
                  <a:pt x="f127" y="f333"/>
                </a:cubicBezTo>
                <a:cubicBezTo>
                  <a:pt x="f530" y="f314"/>
                  <a:pt x="f382" y="f491"/>
                  <a:pt x="f384" y="f491"/>
                </a:cubicBezTo>
                <a:cubicBezTo>
                  <a:pt x="f137" y="f491"/>
                  <a:pt x="f371" y="f312"/>
                  <a:pt x="f531" y="f532"/>
                </a:cubicBezTo>
                <a:cubicBezTo>
                  <a:pt x="f59" y="f533"/>
                  <a:pt x="f61" y="f309"/>
                  <a:pt x="f140" y="f309"/>
                </a:cubicBezTo>
                <a:cubicBezTo>
                  <a:pt x="f144" y="f309"/>
                  <a:pt x="f534" y="f300"/>
                  <a:pt x="f509" y="f345"/>
                </a:cubicBezTo>
                <a:cubicBezTo>
                  <a:pt x="f535" y="f536"/>
                  <a:pt x="f537" y="f523"/>
                  <a:pt x="f538" y="f303"/>
                </a:cubicBezTo>
                <a:cubicBezTo>
                  <a:pt x="f410" y="f306"/>
                  <a:pt x="f539" y="f251"/>
                  <a:pt x="f410" y="f540"/>
                </a:cubicBezTo>
                <a:cubicBezTo>
                  <a:pt x="f541" y="f331"/>
                  <a:pt x="f541" y="f307"/>
                  <a:pt x="f515" y="f542"/>
                </a:cubicBezTo>
                <a:cubicBezTo>
                  <a:pt x="f543" y="f255"/>
                  <a:pt x="f544" y="f545"/>
                  <a:pt x="f546" y="f260"/>
                </a:cubicBezTo>
                <a:cubicBezTo>
                  <a:pt x="f391" y="f299"/>
                  <a:pt x="f355" y="f521"/>
                  <a:pt x="f503" y="f295"/>
                </a:cubicBezTo>
                <a:cubicBezTo>
                  <a:pt x="f166" y="f295"/>
                  <a:pt x="f547" y="f342"/>
                  <a:pt x="f548" y="f265"/>
                </a:cubicBezTo>
                <a:cubicBezTo>
                  <a:pt x="f9" y="f343"/>
                  <a:pt x="f9" y="f36"/>
                  <a:pt x="f11" y="f36"/>
                </a:cubicBezTo>
                <a:cubicBezTo>
                  <a:pt x="f399" y="f33"/>
                  <a:pt x="f549" y="f197"/>
                  <a:pt x="f550" y="f194"/>
                </a:cubicBezTo>
                <a:cubicBezTo>
                  <a:pt x="f551" y="f192"/>
                  <a:pt x="f190" y="f275"/>
                  <a:pt x="f278" y="f192"/>
                </a:cubicBezTo>
                <a:cubicBezTo>
                  <a:pt x="f271" y="f194"/>
                  <a:pt x="f267" y="f552"/>
                  <a:pt x="f287" y="f190"/>
                </a:cubicBezTo>
                <a:cubicBezTo>
                  <a:pt x="f33" y="f553"/>
                  <a:pt x="f285" y="f27"/>
                  <a:pt x="f554" y="f347"/>
                </a:cubicBezTo>
                <a:cubicBezTo>
                  <a:pt x="f203" y="f555"/>
                  <a:pt x="f31" y="f500"/>
                  <a:pt x="f194" y="f556"/>
                </a:cubicBezTo>
                <a:cubicBezTo>
                  <a:pt x="f192" y="f549"/>
                  <a:pt x="f278" y="f557"/>
                  <a:pt x="f29" y="f558"/>
                </a:cubicBezTo>
                <a:cubicBezTo>
                  <a:pt x="f559" y="f184"/>
                  <a:pt x="f560" y="f500"/>
                  <a:pt x="f347" y="f25"/>
                </a:cubicBezTo>
                <a:cubicBezTo>
                  <a:pt x="f561" y="f562"/>
                  <a:pt x="f555" y="f557"/>
                  <a:pt x="f186" y="f563"/>
                </a:cubicBezTo>
                <a:cubicBezTo>
                  <a:pt x="f564" y="f565"/>
                  <a:pt x="f19" y="f566"/>
                  <a:pt x="f565" y="f361"/>
                </a:cubicBezTo>
                <a:cubicBezTo>
                  <a:pt x="f154" y="f51"/>
                  <a:pt x="f567" y="f371"/>
                  <a:pt x="f408" y="f382"/>
                </a:cubicBezTo>
                <a:cubicBezTo>
                  <a:pt x="f505" y="f72"/>
                  <a:pt x="f505" y="f376"/>
                  <a:pt x="f356" y="f568"/>
                </a:cubicBezTo>
                <a:cubicBezTo>
                  <a:pt x="f517" y="f529"/>
                  <a:pt x="f164" y="f424"/>
                  <a:pt x="f351" y="f79"/>
                </a:cubicBezTo>
                <a:cubicBezTo>
                  <a:pt x="f9" y="f47"/>
                  <a:pt x="f569" y="f114"/>
                  <a:pt x="f15" y="f95"/>
                </a:cubicBezTo>
                <a:cubicBezTo>
                  <a:pt x="f399" y="f117"/>
                  <a:pt x="f564" y="f568"/>
                  <a:pt x="f570" y="f136"/>
                </a:cubicBezTo>
                <a:cubicBezTo>
                  <a:pt x="f555" y="f531"/>
                  <a:pt x="f560" y="f140"/>
                  <a:pt x="f29" y="f535"/>
                </a:cubicBezTo>
                <a:cubicBezTo>
                  <a:pt x="f31" y="f571"/>
                  <a:pt x="f266" y="f405"/>
                  <a:pt x="f572" y="f393"/>
                </a:cubicBezTo>
                <a:cubicBezTo>
                  <a:pt x="f573" y="f168"/>
                  <a:pt x="f573" y="f11"/>
                  <a:pt x="f37" y="f15"/>
                </a:cubicBezTo>
                <a:cubicBezTo>
                  <a:pt x="f292" y="f174"/>
                  <a:pt x="f292" y="f174"/>
                  <a:pt x="f265" y="f180"/>
                </a:cubicBezTo>
                <a:cubicBezTo>
                  <a:pt x="f37" y="f549"/>
                  <a:pt x="f342" y="f556"/>
                  <a:pt x="f521" y="f500"/>
                </a:cubicBezTo>
                <a:cubicBezTo>
                  <a:pt x="f295" y="f574"/>
                  <a:pt x="f297" y="f574"/>
                  <a:pt x="f299" y="f186"/>
                </a:cubicBezTo>
                <a:cubicBezTo>
                  <a:pt x="f332" y="f25"/>
                  <a:pt x="f545" y="f556"/>
                  <a:pt x="f331" y="f557"/>
                </a:cubicBezTo>
                <a:cubicBezTo>
                  <a:pt x="f575" y="f23"/>
                  <a:pt x="f313" y="f564"/>
                  <a:pt x="f304" y="f557"/>
                </a:cubicBezTo>
                <a:cubicBezTo>
                  <a:pt x="f523" y="f558"/>
                  <a:pt x="f249" y="f184"/>
                  <a:pt x="f298" y="f184"/>
                </a:cubicBezTo>
                <a:cubicBezTo>
                  <a:pt x="f311" y="f556"/>
                  <a:pt x="f243" y="f557"/>
                  <a:pt x="f524" y="f563"/>
                </a:cubicBezTo>
                <a:cubicBezTo>
                  <a:pt x="f245" y="f348"/>
                  <a:pt x="f311" y="f176"/>
                  <a:pt x="f532" y="f399"/>
                </a:cubicBezTo>
                <a:cubicBezTo>
                  <a:pt x="f302" y="f576"/>
                  <a:pt x="f577" y="f98"/>
                  <a:pt x="f569" y="f499"/>
                </a:cubicBezTo>
                <a:cubicBezTo>
                  <a:pt x="f578" y="f471"/>
                  <a:pt x="f579" y="f456"/>
                  <a:pt x="f410" y="f580"/>
                </a:cubicBezTo>
                <a:cubicBezTo>
                  <a:pt x="f410" y="f581"/>
                  <a:pt x="f410" y="f581"/>
                  <a:pt x="f541" y="f582"/>
                </a:cubicBezTo>
                <a:cubicBezTo>
                  <a:pt x="f146" y="f583"/>
                  <a:pt x="f146" y="f583"/>
                  <a:pt x="f358" y="f584"/>
                </a:cubicBezTo>
                <a:cubicBezTo>
                  <a:pt x="f356" y="f585"/>
                  <a:pt x="f353" y="f586"/>
                  <a:pt x="f160" y="f587"/>
                </a:cubicBezTo>
                <a:cubicBezTo>
                  <a:pt x="f393" y="f588"/>
                  <a:pt x="f351" y="f10"/>
                  <a:pt x="f9" y="f10"/>
                </a:cubicBezTo>
                <a:cubicBezTo>
                  <a:pt x="f11" y="f589"/>
                  <a:pt x="f15" y="f590"/>
                  <a:pt x="f19" y="f591"/>
                </a:cubicBezTo>
                <a:cubicBezTo>
                  <a:pt x="f553" y="f592"/>
                  <a:pt x="f295" y="f593"/>
                  <a:pt x="f310" y="f47"/>
                </a:cubicBezTo>
                <a:cubicBezTo>
                  <a:pt x="f316" y="f376"/>
                  <a:pt x="f349" y="f365"/>
                  <a:pt x="f280" y="f148"/>
                </a:cubicBezTo>
                <a:cubicBezTo>
                  <a:pt x="f324" y="f356"/>
                  <a:pt x="f279" y="f566"/>
                  <a:pt x="f594" y="f408"/>
                </a:cubicBezTo>
                <a:cubicBezTo>
                  <a:pt x="f595" y="f596"/>
                  <a:pt x="f274" y="f391"/>
                  <a:pt x="f2" y="f357"/>
                </a:cubicBezTo>
                <a:cubicBezTo>
                  <a:pt x="f383" y="f358"/>
                  <a:pt x="f383" y="f515"/>
                  <a:pt x="f597" y="f538"/>
                </a:cubicBezTo>
                <a:cubicBezTo>
                  <a:pt x="f281" y="f130"/>
                  <a:pt x="f316" y="f598"/>
                  <a:pt x="f331" y="f499"/>
                </a:cubicBezTo>
                <a:cubicBezTo>
                  <a:pt x="f521" y="f599"/>
                  <a:pt x="f275" y="f582"/>
                  <a:pt x="f570" y="f14"/>
                </a:cubicBezTo>
                <a:cubicBezTo>
                  <a:pt x="f556" y="f600"/>
                  <a:pt x="f556" y="f601"/>
                  <a:pt x="f557" y="f18"/>
                </a:cubicBezTo>
                <a:cubicBezTo>
                  <a:pt x="f180" y="f18"/>
                  <a:pt x="f563" y="f16"/>
                  <a:pt x="f178" y="f14"/>
                </a:cubicBezTo>
                <a:cubicBezTo>
                  <a:pt x="f397" y="f602"/>
                  <a:pt x="f603" y="f588"/>
                  <a:pt x="f604" y="f10"/>
                </a:cubicBezTo>
                <a:cubicBezTo>
                  <a:pt x="f17" y="f605"/>
                  <a:pt x="f13" y="f605"/>
                  <a:pt x="f9" y="f10"/>
                </a:cubicBezTo>
                <a:close/>
                <a:moveTo>
                  <a:pt x="f105" y="f606"/>
                </a:moveTo>
                <a:cubicBezTo>
                  <a:pt x="f131" y="f606"/>
                  <a:pt x="f607" y="f220"/>
                  <a:pt x="f107" y="f219"/>
                </a:cubicBezTo>
                <a:cubicBezTo>
                  <a:pt x="f107" y="f219"/>
                  <a:pt x="f608" y="f118"/>
                  <a:pt x="f608" y="f118"/>
                </a:cubicBezTo>
                <a:cubicBezTo>
                  <a:pt x="f609" y="f106"/>
                  <a:pt x="f89" y="f89"/>
                  <a:pt x="f610" y="f611"/>
                </a:cubicBezTo>
                <a:cubicBezTo>
                  <a:pt x="f612" y="f613"/>
                  <a:pt x="f614" y="f379"/>
                  <a:pt x="f50" y="f540"/>
                </a:cubicBezTo>
                <a:cubicBezTo>
                  <a:pt x="f615" y="f255"/>
                  <a:pt x="f459" y="f496"/>
                  <a:pt x="f441" y="f301"/>
                </a:cubicBezTo>
                <a:cubicBezTo>
                  <a:pt x="f616" y="f617"/>
                  <a:pt x="f419" y="f297"/>
                  <a:pt x="f386" y="f339"/>
                </a:cubicBezTo>
                <a:cubicBezTo>
                  <a:pt x="f618" y="f332"/>
                  <a:pt x="f422" y="f496"/>
                  <a:pt x="f619" y="f496"/>
                </a:cubicBezTo>
                <a:cubicBezTo>
                  <a:pt x="f237" y="f496"/>
                  <a:pt x="f620" y="f258"/>
                  <a:pt x="f261" y="f334"/>
                </a:cubicBezTo>
                <a:cubicBezTo>
                  <a:pt x="f237" y="f542"/>
                  <a:pt x="f318" y="f493"/>
                  <a:pt x="f329" y="f621"/>
                </a:cubicBezTo>
                <a:cubicBezTo>
                  <a:pt x="f622" y="f237"/>
                  <a:pt x="f623" y="f624"/>
                  <a:pt x="f625" y="f221"/>
                </a:cubicBezTo>
                <a:cubicBezTo>
                  <a:pt x="f626" y="f119"/>
                  <a:pt x="f85" y="f627"/>
                  <a:pt x="f88" y="f628"/>
                </a:cubicBezTo>
                <a:cubicBezTo>
                  <a:pt x="f629" y="f630"/>
                  <a:pt x="f94" y="f630"/>
                  <a:pt x="f631" y="f628"/>
                </a:cubicBezTo>
                <a:cubicBezTo>
                  <a:pt x="f404" y="f632"/>
                  <a:pt x="f402" y="f606"/>
                  <a:pt x="f105" y="f606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101B6C4-F28A-4C45-BE0E-B6E5818EA94E}"/>
              </a:ext>
            </a:extLst>
          </p:cNvPr>
          <p:cNvSpPr/>
          <p:nvPr/>
        </p:nvSpPr>
        <p:spPr>
          <a:xfrm>
            <a:off x="9695430" y="2156746"/>
            <a:ext cx="317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175"/>
              <a:gd name="f7" fmla="+- 0 0 -90"/>
              <a:gd name="f8" fmla="*/ f3 1 3175"/>
              <a:gd name="f9" fmla="*/ f4 1 0"/>
              <a:gd name="f10" fmla="val f5"/>
              <a:gd name="f11" fmla="val f6"/>
              <a:gd name="f12" fmla="*/ f7 f0 1"/>
              <a:gd name="f13" fmla="+- f10 0 f10"/>
              <a:gd name="f14" fmla="+- f11 0 f10"/>
              <a:gd name="f15" fmla="*/ f12 1 f2"/>
              <a:gd name="f16" fmla="*/ f14 1 3175"/>
              <a:gd name="f17" fmla="*/ f13 1 0"/>
              <a:gd name="f18" fmla="+- f15 0 f1"/>
              <a:gd name="f19" fmla="*/ 0 1 f16"/>
              <a:gd name="f20" fmla="*/ 0 1 f17"/>
              <a:gd name="f21" fmla="*/ 3175 1 f16"/>
              <a:gd name="f22" fmla="*/ 1 1 f17"/>
              <a:gd name="f23" fmla="*/ f19 f8 1"/>
              <a:gd name="f24" fmla="*/ f21 f8 1"/>
              <a:gd name="f25" fmla="*/ f22 f9 1"/>
              <a:gd name="f26" fmla="*/ f20 f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8">
                <a:pos x="f23" y="f26"/>
              </a:cxn>
              <a:cxn ang="f18">
                <a:pos x="f24" y="f26"/>
              </a:cxn>
              <a:cxn ang="f18">
                <a:pos x="f23" y="f26"/>
              </a:cxn>
            </a:cxnLst>
            <a:rect l="f23" t="f26" r="f24" b="f25"/>
            <a:pathLst>
              <a:path w="3175">
                <a:moveTo>
                  <a:pt x="f5" y="f5"/>
                </a:moveTo>
                <a:cubicBezTo>
                  <a:pt x="f5" y="f5"/>
                  <a:pt x="f6" y="f5"/>
                  <a:pt x="f6" y="f5"/>
                </a:cubicBezTo>
                <a:cubicBezTo>
                  <a:pt x="f6" y="f5"/>
                  <a:pt x="f5" y="f5"/>
                  <a:pt x="f5" y="f5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pSp>
        <p:nvGrpSpPr>
          <p:cNvPr id="4" name="Grupo 24">
            <a:extLst>
              <a:ext uri="{FF2B5EF4-FFF2-40B4-BE49-F238E27FC236}">
                <a16:creationId xmlns:a16="http://schemas.microsoft.com/office/drawing/2014/main" id="{5F562119-05E5-C3E4-BD3C-72293602671B}"/>
              </a:ext>
            </a:extLst>
          </p:cNvPr>
          <p:cNvGrpSpPr/>
          <p:nvPr/>
        </p:nvGrpSpPr>
        <p:grpSpPr>
          <a:xfrm>
            <a:off x="1643626" y="1851950"/>
            <a:ext cx="3627433" cy="2076445"/>
            <a:chOff x="277813" y="914400"/>
            <a:chExt cx="3627433" cy="2076445"/>
          </a:xfrm>
          <a:solidFill>
            <a:schemeClr val="tx1"/>
          </a:solidFill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5AF92A52-2C16-78B4-0BE4-735419D95D4D}"/>
                </a:ext>
              </a:extLst>
            </p:cNvPr>
            <p:cNvSpPr/>
            <p:nvPr/>
          </p:nvSpPr>
          <p:spPr>
            <a:xfrm>
              <a:off x="277813" y="1525584"/>
              <a:ext cx="1327151" cy="146526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64"/>
                <a:gd name="f7" fmla="val 733"/>
                <a:gd name="f8" fmla="val 47"/>
                <a:gd name="f9" fmla="val 48"/>
                <a:gd name="f10" fmla="val 31"/>
                <a:gd name="f11" fmla="val 96"/>
                <a:gd name="f12" fmla="val 16"/>
                <a:gd name="f13" fmla="val 144"/>
                <a:gd name="f14" fmla="val 1"/>
                <a:gd name="f15" fmla="val 150"/>
                <a:gd name="f16" fmla="val 160"/>
                <a:gd name="f17" fmla="val 163"/>
                <a:gd name="f18" fmla="val 5"/>
                <a:gd name="f19" fmla="val 218"/>
                <a:gd name="f20" fmla="val 75"/>
                <a:gd name="f21" fmla="val 273"/>
                <a:gd name="f22" fmla="val 146"/>
                <a:gd name="f23" fmla="val 329"/>
                <a:gd name="f24" fmla="val 300"/>
                <a:gd name="f25" fmla="val 229"/>
                <a:gd name="f26" fmla="val 274"/>
                <a:gd name="f27" fmla="val 240"/>
                <a:gd name="f28" fmla="val 248"/>
                <a:gd name="f29" fmla="val 250"/>
                <a:gd name="f30" fmla="val 252"/>
                <a:gd name="f31" fmla="val 253"/>
                <a:gd name="f32" fmla="val 255"/>
                <a:gd name="f33" fmla="val 256"/>
                <a:gd name="f34" fmla="val 257"/>
                <a:gd name="f35" fmla="val 258"/>
                <a:gd name="f36" fmla="val 260"/>
                <a:gd name="f37" fmla="val 269"/>
                <a:gd name="f38" fmla="val 254"/>
                <a:gd name="f39" fmla="val 277"/>
                <a:gd name="f40" fmla="val 251"/>
                <a:gd name="f41" fmla="val 285"/>
                <a:gd name="f42" fmla="val 308"/>
                <a:gd name="f43" fmla="val 239"/>
                <a:gd name="f44" fmla="val 315"/>
                <a:gd name="f45" fmla="val 241"/>
                <a:gd name="f46" fmla="val 323"/>
                <a:gd name="f47" fmla="val 332"/>
                <a:gd name="f48" fmla="val 283"/>
                <a:gd name="f49" fmla="val 328"/>
                <a:gd name="f50" fmla="val 295"/>
                <a:gd name="f51" fmla="val 307"/>
                <a:gd name="f52" fmla="val 304"/>
                <a:gd name="f53" fmla="val 303"/>
                <a:gd name="f54" fmla="val 306"/>
                <a:gd name="f55" fmla="val 296"/>
                <a:gd name="f56" fmla="val 314"/>
                <a:gd name="f57" fmla="val 316"/>
                <a:gd name="f58" fmla="val 310"/>
                <a:gd name="f59" fmla="val 331"/>
                <a:gd name="f60" fmla="val 351"/>
                <a:gd name="f61" fmla="val 299"/>
                <a:gd name="f62" fmla="val 372"/>
                <a:gd name="f63" fmla="val 292"/>
                <a:gd name="f64" fmla="val 377"/>
                <a:gd name="f65" fmla="val 290"/>
                <a:gd name="f66" fmla="val 388"/>
                <a:gd name="f67" fmla="val 392"/>
                <a:gd name="f68" fmla="val 297"/>
                <a:gd name="f69" fmla="val 482"/>
                <a:gd name="f70" fmla="val 406"/>
                <a:gd name="f71" fmla="val 571"/>
                <a:gd name="f72" fmla="val 515"/>
                <a:gd name="f73" fmla="val 661"/>
                <a:gd name="f74" fmla="val 624"/>
                <a:gd name="f75" fmla="val 662"/>
                <a:gd name="f76" fmla="val 626"/>
                <a:gd name="f77" fmla="val 628"/>
                <a:gd name="f78" fmla="val 631"/>
                <a:gd name="f79" fmla="val 596"/>
                <a:gd name="f80" fmla="val 665"/>
                <a:gd name="f81" fmla="val 528"/>
                <a:gd name="f82" fmla="val 699"/>
                <a:gd name="f83" fmla="val 458"/>
                <a:gd name="f84" fmla="val 374"/>
                <a:gd name="f85" fmla="val 608"/>
                <a:gd name="f86" fmla="val 483"/>
                <a:gd name="f87" fmla="val 204"/>
                <a:gd name="f88" fmla="val 356"/>
                <a:gd name="f89" fmla="val 235"/>
                <a:gd name="f90" fmla="val 344"/>
                <a:gd name="f91" fmla="val 264"/>
                <a:gd name="f92" fmla="val 333"/>
                <a:gd name="f93" fmla="val 298"/>
                <a:gd name="f94" fmla="val 320"/>
                <a:gd name="f95" fmla="val 289"/>
                <a:gd name="f96" fmla="val 286"/>
                <a:gd name="f97" fmla="val 313"/>
                <a:gd name="f98" fmla="val 275"/>
                <a:gd name="f99" fmla="val 319"/>
                <a:gd name="f100" fmla="val 262"/>
                <a:gd name="f101" fmla="val 321"/>
                <a:gd name="f102" fmla="val 246"/>
                <a:gd name="f103" fmla="val 326"/>
                <a:gd name="f104" fmla="val 233"/>
                <a:gd name="f105" fmla="val 325"/>
                <a:gd name="f106" fmla="val 224"/>
                <a:gd name="f107" fmla="val 217"/>
                <a:gd name="f108" fmla="val 293"/>
                <a:gd name="f109" fmla="val 222"/>
                <a:gd name="f110" fmla="val 237"/>
                <a:gd name="f111" fmla="val 266"/>
                <a:gd name="f112" fmla="val 243"/>
                <a:gd name="f113" fmla="val 244"/>
                <a:gd name="f114" fmla="val 228"/>
                <a:gd name="f115" fmla="val 211"/>
                <a:gd name="f116" fmla="val 263"/>
                <a:gd name="f117" fmla="val 194"/>
                <a:gd name="f118" fmla="val 268"/>
                <a:gd name="f119" fmla="val 179"/>
                <a:gd name="f120" fmla="val 276"/>
                <a:gd name="f121" fmla="val 284"/>
                <a:gd name="f122" fmla="val 154"/>
                <a:gd name="f123" fmla="val 281"/>
                <a:gd name="f124" fmla="val 101"/>
                <a:gd name="f125" fmla="val 199"/>
                <a:gd name="f126" fmla="val 57"/>
                <a:gd name="f127" fmla="val 133"/>
                <a:gd name="f128" fmla="val 14"/>
                <a:gd name="f129" fmla="val 67"/>
                <a:gd name="f130" fmla="val 10"/>
                <a:gd name="f131" fmla="val 61"/>
                <a:gd name="f132" fmla="val 4"/>
                <a:gd name="f133" fmla="val 56"/>
                <a:gd name="f134" fmla="val 51"/>
                <a:gd name="f135" fmla="val 49"/>
                <a:gd name="f136" fmla="val 561"/>
                <a:gd name="f137" fmla="val 670"/>
                <a:gd name="f138" fmla="val 668"/>
                <a:gd name="f139" fmla="val 562"/>
                <a:gd name="f140" fmla="val 666"/>
                <a:gd name="f141" fmla="val 563"/>
                <a:gd name="f142" fmla="val 477"/>
                <a:gd name="f143" fmla="val 551"/>
                <a:gd name="f144" fmla="val 391"/>
                <a:gd name="f145" fmla="val 437"/>
                <a:gd name="f146" fmla="val 305"/>
                <a:gd name="f147" fmla="val 324"/>
                <a:gd name="f148" fmla="val 301"/>
                <a:gd name="f149" fmla="val 382"/>
                <a:gd name="f150" fmla="val 443"/>
                <a:gd name="f151" fmla="val 462"/>
                <a:gd name="f152" fmla="val 554"/>
                <a:gd name="f153" fmla="val 543"/>
                <a:gd name="f154" fmla="val 546"/>
                <a:gd name="f155" fmla="val 555"/>
                <a:gd name="f156" fmla="val 236"/>
                <a:gd name="f157" fmla="val 249"/>
                <a:gd name="f158" fmla="val 247"/>
                <a:gd name="f159" fmla="val 245"/>
                <a:gd name="f160" fmla="val 192"/>
                <a:gd name="f161" fmla="val 172"/>
                <a:gd name="f162" fmla="val 140"/>
                <a:gd name="f163" fmla="val 100"/>
                <a:gd name="f164" fmla="val 88"/>
                <a:gd name="f165" fmla="val 29"/>
                <a:gd name="f166" fmla="val 86"/>
                <a:gd name="f167" fmla="val 30"/>
                <a:gd name="f168" fmla="val 84"/>
                <a:gd name="f169" fmla="val 32"/>
                <a:gd name="f170" fmla="val 82"/>
                <a:gd name="f171" fmla="val 33"/>
                <a:gd name="f172" fmla="val 134"/>
                <a:gd name="f173" fmla="val 105"/>
                <a:gd name="f174" fmla="val 185"/>
                <a:gd name="f175" fmla="val 177"/>
                <a:gd name="f176" fmla="+- 0 0 -90"/>
                <a:gd name="f177" fmla="*/ f3 1 664"/>
                <a:gd name="f178" fmla="*/ f4 1 733"/>
                <a:gd name="f179" fmla="val f5"/>
                <a:gd name="f180" fmla="val f6"/>
                <a:gd name="f181" fmla="val f7"/>
                <a:gd name="f182" fmla="*/ f176 f0 1"/>
                <a:gd name="f183" fmla="+- f181 0 f179"/>
                <a:gd name="f184" fmla="+- f180 0 f179"/>
                <a:gd name="f185" fmla="*/ f182 1 f2"/>
                <a:gd name="f186" fmla="*/ f184 1 664"/>
                <a:gd name="f187" fmla="*/ f183 1 733"/>
                <a:gd name="f188" fmla="*/ 0 f184 1"/>
                <a:gd name="f189" fmla="*/ 47 f183 1"/>
                <a:gd name="f190" fmla="*/ 144 f184 1"/>
                <a:gd name="f191" fmla="*/ 1 f183 1"/>
                <a:gd name="f192" fmla="*/ 163 f184 1"/>
                <a:gd name="f193" fmla="*/ 5 f183 1"/>
                <a:gd name="f194" fmla="*/ 329 f184 1"/>
                <a:gd name="f195" fmla="*/ 218 f183 1"/>
                <a:gd name="f196" fmla="*/ 248 f184 1"/>
                <a:gd name="f197" fmla="*/ 250 f183 1"/>
                <a:gd name="f198" fmla="*/ 255 f183 1"/>
                <a:gd name="f199" fmla="*/ 260 f184 1"/>
                <a:gd name="f200" fmla="*/ 257 f183 1"/>
                <a:gd name="f201" fmla="*/ 285 f184 1"/>
                <a:gd name="f202" fmla="*/ 248 f183 1"/>
                <a:gd name="f203" fmla="*/ 323 f184 1"/>
                <a:gd name="f204" fmla="*/ 260 f183 1"/>
                <a:gd name="f205" fmla="*/ 307 f184 1"/>
                <a:gd name="f206" fmla="*/ 304 f183 1"/>
                <a:gd name="f207" fmla="*/ 296 f184 1"/>
                <a:gd name="f208" fmla="*/ 314 f183 1"/>
                <a:gd name="f209" fmla="*/ 310 f184 1"/>
                <a:gd name="f210" fmla="*/ 315 f183 1"/>
                <a:gd name="f211" fmla="*/ 372 f184 1"/>
                <a:gd name="f212" fmla="*/ 292 f183 1"/>
                <a:gd name="f213" fmla="*/ 392 f184 1"/>
                <a:gd name="f214" fmla="*/ 297 f183 1"/>
                <a:gd name="f215" fmla="*/ 661 f184 1"/>
                <a:gd name="f216" fmla="*/ 624 f183 1"/>
                <a:gd name="f217" fmla="*/ 664 f184 1"/>
                <a:gd name="f218" fmla="*/ 631 f183 1"/>
                <a:gd name="f219" fmla="*/ 458 f184 1"/>
                <a:gd name="f220" fmla="*/ 733 f183 1"/>
                <a:gd name="f221" fmla="*/ 204 f184 1"/>
                <a:gd name="f222" fmla="*/ 356 f183 1"/>
                <a:gd name="f223" fmla="*/ 298 f184 1"/>
                <a:gd name="f224" fmla="*/ 320 f183 1"/>
                <a:gd name="f225" fmla="*/ 283 f184 1"/>
                <a:gd name="f226" fmla="*/ 262 f184 1"/>
                <a:gd name="f227" fmla="*/ 321 f183 1"/>
                <a:gd name="f228" fmla="*/ 224 f184 1"/>
                <a:gd name="f229" fmla="*/ 308 f183 1"/>
                <a:gd name="f230" fmla="*/ 237 f184 1"/>
                <a:gd name="f231" fmla="*/ 266 f183 1"/>
                <a:gd name="f232" fmla="*/ 244 f184 1"/>
                <a:gd name="f233" fmla="*/ 228 f184 1"/>
                <a:gd name="f234" fmla="*/ 258 f183 1"/>
                <a:gd name="f235" fmla="*/ 179 f184 1"/>
                <a:gd name="f236" fmla="*/ 276 f183 1"/>
                <a:gd name="f237" fmla="*/ 14 f184 1"/>
                <a:gd name="f238" fmla="*/ 67 f183 1"/>
                <a:gd name="f239" fmla="*/ 51 f183 1"/>
                <a:gd name="f240" fmla="*/ 561 f184 1"/>
                <a:gd name="f241" fmla="*/ 670 f183 1"/>
                <a:gd name="f242" fmla="*/ 563 f184 1"/>
                <a:gd name="f243" fmla="*/ 664 f183 1"/>
                <a:gd name="f244" fmla="*/ 305 f184 1"/>
                <a:gd name="f245" fmla="*/ 324 f183 1"/>
                <a:gd name="f246" fmla="*/ 301 f184 1"/>
                <a:gd name="f247" fmla="*/ 332 f183 1"/>
                <a:gd name="f248" fmla="*/ 543 f184 1"/>
                <a:gd name="f249" fmla="*/ 665 f183 1"/>
                <a:gd name="f250" fmla="*/ 236 f184 1"/>
                <a:gd name="f251" fmla="*/ 249 f183 1"/>
                <a:gd name="f252" fmla="*/ 243 f183 1"/>
                <a:gd name="f253" fmla="*/ 88 f184 1"/>
                <a:gd name="f254" fmla="*/ 29 f183 1"/>
                <a:gd name="f255" fmla="*/ 82 f184 1"/>
                <a:gd name="f256" fmla="*/ 33 f183 1"/>
                <a:gd name="f257" fmla="+- f185 0 f1"/>
                <a:gd name="f258" fmla="*/ f188 1 664"/>
                <a:gd name="f259" fmla="*/ f189 1 733"/>
                <a:gd name="f260" fmla="*/ f190 1 664"/>
                <a:gd name="f261" fmla="*/ f191 1 733"/>
                <a:gd name="f262" fmla="*/ f192 1 664"/>
                <a:gd name="f263" fmla="*/ f193 1 733"/>
                <a:gd name="f264" fmla="*/ f194 1 664"/>
                <a:gd name="f265" fmla="*/ f195 1 733"/>
                <a:gd name="f266" fmla="*/ f196 1 664"/>
                <a:gd name="f267" fmla="*/ f197 1 733"/>
                <a:gd name="f268" fmla="*/ f198 1 733"/>
                <a:gd name="f269" fmla="*/ f199 1 664"/>
                <a:gd name="f270" fmla="*/ f200 1 733"/>
                <a:gd name="f271" fmla="*/ f201 1 664"/>
                <a:gd name="f272" fmla="*/ f202 1 733"/>
                <a:gd name="f273" fmla="*/ f203 1 664"/>
                <a:gd name="f274" fmla="*/ f204 1 733"/>
                <a:gd name="f275" fmla="*/ f205 1 664"/>
                <a:gd name="f276" fmla="*/ f206 1 733"/>
                <a:gd name="f277" fmla="*/ f207 1 664"/>
                <a:gd name="f278" fmla="*/ f208 1 733"/>
                <a:gd name="f279" fmla="*/ f209 1 664"/>
                <a:gd name="f280" fmla="*/ f210 1 733"/>
                <a:gd name="f281" fmla="*/ f211 1 664"/>
                <a:gd name="f282" fmla="*/ f212 1 733"/>
                <a:gd name="f283" fmla="*/ f213 1 664"/>
                <a:gd name="f284" fmla="*/ f214 1 733"/>
                <a:gd name="f285" fmla="*/ f215 1 664"/>
                <a:gd name="f286" fmla="*/ f216 1 733"/>
                <a:gd name="f287" fmla="*/ f217 1 664"/>
                <a:gd name="f288" fmla="*/ f218 1 733"/>
                <a:gd name="f289" fmla="*/ f219 1 664"/>
                <a:gd name="f290" fmla="*/ f220 1 733"/>
                <a:gd name="f291" fmla="*/ f221 1 664"/>
                <a:gd name="f292" fmla="*/ f222 1 733"/>
                <a:gd name="f293" fmla="*/ f223 1 664"/>
                <a:gd name="f294" fmla="*/ f224 1 733"/>
                <a:gd name="f295" fmla="*/ f225 1 664"/>
                <a:gd name="f296" fmla="*/ f226 1 664"/>
                <a:gd name="f297" fmla="*/ f227 1 733"/>
                <a:gd name="f298" fmla="*/ f228 1 664"/>
                <a:gd name="f299" fmla="*/ f229 1 733"/>
                <a:gd name="f300" fmla="*/ f230 1 664"/>
                <a:gd name="f301" fmla="*/ f231 1 733"/>
                <a:gd name="f302" fmla="*/ f232 1 664"/>
                <a:gd name="f303" fmla="*/ f233 1 664"/>
                <a:gd name="f304" fmla="*/ f234 1 733"/>
                <a:gd name="f305" fmla="*/ f235 1 664"/>
                <a:gd name="f306" fmla="*/ f236 1 733"/>
                <a:gd name="f307" fmla="*/ f237 1 664"/>
                <a:gd name="f308" fmla="*/ f238 1 733"/>
                <a:gd name="f309" fmla="*/ f239 1 733"/>
                <a:gd name="f310" fmla="*/ f240 1 664"/>
                <a:gd name="f311" fmla="*/ f241 1 733"/>
                <a:gd name="f312" fmla="*/ f242 1 664"/>
                <a:gd name="f313" fmla="*/ f243 1 733"/>
                <a:gd name="f314" fmla="*/ f244 1 664"/>
                <a:gd name="f315" fmla="*/ f245 1 733"/>
                <a:gd name="f316" fmla="*/ f246 1 664"/>
                <a:gd name="f317" fmla="*/ f247 1 733"/>
                <a:gd name="f318" fmla="*/ f248 1 664"/>
                <a:gd name="f319" fmla="*/ f249 1 733"/>
                <a:gd name="f320" fmla="*/ f250 1 664"/>
                <a:gd name="f321" fmla="*/ f251 1 733"/>
                <a:gd name="f322" fmla="*/ f252 1 733"/>
                <a:gd name="f323" fmla="*/ f253 1 664"/>
                <a:gd name="f324" fmla="*/ f254 1 733"/>
                <a:gd name="f325" fmla="*/ f255 1 664"/>
                <a:gd name="f326" fmla="*/ f256 1 733"/>
                <a:gd name="f327" fmla="*/ 0 1 f186"/>
                <a:gd name="f328" fmla="*/ f180 1 f186"/>
                <a:gd name="f329" fmla="*/ 0 1 f187"/>
                <a:gd name="f330" fmla="*/ f181 1 f187"/>
                <a:gd name="f331" fmla="*/ f258 1 f186"/>
                <a:gd name="f332" fmla="*/ f259 1 f187"/>
                <a:gd name="f333" fmla="*/ f260 1 f186"/>
                <a:gd name="f334" fmla="*/ f261 1 f187"/>
                <a:gd name="f335" fmla="*/ f262 1 f186"/>
                <a:gd name="f336" fmla="*/ f263 1 f187"/>
                <a:gd name="f337" fmla="*/ f264 1 f186"/>
                <a:gd name="f338" fmla="*/ f265 1 f187"/>
                <a:gd name="f339" fmla="*/ f266 1 f186"/>
                <a:gd name="f340" fmla="*/ f267 1 f187"/>
                <a:gd name="f341" fmla="*/ f268 1 f187"/>
                <a:gd name="f342" fmla="*/ f269 1 f186"/>
                <a:gd name="f343" fmla="*/ f270 1 f187"/>
                <a:gd name="f344" fmla="*/ f271 1 f186"/>
                <a:gd name="f345" fmla="*/ f272 1 f187"/>
                <a:gd name="f346" fmla="*/ f273 1 f186"/>
                <a:gd name="f347" fmla="*/ f274 1 f187"/>
                <a:gd name="f348" fmla="*/ f275 1 f186"/>
                <a:gd name="f349" fmla="*/ f276 1 f187"/>
                <a:gd name="f350" fmla="*/ f277 1 f186"/>
                <a:gd name="f351" fmla="*/ f278 1 f187"/>
                <a:gd name="f352" fmla="*/ f279 1 f186"/>
                <a:gd name="f353" fmla="*/ f280 1 f187"/>
                <a:gd name="f354" fmla="*/ f281 1 f186"/>
                <a:gd name="f355" fmla="*/ f282 1 f187"/>
                <a:gd name="f356" fmla="*/ f283 1 f186"/>
                <a:gd name="f357" fmla="*/ f284 1 f187"/>
                <a:gd name="f358" fmla="*/ f285 1 f186"/>
                <a:gd name="f359" fmla="*/ f286 1 f187"/>
                <a:gd name="f360" fmla="*/ f287 1 f186"/>
                <a:gd name="f361" fmla="*/ f288 1 f187"/>
                <a:gd name="f362" fmla="*/ f289 1 f186"/>
                <a:gd name="f363" fmla="*/ f290 1 f187"/>
                <a:gd name="f364" fmla="*/ f291 1 f186"/>
                <a:gd name="f365" fmla="*/ f292 1 f187"/>
                <a:gd name="f366" fmla="*/ f293 1 f186"/>
                <a:gd name="f367" fmla="*/ f294 1 f187"/>
                <a:gd name="f368" fmla="*/ f295 1 f186"/>
                <a:gd name="f369" fmla="*/ f296 1 f186"/>
                <a:gd name="f370" fmla="*/ f297 1 f187"/>
                <a:gd name="f371" fmla="*/ f298 1 f186"/>
                <a:gd name="f372" fmla="*/ f299 1 f187"/>
                <a:gd name="f373" fmla="*/ f300 1 f186"/>
                <a:gd name="f374" fmla="*/ f301 1 f187"/>
                <a:gd name="f375" fmla="*/ f302 1 f186"/>
                <a:gd name="f376" fmla="*/ f303 1 f186"/>
                <a:gd name="f377" fmla="*/ f304 1 f187"/>
                <a:gd name="f378" fmla="*/ f305 1 f186"/>
                <a:gd name="f379" fmla="*/ f306 1 f187"/>
                <a:gd name="f380" fmla="*/ f307 1 f186"/>
                <a:gd name="f381" fmla="*/ f308 1 f187"/>
                <a:gd name="f382" fmla="*/ f309 1 f187"/>
                <a:gd name="f383" fmla="*/ f310 1 f186"/>
                <a:gd name="f384" fmla="*/ f311 1 f187"/>
                <a:gd name="f385" fmla="*/ f312 1 f186"/>
                <a:gd name="f386" fmla="*/ f313 1 f187"/>
                <a:gd name="f387" fmla="*/ f314 1 f186"/>
                <a:gd name="f388" fmla="*/ f315 1 f187"/>
                <a:gd name="f389" fmla="*/ f316 1 f186"/>
                <a:gd name="f390" fmla="*/ f317 1 f187"/>
                <a:gd name="f391" fmla="*/ f318 1 f186"/>
                <a:gd name="f392" fmla="*/ f319 1 f187"/>
                <a:gd name="f393" fmla="*/ f320 1 f186"/>
                <a:gd name="f394" fmla="*/ f321 1 f187"/>
                <a:gd name="f395" fmla="*/ f322 1 f187"/>
                <a:gd name="f396" fmla="*/ f323 1 f186"/>
                <a:gd name="f397" fmla="*/ f324 1 f187"/>
                <a:gd name="f398" fmla="*/ f325 1 f186"/>
                <a:gd name="f399" fmla="*/ f326 1 f187"/>
                <a:gd name="f400" fmla="*/ f327 f177 1"/>
                <a:gd name="f401" fmla="*/ f328 f177 1"/>
                <a:gd name="f402" fmla="*/ f330 f178 1"/>
                <a:gd name="f403" fmla="*/ f329 f178 1"/>
                <a:gd name="f404" fmla="*/ f331 f177 1"/>
                <a:gd name="f405" fmla="*/ f332 f178 1"/>
                <a:gd name="f406" fmla="*/ f333 f177 1"/>
                <a:gd name="f407" fmla="*/ f334 f178 1"/>
                <a:gd name="f408" fmla="*/ f335 f177 1"/>
                <a:gd name="f409" fmla="*/ f336 f178 1"/>
                <a:gd name="f410" fmla="*/ f337 f177 1"/>
                <a:gd name="f411" fmla="*/ f338 f178 1"/>
                <a:gd name="f412" fmla="*/ f339 f177 1"/>
                <a:gd name="f413" fmla="*/ f340 f178 1"/>
                <a:gd name="f414" fmla="*/ f341 f178 1"/>
                <a:gd name="f415" fmla="*/ f342 f177 1"/>
                <a:gd name="f416" fmla="*/ f343 f178 1"/>
                <a:gd name="f417" fmla="*/ f344 f177 1"/>
                <a:gd name="f418" fmla="*/ f345 f178 1"/>
                <a:gd name="f419" fmla="*/ f346 f177 1"/>
                <a:gd name="f420" fmla="*/ f347 f178 1"/>
                <a:gd name="f421" fmla="*/ f348 f177 1"/>
                <a:gd name="f422" fmla="*/ f349 f178 1"/>
                <a:gd name="f423" fmla="*/ f350 f177 1"/>
                <a:gd name="f424" fmla="*/ f351 f178 1"/>
                <a:gd name="f425" fmla="*/ f352 f177 1"/>
                <a:gd name="f426" fmla="*/ f353 f178 1"/>
                <a:gd name="f427" fmla="*/ f354 f177 1"/>
                <a:gd name="f428" fmla="*/ f355 f178 1"/>
                <a:gd name="f429" fmla="*/ f356 f177 1"/>
                <a:gd name="f430" fmla="*/ f357 f178 1"/>
                <a:gd name="f431" fmla="*/ f358 f177 1"/>
                <a:gd name="f432" fmla="*/ f359 f178 1"/>
                <a:gd name="f433" fmla="*/ f360 f177 1"/>
                <a:gd name="f434" fmla="*/ f361 f178 1"/>
                <a:gd name="f435" fmla="*/ f362 f177 1"/>
                <a:gd name="f436" fmla="*/ f363 f178 1"/>
                <a:gd name="f437" fmla="*/ f364 f177 1"/>
                <a:gd name="f438" fmla="*/ f365 f178 1"/>
                <a:gd name="f439" fmla="*/ f366 f177 1"/>
                <a:gd name="f440" fmla="*/ f367 f178 1"/>
                <a:gd name="f441" fmla="*/ f368 f177 1"/>
                <a:gd name="f442" fmla="*/ f369 f177 1"/>
                <a:gd name="f443" fmla="*/ f370 f178 1"/>
                <a:gd name="f444" fmla="*/ f371 f177 1"/>
                <a:gd name="f445" fmla="*/ f372 f178 1"/>
                <a:gd name="f446" fmla="*/ f373 f177 1"/>
                <a:gd name="f447" fmla="*/ f374 f178 1"/>
                <a:gd name="f448" fmla="*/ f375 f177 1"/>
                <a:gd name="f449" fmla="*/ f376 f177 1"/>
                <a:gd name="f450" fmla="*/ f377 f178 1"/>
                <a:gd name="f451" fmla="*/ f378 f177 1"/>
                <a:gd name="f452" fmla="*/ f379 f178 1"/>
                <a:gd name="f453" fmla="*/ f380 f177 1"/>
                <a:gd name="f454" fmla="*/ f381 f178 1"/>
                <a:gd name="f455" fmla="*/ f382 f178 1"/>
                <a:gd name="f456" fmla="*/ f383 f177 1"/>
                <a:gd name="f457" fmla="*/ f384 f178 1"/>
                <a:gd name="f458" fmla="*/ f385 f177 1"/>
                <a:gd name="f459" fmla="*/ f386 f178 1"/>
                <a:gd name="f460" fmla="*/ f387 f177 1"/>
                <a:gd name="f461" fmla="*/ f388 f178 1"/>
                <a:gd name="f462" fmla="*/ f389 f177 1"/>
                <a:gd name="f463" fmla="*/ f390 f178 1"/>
                <a:gd name="f464" fmla="*/ f391 f177 1"/>
                <a:gd name="f465" fmla="*/ f392 f178 1"/>
                <a:gd name="f466" fmla="*/ f393 f177 1"/>
                <a:gd name="f467" fmla="*/ f394 f178 1"/>
                <a:gd name="f468" fmla="*/ f395 f178 1"/>
                <a:gd name="f469" fmla="*/ f396 f177 1"/>
                <a:gd name="f470" fmla="*/ f397 f178 1"/>
                <a:gd name="f471" fmla="*/ f398 f177 1"/>
                <a:gd name="f472" fmla="*/ f399 f1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7">
                  <a:pos x="f404" y="f405"/>
                </a:cxn>
                <a:cxn ang="f257">
                  <a:pos x="f406" y="f407"/>
                </a:cxn>
                <a:cxn ang="f257">
                  <a:pos x="f408" y="f409"/>
                </a:cxn>
                <a:cxn ang="f257">
                  <a:pos x="f410" y="f411"/>
                </a:cxn>
                <a:cxn ang="f257">
                  <a:pos x="f412" y="f413"/>
                </a:cxn>
                <a:cxn ang="f257">
                  <a:pos x="f412" y="f414"/>
                </a:cxn>
                <a:cxn ang="f257">
                  <a:pos x="f415" y="f416"/>
                </a:cxn>
                <a:cxn ang="f257">
                  <a:pos x="f417" y="f418"/>
                </a:cxn>
                <a:cxn ang="f257">
                  <a:pos x="f419" y="f420"/>
                </a:cxn>
                <a:cxn ang="f257">
                  <a:pos x="f421" y="f422"/>
                </a:cxn>
                <a:cxn ang="f257">
                  <a:pos x="f423" y="f424"/>
                </a:cxn>
                <a:cxn ang="f257">
                  <a:pos x="f425" y="f426"/>
                </a:cxn>
                <a:cxn ang="f257">
                  <a:pos x="f427" y="f428"/>
                </a:cxn>
                <a:cxn ang="f257">
                  <a:pos x="f429" y="f430"/>
                </a:cxn>
                <a:cxn ang="f257">
                  <a:pos x="f431" y="f432"/>
                </a:cxn>
                <a:cxn ang="f257">
                  <a:pos x="f433" y="f434"/>
                </a:cxn>
                <a:cxn ang="f257">
                  <a:pos x="f435" y="f436"/>
                </a:cxn>
                <a:cxn ang="f257">
                  <a:pos x="f437" y="f438"/>
                </a:cxn>
                <a:cxn ang="f257">
                  <a:pos x="f439" y="f440"/>
                </a:cxn>
                <a:cxn ang="f257">
                  <a:pos x="f441" y="f424"/>
                </a:cxn>
                <a:cxn ang="f257">
                  <a:pos x="f442" y="f443"/>
                </a:cxn>
                <a:cxn ang="f257">
                  <a:pos x="f444" y="f445"/>
                </a:cxn>
                <a:cxn ang="f257">
                  <a:pos x="f446" y="f447"/>
                </a:cxn>
                <a:cxn ang="f257">
                  <a:pos x="f448" y="f414"/>
                </a:cxn>
                <a:cxn ang="f257">
                  <a:pos x="f449" y="f450"/>
                </a:cxn>
                <a:cxn ang="f257">
                  <a:pos x="f451" y="f452"/>
                </a:cxn>
                <a:cxn ang="f257">
                  <a:pos x="f406" y="f447"/>
                </a:cxn>
                <a:cxn ang="f257">
                  <a:pos x="f453" y="f454"/>
                </a:cxn>
                <a:cxn ang="f257">
                  <a:pos x="f404" y="f455"/>
                </a:cxn>
                <a:cxn ang="f257">
                  <a:pos x="f404" y="f405"/>
                </a:cxn>
                <a:cxn ang="f257">
                  <a:pos x="f456" y="f457"/>
                </a:cxn>
                <a:cxn ang="f257">
                  <a:pos x="f458" y="f459"/>
                </a:cxn>
                <a:cxn ang="f257">
                  <a:pos x="f460" y="f461"/>
                </a:cxn>
                <a:cxn ang="f257">
                  <a:pos x="f462" y="f463"/>
                </a:cxn>
                <a:cxn ang="f257">
                  <a:pos x="f464" y="f465"/>
                </a:cxn>
                <a:cxn ang="f257">
                  <a:pos x="f456" y="f457"/>
                </a:cxn>
                <a:cxn ang="f257">
                  <a:pos x="f466" y="f467"/>
                </a:cxn>
                <a:cxn ang="f257">
                  <a:pos x="f448" y="f468"/>
                </a:cxn>
                <a:cxn ang="f257">
                  <a:pos x="f469" y="f470"/>
                </a:cxn>
                <a:cxn ang="f257">
                  <a:pos x="f471" y="f472"/>
                </a:cxn>
                <a:cxn ang="f257">
                  <a:pos x="f466" y="f467"/>
                </a:cxn>
              </a:cxnLst>
              <a:rect l="f400" t="f403" r="f401" b="f402"/>
              <a:pathLst>
                <a:path w="664" h="733">
                  <a:moveTo>
                    <a:pt x="f5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5"/>
                    <a:pt x="f16" y="f14"/>
                    <a:pt x="f17" y="f18"/>
                  </a:cubicBezTo>
                  <a:cubicBezTo>
                    <a:pt x="f19" y="f20"/>
                    <a:pt x="f21" y="f22"/>
                    <a:pt x="f23" y="f19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28" y="f30"/>
                    <a:pt x="f28" y="f31"/>
                    <a:pt x="f28" y="f32"/>
                  </a:cubicBezTo>
                  <a:cubicBezTo>
                    <a:pt x="f30" y="f33"/>
                    <a:pt x="f34" y="f35"/>
                    <a:pt x="f36" y="f34"/>
                  </a:cubicBezTo>
                  <a:cubicBezTo>
                    <a:pt x="f37" y="f38"/>
                    <a:pt x="f39" y="f40"/>
                    <a:pt x="f41" y="f28"/>
                  </a:cubicBezTo>
                  <a:cubicBezTo>
                    <a:pt x="f42" y="f43"/>
                    <a:pt x="f44" y="f45"/>
                    <a:pt x="f46" y="f36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54"/>
                    <a:pt x="f24" y="f51"/>
                    <a:pt x="f55" y="f56"/>
                  </a:cubicBezTo>
                  <a:cubicBezTo>
                    <a:pt x="f24" y="f56"/>
                    <a:pt x="f54" y="f57"/>
                    <a:pt x="f58" y="f44"/>
                  </a:cubicBezTo>
                  <a:cubicBezTo>
                    <a:pt x="f59" y="f42"/>
                    <a:pt x="f60" y="f61"/>
                    <a:pt x="f62" y="f63"/>
                  </a:cubicBezTo>
                  <a:cubicBezTo>
                    <a:pt x="f64" y="f65"/>
                    <a:pt x="f66" y="f63"/>
                    <a:pt x="f67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5" y="f77"/>
                    <a:pt x="f6" y="f78"/>
                  </a:cubicBezTo>
                  <a:cubicBezTo>
                    <a:pt x="f79" y="f80"/>
                    <a:pt x="f81" y="f82"/>
                    <a:pt x="f83" y="f7"/>
                  </a:cubicBezTo>
                  <a:cubicBezTo>
                    <a:pt x="f84" y="f85"/>
                    <a:pt x="f65" y="f86"/>
                    <a:pt x="f87" y="f88"/>
                  </a:cubicBezTo>
                  <a:cubicBezTo>
                    <a:pt x="f89" y="f90"/>
                    <a:pt x="f91" y="f92"/>
                    <a:pt x="f93" y="f94"/>
                  </a:cubicBezTo>
                  <a:cubicBezTo>
                    <a:pt x="f95" y="f57"/>
                    <a:pt x="f96" y="f97"/>
                    <a:pt x="f48" y="f56"/>
                  </a:cubicBezTo>
                  <a:cubicBezTo>
                    <a:pt x="f98" y="f57"/>
                    <a:pt x="f37" y="f99"/>
                    <a:pt x="f100" y="f101"/>
                  </a:cubicBezTo>
                  <a:cubicBezTo>
                    <a:pt x="f102" y="f103"/>
                    <a:pt x="f104" y="f105"/>
                    <a:pt x="f106" y="f42"/>
                  </a:cubicBezTo>
                  <a:cubicBezTo>
                    <a:pt x="f107" y="f108"/>
                    <a:pt x="f109" y="f39"/>
                    <a:pt x="f110" y="f111"/>
                  </a:cubicBezTo>
                  <a:cubicBezTo>
                    <a:pt x="f27" y="f91"/>
                    <a:pt x="f112" y="f100"/>
                    <a:pt x="f113" y="f32"/>
                  </a:cubicBezTo>
                  <a:cubicBezTo>
                    <a:pt x="f43" y="f33"/>
                    <a:pt x="f104" y="f33"/>
                    <a:pt x="f114" y="f35"/>
                  </a:cubicBezTo>
                  <a:cubicBezTo>
                    <a:pt x="f115" y="f116"/>
                    <a:pt x="f117" y="f118"/>
                    <a:pt x="f119" y="f120"/>
                  </a:cubicBezTo>
                  <a:cubicBezTo>
                    <a:pt x="f17" y="f121"/>
                    <a:pt x="f122" y="f123"/>
                    <a:pt x="f13" y="f111"/>
                  </a:cubicBezTo>
                  <a:cubicBezTo>
                    <a:pt x="f124" y="f125"/>
                    <a:pt x="f126" y="f127"/>
                    <a:pt x="f128" y="f129"/>
                  </a:cubicBezTo>
                  <a:cubicBezTo>
                    <a:pt x="f130" y="f131"/>
                    <a:pt x="f132" y="f133"/>
                    <a:pt x="f5" y="f134"/>
                  </a:cubicBezTo>
                  <a:cubicBezTo>
                    <a:pt x="f5" y="f135"/>
                    <a:pt x="f5" y="f9"/>
                    <a:pt x="f5" y="f8"/>
                  </a:cubicBezTo>
                  <a:close/>
                  <a:moveTo>
                    <a:pt x="f136" y="f137"/>
                  </a:moveTo>
                  <a:cubicBezTo>
                    <a:pt x="f136" y="f138"/>
                    <a:pt x="f139" y="f140"/>
                    <a:pt x="f141" y="f6"/>
                  </a:cubicBezTo>
                  <a:cubicBezTo>
                    <a:pt x="f142" y="f143"/>
                    <a:pt x="f144" y="f145"/>
                    <a:pt x="f146" y="f147"/>
                  </a:cubicBezTo>
                  <a:cubicBezTo>
                    <a:pt x="f148" y="f23"/>
                    <a:pt x="f148" y="f59"/>
                    <a:pt x="f148" y="f47"/>
                  </a:cubicBezTo>
                  <a:cubicBezTo>
                    <a:pt x="f149" y="f150"/>
                    <a:pt x="f151" y="f152"/>
                    <a:pt x="f153" y="f80"/>
                  </a:cubicBezTo>
                  <a:cubicBezTo>
                    <a:pt x="f154" y="f138"/>
                    <a:pt x="f155" y="f138"/>
                    <a:pt x="f136" y="f137"/>
                  </a:cubicBezTo>
                  <a:close/>
                  <a:moveTo>
                    <a:pt x="f156" y="f157"/>
                  </a:moveTo>
                  <a:cubicBezTo>
                    <a:pt x="f43" y="f158"/>
                    <a:pt x="f45" y="f159"/>
                    <a:pt x="f113" y="f112"/>
                  </a:cubicBezTo>
                  <a:cubicBezTo>
                    <a:pt x="f160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cubicBezTo>
                    <a:pt x="f172" y="f173"/>
                    <a:pt x="f174" y="f175"/>
                    <a:pt x="f156" y="f15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545EFD95-63F7-4E0A-560F-2A37475FCCBB}"/>
                </a:ext>
              </a:extLst>
            </p:cNvPr>
            <p:cNvSpPr/>
            <p:nvPr/>
          </p:nvSpPr>
          <p:spPr>
            <a:xfrm>
              <a:off x="2384426" y="914400"/>
              <a:ext cx="1520820" cy="936629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761"/>
                <a:gd name="f8" fmla="val 468"/>
                <a:gd name="f9" fmla="val 175"/>
                <a:gd name="f10" fmla="val 199"/>
                <a:gd name="f11" fmla="val 179"/>
                <a:gd name="f12" fmla="val 194"/>
                <a:gd name="f13" fmla="val 181"/>
                <a:gd name="f14" fmla="val 187"/>
                <a:gd name="f15" fmla="val 186"/>
                <a:gd name="f16" fmla="val 185"/>
                <a:gd name="f17" fmla="val 217"/>
                <a:gd name="f18" fmla="val 172"/>
                <a:gd name="f19" fmla="val 249"/>
                <a:gd name="f20" fmla="val 160"/>
                <a:gd name="f21" fmla="val 280"/>
                <a:gd name="f22" fmla="val 148"/>
                <a:gd name="f23" fmla="val 146"/>
                <a:gd name="f24" fmla="val 279"/>
                <a:gd name="f25" fmla="val 144"/>
                <a:gd name="f26" fmla="val 143"/>
                <a:gd name="f27" fmla="val 273"/>
                <a:gd name="f28" fmla="val 145"/>
                <a:gd name="f29" fmla="val 267"/>
                <a:gd name="f30" fmla="val 262"/>
                <a:gd name="f31" fmla="val 242"/>
                <a:gd name="f32" fmla="val 159"/>
                <a:gd name="f33" fmla="val 225"/>
                <a:gd name="f34" fmla="val 156"/>
                <a:gd name="f35" fmla="val 205"/>
                <a:gd name="f36" fmla="val 109"/>
                <a:gd name="f37" fmla="val 84"/>
                <a:gd name="f38" fmla="val 76"/>
                <a:gd name="f39" fmla="val 23"/>
                <a:gd name="f40" fmla="val 42"/>
                <a:gd name="f41" fmla="val 16"/>
                <a:gd name="f42" fmla="val 38"/>
                <a:gd name="f43" fmla="val 9"/>
                <a:gd name="f44" fmla="val 34"/>
                <a:gd name="f45" fmla="val 29"/>
                <a:gd name="f46" fmla="val 33"/>
                <a:gd name="f47" fmla="val 19"/>
                <a:gd name="f48" fmla="val 63"/>
                <a:gd name="f49" fmla="val 94"/>
                <a:gd name="f50" fmla="val 95"/>
                <a:gd name="f51" fmla="val 96"/>
                <a:gd name="f52" fmla="val 98"/>
                <a:gd name="f53" fmla="val 149"/>
                <a:gd name="f54" fmla="val 26"/>
                <a:gd name="f55" fmla="val 200"/>
                <a:gd name="f56" fmla="val 53"/>
                <a:gd name="f57" fmla="val 251"/>
                <a:gd name="f58" fmla="val 80"/>
                <a:gd name="f59" fmla="val 276"/>
                <a:gd name="f60" fmla="val 93"/>
                <a:gd name="f61" fmla="val 301"/>
                <a:gd name="f62" fmla="val 106"/>
                <a:gd name="f63" fmla="val 330"/>
                <a:gd name="f64" fmla="val 121"/>
                <a:gd name="f65" fmla="val 314"/>
                <a:gd name="f66" fmla="val 127"/>
                <a:gd name="f67" fmla="val 302"/>
                <a:gd name="f68" fmla="val 133"/>
                <a:gd name="f69" fmla="val 290"/>
                <a:gd name="f70" fmla="val 138"/>
                <a:gd name="f71" fmla="val 139"/>
                <a:gd name="f72" fmla="val 291"/>
                <a:gd name="f73" fmla="val 141"/>
                <a:gd name="f74" fmla="val 306"/>
                <a:gd name="f75" fmla="val 137"/>
                <a:gd name="f76" fmla="val 321"/>
                <a:gd name="f77" fmla="val 130"/>
                <a:gd name="f78" fmla="val 336"/>
                <a:gd name="f79" fmla="val 128"/>
                <a:gd name="f80" fmla="val 346"/>
                <a:gd name="f81" fmla="val 126"/>
                <a:gd name="f82" fmla="val 359"/>
                <a:gd name="f83" fmla="val 129"/>
                <a:gd name="f84" fmla="val 366"/>
                <a:gd name="f85" fmla="val 136"/>
                <a:gd name="f86" fmla="val 371"/>
                <a:gd name="f87" fmla="val 155"/>
                <a:gd name="f88" fmla="val 369"/>
                <a:gd name="f89" fmla="val 163"/>
                <a:gd name="f90" fmla="val 367"/>
                <a:gd name="f91" fmla="val 169"/>
                <a:gd name="f92" fmla="val 357"/>
                <a:gd name="f93" fmla="val 174"/>
                <a:gd name="f94" fmla="val 352"/>
                <a:gd name="f95" fmla="val 182"/>
                <a:gd name="f96" fmla="val 363"/>
                <a:gd name="f97" fmla="val 177"/>
                <a:gd name="f98" fmla="val 387"/>
                <a:gd name="f99" fmla="val 166"/>
                <a:gd name="f100" fmla="val 404"/>
                <a:gd name="f101" fmla="val 171"/>
                <a:gd name="f102" fmla="val 423"/>
                <a:gd name="f103" fmla="val 529"/>
                <a:gd name="f104" fmla="val 231"/>
                <a:gd name="f105" fmla="val 635"/>
                <a:gd name="f106" fmla="val 281"/>
                <a:gd name="f107" fmla="val 740"/>
                <a:gd name="f108" fmla="val 332"/>
                <a:gd name="f109" fmla="val 746"/>
                <a:gd name="f110" fmla="val 334"/>
                <a:gd name="f111" fmla="val 752"/>
                <a:gd name="f112" fmla="val 338"/>
                <a:gd name="f113" fmla="val 342"/>
                <a:gd name="f114" fmla="val 728"/>
                <a:gd name="f115" fmla="val 698"/>
                <a:gd name="f116" fmla="val 375"/>
                <a:gd name="f117" fmla="val 668"/>
                <a:gd name="f118" fmla="val 390"/>
                <a:gd name="f119" fmla="val 664"/>
                <a:gd name="f120" fmla="val 392"/>
                <a:gd name="f121" fmla="val 657"/>
                <a:gd name="f122" fmla="val 391"/>
                <a:gd name="f123" fmla="val 653"/>
                <a:gd name="f124" fmla="val 389"/>
                <a:gd name="f125" fmla="val 536"/>
                <a:gd name="f126" fmla="val 328"/>
                <a:gd name="f127" fmla="val 420"/>
                <a:gd name="f128" fmla="val 316"/>
                <a:gd name="f129" fmla="val 198"/>
                <a:gd name="f130" fmla="val 193"/>
                <a:gd name="f131" fmla="val 341"/>
                <a:gd name="f132" fmla="val 340"/>
                <a:gd name="f133" fmla="val 339"/>
                <a:gd name="f134" fmla="val 183"/>
                <a:gd name="f135" fmla="val 300"/>
                <a:gd name="f136" fmla="val 197"/>
                <a:gd name="f137" fmla="val 263"/>
                <a:gd name="f138" fmla="val 212"/>
                <a:gd name="f139" fmla="val 227"/>
                <a:gd name="f140" fmla="val 229"/>
                <a:gd name="f141" fmla="val 226"/>
                <a:gd name="f142" fmla="val 232"/>
                <a:gd name="f143" fmla="val 237"/>
                <a:gd name="f144" fmla="val 228"/>
                <a:gd name="f145" fmla="val 248"/>
                <a:gd name="f146" fmla="val 253"/>
                <a:gd name="f147" fmla="val 222"/>
                <a:gd name="f148" fmla="val 259"/>
                <a:gd name="f149" fmla="val 221"/>
                <a:gd name="f150" fmla="val 266"/>
                <a:gd name="f151" fmla="val 220"/>
                <a:gd name="f152" fmla="val 275"/>
                <a:gd name="f153" fmla="val 218"/>
                <a:gd name="f154" fmla="val 395"/>
                <a:gd name="f155" fmla="val 282"/>
                <a:gd name="f156" fmla="val 509"/>
                <a:gd name="f157" fmla="val 343"/>
                <a:gd name="f158" fmla="val 622"/>
                <a:gd name="f159" fmla="val 405"/>
                <a:gd name="f160" fmla="val 623"/>
                <a:gd name="f161" fmla="val 624"/>
                <a:gd name="f162" fmla="val 407"/>
                <a:gd name="f163" fmla="val 627"/>
                <a:gd name="f164" fmla="val 410"/>
                <a:gd name="f165" fmla="val 592"/>
                <a:gd name="f166" fmla="val 429"/>
                <a:gd name="f167" fmla="val 558"/>
                <a:gd name="f168" fmla="val 448"/>
                <a:gd name="f169" fmla="val 524"/>
                <a:gd name="f170" fmla="val 466"/>
                <a:gd name="f171" fmla="val 521"/>
                <a:gd name="f172" fmla="val 515"/>
                <a:gd name="f173" fmla="val 465"/>
                <a:gd name="f174" fmla="val 511"/>
                <a:gd name="f175" fmla="val 463"/>
                <a:gd name="f176" fmla="val 400"/>
                <a:gd name="f177" fmla="val 288"/>
                <a:gd name="f178" fmla="val 327"/>
                <a:gd name="f179" fmla="val 176"/>
                <a:gd name="f180" fmla="val 258"/>
                <a:gd name="f181" fmla="val 256"/>
                <a:gd name="f182" fmla="val 189"/>
                <a:gd name="f183" fmla="val 250"/>
                <a:gd name="f184" fmla="val 202"/>
                <a:gd name="f185" fmla="val 244"/>
                <a:gd name="f186" fmla="val 216"/>
                <a:gd name="f187" fmla="val 238"/>
                <a:gd name="f188" fmla="val 215"/>
                <a:gd name="f189" fmla="val 235"/>
                <a:gd name="f190" fmla="val 214"/>
                <a:gd name="f191" fmla="val 234"/>
                <a:gd name="f192" fmla="val 207"/>
                <a:gd name="f193" fmla="val 236"/>
                <a:gd name="f194" fmla="val 195"/>
                <a:gd name="f195" fmla="val 239"/>
                <a:gd name="f196" fmla="val 188"/>
                <a:gd name="f197" fmla="val 224"/>
                <a:gd name="f198" fmla="val 211"/>
                <a:gd name="f199" fmla="val 240"/>
                <a:gd name="f200" fmla="val 230"/>
                <a:gd name="f201" fmla="val 243"/>
                <a:gd name="f202" fmla="val 233"/>
                <a:gd name="f203" fmla="val 245"/>
                <a:gd name="f204" fmla="val 446"/>
                <a:gd name="f205" fmla="val 552"/>
                <a:gd name="f206" fmla="val 427"/>
                <a:gd name="f207" fmla="val 557"/>
                <a:gd name="f208" fmla="val 430"/>
                <a:gd name="f209" fmla="val 563"/>
                <a:gd name="f210" fmla="val 568"/>
                <a:gd name="f211" fmla="val 431"/>
                <a:gd name="f212" fmla="val 569"/>
                <a:gd name="f213" fmla="val 570"/>
                <a:gd name="f214" fmla="val 425"/>
                <a:gd name="f215" fmla="val 458"/>
                <a:gd name="f216" fmla="val 358"/>
                <a:gd name="f217" fmla="val 356"/>
                <a:gd name="f218" fmla="val 190"/>
                <a:gd name="f219" fmla="val 192"/>
                <a:gd name="f220" fmla="val 470"/>
                <a:gd name="f221" fmla="val 584"/>
                <a:gd name="f222" fmla="val 699"/>
                <a:gd name="f223" fmla="val 700"/>
                <a:gd name="f224" fmla="val 702"/>
                <a:gd name="f225" fmla="val 355"/>
                <a:gd name="f226" fmla="val 587"/>
                <a:gd name="f227" fmla="val 299"/>
                <a:gd name="f228" fmla="val 473"/>
                <a:gd name="f229" fmla="val 271"/>
                <a:gd name="f230" fmla="val 272"/>
                <a:gd name="f231" fmla="val 135"/>
                <a:gd name="f232" fmla="val 274"/>
                <a:gd name="f233" fmla="val 203"/>
                <a:gd name="f234" fmla="val 132"/>
                <a:gd name="f235" fmla="val 56"/>
                <a:gd name="f236" fmla="val 60"/>
                <a:gd name="f237" fmla="val 18"/>
                <a:gd name="f238" fmla="val 59"/>
                <a:gd name="f239" fmla="val 20"/>
                <a:gd name="f240" fmla="val 21"/>
                <a:gd name="f241" fmla="val 58"/>
                <a:gd name="f242" fmla="val 61"/>
                <a:gd name="f243" fmla="val 100"/>
                <a:gd name="f244" fmla="+- 0 0 -90"/>
                <a:gd name="f245" fmla="*/ f4 1 761"/>
                <a:gd name="f246" fmla="*/ f5 1 468"/>
                <a:gd name="f247" fmla="val f6"/>
                <a:gd name="f248" fmla="val f7"/>
                <a:gd name="f249" fmla="val f8"/>
                <a:gd name="f250" fmla="*/ f244 f0 1"/>
                <a:gd name="f251" fmla="+- f249 0 f247"/>
                <a:gd name="f252" fmla="+- f248 0 f247"/>
                <a:gd name="f253" fmla="*/ f250 1 f3"/>
                <a:gd name="f254" fmla="*/ f252 1 761"/>
                <a:gd name="f255" fmla="*/ f251 1 468"/>
                <a:gd name="f256" fmla="*/ 175 f252 1"/>
                <a:gd name="f257" fmla="*/ 199 f251 1"/>
                <a:gd name="f258" fmla="*/ 186 f252 1"/>
                <a:gd name="f259" fmla="*/ 185 f251 1"/>
                <a:gd name="f260" fmla="*/ 280 f252 1"/>
                <a:gd name="f261" fmla="*/ 148 f251 1"/>
                <a:gd name="f262" fmla="*/ 279 f252 1"/>
                <a:gd name="f263" fmla="*/ 143 f251 1"/>
                <a:gd name="f264" fmla="*/ 262 f252 1"/>
                <a:gd name="f265" fmla="*/ 205 f252 1"/>
                <a:gd name="f266" fmla="*/ 145 f251 1"/>
                <a:gd name="f267" fmla="*/ 23 f252 1"/>
                <a:gd name="f268" fmla="*/ 42 f251 1"/>
                <a:gd name="f269" fmla="*/ 0 f252 1"/>
                <a:gd name="f270" fmla="*/ 29 f251 1"/>
                <a:gd name="f271" fmla="*/ 94 f252 1"/>
                <a:gd name="f272" fmla="*/ 0 f251 1"/>
                <a:gd name="f273" fmla="*/ 98 f252 1"/>
                <a:gd name="f274" fmla="*/ 251 f252 1"/>
                <a:gd name="f275" fmla="*/ 80 f251 1"/>
                <a:gd name="f276" fmla="*/ 330 f252 1"/>
                <a:gd name="f277" fmla="*/ 121 f251 1"/>
                <a:gd name="f278" fmla="*/ 290 f252 1"/>
                <a:gd name="f279" fmla="*/ 138 f251 1"/>
                <a:gd name="f280" fmla="*/ 291 f252 1"/>
                <a:gd name="f281" fmla="*/ 336 f252 1"/>
                <a:gd name="f282" fmla="*/ 128 f251 1"/>
                <a:gd name="f283" fmla="*/ 366 f252 1"/>
                <a:gd name="f284" fmla="*/ 136 f251 1"/>
                <a:gd name="f285" fmla="*/ 369 f252 1"/>
                <a:gd name="f286" fmla="*/ 163 f251 1"/>
                <a:gd name="f287" fmla="*/ 352 f252 1"/>
                <a:gd name="f288" fmla="*/ 182 f251 1"/>
                <a:gd name="f289" fmla="*/ 367 f252 1"/>
                <a:gd name="f290" fmla="*/ 177 f251 1"/>
                <a:gd name="f291" fmla="*/ 423 f252 1"/>
                <a:gd name="f292" fmla="*/ 180 f251 1"/>
                <a:gd name="f293" fmla="*/ 740 f252 1"/>
                <a:gd name="f294" fmla="*/ 332 f251 1"/>
                <a:gd name="f295" fmla="*/ 761 f252 1"/>
                <a:gd name="f296" fmla="*/ 342 f251 1"/>
                <a:gd name="f297" fmla="*/ 668 f252 1"/>
                <a:gd name="f298" fmla="*/ 390 f251 1"/>
                <a:gd name="f299" fmla="*/ 653 f252 1"/>
                <a:gd name="f300" fmla="*/ 389 f251 1"/>
                <a:gd name="f301" fmla="*/ 301 f252 1"/>
                <a:gd name="f302" fmla="*/ 205 f251 1"/>
                <a:gd name="f303" fmla="*/ 341 f252 1"/>
                <a:gd name="f304" fmla="*/ 187 f251 1"/>
                <a:gd name="f305" fmla="*/ 338 f252 1"/>
                <a:gd name="f306" fmla="*/ 225 f252 1"/>
                <a:gd name="f307" fmla="*/ 227 f251 1"/>
                <a:gd name="f308" fmla="*/ 226 f252 1"/>
                <a:gd name="f309" fmla="*/ 232 f251 1"/>
                <a:gd name="f310" fmla="*/ 242 f252 1"/>
                <a:gd name="f311" fmla="*/ 228 f251 1"/>
                <a:gd name="f312" fmla="*/ 259 f252 1"/>
                <a:gd name="f313" fmla="*/ 221 f251 1"/>
                <a:gd name="f314" fmla="*/ 281 f252 1"/>
                <a:gd name="f315" fmla="*/ 622 f252 1"/>
                <a:gd name="f316" fmla="*/ 405 f251 1"/>
                <a:gd name="f317" fmla="*/ 627 f252 1"/>
                <a:gd name="f318" fmla="*/ 410 f251 1"/>
                <a:gd name="f319" fmla="*/ 524 f252 1"/>
                <a:gd name="f320" fmla="*/ 466 f251 1"/>
                <a:gd name="f321" fmla="*/ 511 f252 1"/>
                <a:gd name="f322" fmla="*/ 463 f251 1"/>
                <a:gd name="f323" fmla="*/ 177 f252 1"/>
                <a:gd name="f324" fmla="*/ 259 f251 1"/>
                <a:gd name="f325" fmla="*/ 256 f251 1"/>
                <a:gd name="f326" fmla="*/ 216 f252 1"/>
                <a:gd name="f327" fmla="*/ 238 f251 1"/>
                <a:gd name="f328" fmla="*/ 214 f252 1"/>
                <a:gd name="f329" fmla="*/ 234 f251 1"/>
                <a:gd name="f330" fmla="*/ 195 f252 1"/>
                <a:gd name="f331" fmla="*/ 239 f251 1"/>
                <a:gd name="f332" fmla="*/ 174 f252 1"/>
                <a:gd name="f333" fmla="*/ 198 f251 1"/>
                <a:gd name="f334" fmla="*/ 234 f252 1"/>
                <a:gd name="f335" fmla="*/ 230 f252 1"/>
                <a:gd name="f336" fmla="*/ 242 f251 1"/>
                <a:gd name="f337" fmla="*/ 235 f252 1"/>
                <a:gd name="f338" fmla="*/ 245 f251 1"/>
                <a:gd name="f339" fmla="*/ 552 f252 1"/>
                <a:gd name="f340" fmla="*/ 427 f251 1"/>
                <a:gd name="f341" fmla="*/ 568 f252 1"/>
                <a:gd name="f342" fmla="*/ 431 f251 1"/>
                <a:gd name="f343" fmla="*/ 570 f252 1"/>
                <a:gd name="f344" fmla="*/ 425 f251 1"/>
                <a:gd name="f345" fmla="*/ 358 f252 1"/>
                <a:gd name="f346" fmla="*/ 186 f251 1"/>
                <a:gd name="f347" fmla="*/ 356 f252 1"/>
                <a:gd name="f348" fmla="*/ 192 f251 1"/>
                <a:gd name="f349" fmla="*/ 698 f252 1"/>
                <a:gd name="f350" fmla="*/ 363 f251 1"/>
                <a:gd name="f351" fmla="*/ 702 f252 1"/>
                <a:gd name="f352" fmla="*/ 355 f251 1"/>
                <a:gd name="f353" fmla="*/ 271 f252 1"/>
                <a:gd name="f354" fmla="*/ 274 f252 1"/>
                <a:gd name="f355" fmla="*/ 133 f251 1"/>
                <a:gd name="f356" fmla="*/ 60 f252 1"/>
                <a:gd name="f357" fmla="*/ 18 f251 1"/>
                <a:gd name="f358" fmla="*/ 58 f252 1"/>
                <a:gd name="f359" fmla="*/ 23 f251 1"/>
                <a:gd name="f360" fmla="+- f253 0 f1"/>
                <a:gd name="f361" fmla="*/ f256 1 761"/>
                <a:gd name="f362" fmla="*/ f257 1 468"/>
                <a:gd name="f363" fmla="*/ f258 1 761"/>
                <a:gd name="f364" fmla="*/ f259 1 468"/>
                <a:gd name="f365" fmla="*/ f260 1 761"/>
                <a:gd name="f366" fmla="*/ f261 1 468"/>
                <a:gd name="f367" fmla="*/ f262 1 761"/>
                <a:gd name="f368" fmla="*/ f263 1 468"/>
                <a:gd name="f369" fmla="*/ f264 1 761"/>
                <a:gd name="f370" fmla="*/ f265 1 761"/>
                <a:gd name="f371" fmla="*/ f266 1 468"/>
                <a:gd name="f372" fmla="*/ f267 1 761"/>
                <a:gd name="f373" fmla="*/ f268 1 468"/>
                <a:gd name="f374" fmla="*/ f269 1 761"/>
                <a:gd name="f375" fmla="*/ f270 1 468"/>
                <a:gd name="f376" fmla="*/ f271 1 761"/>
                <a:gd name="f377" fmla="*/ f272 1 468"/>
                <a:gd name="f378" fmla="*/ f273 1 761"/>
                <a:gd name="f379" fmla="*/ f274 1 761"/>
                <a:gd name="f380" fmla="*/ f275 1 468"/>
                <a:gd name="f381" fmla="*/ f276 1 761"/>
                <a:gd name="f382" fmla="*/ f277 1 468"/>
                <a:gd name="f383" fmla="*/ f278 1 761"/>
                <a:gd name="f384" fmla="*/ f279 1 468"/>
                <a:gd name="f385" fmla="*/ f280 1 761"/>
                <a:gd name="f386" fmla="*/ f281 1 761"/>
                <a:gd name="f387" fmla="*/ f282 1 468"/>
                <a:gd name="f388" fmla="*/ f283 1 761"/>
                <a:gd name="f389" fmla="*/ f284 1 468"/>
                <a:gd name="f390" fmla="*/ f285 1 761"/>
                <a:gd name="f391" fmla="*/ f286 1 468"/>
                <a:gd name="f392" fmla="*/ f287 1 761"/>
                <a:gd name="f393" fmla="*/ f288 1 468"/>
                <a:gd name="f394" fmla="*/ f289 1 761"/>
                <a:gd name="f395" fmla="*/ f290 1 468"/>
                <a:gd name="f396" fmla="*/ f291 1 761"/>
                <a:gd name="f397" fmla="*/ f292 1 468"/>
                <a:gd name="f398" fmla="*/ f293 1 761"/>
                <a:gd name="f399" fmla="*/ f294 1 468"/>
                <a:gd name="f400" fmla="*/ f295 1 761"/>
                <a:gd name="f401" fmla="*/ f296 1 468"/>
                <a:gd name="f402" fmla="*/ f297 1 761"/>
                <a:gd name="f403" fmla="*/ f298 1 468"/>
                <a:gd name="f404" fmla="*/ f299 1 761"/>
                <a:gd name="f405" fmla="*/ f300 1 468"/>
                <a:gd name="f406" fmla="*/ f301 1 761"/>
                <a:gd name="f407" fmla="*/ f302 1 468"/>
                <a:gd name="f408" fmla="*/ f303 1 761"/>
                <a:gd name="f409" fmla="*/ f304 1 468"/>
                <a:gd name="f410" fmla="*/ f305 1 761"/>
                <a:gd name="f411" fmla="*/ f306 1 761"/>
                <a:gd name="f412" fmla="*/ f307 1 468"/>
                <a:gd name="f413" fmla="*/ f308 1 761"/>
                <a:gd name="f414" fmla="*/ f309 1 468"/>
                <a:gd name="f415" fmla="*/ f310 1 761"/>
                <a:gd name="f416" fmla="*/ f311 1 468"/>
                <a:gd name="f417" fmla="*/ f312 1 761"/>
                <a:gd name="f418" fmla="*/ f313 1 468"/>
                <a:gd name="f419" fmla="*/ f314 1 761"/>
                <a:gd name="f420" fmla="*/ f315 1 761"/>
                <a:gd name="f421" fmla="*/ f316 1 468"/>
                <a:gd name="f422" fmla="*/ f317 1 761"/>
                <a:gd name="f423" fmla="*/ f318 1 468"/>
                <a:gd name="f424" fmla="*/ f319 1 761"/>
                <a:gd name="f425" fmla="*/ f320 1 468"/>
                <a:gd name="f426" fmla="*/ f321 1 761"/>
                <a:gd name="f427" fmla="*/ f322 1 468"/>
                <a:gd name="f428" fmla="*/ f323 1 761"/>
                <a:gd name="f429" fmla="*/ f324 1 468"/>
                <a:gd name="f430" fmla="*/ f325 1 468"/>
                <a:gd name="f431" fmla="*/ f326 1 761"/>
                <a:gd name="f432" fmla="*/ f327 1 468"/>
                <a:gd name="f433" fmla="*/ f328 1 761"/>
                <a:gd name="f434" fmla="*/ f329 1 468"/>
                <a:gd name="f435" fmla="*/ f330 1 761"/>
                <a:gd name="f436" fmla="*/ f331 1 468"/>
                <a:gd name="f437" fmla="*/ f332 1 761"/>
                <a:gd name="f438" fmla="*/ f333 1 468"/>
                <a:gd name="f439" fmla="*/ f334 1 761"/>
                <a:gd name="f440" fmla="*/ f335 1 761"/>
                <a:gd name="f441" fmla="*/ f336 1 468"/>
                <a:gd name="f442" fmla="*/ f337 1 761"/>
                <a:gd name="f443" fmla="*/ f338 1 468"/>
                <a:gd name="f444" fmla="*/ f339 1 761"/>
                <a:gd name="f445" fmla="*/ f340 1 468"/>
                <a:gd name="f446" fmla="*/ f341 1 761"/>
                <a:gd name="f447" fmla="*/ f342 1 468"/>
                <a:gd name="f448" fmla="*/ f343 1 761"/>
                <a:gd name="f449" fmla="*/ f344 1 468"/>
                <a:gd name="f450" fmla="*/ f345 1 761"/>
                <a:gd name="f451" fmla="*/ f346 1 468"/>
                <a:gd name="f452" fmla="*/ f347 1 761"/>
                <a:gd name="f453" fmla="*/ f348 1 468"/>
                <a:gd name="f454" fmla="*/ f349 1 761"/>
                <a:gd name="f455" fmla="*/ f350 1 468"/>
                <a:gd name="f456" fmla="*/ f351 1 761"/>
                <a:gd name="f457" fmla="*/ f352 1 468"/>
                <a:gd name="f458" fmla="*/ f353 1 761"/>
                <a:gd name="f459" fmla="*/ f354 1 761"/>
                <a:gd name="f460" fmla="*/ f355 1 468"/>
                <a:gd name="f461" fmla="*/ f356 1 761"/>
                <a:gd name="f462" fmla="*/ f357 1 468"/>
                <a:gd name="f463" fmla="*/ f358 1 761"/>
                <a:gd name="f464" fmla="*/ f359 1 468"/>
                <a:gd name="f465" fmla="*/ 0 1 f254"/>
                <a:gd name="f466" fmla="*/ f248 1 f254"/>
                <a:gd name="f467" fmla="*/ 0 1 f255"/>
                <a:gd name="f468" fmla="*/ f249 1 f255"/>
                <a:gd name="f469" fmla="*/ f361 1 f254"/>
                <a:gd name="f470" fmla="*/ f362 1 f255"/>
                <a:gd name="f471" fmla="*/ f363 1 f254"/>
                <a:gd name="f472" fmla="*/ f364 1 f255"/>
                <a:gd name="f473" fmla="*/ f365 1 f254"/>
                <a:gd name="f474" fmla="*/ f366 1 f255"/>
                <a:gd name="f475" fmla="*/ f367 1 f254"/>
                <a:gd name="f476" fmla="*/ f368 1 f255"/>
                <a:gd name="f477" fmla="*/ f369 1 f254"/>
                <a:gd name="f478" fmla="*/ f370 1 f254"/>
                <a:gd name="f479" fmla="*/ f371 1 f255"/>
                <a:gd name="f480" fmla="*/ f372 1 f254"/>
                <a:gd name="f481" fmla="*/ f373 1 f255"/>
                <a:gd name="f482" fmla="*/ f374 1 f254"/>
                <a:gd name="f483" fmla="*/ f375 1 f255"/>
                <a:gd name="f484" fmla="*/ f376 1 f254"/>
                <a:gd name="f485" fmla="*/ f377 1 f255"/>
                <a:gd name="f486" fmla="*/ f378 1 f254"/>
                <a:gd name="f487" fmla="*/ f379 1 f254"/>
                <a:gd name="f488" fmla="*/ f380 1 f255"/>
                <a:gd name="f489" fmla="*/ f381 1 f254"/>
                <a:gd name="f490" fmla="*/ f382 1 f255"/>
                <a:gd name="f491" fmla="*/ f383 1 f254"/>
                <a:gd name="f492" fmla="*/ f384 1 f255"/>
                <a:gd name="f493" fmla="*/ f385 1 f254"/>
                <a:gd name="f494" fmla="*/ f386 1 f254"/>
                <a:gd name="f495" fmla="*/ f387 1 f255"/>
                <a:gd name="f496" fmla="*/ f388 1 f254"/>
                <a:gd name="f497" fmla="*/ f389 1 f255"/>
                <a:gd name="f498" fmla="*/ f390 1 f254"/>
                <a:gd name="f499" fmla="*/ f391 1 f255"/>
                <a:gd name="f500" fmla="*/ f392 1 f254"/>
                <a:gd name="f501" fmla="*/ f393 1 f255"/>
                <a:gd name="f502" fmla="*/ f394 1 f254"/>
                <a:gd name="f503" fmla="*/ f395 1 f255"/>
                <a:gd name="f504" fmla="*/ f396 1 f254"/>
                <a:gd name="f505" fmla="*/ f397 1 f255"/>
                <a:gd name="f506" fmla="*/ f398 1 f254"/>
                <a:gd name="f507" fmla="*/ f399 1 f255"/>
                <a:gd name="f508" fmla="*/ f400 1 f254"/>
                <a:gd name="f509" fmla="*/ f401 1 f255"/>
                <a:gd name="f510" fmla="*/ f402 1 f254"/>
                <a:gd name="f511" fmla="*/ f403 1 f255"/>
                <a:gd name="f512" fmla="*/ f404 1 f254"/>
                <a:gd name="f513" fmla="*/ f405 1 f255"/>
                <a:gd name="f514" fmla="*/ f406 1 f254"/>
                <a:gd name="f515" fmla="*/ f407 1 f255"/>
                <a:gd name="f516" fmla="*/ f408 1 f254"/>
                <a:gd name="f517" fmla="*/ f409 1 f255"/>
                <a:gd name="f518" fmla="*/ f410 1 f254"/>
                <a:gd name="f519" fmla="*/ f411 1 f254"/>
                <a:gd name="f520" fmla="*/ f412 1 f255"/>
                <a:gd name="f521" fmla="*/ f413 1 f254"/>
                <a:gd name="f522" fmla="*/ f414 1 f255"/>
                <a:gd name="f523" fmla="*/ f415 1 f254"/>
                <a:gd name="f524" fmla="*/ f416 1 f255"/>
                <a:gd name="f525" fmla="*/ f417 1 f254"/>
                <a:gd name="f526" fmla="*/ f418 1 f255"/>
                <a:gd name="f527" fmla="*/ f419 1 f254"/>
                <a:gd name="f528" fmla="*/ f420 1 f254"/>
                <a:gd name="f529" fmla="*/ f421 1 f255"/>
                <a:gd name="f530" fmla="*/ f422 1 f254"/>
                <a:gd name="f531" fmla="*/ f423 1 f255"/>
                <a:gd name="f532" fmla="*/ f424 1 f254"/>
                <a:gd name="f533" fmla="*/ f425 1 f255"/>
                <a:gd name="f534" fmla="*/ f426 1 f254"/>
                <a:gd name="f535" fmla="*/ f427 1 f255"/>
                <a:gd name="f536" fmla="*/ f428 1 f254"/>
                <a:gd name="f537" fmla="*/ f429 1 f255"/>
                <a:gd name="f538" fmla="*/ f430 1 f255"/>
                <a:gd name="f539" fmla="*/ f431 1 f254"/>
                <a:gd name="f540" fmla="*/ f432 1 f255"/>
                <a:gd name="f541" fmla="*/ f433 1 f254"/>
                <a:gd name="f542" fmla="*/ f434 1 f255"/>
                <a:gd name="f543" fmla="*/ f435 1 f254"/>
                <a:gd name="f544" fmla="*/ f436 1 f255"/>
                <a:gd name="f545" fmla="*/ f437 1 f254"/>
                <a:gd name="f546" fmla="*/ f438 1 f255"/>
                <a:gd name="f547" fmla="*/ f439 1 f254"/>
                <a:gd name="f548" fmla="*/ f440 1 f254"/>
                <a:gd name="f549" fmla="*/ f441 1 f255"/>
                <a:gd name="f550" fmla="*/ f442 1 f254"/>
                <a:gd name="f551" fmla="*/ f443 1 f255"/>
                <a:gd name="f552" fmla="*/ f444 1 f254"/>
                <a:gd name="f553" fmla="*/ f445 1 f255"/>
                <a:gd name="f554" fmla="*/ f446 1 f254"/>
                <a:gd name="f555" fmla="*/ f447 1 f255"/>
                <a:gd name="f556" fmla="*/ f448 1 f254"/>
                <a:gd name="f557" fmla="*/ f449 1 f255"/>
                <a:gd name="f558" fmla="*/ f450 1 f254"/>
                <a:gd name="f559" fmla="*/ f451 1 f255"/>
                <a:gd name="f560" fmla="*/ f452 1 f254"/>
                <a:gd name="f561" fmla="*/ f453 1 f255"/>
                <a:gd name="f562" fmla="*/ f454 1 f254"/>
                <a:gd name="f563" fmla="*/ f455 1 f255"/>
                <a:gd name="f564" fmla="*/ f456 1 f254"/>
                <a:gd name="f565" fmla="*/ f457 1 f255"/>
                <a:gd name="f566" fmla="*/ f458 1 f254"/>
                <a:gd name="f567" fmla="*/ f459 1 f254"/>
                <a:gd name="f568" fmla="*/ f460 1 f255"/>
                <a:gd name="f569" fmla="*/ f461 1 f254"/>
                <a:gd name="f570" fmla="*/ f462 1 f255"/>
                <a:gd name="f571" fmla="*/ f463 1 f254"/>
                <a:gd name="f572" fmla="*/ f464 1 f255"/>
                <a:gd name="f573" fmla="*/ f465 f245 1"/>
                <a:gd name="f574" fmla="*/ f466 f245 1"/>
                <a:gd name="f575" fmla="*/ f468 f246 1"/>
                <a:gd name="f576" fmla="*/ f467 f246 1"/>
                <a:gd name="f577" fmla="*/ f469 f245 1"/>
                <a:gd name="f578" fmla="*/ f470 f246 1"/>
                <a:gd name="f579" fmla="*/ f471 f245 1"/>
                <a:gd name="f580" fmla="*/ f472 f246 1"/>
                <a:gd name="f581" fmla="*/ f473 f245 1"/>
                <a:gd name="f582" fmla="*/ f474 f246 1"/>
                <a:gd name="f583" fmla="*/ f475 f245 1"/>
                <a:gd name="f584" fmla="*/ f476 f246 1"/>
                <a:gd name="f585" fmla="*/ f477 f245 1"/>
                <a:gd name="f586" fmla="*/ f478 f245 1"/>
                <a:gd name="f587" fmla="*/ f479 f246 1"/>
                <a:gd name="f588" fmla="*/ f480 f245 1"/>
                <a:gd name="f589" fmla="*/ f481 f246 1"/>
                <a:gd name="f590" fmla="*/ f482 f245 1"/>
                <a:gd name="f591" fmla="*/ f483 f246 1"/>
                <a:gd name="f592" fmla="*/ f484 f245 1"/>
                <a:gd name="f593" fmla="*/ f485 f246 1"/>
                <a:gd name="f594" fmla="*/ f486 f245 1"/>
                <a:gd name="f595" fmla="*/ f487 f245 1"/>
                <a:gd name="f596" fmla="*/ f488 f246 1"/>
                <a:gd name="f597" fmla="*/ f489 f245 1"/>
                <a:gd name="f598" fmla="*/ f490 f246 1"/>
                <a:gd name="f599" fmla="*/ f491 f245 1"/>
                <a:gd name="f600" fmla="*/ f492 f246 1"/>
                <a:gd name="f601" fmla="*/ f493 f245 1"/>
                <a:gd name="f602" fmla="*/ f494 f245 1"/>
                <a:gd name="f603" fmla="*/ f495 f246 1"/>
                <a:gd name="f604" fmla="*/ f496 f245 1"/>
                <a:gd name="f605" fmla="*/ f497 f246 1"/>
                <a:gd name="f606" fmla="*/ f498 f245 1"/>
                <a:gd name="f607" fmla="*/ f499 f246 1"/>
                <a:gd name="f608" fmla="*/ f500 f245 1"/>
                <a:gd name="f609" fmla="*/ f501 f246 1"/>
                <a:gd name="f610" fmla="*/ f502 f245 1"/>
                <a:gd name="f611" fmla="*/ f503 f246 1"/>
                <a:gd name="f612" fmla="*/ f504 f245 1"/>
                <a:gd name="f613" fmla="*/ f505 f246 1"/>
                <a:gd name="f614" fmla="*/ f506 f245 1"/>
                <a:gd name="f615" fmla="*/ f507 f246 1"/>
                <a:gd name="f616" fmla="*/ f508 f245 1"/>
                <a:gd name="f617" fmla="*/ f509 f246 1"/>
                <a:gd name="f618" fmla="*/ f510 f245 1"/>
                <a:gd name="f619" fmla="*/ f511 f246 1"/>
                <a:gd name="f620" fmla="*/ f512 f245 1"/>
                <a:gd name="f621" fmla="*/ f513 f246 1"/>
                <a:gd name="f622" fmla="*/ f514 f245 1"/>
                <a:gd name="f623" fmla="*/ f515 f246 1"/>
                <a:gd name="f624" fmla="*/ f516 f245 1"/>
                <a:gd name="f625" fmla="*/ f517 f246 1"/>
                <a:gd name="f626" fmla="*/ f518 f245 1"/>
                <a:gd name="f627" fmla="*/ f519 f245 1"/>
                <a:gd name="f628" fmla="*/ f520 f246 1"/>
                <a:gd name="f629" fmla="*/ f521 f245 1"/>
                <a:gd name="f630" fmla="*/ f522 f246 1"/>
                <a:gd name="f631" fmla="*/ f523 f245 1"/>
                <a:gd name="f632" fmla="*/ f524 f246 1"/>
                <a:gd name="f633" fmla="*/ f525 f245 1"/>
                <a:gd name="f634" fmla="*/ f526 f246 1"/>
                <a:gd name="f635" fmla="*/ f527 f245 1"/>
                <a:gd name="f636" fmla="*/ f528 f245 1"/>
                <a:gd name="f637" fmla="*/ f529 f246 1"/>
                <a:gd name="f638" fmla="*/ f530 f245 1"/>
                <a:gd name="f639" fmla="*/ f531 f246 1"/>
                <a:gd name="f640" fmla="*/ f532 f245 1"/>
                <a:gd name="f641" fmla="*/ f533 f246 1"/>
                <a:gd name="f642" fmla="*/ f534 f245 1"/>
                <a:gd name="f643" fmla="*/ f535 f246 1"/>
                <a:gd name="f644" fmla="*/ f536 f245 1"/>
                <a:gd name="f645" fmla="*/ f537 f246 1"/>
                <a:gd name="f646" fmla="*/ f538 f246 1"/>
                <a:gd name="f647" fmla="*/ f539 f245 1"/>
                <a:gd name="f648" fmla="*/ f540 f246 1"/>
                <a:gd name="f649" fmla="*/ f541 f245 1"/>
                <a:gd name="f650" fmla="*/ f542 f246 1"/>
                <a:gd name="f651" fmla="*/ f543 f245 1"/>
                <a:gd name="f652" fmla="*/ f544 f246 1"/>
                <a:gd name="f653" fmla="*/ f545 f245 1"/>
                <a:gd name="f654" fmla="*/ f546 f246 1"/>
                <a:gd name="f655" fmla="*/ f547 f245 1"/>
                <a:gd name="f656" fmla="*/ f548 f245 1"/>
                <a:gd name="f657" fmla="*/ f549 f246 1"/>
                <a:gd name="f658" fmla="*/ f550 f245 1"/>
                <a:gd name="f659" fmla="*/ f551 f246 1"/>
                <a:gd name="f660" fmla="*/ f552 f245 1"/>
                <a:gd name="f661" fmla="*/ f553 f246 1"/>
                <a:gd name="f662" fmla="*/ f554 f245 1"/>
                <a:gd name="f663" fmla="*/ f555 f246 1"/>
                <a:gd name="f664" fmla="*/ f556 f245 1"/>
                <a:gd name="f665" fmla="*/ f557 f246 1"/>
                <a:gd name="f666" fmla="*/ f558 f245 1"/>
                <a:gd name="f667" fmla="*/ f559 f246 1"/>
                <a:gd name="f668" fmla="*/ f560 f245 1"/>
                <a:gd name="f669" fmla="*/ f561 f246 1"/>
                <a:gd name="f670" fmla="*/ f562 f245 1"/>
                <a:gd name="f671" fmla="*/ f563 f246 1"/>
                <a:gd name="f672" fmla="*/ f564 f245 1"/>
                <a:gd name="f673" fmla="*/ f565 f246 1"/>
                <a:gd name="f674" fmla="*/ f566 f245 1"/>
                <a:gd name="f675" fmla="*/ f567 f245 1"/>
                <a:gd name="f676" fmla="*/ f568 f246 1"/>
                <a:gd name="f677" fmla="*/ f569 f245 1"/>
                <a:gd name="f678" fmla="*/ f570 f246 1"/>
                <a:gd name="f679" fmla="*/ f571 f245 1"/>
                <a:gd name="f680" fmla="*/ f572 f2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60">
                  <a:pos x="f577" y="f578"/>
                </a:cxn>
                <a:cxn ang="f360">
                  <a:pos x="f579" y="f580"/>
                </a:cxn>
                <a:cxn ang="f360">
                  <a:pos x="f581" y="f582"/>
                </a:cxn>
                <a:cxn ang="f360">
                  <a:pos x="f583" y="f584"/>
                </a:cxn>
                <a:cxn ang="f360">
                  <a:pos x="f585" y="f582"/>
                </a:cxn>
                <a:cxn ang="f360">
                  <a:pos x="f586" y="f587"/>
                </a:cxn>
                <a:cxn ang="f360">
                  <a:pos x="f588" y="f589"/>
                </a:cxn>
                <a:cxn ang="f360">
                  <a:pos x="f590" y="f591"/>
                </a:cxn>
                <a:cxn ang="f360">
                  <a:pos x="f592" y="f593"/>
                </a:cxn>
                <a:cxn ang="f360">
                  <a:pos x="f594" y="f593"/>
                </a:cxn>
                <a:cxn ang="f360">
                  <a:pos x="f595" y="f596"/>
                </a:cxn>
                <a:cxn ang="f360">
                  <a:pos x="f597" y="f598"/>
                </a:cxn>
                <a:cxn ang="f360">
                  <a:pos x="f599" y="f600"/>
                </a:cxn>
                <a:cxn ang="f360">
                  <a:pos x="f601" y="f584"/>
                </a:cxn>
                <a:cxn ang="f360">
                  <a:pos x="f602" y="f603"/>
                </a:cxn>
                <a:cxn ang="f360">
                  <a:pos x="f604" y="f605"/>
                </a:cxn>
                <a:cxn ang="f360">
                  <a:pos x="f606" y="f607"/>
                </a:cxn>
                <a:cxn ang="f360">
                  <a:pos x="f608" y="f609"/>
                </a:cxn>
                <a:cxn ang="f360">
                  <a:pos x="f610" y="f611"/>
                </a:cxn>
                <a:cxn ang="f360">
                  <a:pos x="f612" y="f613"/>
                </a:cxn>
                <a:cxn ang="f360">
                  <a:pos x="f614" y="f615"/>
                </a:cxn>
                <a:cxn ang="f360">
                  <a:pos x="f616" y="f617"/>
                </a:cxn>
                <a:cxn ang="f360">
                  <a:pos x="f618" y="f619"/>
                </a:cxn>
                <a:cxn ang="f360">
                  <a:pos x="f620" y="f621"/>
                </a:cxn>
                <a:cxn ang="f360">
                  <a:pos x="f622" y="f623"/>
                </a:cxn>
                <a:cxn ang="f360">
                  <a:pos x="f624" y="f625"/>
                </a:cxn>
                <a:cxn ang="f360">
                  <a:pos x="f626" y="f609"/>
                </a:cxn>
                <a:cxn ang="f360">
                  <a:pos x="f627" y="f628"/>
                </a:cxn>
                <a:cxn ang="f360">
                  <a:pos x="f629" y="f630"/>
                </a:cxn>
                <a:cxn ang="f360">
                  <a:pos x="f631" y="f632"/>
                </a:cxn>
                <a:cxn ang="f360">
                  <a:pos x="f633" y="f634"/>
                </a:cxn>
                <a:cxn ang="f360">
                  <a:pos x="f635" y="f634"/>
                </a:cxn>
                <a:cxn ang="f360">
                  <a:pos x="f636" y="f637"/>
                </a:cxn>
                <a:cxn ang="f360">
                  <a:pos x="f638" y="f639"/>
                </a:cxn>
                <a:cxn ang="f360">
                  <a:pos x="f640" y="f641"/>
                </a:cxn>
                <a:cxn ang="f360">
                  <a:pos x="f642" y="f643"/>
                </a:cxn>
                <a:cxn ang="f360">
                  <a:pos x="f644" y="f645"/>
                </a:cxn>
                <a:cxn ang="f360">
                  <a:pos x="f577" y="f646"/>
                </a:cxn>
                <a:cxn ang="f360">
                  <a:pos x="f647" y="f648"/>
                </a:cxn>
                <a:cxn ang="f360">
                  <a:pos x="f649" y="f650"/>
                </a:cxn>
                <a:cxn ang="f360">
                  <a:pos x="f651" y="f652"/>
                </a:cxn>
                <a:cxn ang="f360">
                  <a:pos x="f653" y="f654"/>
                </a:cxn>
                <a:cxn ang="f360">
                  <a:pos x="f577" y="f578"/>
                </a:cxn>
                <a:cxn ang="f360">
                  <a:pos x="f655" y="f648"/>
                </a:cxn>
                <a:cxn ang="f360">
                  <a:pos x="f656" y="f657"/>
                </a:cxn>
                <a:cxn ang="f360">
                  <a:pos x="f658" y="f659"/>
                </a:cxn>
                <a:cxn ang="f360">
                  <a:pos x="f660" y="f661"/>
                </a:cxn>
                <a:cxn ang="f360">
                  <a:pos x="f662" y="f663"/>
                </a:cxn>
                <a:cxn ang="f360">
                  <a:pos x="f664" y="f665"/>
                </a:cxn>
                <a:cxn ang="f360">
                  <a:pos x="f655" y="f648"/>
                </a:cxn>
                <a:cxn ang="f360">
                  <a:pos x="f666" y="f667"/>
                </a:cxn>
                <a:cxn ang="f360">
                  <a:pos x="f668" y="f669"/>
                </a:cxn>
                <a:cxn ang="f360">
                  <a:pos x="f670" y="f671"/>
                </a:cxn>
                <a:cxn ang="f360">
                  <a:pos x="f672" y="f673"/>
                </a:cxn>
                <a:cxn ang="f360">
                  <a:pos x="f666" y="f667"/>
                </a:cxn>
                <a:cxn ang="f360">
                  <a:pos x="f674" y="f600"/>
                </a:cxn>
                <a:cxn ang="f360">
                  <a:pos x="f675" y="f676"/>
                </a:cxn>
                <a:cxn ang="f360">
                  <a:pos x="f677" y="f678"/>
                </a:cxn>
                <a:cxn ang="f360">
                  <a:pos x="f679" y="f680"/>
                </a:cxn>
                <a:cxn ang="f360">
                  <a:pos x="f674" y="f600"/>
                </a:cxn>
              </a:cxnLst>
              <a:rect l="f573" t="f576" r="f574" b="f575"/>
              <a:pathLst>
                <a:path w="761" h="468">
                  <a:moveTo>
                    <a:pt x="f9" y="f10"/>
                  </a:move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1" y="f23"/>
                    <a:pt x="f24" y="f25"/>
                    <a:pt x="f24" y="f26"/>
                  </a:cubicBezTo>
                  <a:cubicBezTo>
                    <a:pt x="f27" y="f28"/>
                    <a:pt x="f29" y="f28"/>
                    <a:pt x="f30" y="f22"/>
                  </a:cubicBezTo>
                  <a:cubicBezTo>
                    <a:pt x="f31" y="f32"/>
                    <a:pt x="f33" y="f34"/>
                    <a:pt x="f35" y="f28"/>
                  </a:cubicBezTo>
                  <a:cubicBezTo>
                    <a:pt x="f28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6" y="f45"/>
                  </a:cubicBezTo>
                  <a:cubicBezTo>
                    <a:pt x="f46" y="f47"/>
                    <a:pt x="f48" y="f43"/>
                    <a:pt x="f49" y="f6"/>
                  </a:cubicBezTo>
                  <a:cubicBezTo>
                    <a:pt x="f50" y="f6"/>
                    <a:pt x="f51" y="f6"/>
                    <a:pt x="f52" y="f6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59" y="f60"/>
                    <a:pt x="f61" y="f62"/>
                    <a:pt x="f63" y="f64"/>
                  </a:cubicBezTo>
                  <a:cubicBezTo>
                    <a:pt x="f65" y="f66"/>
                    <a:pt x="f67" y="f68"/>
                    <a:pt x="f69" y="f70"/>
                  </a:cubicBezTo>
                  <a:cubicBezTo>
                    <a:pt x="f69" y="f71"/>
                    <a:pt x="f72" y="f73"/>
                    <a:pt x="f72" y="f26"/>
                  </a:cubicBezTo>
                  <a:cubicBezTo>
                    <a:pt x="f74" y="f75"/>
                    <a:pt x="f76" y="f77"/>
                    <a:pt x="f78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73"/>
                    <a:pt x="f86" y="f87"/>
                    <a:pt x="f88" y="f89"/>
                  </a:cubicBezTo>
                  <a:cubicBezTo>
                    <a:pt x="f90" y="f91"/>
                    <a:pt x="f92" y="f93"/>
                    <a:pt x="f94" y="f95"/>
                  </a:cubicBezTo>
                  <a:cubicBezTo>
                    <a:pt x="f92" y="f3"/>
                    <a:pt x="f96" y="f3"/>
                    <a:pt x="f90" y="f97"/>
                  </a:cubicBezTo>
                  <a:cubicBezTo>
                    <a:pt x="f98" y="f99"/>
                    <a:pt x="f100" y="f101"/>
                    <a:pt x="f102" y="f3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109" y="f110"/>
                    <a:pt x="f111" y="f112"/>
                    <a:pt x="f7" y="f113"/>
                  </a:cubicBezTo>
                  <a:cubicBezTo>
                    <a:pt x="f114" y="f82"/>
                    <a:pt x="f115" y="f116"/>
                    <a:pt x="f117" y="f118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125" y="f126"/>
                    <a:pt x="f127" y="f29"/>
                    <a:pt x="f61" y="f35"/>
                  </a:cubicBezTo>
                  <a:cubicBezTo>
                    <a:pt x="f128" y="f129"/>
                    <a:pt x="f126" y="f130"/>
                    <a:pt x="f131" y="f14"/>
                  </a:cubicBezTo>
                  <a:cubicBezTo>
                    <a:pt x="f132" y="f16"/>
                    <a:pt x="f133" y="f134"/>
                    <a:pt x="f112" y="f95"/>
                  </a:cubicBezTo>
                  <a:cubicBezTo>
                    <a:pt x="f135" y="f136"/>
                    <a:pt x="f137" y="f138"/>
                    <a:pt x="f33" y="f139"/>
                  </a:cubicBezTo>
                  <a:cubicBezTo>
                    <a:pt x="f33" y="f140"/>
                    <a:pt x="f141" y="f104"/>
                    <a:pt x="f141" y="f142"/>
                  </a:cubicBezTo>
                  <a:cubicBezTo>
                    <a:pt x="f142" y="f104"/>
                    <a:pt x="f143" y="f140"/>
                    <a:pt x="f31" y="f144"/>
                  </a:cubicBezTo>
                  <a:cubicBezTo>
                    <a:pt x="f145" y="f141"/>
                    <a:pt x="f146" y="f147"/>
                    <a:pt x="f148" y="f149"/>
                  </a:cubicBezTo>
                  <a:cubicBezTo>
                    <a:pt x="f150" y="f151"/>
                    <a:pt x="f152" y="f153"/>
                    <a:pt x="f106" y="f149"/>
                  </a:cubicBezTo>
                  <a:cubicBezTo>
                    <a:pt x="f154" y="f155"/>
                    <a:pt x="f156" y="f157"/>
                    <a:pt x="f158" y="f159"/>
                  </a:cubicBezTo>
                  <a:cubicBezTo>
                    <a:pt x="f160" y="f159"/>
                    <a:pt x="f161" y="f162"/>
                    <a:pt x="f163" y="f164"/>
                  </a:cubicBezTo>
                  <a:cubicBezTo>
                    <a:pt x="f165" y="f166"/>
                    <a:pt x="f167" y="f168"/>
                    <a:pt x="f169" y="f170"/>
                  </a:cubicBezTo>
                  <a:cubicBezTo>
                    <a:pt x="f171" y="f8"/>
                    <a:pt x="f172" y="f173"/>
                    <a:pt x="f174" y="f175"/>
                  </a:cubicBezTo>
                  <a:cubicBezTo>
                    <a:pt x="f176" y="f154"/>
                    <a:pt x="f177" y="f178"/>
                    <a:pt x="f97" y="f148"/>
                  </a:cubicBezTo>
                  <a:cubicBezTo>
                    <a:pt x="f97" y="f148"/>
                    <a:pt x="f179" y="f180"/>
                    <a:pt x="f9" y="f181"/>
                  </a:cubicBezTo>
                  <a:cubicBezTo>
                    <a:pt x="f182" y="f183"/>
                    <a:pt x="f184" y="f185"/>
                    <a:pt x="f186" y="f187"/>
                  </a:cubicBezTo>
                  <a:cubicBezTo>
                    <a:pt x="f188" y="f143"/>
                    <a:pt x="f188" y="f189"/>
                    <a:pt x="f190" y="f191"/>
                  </a:cubicBezTo>
                  <a:cubicBezTo>
                    <a:pt x="f192" y="f193"/>
                    <a:pt x="f10" y="f187"/>
                    <a:pt x="f194" y="f195"/>
                  </a:cubicBezTo>
                  <a:cubicBezTo>
                    <a:pt x="f196" y="f197"/>
                    <a:pt x="f13" y="f198"/>
                    <a:pt x="f93" y="f129"/>
                  </a:cubicBezTo>
                  <a:cubicBezTo>
                    <a:pt x="f93" y="f129"/>
                    <a:pt x="f9" y="f10"/>
                    <a:pt x="f9" y="f10"/>
                  </a:cubicBezTo>
                  <a:close/>
                  <a:moveTo>
                    <a:pt x="f191" y="f187"/>
                  </a:moveTo>
                  <a:cubicBezTo>
                    <a:pt x="f142" y="f195"/>
                    <a:pt x="f104" y="f199"/>
                    <a:pt x="f200" y="f31"/>
                  </a:cubicBezTo>
                  <a:cubicBezTo>
                    <a:pt x="f142" y="f201"/>
                    <a:pt x="f202" y="f185"/>
                    <a:pt x="f189" y="f203"/>
                  </a:cubicBezTo>
                  <a:cubicBezTo>
                    <a:pt x="f132" y="f74"/>
                    <a:pt x="f204" y="f90"/>
                    <a:pt x="f205" y="f206"/>
                  </a:cubicBezTo>
                  <a:cubicBezTo>
                    <a:pt x="f207" y="f208"/>
                    <a:pt x="f209" y="f208"/>
                    <a:pt x="f210" y="f211"/>
                  </a:cubicBezTo>
                  <a:cubicBezTo>
                    <a:pt x="f212" y="f166"/>
                    <a:pt x="f213" y="f206"/>
                    <a:pt x="f213" y="f214"/>
                  </a:cubicBezTo>
                  <a:cubicBezTo>
                    <a:pt x="f215" y="f96"/>
                    <a:pt x="f80" y="f135"/>
                    <a:pt x="f191" y="f187"/>
                  </a:cubicBezTo>
                  <a:close/>
                  <a:moveTo>
                    <a:pt x="f216" y="f15"/>
                  </a:moveTo>
                  <a:cubicBezTo>
                    <a:pt x="f92" y="f196"/>
                    <a:pt x="f217" y="f218"/>
                    <a:pt x="f217" y="f219"/>
                  </a:cubicBezTo>
                  <a:cubicBezTo>
                    <a:pt x="f220" y="f19"/>
                    <a:pt x="f221" y="f74"/>
                    <a:pt x="f115" y="f96"/>
                  </a:cubicBezTo>
                  <a:cubicBezTo>
                    <a:pt x="f222" y="f2"/>
                    <a:pt x="f223" y="f216"/>
                    <a:pt x="f224" y="f225"/>
                  </a:cubicBezTo>
                  <a:cubicBezTo>
                    <a:pt x="f226" y="f227"/>
                    <a:pt x="f228" y="f201"/>
                    <a:pt x="f216" y="f15"/>
                  </a:cubicBezTo>
                  <a:close/>
                  <a:moveTo>
                    <a:pt x="f229" y="f70"/>
                  </a:moveTo>
                  <a:cubicBezTo>
                    <a:pt x="f230" y="f85"/>
                    <a:pt x="f27" y="f231"/>
                    <a:pt x="f232" y="f68"/>
                  </a:cubicBezTo>
                  <a:cubicBezTo>
                    <a:pt x="f233" y="f50"/>
                    <a:pt x="f234" y="f235"/>
                    <a:pt x="f236" y="f237"/>
                  </a:cubicBezTo>
                  <a:cubicBezTo>
                    <a:pt x="f238" y="f239"/>
                    <a:pt x="f238" y="f240"/>
                    <a:pt x="f241" y="f39"/>
                  </a:cubicBezTo>
                  <a:cubicBezTo>
                    <a:pt x="f83" y="f242"/>
                    <a:pt x="f55" y="f243"/>
                    <a:pt x="f229" y="f7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id="{3C39586C-B8A5-EA7B-3EFE-427F2011BC76}"/>
                </a:ext>
              </a:extLst>
            </p:cNvPr>
            <p:cNvSpPr/>
            <p:nvPr/>
          </p:nvSpPr>
          <p:spPr>
            <a:xfrm>
              <a:off x="695328" y="1374772"/>
              <a:ext cx="1398583" cy="13557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00"/>
                <a:gd name="f7" fmla="val 678"/>
                <a:gd name="f8" fmla="val 602"/>
                <a:gd name="f9" fmla="val 129"/>
                <a:gd name="f10" fmla="val 604"/>
                <a:gd name="f11" fmla="val 135"/>
                <a:gd name="f12" fmla="val 607"/>
                <a:gd name="f13" fmla="val 141"/>
                <a:gd name="f14" fmla="val 609"/>
                <a:gd name="f15" fmla="val 147"/>
                <a:gd name="f16" fmla="val 617"/>
                <a:gd name="f17" fmla="val 171"/>
                <a:gd name="f18" fmla="val 611"/>
                <a:gd name="f19" fmla="val 183"/>
                <a:gd name="f20" fmla="val 588"/>
                <a:gd name="f21" fmla="val 192"/>
                <a:gd name="f22" fmla="val 556"/>
                <a:gd name="f23" fmla="val 205"/>
                <a:gd name="f24" fmla="val 524"/>
                <a:gd name="f25" fmla="val 217"/>
                <a:gd name="f26" fmla="val 496"/>
                <a:gd name="f27" fmla="val 228"/>
                <a:gd name="f28" fmla="val 248"/>
                <a:gd name="f29" fmla="val 497"/>
                <a:gd name="f30" fmla="val 266"/>
                <a:gd name="f31" fmla="val 284"/>
                <a:gd name="f32" fmla="val 288"/>
                <a:gd name="f33" fmla="val 491"/>
                <a:gd name="f34" fmla="val 292"/>
                <a:gd name="f35" fmla="val 486"/>
                <a:gd name="f36" fmla="val 294"/>
                <a:gd name="f37" fmla="val 475"/>
                <a:gd name="f38" fmla="val 300"/>
                <a:gd name="f39" fmla="val 463"/>
                <a:gd name="f40" fmla="val 303"/>
                <a:gd name="f41" fmla="val 451"/>
                <a:gd name="f42" fmla="val 309"/>
                <a:gd name="f43" fmla="val 441"/>
                <a:gd name="f44" fmla="val 314"/>
                <a:gd name="f45" fmla="val 430"/>
                <a:gd name="f46" fmla="val 428"/>
                <a:gd name="f47" fmla="val 302"/>
                <a:gd name="f48" fmla="val 426"/>
                <a:gd name="f49" fmla="val 291"/>
                <a:gd name="f50" fmla="val 418"/>
                <a:gd name="f51" fmla="val 275"/>
                <a:gd name="f52" fmla="val 437"/>
                <a:gd name="f53" fmla="val 268"/>
                <a:gd name="f54" fmla="val 456"/>
                <a:gd name="f55" fmla="val 261"/>
                <a:gd name="f56" fmla="val 474"/>
                <a:gd name="f57" fmla="val 254"/>
                <a:gd name="f58" fmla="val 492"/>
                <a:gd name="f59" fmla="val 245"/>
                <a:gd name="f60" fmla="val 464"/>
                <a:gd name="f61" fmla="val 242"/>
                <a:gd name="f62" fmla="val 440"/>
                <a:gd name="f63" fmla="val 276"/>
                <a:gd name="f64" fmla="val 410"/>
                <a:gd name="f65" fmla="val 258"/>
                <a:gd name="f66" fmla="val 414"/>
                <a:gd name="f67" fmla="val 267"/>
                <a:gd name="f68" fmla="val 278"/>
                <a:gd name="f69" fmla="val 422"/>
                <a:gd name="f70" fmla="val 290"/>
                <a:gd name="f71" fmla="val 417"/>
                <a:gd name="f72" fmla="val 415"/>
                <a:gd name="f73" fmla="val 398"/>
                <a:gd name="f74" fmla="val 265"/>
                <a:gd name="f75" fmla="val 377"/>
                <a:gd name="f76" fmla="val 269"/>
                <a:gd name="f77" fmla="val 354"/>
                <a:gd name="f78" fmla="val 281"/>
                <a:gd name="f79" fmla="val 340"/>
                <a:gd name="f80" fmla="val 326"/>
                <a:gd name="f81" fmla="val 308"/>
                <a:gd name="f82" fmla="val 299"/>
                <a:gd name="f83" fmla="val 315"/>
                <a:gd name="f84" fmla="val 318"/>
                <a:gd name="f85" fmla="val 305"/>
                <a:gd name="f86" fmla="val 321"/>
                <a:gd name="f87" fmla="val 325"/>
                <a:gd name="f88" fmla="val 329"/>
                <a:gd name="f89" fmla="val 333"/>
                <a:gd name="f90" fmla="val 353"/>
                <a:gd name="f91" fmla="val 376"/>
                <a:gd name="f92" fmla="val 279"/>
                <a:gd name="f93" fmla="val 394"/>
                <a:gd name="f94" fmla="val 282"/>
                <a:gd name="f95" fmla="val 412"/>
                <a:gd name="f96" fmla="val 286"/>
                <a:gd name="f97" fmla="val 425"/>
                <a:gd name="f98" fmla="val 522"/>
                <a:gd name="f99" fmla="val 406"/>
                <a:gd name="f100" fmla="val 489"/>
                <a:gd name="f101" fmla="val 686"/>
                <a:gd name="f102" fmla="val 571"/>
                <a:gd name="f103" fmla="val 690"/>
                <a:gd name="f104" fmla="val 575"/>
                <a:gd name="f105" fmla="val 694"/>
                <a:gd name="f106" fmla="val 579"/>
                <a:gd name="f107" fmla="val 585"/>
                <a:gd name="f108" fmla="val 695"/>
                <a:gd name="f109" fmla="val 692"/>
                <a:gd name="f110" fmla="val 591"/>
                <a:gd name="f111" fmla="val 689"/>
                <a:gd name="f112" fmla="val 593"/>
                <a:gd name="f113" fmla="val 634"/>
                <a:gd name="f114" fmla="val 619"/>
                <a:gd name="f115" fmla="val 645"/>
                <a:gd name="f116" fmla="val 525"/>
                <a:gd name="f117" fmla="val 672"/>
                <a:gd name="f118" fmla="val 516"/>
                <a:gd name="f119" fmla="val 676"/>
                <a:gd name="f120" fmla="val 510"/>
                <a:gd name="f121" fmla="val 503"/>
                <a:gd name="f122" fmla="val 669"/>
                <a:gd name="f123" fmla="val 562"/>
                <a:gd name="f124" fmla="val 320"/>
                <a:gd name="f125" fmla="val 455"/>
                <a:gd name="f126" fmla="val 229"/>
                <a:gd name="f127" fmla="val 348"/>
                <a:gd name="f128" fmla="val 346"/>
                <a:gd name="f129" fmla="val 226"/>
                <a:gd name="f130" fmla="val 343"/>
                <a:gd name="f131" fmla="val 332"/>
                <a:gd name="f132" fmla="val 310"/>
                <a:gd name="f133" fmla="val 289"/>
                <a:gd name="f134" fmla="val 273"/>
                <a:gd name="f135" fmla="val 317"/>
                <a:gd name="f136" fmla="val 257"/>
                <a:gd name="f137" fmla="val 251"/>
                <a:gd name="f138" fmla="val 246"/>
                <a:gd name="f139" fmla="val 280"/>
                <a:gd name="f140" fmla="val 240"/>
                <a:gd name="f141" fmla="val 243"/>
                <a:gd name="f142" fmla="val 259"/>
                <a:gd name="f143" fmla="val 250"/>
                <a:gd name="f144" fmla="val 255"/>
                <a:gd name="f145" fmla="val 256"/>
                <a:gd name="f146" fmla="val 247"/>
                <a:gd name="f147" fmla="val 244"/>
                <a:gd name="f148" fmla="val 239"/>
                <a:gd name="f149" fmla="val 221"/>
                <a:gd name="f150" fmla="val 204"/>
                <a:gd name="f151" fmla="val 262"/>
                <a:gd name="f152" fmla="val 186"/>
                <a:gd name="f153" fmla="val 170"/>
                <a:gd name="f154" fmla="val 166"/>
                <a:gd name="f155" fmla="val 263"/>
                <a:gd name="f156" fmla="val 111"/>
                <a:gd name="f157" fmla="val 196"/>
                <a:gd name="f158" fmla="val 56"/>
                <a:gd name="f159" fmla="val 2"/>
                <a:gd name="f160" fmla="val 62"/>
                <a:gd name="f161" fmla="val 1"/>
                <a:gd name="f162" fmla="val 61"/>
                <a:gd name="f163" fmla="val 59"/>
                <a:gd name="f164" fmla="val 44"/>
                <a:gd name="f165" fmla="val 43"/>
                <a:gd name="f166" fmla="val 88"/>
                <a:gd name="f167" fmla="val 30"/>
                <a:gd name="f168" fmla="val 132"/>
                <a:gd name="f169" fmla="val 17"/>
                <a:gd name="f170" fmla="val 136"/>
                <a:gd name="f171" fmla="val 16"/>
                <a:gd name="f172" fmla="val 142"/>
                <a:gd name="f173" fmla="val 19"/>
                <a:gd name="f174" fmla="val 145"/>
                <a:gd name="f175" fmla="val 22"/>
                <a:gd name="f176" fmla="val 208"/>
                <a:gd name="f177" fmla="val 84"/>
                <a:gd name="f178" fmla="val 211"/>
                <a:gd name="f179" fmla="val 283"/>
                <a:gd name="f180" fmla="val 231"/>
                <a:gd name="f181" fmla="val 241"/>
                <a:gd name="f182" fmla="val 260"/>
                <a:gd name="f183" fmla="val 272"/>
                <a:gd name="f184" fmla="val 307"/>
                <a:gd name="f185" fmla="val 234"/>
                <a:gd name="f186" fmla="val 336"/>
                <a:gd name="f187" fmla="val 223"/>
                <a:gd name="f188" fmla="val 365"/>
                <a:gd name="f189" fmla="val 212"/>
                <a:gd name="f190" fmla="val 374"/>
                <a:gd name="f191" fmla="val 209"/>
                <a:gd name="f192" fmla="val 384"/>
                <a:gd name="f193" fmla="val 392"/>
                <a:gd name="f194" fmla="val 206"/>
                <a:gd name="f195" fmla="val 373"/>
                <a:gd name="f196" fmla="val 197"/>
                <a:gd name="f197" fmla="val 380"/>
                <a:gd name="f198" fmla="val 178"/>
                <a:gd name="f199" fmla="val 162"/>
                <a:gd name="f200" fmla="val 138"/>
                <a:gd name="f201" fmla="val 389"/>
                <a:gd name="f202" fmla="val 134"/>
                <a:gd name="f203" fmla="val 409"/>
                <a:gd name="f204" fmla="val 130"/>
                <a:gd name="f205" fmla="val 372"/>
                <a:gd name="f206" fmla="val 99"/>
                <a:gd name="f207" fmla="val 338"/>
                <a:gd name="f208" fmla="val 70"/>
                <a:gd name="f209" fmla="val 301"/>
                <a:gd name="f210" fmla="val 39"/>
                <a:gd name="f211" fmla="val 341"/>
                <a:gd name="f212" fmla="val 26"/>
                <a:gd name="f213" fmla="val 379"/>
                <a:gd name="f214" fmla="val 13"/>
                <a:gd name="f215" fmla="val 416"/>
                <a:gd name="f216" fmla="val 419"/>
                <a:gd name="f217" fmla="val 427"/>
                <a:gd name="f218" fmla="val 3"/>
                <a:gd name="f219" fmla="val 461"/>
                <a:gd name="f220" fmla="val 494"/>
                <a:gd name="f221" fmla="val 58"/>
                <a:gd name="f222" fmla="val 527"/>
                <a:gd name="f223" fmla="val 86"/>
                <a:gd name="f224" fmla="val 505"/>
                <a:gd name="f225" fmla="val 90"/>
                <a:gd name="f226" fmla="val 92"/>
                <a:gd name="f227" fmla="val 507"/>
                <a:gd name="f228" fmla="val 113"/>
                <a:gd name="f229" fmla="val 520"/>
                <a:gd name="f230" fmla="val 103"/>
                <a:gd name="f231" fmla="val 533"/>
                <a:gd name="f232" fmla="val 97"/>
                <a:gd name="f233" fmla="val 531"/>
                <a:gd name="f234" fmla="val 528"/>
                <a:gd name="f235" fmla="val 89"/>
                <a:gd name="f236" fmla="val 526"/>
                <a:gd name="f237" fmla="val 85"/>
                <a:gd name="f238" fmla="val 541"/>
                <a:gd name="f239" fmla="val 96"/>
                <a:gd name="f240" fmla="val 106"/>
                <a:gd name="f241" fmla="val 574"/>
                <a:gd name="f242" fmla="val 120"/>
                <a:gd name="f243" fmla="val 547"/>
                <a:gd name="f244" fmla="val 131"/>
                <a:gd name="f245" fmla="val 523"/>
                <a:gd name="f246" fmla="val 140"/>
                <a:gd name="f247" fmla="val 499"/>
                <a:gd name="f248" fmla="val 150"/>
                <a:gd name="f249" fmla="val 500"/>
                <a:gd name="f250" fmla="val 151"/>
                <a:gd name="f251" fmla="val 153"/>
                <a:gd name="f252" fmla="val 501"/>
                <a:gd name="f253" fmla="val 155"/>
                <a:gd name="f254" fmla="val 545"/>
                <a:gd name="f255" fmla="val 137"/>
                <a:gd name="f256" fmla="val 568"/>
                <a:gd name="f257" fmla="val 127"/>
                <a:gd name="f258" fmla="val 601"/>
                <a:gd name="f259" fmla="val 624"/>
                <a:gd name="f260" fmla="val 622"/>
                <a:gd name="f261" fmla="val 605"/>
                <a:gd name="f262" fmla="val 511"/>
                <a:gd name="f263" fmla="val 515"/>
                <a:gd name="f264" fmla="val 413"/>
                <a:gd name="f265" fmla="val 319"/>
                <a:gd name="f266" fmla="val 352"/>
                <a:gd name="f267" fmla="val 387"/>
                <a:gd name="f268" fmla="val 411"/>
                <a:gd name="f269" fmla="val 468"/>
                <a:gd name="f270" fmla="val 549"/>
                <a:gd name="f271" fmla="val 584"/>
                <a:gd name="f272" fmla="val 613"/>
                <a:gd name="f273" fmla="val 618"/>
                <a:gd name="f274" fmla="val 595"/>
                <a:gd name="f275" fmla="val 620"/>
                <a:gd name="f276" fmla="val 219"/>
                <a:gd name="f277" fmla="val 404"/>
                <a:gd name="f278" fmla="val 216"/>
                <a:gd name="f279" fmla="val 399"/>
                <a:gd name="f280" fmla="val 214"/>
                <a:gd name="f281" fmla="val 421"/>
                <a:gd name="f282" fmla="val 232"/>
                <a:gd name="f283" fmla="val 436"/>
                <a:gd name="f284" fmla="val 224"/>
                <a:gd name="f285" fmla="val 450"/>
                <a:gd name="f286" fmla="val 465"/>
                <a:gd name="f287" fmla="val 213"/>
                <a:gd name="f288" fmla="val 478"/>
                <a:gd name="f289" fmla="val 207"/>
                <a:gd name="f290" fmla="val 483"/>
                <a:gd name="f291" fmla="val 199"/>
                <a:gd name="f292" fmla="val 195"/>
                <a:gd name="f293" fmla="val 167"/>
                <a:gd name="f294" fmla="val 462"/>
                <a:gd name="f295" fmla="val 124"/>
                <a:gd name="f296" fmla="val 459"/>
                <a:gd name="f297" fmla="val 123"/>
                <a:gd name="f298" fmla="val 457"/>
                <a:gd name="f299" fmla="val 454"/>
                <a:gd name="f300" fmla="val 118"/>
                <a:gd name="f301" fmla="val 439"/>
                <a:gd name="f302" fmla="val 107"/>
                <a:gd name="f303" fmla="val 432"/>
                <a:gd name="f304" fmla="val 108"/>
                <a:gd name="f305" fmla="val 125"/>
                <a:gd name="f306" fmla="val 477"/>
                <a:gd name="f307" fmla="val 146"/>
                <a:gd name="f308" fmla="val 449"/>
                <a:gd name="f309" fmla="val 429"/>
                <a:gd name="f310" fmla="val 175"/>
                <a:gd name="f311" fmla="val 400"/>
                <a:gd name="f312" fmla="val 156"/>
                <a:gd name="f313" fmla="val 424"/>
                <a:gd name="f314" fmla="val 172"/>
                <a:gd name="f315" fmla="val 238"/>
                <a:gd name="f316" fmla="val 236"/>
                <a:gd name="f317" fmla="val 249"/>
                <a:gd name="f318" fmla="val 233"/>
                <a:gd name="f319" fmla="val 194"/>
                <a:gd name="f320" fmla="val 169"/>
                <a:gd name="f321" fmla="val 105"/>
                <a:gd name="f322" fmla="val 79"/>
                <a:gd name="f323" fmla="val 41"/>
                <a:gd name="f324" fmla="val 77"/>
                <a:gd name="f325" fmla="val 42"/>
                <a:gd name="f326" fmla="val 75"/>
                <a:gd name="f327" fmla="val 74"/>
                <a:gd name="f328" fmla="val 46"/>
                <a:gd name="f329" fmla="val 110"/>
                <a:gd name="f330" fmla="val 188"/>
                <a:gd name="f331" fmla="val 174"/>
                <a:gd name="f332" fmla="val 381"/>
                <a:gd name="f333" fmla="val 63"/>
                <a:gd name="f334" fmla="val 364"/>
                <a:gd name="f335" fmla="val 48"/>
                <a:gd name="f336" fmla="val 362"/>
                <a:gd name="f337" fmla="val 366"/>
                <a:gd name="f338" fmla="val 68"/>
                <a:gd name="f339" fmla="val 484"/>
                <a:gd name="f340" fmla="val 470"/>
                <a:gd name="f341" fmla="val 64"/>
                <a:gd name="f342" fmla="val 482"/>
                <a:gd name="f343" fmla="val 73"/>
                <a:gd name="f344" fmla="val 76"/>
                <a:gd name="f345" fmla="val 443"/>
                <a:gd name="f346" fmla="val 80"/>
                <a:gd name="f347" fmla="val 444"/>
                <a:gd name="f348" fmla="val 431"/>
                <a:gd name="f349" fmla="val 72"/>
                <a:gd name="f350" fmla="val 493"/>
                <a:gd name="f351" fmla="val 94"/>
                <a:gd name="f352" fmla="val 481"/>
                <a:gd name="f353" fmla="val 466"/>
                <a:gd name="f354" fmla="val 126"/>
                <a:gd name="f355" fmla="val 479"/>
                <a:gd name="f356" fmla="val 115"/>
                <a:gd name="f357" fmla="val 420"/>
                <a:gd name="f358" fmla="val 51"/>
                <a:gd name="f359" fmla="val 31"/>
                <a:gd name="f360" fmla="val 393"/>
                <a:gd name="f361" fmla="val 47"/>
                <a:gd name="f362" fmla="val 391"/>
                <a:gd name="f363" fmla="val 66"/>
                <a:gd name="f364" fmla="val 55"/>
                <a:gd name="f365" fmla="val 460"/>
                <a:gd name="f366" fmla="val 38"/>
                <a:gd name="f367" fmla="val 28"/>
                <a:gd name="f368" fmla="val 35"/>
                <a:gd name="f369" fmla="val 54"/>
                <a:gd name="f370" fmla="val 109"/>
                <a:gd name="f371" fmla="val 98"/>
                <a:gd name="f372" fmla="val 83"/>
                <a:gd name="f373" fmla="+- 0 0 -90"/>
                <a:gd name="f374" fmla="*/ f3 1 700"/>
                <a:gd name="f375" fmla="*/ f4 1 678"/>
                <a:gd name="f376" fmla="val f5"/>
                <a:gd name="f377" fmla="val f6"/>
                <a:gd name="f378" fmla="val f7"/>
                <a:gd name="f379" fmla="*/ f373 f0 1"/>
                <a:gd name="f380" fmla="+- f378 0 f376"/>
                <a:gd name="f381" fmla="+- f377 0 f376"/>
                <a:gd name="f382" fmla="*/ f379 1 f2"/>
                <a:gd name="f383" fmla="*/ f381 1 700"/>
                <a:gd name="f384" fmla="*/ f380 1 678"/>
                <a:gd name="f385" fmla="*/ 609 f381 1"/>
                <a:gd name="f386" fmla="*/ 147 f380 1"/>
                <a:gd name="f387" fmla="*/ 496 f381 1"/>
                <a:gd name="f388" fmla="*/ 228 f380 1"/>
                <a:gd name="f389" fmla="*/ 486 f381 1"/>
                <a:gd name="f390" fmla="*/ 294 f380 1"/>
                <a:gd name="f391" fmla="*/ 428 f381 1"/>
                <a:gd name="f392" fmla="*/ 302 f380 1"/>
                <a:gd name="f393" fmla="*/ 492 f381 1"/>
                <a:gd name="f394" fmla="*/ 245 f380 1"/>
                <a:gd name="f395" fmla="*/ 422 f381 1"/>
                <a:gd name="f396" fmla="*/ 290 f380 1"/>
                <a:gd name="f397" fmla="*/ 354 f381 1"/>
                <a:gd name="f398" fmla="*/ 281 f380 1"/>
                <a:gd name="f399" fmla="*/ 321 f381 1"/>
                <a:gd name="f400" fmla="*/ 305 f380 1"/>
                <a:gd name="f401" fmla="*/ 394 f381 1"/>
                <a:gd name="f402" fmla="*/ 282 f380 1"/>
                <a:gd name="f403" fmla="*/ 686 f381 1"/>
                <a:gd name="f404" fmla="*/ 571 f380 1"/>
                <a:gd name="f405" fmla="*/ 689 f381 1"/>
                <a:gd name="f406" fmla="*/ 593 f380 1"/>
                <a:gd name="f407" fmla="*/ 503 f381 1"/>
                <a:gd name="f408" fmla="*/ 669 f380 1"/>
                <a:gd name="f409" fmla="*/ 226 f381 1"/>
                <a:gd name="f410" fmla="*/ 343 f380 1"/>
                <a:gd name="f411" fmla="*/ 257 f381 1"/>
                <a:gd name="f412" fmla="*/ 318 f380 1"/>
                <a:gd name="f413" fmla="*/ 256 f381 1"/>
                <a:gd name="f414" fmla="*/ 251 f380 1"/>
                <a:gd name="f415" fmla="*/ 239 f381 1"/>
                <a:gd name="f416" fmla="*/ 248 f380 1"/>
                <a:gd name="f417" fmla="*/ 166 f381 1"/>
                <a:gd name="f418" fmla="*/ 263 f380 1"/>
                <a:gd name="f419" fmla="*/ 0 f381 1"/>
                <a:gd name="f420" fmla="*/ 56 f380 1"/>
                <a:gd name="f421" fmla="*/ 145 f381 1"/>
                <a:gd name="f422" fmla="*/ 22 f380 1"/>
                <a:gd name="f423" fmla="*/ 259 f381 1"/>
                <a:gd name="f424" fmla="*/ 241 f380 1"/>
                <a:gd name="f425" fmla="*/ 278 f381 1"/>
                <a:gd name="f426" fmla="*/ 392 f381 1"/>
                <a:gd name="f427" fmla="*/ 206 f380 1"/>
                <a:gd name="f428" fmla="*/ 409 f381 1"/>
                <a:gd name="f429" fmla="*/ 130 f380 1"/>
                <a:gd name="f430" fmla="*/ 416 f381 1"/>
                <a:gd name="f431" fmla="*/ 1 f380 1"/>
                <a:gd name="f432" fmla="*/ 527 f381 1"/>
                <a:gd name="f433" fmla="*/ 86 f380 1"/>
                <a:gd name="f434" fmla="*/ 533 f381 1"/>
                <a:gd name="f435" fmla="*/ 97 f380 1"/>
                <a:gd name="f436" fmla="*/ 574 f381 1"/>
                <a:gd name="f437" fmla="*/ 120 f380 1"/>
                <a:gd name="f438" fmla="*/ 501 f381 1"/>
                <a:gd name="f439" fmla="*/ 155 f380 1"/>
                <a:gd name="f440" fmla="*/ 602 f381 1"/>
                <a:gd name="f441" fmla="*/ 601 f381 1"/>
                <a:gd name="f442" fmla="*/ 624 f380 1"/>
                <a:gd name="f443" fmla="*/ 319 f381 1"/>
                <a:gd name="f444" fmla="*/ 314 f380 1"/>
                <a:gd name="f445" fmla="*/ 584 f381 1"/>
                <a:gd name="f446" fmla="*/ 613 f380 1"/>
                <a:gd name="f447" fmla="*/ 415 f381 1"/>
                <a:gd name="f448" fmla="*/ 219 f380 1"/>
                <a:gd name="f449" fmla="*/ 436 f381 1"/>
                <a:gd name="f450" fmla="*/ 224 f380 1"/>
                <a:gd name="f451" fmla="*/ 489 f381 1"/>
                <a:gd name="f452" fmla="*/ 195 f380 1"/>
                <a:gd name="f453" fmla="*/ 454 f381 1"/>
                <a:gd name="f454" fmla="*/ 118 f380 1"/>
                <a:gd name="f455" fmla="*/ 477 f381 1"/>
                <a:gd name="f456" fmla="*/ 146 f380 1"/>
                <a:gd name="f457" fmla="*/ 251 f381 1"/>
                <a:gd name="f458" fmla="*/ 233 f380 1"/>
                <a:gd name="f459" fmla="*/ 74 f381 1"/>
                <a:gd name="f460" fmla="*/ 46 f380 1"/>
                <a:gd name="f461" fmla="*/ 381 f381 1"/>
                <a:gd name="f462" fmla="*/ 63 f380 1"/>
                <a:gd name="f463" fmla="*/ 456 f381 1"/>
                <a:gd name="f464" fmla="*/ 64 f380 1"/>
                <a:gd name="f465" fmla="*/ 76 f380 1"/>
                <a:gd name="f466" fmla="*/ 455 f381 1"/>
                <a:gd name="f467" fmla="*/ 107 f380 1"/>
                <a:gd name="f468" fmla="*/ 420 f381 1"/>
                <a:gd name="f469" fmla="*/ 51 f380 1"/>
                <a:gd name="f470" fmla="*/ 419 f381 1"/>
                <a:gd name="f471" fmla="*/ 35 f380 1"/>
                <a:gd name="f472" fmla="*/ 377 f381 1"/>
                <a:gd name="f473" fmla="*/ 89 f380 1"/>
                <a:gd name="f474" fmla="+- f382 0 f1"/>
                <a:gd name="f475" fmla="*/ f385 1 700"/>
                <a:gd name="f476" fmla="*/ f386 1 678"/>
                <a:gd name="f477" fmla="*/ f387 1 700"/>
                <a:gd name="f478" fmla="*/ f388 1 678"/>
                <a:gd name="f479" fmla="*/ f389 1 700"/>
                <a:gd name="f480" fmla="*/ f390 1 678"/>
                <a:gd name="f481" fmla="*/ f391 1 700"/>
                <a:gd name="f482" fmla="*/ f392 1 678"/>
                <a:gd name="f483" fmla="*/ f393 1 700"/>
                <a:gd name="f484" fmla="*/ f394 1 678"/>
                <a:gd name="f485" fmla="*/ f395 1 700"/>
                <a:gd name="f486" fmla="*/ f396 1 678"/>
                <a:gd name="f487" fmla="*/ f397 1 700"/>
                <a:gd name="f488" fmla="*/ f398 1 678"/>
                <a:gd name="f489" fmla="*/ f399 1 700"/>
                <a:gd name="f490" fmla="*/ f400 1 678"/>
                <a:gd name="f491" fmla="*/ f401 1 700"/>
                <a:gd name="f492" fmla="*/ f402 1 678"/>
                <a:gd name="f493" fmla="*/ f403 1 700"/>
                <a:gd name="f494" fmla="*/ f404 1 678"/>
                <a:gd name="f495" fmla="*/ f405 1 700"/>
                <a:gd name="f496" fmla="*/ f406 1 678"/>
                <a:gd name="f497" fmla="*/ f407 1 700"/>
                <a:gd name="f498" fmla="*/ f408 1 678"/>
                <a:gd name="f499" fmla="*/ f409 1 700"/>
                <a:gd name="f500" fmla="*/ f410 1 678"/>
                <a:gd name="f501" fmla="*/ f411 1 700"/>
                <a:gd name="f502" fmla="*/ f412 1 678"/>
                <a:gd name="f503" fmla="*/ f413 1 700"/>
                <a:gd name="f504" fmla="*/ f414 1 678"/>
                <a:gd name="f505" fmla="*/ f415 1 700"/>
                <a:gd name="f506" fmla="*/ f416 1 678"/>
                <a:gd name="f507" fmla="*/ f417 1 700"/>
                <a:gd name="f508" fmla="*/ f418 1 678"/>
                <a:gd name="f509" fmla="*/ f419 1 700"/>
                <a:gd name="f510" fmla="*/ f420 1 678"/>
                <a:gd name="f511" fmla="*/ f421 1 700"/>
                <a:gd name="f512" fmla="*/ f422 1 678"/>
                <a:gd name="f513" fmla="*/ f423 1 700"/>
                <a:gd name="f514" fmla="*/ f424 1 678"/>
                <a:gd name="f515" fmla="*/ f425 1 700"/>
                <a:gd name="f516" fmla="*/ f426 1 700"/>
                <a:gd name="f517" fmla="*/ f427 1 678"/>
                <a:gd name="f518" fmla="*/ f428 1 700"/>
                <a:gd name="f519" fmla="*/ f429 1 678"/>
                <a:gd name="f520" fmla="*/ f430 1 700"/>
                <a:gd name="f521" fmla="*/ f431 1 678"/>
                <a:gd name="f522" fmla="*/ f432 1 700"/>
                <a:gd name="f523" fmla="*/ f433 1 678"/>
                <a:gd name="f524" fmla="*/ f434 1 700"/>
                <a:gd name="f525" fmla="*/ f435 1 678"/>
                <a:gd name="f526" fmla="*/ f436 1 700"/>
                <a:gd name="f527" fmla="*/ f437 1 678"/>
                <a:gd name="f528" fmla="*/ f438 1 700"/>
                <a:gd name="f529" fmla="*/ f439 1 678"/>
                <a:gd name="f530" fmla="*/ f440 1 700"/>
                <a:gd name="f531" fmla="*/ f441 1 700"/>
                <a:gd name="f532" fmla="*/ f442 1 678"/>
                <a:gd name="f533" fmla="*/ f443 1 700"/>
                <a:gd name="f534" fmla="*/ f444 1 678"/>
                <a:gd name="f535" fmla="*/ f445 1 700"/>
                <a:gd name="f536" fmla="*/ f446 1 678"/>
                <a:gd name="f537" fmla="*/ f447 1 700"/>
                <a:gd name="f538" fmla="*/ f448 1 678"/>
                <a:gd name="f539" fmla="*/ f449 1 700"/>
                <a:gd name="f540" fmla="*/ f450 1 678"/>
                <a:gd name="f541" fmla="*/ f451 1 700"/>
                <a:gd name="f542" fmla="*/ f452 1 678"/>
                <a:gd name="f543" fmla="*/ f453 1 700"/>
                <a:gd name="f544" fmla="*/ f454 1 678"/>
                <a:gd name="f545" fmla="*/ f455 1 700"/>
                <a:gd name="f546" fmla="*/ f456 1 678"/>
                <a:gd name="f547" fmla="*/ f457 1 700"/>
                <a:gd name="f548" fmla="*/ f458 1 678"/>
                <a:gd name="f549" fmla="*/ f459 1 700"/>
                <a:gd name="f550" fmla="*/ f460 1 678"/>
                <a:gd name="f551" fmla="*/ f461 1 700"/>
                <a:gd name="f552" fmla="*/ f462 1 678"/>
                <a:gd name="f553" fmla="*/ f463 1 700"/>
                <a:gd name="f554" fmla="*/ f464 1 678"/>
                <a:gd name="f555" fmla="*/ f465 1 678"/>
                <a:gd name="f556" fmla="*/ f466 1 700"/>
                <a:gd name="f557" fmla="*/ f467 1 678"/>
                <a:gd name="f558" fmla="*/ f468 1 700"/>
                <a:gd name="f559" fmla="*/ f469 1 678"/>
                <a:gd name="f560" fmla="*/ f470 1 700"/>
                <a:gd name="f561" fmla="*/ f471 1 678"/>
                <a:gd name="f562" fmla="*/ f472 1 700"/>
                <a:gd name="f563" fmla="*/ f473 1 678"/>
                <a:gd name="f564" fmla="*/ 0 1 f383"/>
                <a:gd name="f565" fmla="*/ f377 1 f383"/>
                <a:gd name="f566" fmla="*/ 0 1 f384"/>
                <a:gd name="f567" fmla="*/ f378 1 f384"/>
                <a:gd name="f568" fmla="*/ f475 1 f383"/>
                <a:gd name="f569" fmla="*/ f476 1 f384"/>
                <a:gd name="f570" fmla="*/ f477 1 f383"/>
                <a:gd name="f571" fmla="*/ f478 1 f384"/>
                <a:gd name="f572" fmla="*/ f479 1 f383"/>
                <a:gd name="f573" fmla="*/ f480 1 f384"/>
                <a:gd name="f574" fmla="*/ f481 1 f383"/>
                <a:gd name="f575" fmla="*/ f482 1 f384"/>
                <a:gd name="f576" fmla="*/ f483 1 f383"/>
                <a:gd name="f577" fmla="*/ f484 1 f384"/>
                <a:gd name="f578" fmla="*/ f485 1 f383"/>
                <a:gd name="f579" fmla="*/ f486 1 f384"/>
                <a:gd name="f580" fmla="*/ f487 1 f383"/>
                <a:gd name="f581" fmla="*/ f488 1 f384"/>
                <a:gd name="f582" fmla="*/ f489 1 f383"/>
                <a:gd name="f583" fmla="*/ f490 1 f384"/>
                <a:gd name="f584" fmla="*/ f491 1 f383"/>
                <a:gd name="f585" fmla="*/ f492 1 f384"/>
                <a:gd name="f586" fmla="*/ f493 1 f383"/>
                <a:gd name="f587" fmla="*/ f494 1 f384"/>
                <a:gd name="f588" fmla="*/ f495 1 f383"/>
                <a:gd name="f589" fmla="*/ f496 1 f384"/>
                <a:gd name="f590" fmla="*/ f497 1 f383"/>
                <a:gd name="f591" fmla="*/ f498 1 f384"/>
                <a:gd name="f592" fmla="*/ f499 1 f383"/>
                <a:gd name="f593" fmla="*/ f500 1 f384"/>
                <a:gd name="f594" fmla="*/ f501 1 f383"/>
                <a:gd name="f595" fmla="*/ f502 1 f384"/>
                <a:gd name="f596" fmla="*/ f503 1 f383"/>
                <a:gd name="f597" fmla="*/ f504 1 f384"/>
                <a:gd name="f598" fmla="*/ f505 1 f383"/>
                <a:gd name="f599" fmla="*/ f506 1 f384"/>
                <a:gd name="f600" fmla="*/ f507 1 f383"/>
                <a:gd name="f601" fmla="*/ f508 1 f384"/>
                <a:gd name="f602" fmla="*/ f509 1 f383"/>
                <a:gd name="f603" fmla="*/ f510 1 f384"/>
                <a:gd name="f604" fmla="*/ f511 1 f383"/>
                <a:gd name="f605" fmla="*/ f512 1 f384"/>
                <a:gd name="f606" fmla="*/ f513 1 f383"/>
                <a:gd name="f607" fmla="*/ f514 1 f384"/>
                <a:gd name="f608" fmla="*/ f515 1 f383"/>
                <a:gd name="f609" fmla="*/ f516 1 f383"/>
                <a:gd name="f610" fmla="*/ f517 1 f384"/>
                <a:gd name="f611" fmla="*/ f518 1 f383"/>
                <a:gd name="f612" fmla="*/ f519 1 f384"/>
                <a:gd name="f613" fmla="*/ f520 1 f383"/>
                <a:gd name="f614" fmla="*/ f521 1 f384"/>
                <a:gd name="f615" fmla="*/ f522 1 f383"/>
                <a:gd name="f616" fmla="*/ f523 1 f384"/>
                <a:gd name="f617" fmla="*/ f524 1 f383"/>
                <a:gd name="f618" fmla="*/ f525 1 f384"/>
                <a:gd name="f619" fmla="*/ f526 1 f383"/>
                <a:gd name="f620" fmla="*/ f527 1 f384"/>
                <a:gd name="f621" fmla="*/ f528 1 f383"/>
                <a:gd name="f622" fmla="*/ f529 1 f384"/>
                <a:gd name="f623" fmla="*/ f530 1 f383"/>
                <a:gd name="f624" fmla="*/ f531 1 f383"/>
                <a:gd name="f625" fmla="*/ f532 1 f384"/>
                <a:gd name="f626" fmla="*/ f533 1 f383"/>
                <a:gd name="f627" fmla="*/ f534 1 f384"/>
                <a:gd name="f628" fmla="*/ f535 1 f383"/>
                <a:gd name="f629" fmla="*/ f536 1 f384"/>
                <a:gd name="f630" fmla="*/ f537 1 f383"/>
                <a:gd name="f631" fmla="*/ f538 1 f384"/>
                <a:gd name="f632" fmla="*/ f539 1 f383"/>
                <a:gd name="f633" fmla="*/ f540 1 f384"/>
                <a:gd name="f634" fmla="*/ f541 1 f383"/>
                <a:gd name="f635" fmla="*/ f542 1 f384"/>
                <a:gd name="f636" fmla="*/ f543 1 f383"/>
                <a:gd name="f637" fmla="*/ f544 1 f384"/>
                <a:gd name="f638" fmla="*/ f545 1 f383"/>
                <a:gd name="f639" fmla="*/ f546 1 f384"/>
                <a:gd name="f640" fmla="*/ f547 1 f383"/>
                <a:gd name="f641" fmla="*/ f548 1 f384"/>
                <a:gd name="f642" fmla="*/ f549 1 f383"/>
                <a:gd name="f643" fmla="*/ f550 1 f384"/>
                <a:gd name="f644" fmla="*/ f551 1 f383"/>
                <a:gd name="f645" fmla="*/ f552 1 f384"/>
                <a:gd name="f646" fmla="*/ f553 1 f383"/>
                <a:gd name="f647" fmla="*/ f554 1 f384"/>
                <a:gd name="f648" fmla="*/ f555 1 f384"/>
                <a:gd name="f649" fmla="*/ f556 1 f383"/>
                <a:gd name="f650" fmla="*/ f557 1 f384"/>
                <a:gd name="f651" fmla="*/ f558 1 f383"/>
                <a:gd name="f652" fmla="*/ f559 1 f384"/>
                <a:gd name="f653" fmla="*/ f560 1 f383"/>
                <a:gd name="f654" fmla="*/ f561 1 f384"/>
                <a:gd name="f655" fmla="*/ f562 1 f383"/>
                <a:gd name="f656" fmla="*/ f563 1 f384"/>
                <a:gd name="f657" fmla="*/ f564 f374 1"/>
                <a:gd name="f658" fmla="*/ f565 f374 1"/>
                <a:gd name="f659" fmla="*/ f567 f375 1"/>
                <a:gd name="f660" fmla="*/ f566 f375 1"/>
                <a:gd name="f661" fmla="*/ f568 f374 1"/>
                <a:gd name="f662" fmla="*/ f569 f375 1"/>
                <a:gd name="f663" fmla="*/ f570 f374 1"/>
                <a:gd name="f664" fmla="*/ f571 f375 1"/>
                <a:gd name="f665" fmla="*/ f572 f374 1"/>
                <a:gd name="f666" fmla="*/ f573 f375 1"/>
                <a:gd name="f667" fmla="*/ f574 f374 1"/>
                <a:gd name="f668" fmla="*/ f575 f375 1"/>
                <a:gd name="f669" fmla="*/ f576 f374 1"/>
                <a:gd name="f670" fmla="*/ f577 f375 1"/>
                <a:gd name="f671" fmla="*/ f578 f374 1"/>
                <a:gd name="f672" fmla="*/ f579 f375 1"/>
                <a:gd name="f673" fmla="*/ f580 f374 1"/>
                <a:gd name="f674" fmla="*/ f581 f375 1"/>
                <a:gd name="f675" fmla="*/ f582 f374 1"/>
                <a:gd name="f676" fmla="*/ f583 f375 1"/>
                <a:gd name="f677" fmla="*/ f584 f374 1"/>
                <a:gd name="f678" fmla="*/ f585 f375 1"/>
                <a:gd name="f679" fmla="*/ f586 f374 1"/>
                <a:gd name="f680" fmla="*/ f587 f375 1"/>
                <a:gd name="f681" fmla="*/ f588 f374 1"/>
                <a:gd name="f682" fmla="*/ f589 f375 1"/>
                <a:gd name="f683" fmla="*/ f590 f374 1"/>
                <a:gd name="f684" fmla="*/ f591 f375 1"/>
                <a:gd name="f685" fmla="*/ f592 f374 1"/>
                <a:gd name="f686" fmla="*/ f593 f375 1"/>
                <a:gd name="f687" fmla="*/ f594 f374 1"/>
                <a:gd name="f688" fmla="*/ f595 f375 1"/>
                <a:gd name="f689" fmla="*/ f596 f374 1"/>
                <a:gd name="f690" fmla="*/ f597 f375 1"/>
                <a:gd name="f691" fmla="*/ f598 f374 1"/>
                <a:gd name="f692" fmla="*/ f599 f375 1"/>
                <a:gd name="f693" fmla="*/ f600 f374 1"/>
                <a:gd name="f694" fmla="*/ f601 f375 1"/>
                <a:gd name="f695" fmla="*/ f602 f374 1"/>
                <a:gd name="f696" fmla="*/ f603 f375 1"/>
                <a:gd name="f697" fmla="*/ f604 f374 1"/>
                <a:gd name="f698" fmla="*/ f605 f375 1"/>
                <a:gd name="f699" fmla="*/ f606 f374 1"/>
                <a:gd name="f700" fmla="*/ f607 f375 1"/>
                <a:gd name="f701" fmla="*/ f608 f374 1"/>
                <a:gd name="f702" fmla="*/ f609 f374 1"/>
                <a:gd name="f703" fmla="*/ f610 f375 1"/>
                <a:gd name="f704" fmla="*/ f611 f374 1"/>
                <a:gd name="f705" fmla="*/ f612 f375 1"/>
                <a:gd name="f706" fmla="*/ f613 f374 1"/>
                <a:gd name="f707" fmla="*/ f614 f375 1"/>
                <a:gd name="f708" fmla="*/ f615 f374 1"/>
                <a:gd name="f709" fmla="*/ f616 f375 1"/>
                <a:gd name="f710" fmla="*/ f617 f374 1"/>
                <a:gd name="f711" fmla="*/ f618 f375 1"/>
                <a:gd name="f712" fmla="*/ f619 f374 1"/>
                <a:gd name="f713" fmla="*/ f620 f375 1"/>
                <a:gd name="f714" fmla="*/ f621 f374 1"/>
                <a:gd name="f715" fmla="*/ f622 f375 1"/>
                <a:gd name="f716" fmla="*/ f623 f374 1"/>
                <a:gd name="f717" fmla="*/ f624 f374 1"/>
                <a:gd name="f718" fmla="*/ f625 f375 1"/>
                <a:gd name="f719" fmla="*/ f626 f374 1"/>
                <a:gd name="f720" fmla="*/ f627 f375 1"/>
                <a:gd name="f721" fmla="*/ f628 f374 1"/>
                <a:gd name="f722" fmla="*/ f629 f375 1"/>
                <a:gd name="f723" fmla="*/ f630 f374 1"/>
                <a:gd name="f724" fmla="*/ f631 f375 1"/>
                <a:gd name="f725" fmla="*/ f632 f374 1"/>
                <a:gd name="f726" fmla="*/ f633 f375 1"/>
                <a:gd name="f727" fmla="*/ f634 f374 1"/>
                <a:gd name="f728" fmla="*/ f635 f375 1"/>
                <a:gd name="f729" fmla="*/ f636 f374 1"/>
                <a:gd name="f730" fmla="*/ f637 f375 1"/>
                <a:gd name="f731" fmla="*/ f638 f374 1"/>
                <a:gd name="f732" fmla="*/ f639 f375 1"/>
                <a:gd name="f733" fmla="*/ f640 f374 1"/>
                <a:gd name="f734" fmla="*/ f641 f375 1"/>
                <a:gd name="f735" fmla="*/ f642 f374 1"/>
                <a:gd name="f736" fmla="*/ f643 f375 1"/>
                <a:gd name="f737" fmla="*/ f644 f374 1"/>
                <a:gd name="f738" fmla="*/ f645 f375 1"/>
                <a:gd name="f739" fmla="*/ f646 f374 1"/>
                <a:gd name="f740" fmla="*/ f647 f375 1"/>
                <a:gd name="f741" fmla="*/ f648 f375 1"/>
                <a:gd name="f742" fmla="*/ f649 f374 1"/>
                <a:gd name="f743" fmla="*/ f650 f375 1"/>
                <a:gd name="f744" fmla="*/ f651 f374 1"/>
                <a:gd name="f745" fmla="*/ f652 f375 1"/>
                <a:gd name="f746" fmla="*/ f653 f374 1"/>
                <a:gd name="f747" fmla="*/ f654 f375 1"/>
                <a:gd name="f748" fmla="*/ f655 f374 1"/>
                <a:gd name="f749" fmla="*/ f656 f3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4">
                  <a:pos x="f661" y="f662"/>
                </a:cxn>
                <a:cxn ang="f474">
                  <a:pos x="f663" y="f664"/>
                </a:cxn>
                <a:cxn ang="f474">
                  <a:pos x="f665" y="f666"/>
                </a:cxn>
                <a:cxn ang="f474">
                  <a:pos x="f667" y="f668"/>
                </a:cxn>
                <a:cxn ang="f474">
                  <a:pos x="f669" y="f670"/>
                </a:cxn>
                <a:cxn ang="f474">
                  <a:pos x="f671" y="f672"/>
                </a:cxn>
                <a:cxn ang="f474">
                  <a:pos x="f673" y="f674"/>
                </a:cxn>
                <a:cxn ang="f474">
                  <a:pos x="f675" y="f676"/>
                </a:cxn>
                <a:cxn ang="f474">
                  <a:pos x="f677" y="f678"/>
                </a:cxn>
                <a:cxn ang="f474">
                  <a:pos x="f679" y="f680"/>
                </a:cxn>
                <a:cxn ang="f474">
                  <a:pos x="f681" y="f682"/>
                </a:cxn>
                <a:cxn ang="f474">
                  <a:pos x="f683" y="f684"/>
                </a:cxn>
                <a:cxn ang="f474">
                  <a:pos x="f685" y="f686"/>
                </a:cxn>
                <a:cxn ang="f474">
                  <a:pos x="f687" y="f688"/>
                </a:cxn>
                <a:cxn ang="f474">
                  <a:pos x="f689" y="f690"/>
                </a:cxn>
                <a:cxn ang="f474">
                  <a:pos x="f691" y="f692"/>
                </a:cxn>
                <a:cxn ang="f474">
                  <a:pos x="f693" y="f694"/>
                </a:cxn>
                <a:cxn ang="f474">
                  <a:pos x="f695" y="f696"/>
                </a:cxn>
                <a:cxn ang="f474">
                  <a:pos x="f697" y="f698"/>
                </a:cxn>
                <a:cxn ang="f474">
                  <a:pos x="f699" y="f700"/>
                </a:cxn>
                <a:cxn ang="f474">
                  <a:pos x="f701" y="f670"/>
                </a:cxn>
                <a:cxn ang="f474">
                  <a:pos x="f702" y="f703"/>
                </a:cxn>
                <a:cxn ang="f474">
                  <a:pos x="f704" y="f705"/>
                </a:cxn>
                <a:cxn ang="f474">
                  <a:pos x="f706" y="f707"/>
                </a:cxn>
                <a:cxn ang="f474">
                  <a:pos x="f708" y="f709"/>
                </a:cxn>
                <a:cxn ang="f474">
                  <a:pos x="f710" y="f711"/>
                </a:cxn>
                <a:cxn ang="f474">
                  <a:pos x="f712" y="f713"/>
                </a:cxn>
                <a:cxn ang="f474">
                  <a:pos x="f714" y="f715"/>
                </a:cxn>
                <a:cxn ang="f474">
                  <a:pos x="f716" y="f705"/>
                </a:cxn>
                <a:cxn ang="f474">
                  <a:pos x="f717" y="f718"/>
                </a:cxn>
                <a:cxn ang="f474">
                  <a:pos x="f719" y="f720"/>
                </a:cxn>
                <a:cxn ang="f474">
                  <a:pos x="f721" y="f722"/>
                </a:cxn>
                <a:cxn ang="f474">
                  <a:pos x="f723" y="f724"/>
                </a:cxn>
                <a:cxn ang="f474">
                  <a:pos x="f725" y="f726"/>
                </a:cxn>
                <a:cxn ang="f474">
                  <a:pos x="f727" y="f728"/>
                </a:cxn>
                <a:cxn ang="f474">
                  <a:pos x="f729" y="f730"/>
                </a:cxn>
                <a:cxn ang="f474">
                  <a:pos x="f731" y="f732"/>
                </a:cxn>
                <a:cxn ang="f474">
                  <a:pos x="f723" y="f724"/>
                </a:cxn>
                <a:cxn ang="f474">
                  <a:pos x="f733" y="f734"/>
                </a:cxn>
                <a:cxn ang="f474">
                  <a:pos x="f735" y="f736"/>
                </a:cxn>
                <a:cxn ang="f474">
                  <a:pos x="f737" y="f738"/>
                </a:cxn>
                <a:cxn ang="f474">
                  <a:pos x="f737" y="f738"/>
                </a:cxn>
                <a:cxn ang="f474">
                  <a:pos x="f739" y="f740"/>
                </a:cxn>
                <a:cxn ang="f474">
                  <a:pos x="f706" y="f741"/>
                </a:cxn>
                <a:cxn ang="f474">
                  <a:pos x="f706" y="f741"/>
                </a:cxn>
                <a:cxn ang="f474">
                  <a:pos x="f742" y="f743"/>
                </a:cxn>
                <a:cxn ang="f474">
                  <a:pos x="f744" y="f745"/>
                </a:cxn>
                <a:cxn ang="f474">
                  <a:pos x="f744" y="f745"/>
                </a:cxn>
                <a:cxn ang="f474">
                  <a:pos x="f746" y="f747"/>
                </a:cxn>
                <a:cxn ang="f474">
                  <a:pos x="f748" y="f749"/>
                </a:cxn>
                <a:cxn ang="f474">
                  <a:pos x="f748" y="f749"/>
                </a:cxn>
              </a:cxnLst>
              <a:rect l="f657" t="f660" r="f658" b="f659"/>
              <a:pathLst>
                <a:path w="700" h="678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6" y="f28"/>
                    <a:pt x="f29" y="f30"/>
                    <a:pt x="f29" y="f31"/>
                  </a:cubicBezTo>
                  <a:cubicBezTo>
                    <a:pt x="f29" y="f32"/>
                    <a:pt x="f33" y="f34"/>
                    <a:pt x="f35" y="f36"/>
                  </a:cubicBezTo>
                  <a:cubicBezTo>
                    <a:pt x="f37" y="f38"/>
                    <a:pt x="f39" y="f40"/>
                    <a:pt x="f41" y="f42"/>
                  </a:cubicBezTo>
                  <a:cubicBezTo>
                    <a:pt x="f43" y="f44"/>
                    <a:pt x="f45" y="f44"/>
                    <a:pt x="f46" y="f47"/>
                  </a:cubicBezTo>
                  <a:cubicBezTo>
                    <a:pt x="f48" y="f49"/>
                    <a:pt x="f50" y="f51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60" y="f61"/>
                    <a:pt x="f62" y="f63"/>
                    <a:pt x="f64" y="f65"/>
                  </a:cubicBezTo>
                  <a:cubicBezTo>
                    <a:pt x="f66" y="f67"/>
                    <a:pt x="f50" y="f68"/>
                    <a:pt x="f69" y="f70"/>
                  </a:cubicBezTo>
                  <a:cubicBezTo>
                    <a:pt x="f71" y="f49"/>
                    <a:pt x="f72" y="f34"/>
                    <a:pt x="f72" y="f49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32"/>
                    <a:pt x="f80" y="f34"/>
                    <a:pt x="f81" y="f82"/>
                  </a:cubicBezTo>
                  <a:cubicBezTo>
                    <a:pt x="f83" y="f40"/>
                    <a:pt x="f84" y="f85"/>
                    <a:pt x="f86" y="f85"/>
                  </a:cubicBezTo>
                  <a:cubicBezTo>
                    <a:pt x="f87" y="f85"/>
                    <a:pt x="f88" y="f40"/>
                    <a:pt x="f89" y="f47"/>
                  </a:cubicBezTo>
                  <a:cubicBezTo>
                    <a:pt x="f90" y="f36"/>
                    <a:pt x="f91" y="f92"/>
                    <a:pt x="f93" y="f94"/>
                  </a:cubicBezTo>
                  <a:cubicBezTo>
                    <a:pt x="f95" y="f96"/>
                    <a:pt x="f97" y="f42"/>
                    <a:pt x="f62" y="f87"/>
                  </a:cubicBezTo>
                  <a:cubicBezTo>
                    <a:pt x="f98" y="f99"/>
                    <a:pt x="f10" y="f100"/>
                    <a:pt x="f101" y="f102"/>
                  </a:cubicBezTo>
                  <a:cubicBezTo>
                    <a:pt x="f103" y="f104"/>
                    <a:pt x="f105" y="f106"/>
                    <a:pt x="f6" y="f107"/>
                  </a:cubicBezTo>
                  <a:cubicBezTo>
                    <a:pt x="f108" y="f20"/>
                    <a:pt x="f109" y="f110"/>
                    <a:pt x="f111" y="f112"/>
                  </a:cubicBezTo>
                  <a:cubicBezTo>
                    <a:pt x="f113" y="f114"/>
                    <a:pt x="f106" y="f115"/>
                    <a:pt x="f116" y="f117"/>
                  </a:cubicBezTo>
                  <a:cubicBezTo>
                    <a:pt x="f118" y="f119"/>
                    <a:pt x="f120" y="f7"/>
                    <a:pt x="f121" y="f122"/>
                  </a:cubicBezTo>
                  <a:cubicBezTo>
                    <a:pt x="f95" y="f123"/>
                    <a:pt x="f124" y="f125"/>
                    <a:pt x="f126" y="f127"/>
                  </a:cubicBezTo>
                  <a:cubicBezTo>
                    <a:pt x="f27" y="f127"/>
                    <a:pt x="f27" y="f128"/>
                    <a:pt x="f129" y="f130"/>
                  </a:cubicBezTo>
                  <a:cubicBezTo>
                    <a:pt x="f57" y="f131"/>
                    <a:pt x="f94" y="f86"/>
                    <a:pt x="f132" y="f132"/>
                  </a:cubicBezTo>
                  <a:cubicBezTo>
                    <a:pt x="f133" y="f82"/>
                    <a:pt x="f134" y="f135"/>
                    <a:pt x="f136" y="f84"/>
                  </a:cubicBezTo>
                  <a:cubicBezTo>
                    <a:pt x="f137" y="f82"/>
                    <a:pt x="f138" y="f139"/>
                    <a:pt x="f140" y="f55"/>
                  </a:cubicBezTo>
                  <a:cubicBezTo>
                    <a:pt x="f141" y="f142"/>
                    <a:pt x="f143" y="f144"/>
                    <a:pt x="f145" y="f137"/>
                  </a:cubicBezTo>
                  <a:cubicBezTo>
                    <a:pt x="f145" y="f143"/>
                    <a:pt x="f144" y="f28"/>
                    <a:pt x="f144" y="f146"/>
                  </a:cubicBezTo>
                  <a:cubicBezTo>
                    <a:pt x="f143" y="f146"/>
                    <a:pt x="f147" y="f138"/>
                    <a:pt x="f148" y="f28"/>
                  </a:cubicBezTo>
                  <a:cubicBezTo>
                    <a:pt x="f149" y="f57"/>
                    <a:pt x="f150" y="f151"/>
                    <a:pt x="f152" y="f53"/>
                  </a:cubicBezTo>
                  <a:cubicBezTo>
                    <a:pt x="f2" y="f76"/>
                    <a:pt x="f153" y="f67"/>
                    <a:pt x="f154" y="f155"/>
                  </a:cubicBezTo>
                  <a:cubicBezTo>
                    <a:pt x="f156" y="f157"/>
                    <a:pt x="f158" y="f9"/>
                    <a:pt x="f159" y="f160"/>
                  </a:cubicBezTo>
                  <a:cubicBezTo>
                    <a:pt x="f161" y="f162"/>
                    <a:pt x="f161" y="f163"/>
                    <a:pt x="f5" y="f158"/>
                  </a:cubicBezTo>
                  <a:cubicBezTo>
                    <a:pt x="f164" y="f165"/>
                    <a:pt x="f166" y="f167"/>
                    <a:pt x="f168" y="f169"/>
                  </a:cubicBezTo>
                  <a:cubicBezTo>
                    <a:pt x="f170" y="f171"/>
                    <a:pt x="f172" y="f173"/>
                    <a:pt x="f174" y="f175"/>
                  </a:cubicBezTo>
                  <a:cubicBezTo>
                    <a:pt x="f176" y="f177"/>
                    <a:pt x="f76" y="f15"/>
                    <a:pt x="f89" y="f178"/>
                  </a:cubicBezTo>
                  <a:cubicBezTo>
                    <a:pt x="f81" y="f149"/>
                    <a:pt x="f179" y="f180"/>
                    <a:pt x="f142" y="f181"/>
                  </a:cubicBezTo>
                  <a:cubicBezTo>
                    <a:pt x="f142" y="f141"/>
                    <a:pt x="f182" y="f59"/>
                    <a:pt x="f182" y="f146"/>
                  </a:cubicBezTo>
                  <a:cubicBezTo>
                    <a:pt x="f30" y="f138"/>
                    <a:pt x="f183" y="f146"/>
                    <a:pt x="f68" y="f59"/>
                  </a:cubicBezTo>
                  <a:cubicBezTo>
                    <a:pt x="f184" y="f185"/>
                    <a:pt x="f186" y="f187"/>
                    <a:pt x="f188" y="f189"/>
                  </a:cubicBezTo>
                  <a:cubicBezTo>
                    <a:pt x="f190" y="f191"/>
                    <a:pt x="f192" y="f176"/>
                    <a:pt x="f193" y="f194"/>
                  </a:cubicBezTo>
                  <a:cubicBezTo>
                    <a:pt x="f195" y="f196"/>
                    <a:pt x="f197" y="f198"/>
                    <a:pt x="f75" y="f199"/>
                  </a:cubicBezTo>
                  <a:cubicBezTo>
                    <a:pt x="f195" y="f200"/>
                    <a:pt x="f201" y="f202"/>
                    <a:pt x="f203" y="f204"/>
                  </a:cubicBezTo>
                  <a:cubicBezTo>
                    <a:pt x="f205" y="f206"/>
                    <a:pt x="f207" y="f208"/>
                    <a:pt x="f209" y="f210"/>
                  </a:cubicBezTo>
                  <a:cubicBezTo>
                    <a:pt x="f211" y="f212"/>
                    <a:pt x="f213" y="f214"/>
                    <a:pt x="f215" y="f161"/>
                  </a:cubicBezTo>
                  <a:cubicBezTo>
                    <a:pt x="f216" y="f5"/>
                    <a:pt x="f97" y="f161"/>
                    <a:pt x="f217" y="f218"/>
                  </a:cubicBezTo>
                  <a:cubicBezTo>
                    <a:pt x="f219" y="f167"/>
                    <a:pt x="f220" y="f221"/>
                    <a:pt x="f222" y="f223"/>
                  </a:cubicBezTo>
                  <a:cubicBezTo>
                    <a:pt x="f118" y="f166"/>
                    <a:pt x="f224" y="f225"/>
                    <a:pt x="f58" y="f226"/>
                  </a:cubicBezTo>
                  <a:cubicBezTo>
                    <a:pt x="f227" y="f228"/>
                    <a:pt x="f229" y="f230"/>
                    <a:pt x="f231" y="f232"/>
                  </a:cubicBezTo>
                  <a:cubicBezTo>
                    <a:pt x="f233" y="f226"/>
                    <a:pt x="f234" y="f235"/>
                    <a:pt x="f236" y="f237"/>
                  </a:cubicBezTo>
                  <a:cubicBezTo>
                    <a:pt x="f238" y="f239"/>
                    <a:pt x="f22" y="f240"/>
                    <a:pt x="f241" y="f242"/>
                  </a:cubicBezTo>
                  <a:cubicBezTo>
                    <a:pt x="f243" y="f244"/>
                    <a:pt x="f245" y="f246"/>
                    <a:pt x="f247" y="f248"/>
                  </a:cubicBezTo>
                  <a:cubicBezTo>
                    <a:pt x="f249" y="f250"/>
                    <a:pt x="f249" y="f251"/>
                    <a:pt x="f252" y="f253"/>
                  </a:cubicBezTo>
                  <a:cubicBezTo>
                    <a:pt x="f245" y="f15"/>
                    <a:pt x="f254" y="f255"/>
                    <a:pt x="f256" y="f244"/>
                  </a:cubicBezTo>
                  <a:cubicBezTo>
                    <a:pt x="f106" y="f257"/>
                    <a:pt x="f110" y="f204"/>
                    <a:pt x="f8" y="f204"/>
                  </a:cubicBezTo>
                  <a:cubicBezTo>
                    <a:pt x="f8" y="f204"/>
                    <a:pt x="f8" y="f9"/>
                    <a:pt x="f8" y="f9"/>
                  </a:cubicBezTo>
                  <a:close/>
                  <a:moveTo>
                    <a:pt x="f258" y="f259"/>
                  </a:moveTo>
                  <a:cubicBezTo>
                    <a:pt x="f8" y="f260"/>
                    <a:pt x="f10" y="f114"/>
                    <a:pt x="f261" y="f16"/>
                  </a:cubicBezTo>
                  <a:cubicBezTo>
                    <a:pt x="f262" y="f263"/>
                    <a:pt x="f71" y="f264"/>
                    <a:pt x="f265" y="f44"/>
                  </a:cubicBezTo>
                  <a:cubicBezTo>
                    <a:pt x="f127" y="f266"/>
                    <a:pt x="f213" y="f267"/>
                    <a:pt x="f268" y="f69"/>
                  </a:cubicBezTo>
                  <a:cubicBezTo>
                    <a:pt x="f269" y="f35"/>
                    <a:pt x="f236" y="f270"/>
                    <a:pt x="f271" y="f272"/>
                  </a:cubicBezTo>
                  <a:cubicBezTo>
                    <a:pt x="f20" y="f273"/>
                    <a:pt x="f274" y="f275"/>
                    <a:pt x="f258" y="f259"/>
                  </a:cubicBezTo>
                  <a:close/>
                  <a:moveTo>
                    <a:pt x="f72" y="f276"/>
                  </a:moveTo>
                  <a:cubicBezTo>
                    <a:pt x="f203" y="f25"/>
                    <a:pt x="f277" y="f278"/>
                    <a:pt x="f279" y="f280"/>
                  </a:cubicBezTo>
                  <a:cubicBezTo>
                    <a:pt x="f64" y="f126"/>
                    <a:pt x="f281" y="f282"/>
                    <a:pt x="f283" y="f284"/>
                  </a:cubicBezTo>
                  <a:cubicBezTo>
                    <a:pt x="f285" y="f25"/>
                    <a:pt x="f286" y="f287"/>
                    <a:pt x="f288" y="f289"/>
                  </a:cubicBezTo>
                  <a:cubicBezTo>
                    <a:pt x="f290" y="f150"/>
                    <a:pt x="f100" y="f291"/>
                    <a:pt x="f100" y="f292"/>
                  </a:cubicBezTo>
                  <a:cubicBezTo>
                    <a:pt x="f33" y="f293"/>
                    <a:pt x="f26" y="f200"/>
                    <a:pt x="f294" y="f295"/>
                  </a:cubicBezTo>
                  <a:cubicBezTo>
                    <a:pt x="f296" y="f297"/>
                    <a:pt x="f298" y="f242"/>
                    <a:pt x="f299" y="f300"/>
                  </a:cubicBezTo>
                  <a:cubicBezTo>
                    <a:pt x="f301" y="f302"/>
                    <a:pt x="f303" y="f304"/>
                    <a:pt x="f72" y="f305"/>
                  </a:cubicBezTo>
                  <a:cubicBezTo>
                    <a:pt x="f43" y="f228"/>
                    <a:pt x="f296" y="f297"/>
                    <a:pt x="f306" y="f307"/>
                  </a:cubicBezTo>
                  <a:cubicBezTo>
                    <a:pt x="f308" y="f307"/>
                    <a:pt x="f309" y="f310"/>
                    <a:pt x="f311" y="f312"/>
                  </a:cubicBezTo>
                  <a:cubicBezTo>
                    <a:pt x="f313" y="f314"/>
                    <a:pt x="f64" y="f157"/>
                    <a:pt x="f72" y="f276"/>
                  </a:cubicBezTo>
                  <a:close/>
                  <a:moveTo>
                    <a:pt x="f138" y="f315"/>
                  </a:moveTo>
                  <a:cubicBezTo>
                    <a:pt x="f146" y="f316"/>
                    <a:pt x="f317" y="f185"/>
                    <a:pt x="f137" y="f318"/>
                  </a:cubicBezTo>
                  <a:cubicBezTo>
                    <a:pt x="f319" y="f320"/>
                    <a:pt x="f170" y="f321"/>
                    <a:pt x="f322" y="f323"/>
                  </a:cubicBezTo>
                  <a:cubicBezTo>
                    <a:pt x="f324" y="f325"/>
                    <a:pt x="f326" y="f164"/>
                    <a:pt x="f327" y="f328"/>
                  </a:cubicBezTo>
                  <a:cubicBezTo>
                    <a:pt x="f244" y="f329"/>
                    <a:pt x="f330" y="f331"/>
                    <a:pt x="f138" y="f315"/>
                  </a:cubicBezTo>
                  <a:close/>
                  <a:moveTo>
                    <a:pt x="f332" y="f333"/>
                  </a:moveTo>
                  <a:cubicBezTo>
                    <a:pt x="f334" y="f335"/>
                    <a:pt x="f336" y="f335"/>
                    <a:pt x="f79" y="f162"/>
                  </a:cubicBezTo>
                  <a:cubicBezTo>
                    <a:pt x="f266" y="f322"/>
                    <a:pt x="f337" y="f338"/>
                    <a:pt x="f332" y="f333"/>
                  </a:cubicBezTo>
                  <a:close/>
                  <a:moveTo>
                    <a:pt x="f29" y="f338"/>
                  </a:moveTo>
                  <a:cubicBezTo>
                    <a:pt x="f339" y="f335"/>
                    <a:pt x="f340" y="f163"/>
                    <a:pt x="f54" y="f341"/>
                  </a:cubicBezTo>
                  <a:cubicBezTo>
                    <a:pt x="f269" y="f177"/>
                    <a:pt x="f342" y="f343"/>
                    <a:pt x="f29" y="f338"/>
                  </a:cubicBezTo>
                  <a:close/>
                  <a:moveTo>
                    <a:pt x="f215" y="f344"/>
                  </a:moveTo>
                  <a:cubicBezTo>
                    <a:pt x="f45" y="f232"/>
                    <a:pt x="f345" y="f237"/>
                    <a:pt x="f298" y="f346"/>
                  </a:cubicBezTo>
                  <a:cubicBezTo>
                    <a:pt x="f347" y="f162"/>
                    <a:pt x="f348" y="f349"/>
                    <a:pt x="f215" y="f344"/>
                  </a:cubicBezTo>
                  <a:close/>
                  <a:moveTo>
                    <a:pt x="f350" y="f156"/>
                  </a:moveTo>
                  <a:cubicBezTo>
                    <a:pt x="f290" y="f351"/>
                    <a:pt x="f352" y="f351"/>
                    <a:pt x="f125" y="f302"/>
                  </a:cubicBezTo>
                  <a:cubicBezTo>
                    <a:pt x="f353" y="f354"/>
                    <a:pt x="f355" y="f356"/>
                    <a:pt x="f350" y="f156"/>
                  </a:cubicBezTo>
                  <a:close/>
                  <a:moveTo>
                    <a:pt x="f357" y="f358"/>
                  </a:moveTo>
                  <a:cubicBezTo>
                    <a:pt x="f99" y="f359"/>
                    <a:pt x="f360" y="f325"/>
                    <a:pt x="f213" y="f361"/>
                  </a:cubicBezTo>
                  <a:cubicBezTo>
                    <a:pt x="f362" y="f363"/>
                    <a:pt x="f277" y="f364"/>
                    <a:pt x="f357" y="f358"/>
                  </a:cubicBezTo>
                  <a:close/>
                  <a:moveTo>
                    <a:pt x="f365" y="f366"/>
                  </a:moveTo>
                  <a:cubicBezTo>
                    <a:pt x="f347" y="f173"/>
                    <a:pt x="f303" y="f367"/>
                    <a:pt x="f216" y="f368"/>
                  </a:cubicBezTo>
                  <a:cubicBezTo>
                    <a:pt x="f303" y="f369"/>
                    <a:pt x="f347" y="f165"/>
                    <a:pt x="f365" y="f366"/>
                  </a:cubicBezTo>
                  <a:close/>
                  <a:moveTo>
                    <a:pt x="f75" y="f235"/>
                  </a:moveTo>
                  <a:cubicBezTo>
                    <a:pt x="f362" y="f370"/>
                    <a:pt x="f277" y="f371"/>
                    <a:pt x="f50" y="f226"/>
                  </a:cubicBezTo>
                  <a:cubicBezTo>
                    <a:pt x="f99" y="f327"/>
                    <a:pt x="f193" y="f372"/>
                    <a:pt x="f75" y="f23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" name="Freeform 13">
              <a:extLst>
                <a:ext uri="{FF2B5EF4-FFF2-40B4-BE49-F238E27FC236}">
                  <a16:creationId xmlns:a16="http://schemas.microsoft.com/office/drawing/2014/main" id="{C39ACE93-14EA-6B44-F45E-CF570F00D6A7}"/>
                </a:ext>
              </a:extLst>
            </p:cNvPr>
            <p:cNvSpPr/>
            <p:nvPr/>
          </p:nvSpPr>
          <p:spPr>
            <a:xfrm>
              <a:off x="1566860" y="1100142"/>
              <a:ext cx="838203" cy="879479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419"/>
                <a:gd name="f8" fmla="val 439"/>
                <a:gd name="f9" fmla="val 405"/>
                <a:gd name="f10" fmla="val 181"/>
                <a:gd name="f11" fmla="val 406"/>
                <a:gd name="f12" fmla="val 186"/>
                <a:gd name="f13" fmla="val 407"/>
                <a:gd name="f14" fmla="val 190"/>
                <a:gd name="f15" fmla="val 409"/>
                <a:gd name="f16" fmla="val 195"/>
                <a:gd name="f17" fmla="val 415"/>
                <a:gd name="f18" fmla="val 218"/>
                <a:gd name="f19" fmla="val 411"/>
                <a:gd name="f20" fmla="val 226"/>
                <a:gd name="f21" fmla="val 389"/>
                <a:gd name="f22" fmla="val 234"/>
                <a:gd name="f23" fmla="val 372"/>
                <a:gd name="f24" fmla="val 241"/>
                <a:gd name="f25" fmla="val 355"/>
                <a:gd name="f26" fmla="val 248"/>
                <a:gd name="f27" fmla="val 338"/>
                <a:gd name="f28" fmla="val 256"/>
                <a:gd name="f29" fmla="val 332"/>
                <a:gd name="f30" fmla="val 258"/>
                <a:gd name="f31" fmla="val 326"/>
                <a:gd name="f32" fmla="val 262"/>
                <a:gd name="f33" fmla="val 322"/>
                <a:gd name="f34" fmla="val 267"/>
                <a:gd name="f35" fmla="val 308"/>
                <a:gd name="f36" fmla="val 288"/>
                <a:gd name="f37" fmla="val 291"/>
                <a:gd name="f38" fmla="val 329"/>
                <a:gd name="f39" fmla="val 306"/>
                <a:gd name="f40" fmla="val 351"/>
                <a:gd name="f41" fmla="val 321"/>
                <a:gd name="f42" fmla="val 373"/>
                <a:gd name="f43" fmla="val 336"/>
                <a:gd name="f44" fmla="val 394"/>
                <a:gd name="f45" fmla="val 350"/>
                <a:gd name="f46" fmla="val 402"/>
                <a:gd name="f47" fmla="val 357"/>
                <a:gd name="f48" fmla="val 410"/>
                <a:gd name="f49" fmla="val 363"/>
                <a:gd name="f50" fmla="val 418"/>
                <a:gd name="f51" fmla="val 369"/>
                <a:gd name="f52" fmla="val 376"/>
                <a:gd name="f53" fmla="val 383"/>
                <a:gd name="f54" fmla="val 390"/>
                <a:gd name="f55" fmla="val 391"/>
                <a:gd name="f56" fmla="val 417"/>
                <a:gd name="f57" fmla="val 392"/>
                <a:gd name="f58" fmla="val 413"/>
                <a:gd name="f59" fmla="val 387"/>
                <a:gd name="f60" fmla="val 381"/>
                <a:gd name="f61" fmla="val 408"/>
                <a:gd name="f62" fmla="val 399"/>
                <a:gd name="f63" fmla="val 385"/>
                <a:gd name="f64" fmla="val 356"/>
                <a:gd name="f65" fmla="val 375"/>
                <a:gd name="f66" fmla="val 371"/>
                <a:gd name="f67" fmla="val 366"/>
                <a:gd name="f68" fmla="val 403"/>
                <a:gd name="f69" fmla="val 426"/>
                <a:gd name="f70" fmla="val 352"/>
                <a:gd name="f71" fmla="val 432"/>
                <a:gd name="f72" fmla="val 341"/>
                <a:gd name="f73" fmla="val 333"/>
                <a:gd name="f74" fmla="val 400"/>
                <a:gd name="f75" fmla="val 384"/>
                <a:gd name="f76" fmla="val 312"/>
                <a:gd name="f77" fmla="val 297"/>
                <a:gd name="f78" fmla="val 362"/>
                <a:gd name="f79" fmla="val 280"/>
                <a:gd name="f80" fmla="val 349"/>
                <a:gd name="f81" fmla="val 358"/>
                <a:gd name="f82" fmla="val 279"/>
                <a:gd name="f83" fmla="val 361"/>
                <a:gd name="f84" fmla="val 276"/>
                <a:gd name="f85" fmla="val 370"/>
                <a:gd name="f86" fmla="val 275"/>
                <a:gd name="f87" fmla="val 270"/>
                <a:gd name="f88" fmla="val 386"/>
                <a:gd name="f89" fmla="val 243"/>
                <a:gd name="f90" fmla="val 230"/>
                <a:gd name="f91" fmla="val 223"/>
                <a:gd name="f92" fmla="val 222"/>
                <a:gd name="f93" fmla="val 346"/>
                <a:gd name="f94" fmla="val 325"/>
                <a:gd name="f95" fmla="val 302"/>
                <a:gd name="f96" fmla="val 208"/>
                <a:gd name="f97" fmla="val 196"/>
                <a:gd name="f98" fmla="val 188"/>
                <a:gd name="f99" fmla="val 315"/>
                <a:gd name="f100" fmla="val 298"/>
                <a:gd name="f101" fmla="val 173"/>
                <a:gd name="f102" fmla="val 282"/>
                <a:gd name="f103" fmla="val 166"/>
                <a:gd name="f104" fmla="val 266"/>
                <a:gd name="f105" fmla="val 169"/>
                <a:gd name="f106" fmla="val 260"/>
                <a:gd name="f107" fmla="val 171"/>
                <a:gd name="f108" fmla="val 254"/>
                <a:gd name="f109" fmla="val 175"/>
                <a:gd name="f110" fmla="val 245"/>
                <a:gd name="f111" fmla="val 149"/>
                <a:gd name="f112" fmla="val 119"/>
                <a:gd name="f113" fmla="val 198"/>
                <a:gd name="f114" fmla="val 88"/>
                <a:gd name="f115" fmla="val 174"/>
                <a:gd name="f116" fmla="val 74"/>
                <a:gd name="f117" fmla="val 164"/>
                <a:gd name="f118" fmla="val 57"/>
                <a:gd name="f119" fmla="val 159"/>
                <a:gd name="f120" fmla="val 44"/>
                <a:gd name="f121" fmla="val 38"/>
                <a:gd name="f122" fmla="val 144"/>
                <a:gd name="f123" fmla="val 34"/>
                <a:gd name="f124" fmla="val 133"/>
                <a:gd name="f125" fmla="val 125"/>
                <a:gd name="f126" fmla="val 108"/>
                <a:gd name="f127" fmla="val 48"/>
                <a:gd name="f128" fmla="val 103"/>
                <a:gd name="f129" fmla="val 62"/>
                <a:gd name="f130" fmla="val 112"/>
                <a:gd name="f131" fmla="val 71"/>
                <a:gd name="f132" fmla="val 80"/>
                <a:gd name="f133" fmla="val 127"/>
                <a:gd name="f134" fmla="val 90"/>
                <a:gd name="f135" fmla="val 135"/>
                <a:gd name="f136" fmla="val 95"/>
                <a:gd name="f137" fmla="val 109"/>
                <a:gd name="f138" fmla="val 100"/>
                <a:gd name="f139" fmla="val 86"/>
                <a:gd name="f140" fmla="val 104"/>
                <a:gd name="f141" fmla="val 92"/>
                <a:gd name="f142" fmla="val 82"/>
                <a:gd name="f143" fmla="val 64"/>
                <a:gd name="f144" fmla="val 53"/>
                <a:gd name="f145" fmla="val 76"/>
                <a:gd name="f146" fmla="val 47"/>
                <a:gd name="f147" fmla="val 23"/>
                <a:gd name="f148" fmla="val 94"/>
                <a:gd name="f149" fmla="val 8"/>
                <a:gd name="f150" fmla="val 3"/>
                <a:gd name="f151" fmla="val 63"/>
                <a:gd name="f152" fmla="val 49"/>
                <a:gd name="f153" fmla="val 50"/>
                <a:gd name="f154" fmla="val 54"/>
                <a:gd name="f155" fmla="val 51"/>
                <a:gd name="f156" fmla="val 58"/>
                <a:gd name="f157" fmla="val 52"/>
                <a:gd name="f158" fmla="val 55"/>
                <a:gd name="f159" fmla="val 37"/>
                <a:gd name="f160" fmla="val 79"/>
                <a:gd name="f161" fmla="val 41"/>
                <a:gd name="f162" fmla="val 33"/>
                <a:gd name="f163" fmla="val 97"/>
                <a:gd name="f164" fmla="val 39"/>
                <a:gd name="f165" fmla="val 99"/>
                <a:gd name="f166" fmla="val 43"/>
                <a:gd name="f167" fmla="val 101"/>
                <a:gd name="f168" fmla="val 117"/>
                <a:gd name="f169" fmla="val 36"/>
                <a:gd name="f170" fmla="val 24"/>
                <a:gd name="f171" fmla="val 151"/>
                <a:gd name="f172" fmla="val 10"/>
                <a:gd name="f173" fmla="val 155"/>
                <a:gd name="f174" fmla="val 20"/>
                <a:gd name="f175" fmla="val 157"/>
                <a:gd name="f176" fmla="val 161"/>
                <a:gd name="f177" fmla="val 163"/>
                <a:gd name="f178" fmla="val 189"/>
                <a:gd name="f179" fmla="val 9"/>
                <a:gd name="f180" fmla="val 205"/>
                <a:gd name="f181" fmla="val 1"/>
                <a:gd name="f182" fmla="val 201"/>
                <a:gd name="f183" fmla="val 16"/>
                <a:gd name="f184" fmla="val 219"/>
                <a:gd name="f185" fmla="val 193"/>
                <a:gd name="f186" fmla="val 182"/>
                <a:gd name="f187" fmla="val 46"/>
                <a:gd name="f188" fmla="val 158"/>
                <a:gd name="f189" fmla="val 140"/>
                <a:gd name="f190" fmla="val 60"/>
                <a:gd name="f191" fmla="val 128"/>
                <a:gd name="f192" fmla="val 123"/>
                <a:gd name="f193" fmla="val 66"/>
                <a:gd name="f194" fmla="val 61"/>
                <a:gd name="f195" fmla="val 68"/>
                <a:gd name="f196" fmla="val 118"/>
                <a:gd name="f197" fmla="val 85"/>
                <a:gd name="f198" fmla="val 120"/>
                <a:gd name="f199" fmla="val 114"/>
                <a:gd name="f200" fmla="val 129"/>
                <a:gd name="f201" fmla="val 147"/>
                <a:gd name="f202" fmla="val 142"/>
                <a:gd name="f203" fmla="val 168"/>
                <a:gd name="f204" fmla="val 211"/>
                <a:gd name="f205" fmla="val 224"/>
                <a:gd name="f206" fmla="val 221"/>
                <a:gd name="f207" fmla="val 232"/>
                <a:gd name="f208" fmla="val 229"/>
                <a:gd name="f209" fmla="val 242"/>
                <a:gd name="f210" fmla="val 285"/>
                <a:gd name="f211" fmla="val 330"/>
                <a:gd name="f212" fmla="val 374"/>
                <a:gd name="f213" fmla="val 177"/>
                <a:gd name="f214" fmla="val 172"/>
                <a:gd name="f215" fmla="val 396"/>
                <a:gd name="f216" fmla="+- 0 0 -90"/>
                <a:gd name="f217" fmla="*/ f4 1 419"/>
                <a:gd name="f218" fmla="*/ f5 1 439"/>
                <a:gd name="f219" fmla="val f6"/>
                <a:gd name="f220" fmla="val f7"/>
                <a:gd name="f221" fmla="val f8"/>
                <a:gd name="f222" fmla="*/ f216 f0 1"/>
                <a:gd name="f223" fmla="+- f221 0 f219"/>
                <a:gd name="f224" fmla="+- f220 0 f219"/>
                <a:gd name="f225" fmla="*/ f222 1 f3"/>
                <a:gd name="f226" fmla="*/ f224 1 419"/>
                <a:gd name="f227" fmla="*/ f223 1 439"/>
                <a:gd name="f228" fmla="*/ 405 f224 1"/>
                <a:gd name="f229" fmla="*/ 181 f223 1"/>
                <a:gd name="f230" fmla="*/ 409 f224 1"/>
                <a:gd name="f231" fmla="*/ 195 f223 1"/>
                <a:gd name="f232" fmla="*/ 389 f224 1"/>
                <a:gd name="f233" fmla="*/ 234 f223 1"/>
                <a:gd name="f234" fmla="*/ 338 f224 1"/>
                <a:gd name="f235" fmla="*/ 256 f223 1"/>
                <a:gd name="f236" fmla="*/ 322 f224 1"/>
                <a:gd name="f237" fmla="*/ 267 f223 1"/>
                <a:gd name="f238" fmla="*/ 329 f224 1"/>
                <a:gd name="f239" fmla="*/ 306 f223 1"/>
                <a:gd name="f240" fmla="*/ 394 f224 1"/>
                <a:gd name="f241" fmla="*/ 350 f223 1"/>
                <a:gd name="f242" fmla="*/ 418 f224 1"/>
                <a:gd name="f243" fmla="*/ 369 f223 1"/>
                <a:gd name="f244" fmla="*/ 419 f224 1"/>
                <a:gd name="f245" fmla="*/ 390 f223 1"/>
                <a:gd name="f246" fmla="*/ 415 f224 1"/>
                <a:gd name="f247" fmla="*/ 392 f223 1"/>
                <a:gd name="f248" fmla="*/ 408 f224 1"/>
                <a:gd name="f249" fmla="*/ 376 f223 1"/>
                <a:gd name="f250" fmla="*/ 375 f224 1"/>
                <a:gd name="f251" fmla="*/ 371 f223 1"/>
                <a:gd name="f252" fmla="*/ 357 f224 1"/>
                <a:gd name="f253" fmla="*/ 419 f223 1"/>
                <a:gd name="f254" fmla="*/ 350 f224 1"/>
                <a:gd name="f255" fmla="*/ 439 f223 1"/>
                <a:gd name="f256" fmla="*/ 326 f224 1"/>
                <a:gd name="f257" fmla="*/ 383 f223 1"/>
                <a:gd name="f258" fmla="*/ 384 f223 1"/>
                <a:gd name="f259" fmla="*/ 280 f224 1"/>
                <a:gd name="f260" fmla="*/ 349 f223 1"/>
                <a:gd name="f261" fmla="*/ 279 f224 1"/>
                <a:gd name="f262" fmla="*/ 361 f223 1"/>
                <a:gd name="f263" fmla="*/ 270 f224 1"/>
                <a:gd name="f264" fmla="*/ 386 f223 1"/>
                <a:gd name="f265" fmla="*/ 230 f224 1"/>
                <a:gd name="f266" fmla="*/ 223 f224 1"/>
                <a:gd name="f267" fmla="*/ 366 f223 1"/>
                <a:gd name="f268" fmla="*/ 302 f223 1"/>
                <a:gd name="f269" fmla="*/ 188 f224 1"/>
                <a:gd name="f270" fmla="*/ 315 f223 1"/>
                <a:gd name="f271" fmla="*/ 166 f224 1"/>
                <a:gd name="f272" fmla="*/ 266 f223 1"/>
                <a:gd name="f273" fmla="*/ 175 f224 1"/>
                <a:gd name="f274" fmla="*/ 245 f223 1"/>
                <a:gd name="f275" fmla="*/ 88 f224 1"/>
                <a:gd name="f276" fmla="*/ 174 f223 1"/>
                <a:gd name="f277" fmla="*/ 44 f224 1"/>
                <a:gd name="f278" fmla="*/ 149 f223 1"/>
                <a:gd name="f279" fmla="*/ 34 f224 1"/>
                <a:gd name="f280" fmla="*/ 125 f223 1"/>
                <a:gd name="f281" fmla="*/ 62 f224 1"/>
                <a:gd name="f282" fmla="*/ 112 f223 1"/>
                <a:gd name="f283" fmla="*/ 90 f224 1"/>
                <a:gd name="f284" fmla="*/ 135 f223 1"/>
                <a:gd name="f285" fmla="*/ 104 f224 1"/>
                <a:gd name="f286" fmla="*/ 62 f223 1"/>
                <a:gd name="f287" fmla="*/ 53 f224 1"/>
                <a:gd name="f288" fmla="*/ 76 f223 1"/>
                <a:gd name="f289" fmla="*/ 8 f224 1"/>
                <a:gd name="f290" fmla="*/ 103 f223 1"/>
                <a:gd name="f291" fmla="*/ 49 f224 1"/>
                <a:gd name="f292" fmla="*/ 49 f223 1"/>
                <a:gd name="f293" fmla="*/ 52 f224 1"/>
                <a:gd name="f294" fmla="*/ 63 f223 1"/>
                <a:gd name="f295" fmla="*/ 95 f224 1"/>
                <a:gd name="f296" fmla="*/ 33 f223 1"/>
                <a:gd name="f297" fmla="*/ 101 f224 1"/>
                <a:gd name="f298" fmla="*/ 48 f223 1"/>
                <a:gd name="f299" fmla="*/ 151 f224 1"/>
                <a:gd name="f300" fmla="*/ 10 f223 1"/>
                <a:gd name="f301" fmla="*/ 161 f224 1"/>
                <a:gd name="f302" fmla="*/ 205 f224 1"/>
                <a:gd name="f303" fmla="*/ 1 f223 1"/>
                <a:gd name="f304" fmla="*/ 193 f224 1"/>
                <a:gd name="f305" fmla="*/ 43 f223 1"/>
                <a:gd name="f306" fmla="*/ 158 f224 1"/>
                <a:gd name="f307" fmla="*/ 36 f223 1"/>
                <a:gd name="f308" fmla="*/ 128 f224 1"/>
                <a:gd name="f309" fmla="*/ 64 f223 1"/>
                <a:gd name="f310" fmla="*/ 109 f224 1"/>
                <a:gd name="f311" fmla="*/ 61 f223 1"/>
                <a:gd name="f312" fmla="*/ 118 f224 1"/>
                <a:gd name="f313" fmla="*/ 85 f223 1"/>
                <a:gd name="f314" fmla="*/ 119 f224 1"/>
                <a:gd name="f315" fmla="*/ 129 f223 1"/>
                <a:gd name="f316" fmla="*/ 142 f224 1"/>
                <a:gd name="f317" fmla="*/ 171 f223 1"/>
                <a:gd name="f318" fmla="*/ 211 f224 1"/>
                <a:gd name="f319" fmla="*/ 224 f223 1"/>
                <a:gd name="f320" fmla="*/ 242 f224 1"/>
                <a:gd name="f321" fmla="*/ 229 f223 1"/>
                <a:gd name="f322" fmla="*/ 374 f224 1"/>
                <a:gd name="f323" fmla="*/ 177 f223 1"/>
                <a:gd name="f324" fmla="*/ 406 f224 1"/>
                <a:gd name="f325" fmla="*/ 182 f223 1"/>
                <a:gd name="f326" fmla="+- f225 0 f1"/>
                <a:gd name="f327" fmla="*/ f228 1 419"/>
                <a:gd name="f328" fmla="*/ f229 1 439"/>
                <a:gd name="f329" fmla="*/ f230 1 419"/>
                <a:gd name="f330" fmla="*/ f231 1 439"/>
                <a:gd name="f331" fmla="*/ f232 1 419"/>
                <a:gd name="f332" fmla="*/ f233 1 439"/>
                <a:gd name="f333" fmla="*/ f234 1 419"/>
                <a:gd name="f334" fmla="*/ f235 1 439"/>
                <a:gd name="f335" fmla="*/ f236 1 419"/>
                <a:gd name="f336" fmla="*/ f237 1 439"/>
                <a:gd name="f337" fmla="*/ f238 1 419"/>
                <a:gd name="f338" fmla="*/ f239 1 439"/>
                <a:gd name="f339" fmla="*/ f240 1 419"/>
                <a:gd name="f340" fmla="*/ f241 1 439"/>
                <a:gd name="f341" fmla="*/ f242 1 419"/>
                <a:gd name="f342" fmla="*/ f243 1 439"/>
                <a:gd name="f343" fmla="*/ f244 1 419"/>
                <a:gd name="f344" fmla="*/ f245 1 439"/>
                <a:gd name="f345" fmla="*/ f246 1 419"/>
                <a:gd name="f346" fmla="*/ f247 1 439"/>
                <a:gd name="f347" fmla="*/ f248 1 419"/>
                <a:gd name="f348" fmla="*/ f249 1 439"/>
                <a:gd name="f349" fmla="*/ f250 1 419"/>
                <a:gd name="f350" fmla="*/ f251 1 439"/>
                <a:gd name="f351" fmla="*/ f252 1 419"/>
                <a:gd name="f352" fmla="*/ f253 1 439"/>
                <a:gd name="f353" fmla="*/ f254 1 419"/>
                <a:gd name="f354" fmla="*/ f255 1 439"/>
                <a:gd name="f355" fmla="*/ f256 1 419"/>
                <a:gd name="f356" fmla="*/ f257 1 439"/>
                <a:gd name="f357" fmla="*/ f258 1 439"/>
                <a:gd name="f358" fmla="*/ f259 1 419"/>
                <a:gd name="f359" fmla="*/ f260 1 439"/>
                <a:gd name="f360" fmla="*/ f261 1 419"/>
                <a:gd name="f361" fmla="*/ f262 1 439"/>
                <a:gd name="f362" fmla="*/ f263 1 419"/>
                <a:gd name="f363" fmla="*/ f264 1 439"/>
                <a:gd name="f364" fmla="*/ f265 1 419"/>
                <a:gd name="f365" fmla="*/ f266 1 419"/>
                <a:gd name="f366" fmla="*/ f267 1 439"/>
                <a:gd name="f367" fmla="*/ f268 1 439"/>
                <a:gd name="f368" fmla="*/ f269 1 419"/>
                <a:gd name="f369" fmla="*/ f270 1 439"/>
                <a:gd name="f370" fmla="*/ f271 1 419"/>
                <a:gd name="f371" fmla="*/ f272 1 439"/>
                <a:gd name="f372" fmla="*/ f273 1 419"/>
                <a:gd name="f373" fmla="*/ f274 1 439"/>
                <a:gd name="f374" fmla="*/ f275 1 419"/>
                <a:gd name="f375" fmla="*/ f276 1 439"/>
                <a:gd name="f376" fmla="*/ f277 1 419"/>
                <a:gd name="f377" fmla="*/ f278 1 439"/>
                <a:gd name="f378" fmla="*/ f279 1 419"/>
                <a:gd name="f379" fmla="*/ f280 1 439"/>
                <a:gd name="f380" fmla="*/ f281 1 419"/>
                <a:gd name="f381" fmla="*/ f282 1 439"/>
                <a:gd name="f382" fmla="*/ f283 1 419"/>
                <a:gd name="f383" fmla="*/ f284 1 439"/>
                <a:gd name="f384" fmla="*/ f285 1 419"/>
                <a:gd name="f385" fmla="*/ f286 1 439"/>
                <a:gd name="f386" fmla="*/ f287 1 419"/>
                <a:gd name="f387" fmla="*/ f288 1 439"/>
                <a:gd name="f388" fmla="*/ f289 1 419"/>
                <a:gd name="f389" fmla="*/ f290 1 439"/>
                <a:gd name="f390" fmla="*/ f291 1 419"/>
                <a:gd name="f391" fmla="*/ f292 1 439"/>
                <a:gd name="f392" fmla="*/ f293 1 419"/>
                <a:gd name="f393" fmla="*/ f294 1 439"/>
                <a:gd name="f394" fmla="*/ f295 1 419"/>
                <a:gd name="f395" fmla="*/ f296 1 439"/>
                <a:gd name="f396" fmla="*/ f297 1 419"/>
                <a:gd name="f397" fmla="*/ f298 1 439"/>
                <a:gd name="f398" fmla="*/ f299 1 419"/>
                <a:gd name="f399" fmla="*/ f300 1 439"/>
                <a:gd name="f400" fmla="*/ f301 1 419"/>
                <a:gd name="f401" fmla="*/ f302 1 419"/>
                <a:gd name="f402" fmla="*/ f303 1 439"/>
                <a:gd name="f403" fmla="*/ f304 1 419"/>
                <a:gd name="f404" fmla="*/ f305 1 439"/>
                <a:gd name="f405" fmla="*/ f306 1 419"/>
                <a:gd name="f406" fmla="*/ f307 1 439"/>
                <a:gd name="f407" fmla="*/ f308 1 419"/>
                <a:gd name="f408" fmla="*/ f309 1 439"/>
                <a:gd name="f409" fmla="*/ f310 1 419"/>
                <a:gd name="f410" fmla="*/ f311 1 439"/>
                <a:gd name="f411" fmla="*/ f312 1 419"/>
                <a:gd name="f412" fmla="*/ f313 1 439"/>
                <a:gd name="f413" fmla="*/ f314 1 419"/>
                <a:gd name="f414" fmla="*/ f315 1 439"/>
                <a:gd name="f415" fmla="*/ f316 1 419"/>
                <a:gd name="f416" fmla="*/ f317 1 439"/>
                <a:gd name="f417" fmla="*/ f318 1 419"/>
                <a:gd name="f418" fmla="*/ f319 1 439"/>
                <a:gd name="f419" fmla="*/ f320 1 419"/>
                <a:gd name="f420" fmla="*/ f321 1 439"/>
                <a:gd name="f421" fmla="*/ f322 1 419"/>
                <a:gd name="f422" fmla="*/ f323 1 439"/>
                <a:gd name="f423" fmla="*/ f324 1 419"/>
                <a:gd name="f424" fmla="*/ f325 1 439"/>
                <a:gd name="f425" fmla="*/ 0 1 f226"/>
                <a:gd name="f426" fmla="*/ f220 1 f226"/>
                <a:gd name="f427" fmla="*/ 0 1 f227"/>
                <a:gd name="f428" fmla="*/ f221 1 f227"/>
                <a:gd name="f429" fmla="*/ f327 1 f226"/>
                <a:gd name="f430" fmla="*/ f328 1 f227"/>
                <a:gd name="f431" fmla="*/ f329 1 f226"/>
                <a:gd name="f432" fmla="*/ f330 1 f227"/>
                <a:gd name="f433" fmla="*/ f331 1 f226"/>
                <a:gd name="f434" fmla="*/ f332 1 f227"/>
                <a:gd name="f435" fmla="*/ f333 1 f226"/>
                <a:gd name="f436" fmla="*/ f334 1 f227"/>
                <a:gd name="f437" fmla="*/ f335 1 f226"/>
                <a:gd name="f438" fmla="*/ f336 1 f227"/>
                <a:gd name="f439" fmla="*/ f337 1 f226"/>
                <a:gd name="f440" fmla="*/ f338 1 f227"/>
                <a:gd name="f441" fmla="*/ f339 1 f226"/>
                <a:gd name="f442" fmla="*/ f340 1 f227"/>
                <a:gd name="f443" fmla="*/ f341 1 f226"/>
                <a:gd name="f444" fmla="*/ f342 1 f227"/>
                <a:gd name="f445" fmla="*/ f343 1 f226"/>
                <a:gd name="f446" fmla="*/ f344 1 f227"/>
                <a:gd name="f447" fmla="*/ f345 1 f226"/>
                <a:gd name="f448" fmla="*/ f346 1 f227"/>
                <a:gd name="f449" fmla="*/ f347 1 f226"/>
                <a:gd name="f450" fmla="*/ f348 1 f227"/>
                <a:gd name="f451" fmla="*/ f349 1 f226"/>
                <a:gd name="f452" fmla="*/ f350 1 f227"/>
                <a:gd name="f453" fmla="*/ f351 1 f226"/>
                <a:gd name="f454" fmla="*/ f352 1 f227"/>
                <a:gd name="f455" fmla="*/ f353 1 f226"/>
                <a:gd name="f456" fmla="*/ f354 1 f227"/>
                <a:gd name="f457" fmla="*/ f355 1 f226"/>
                <a:gd name="f458" fmla="*/ f356 1 f227"/>
                <a:gd name="f459" fmla="*/ f357 1 f227"/>
                <a:gd name="f460" fmla="*/ f358 1 f226"/>
                <a:gd name="f461" fmla="*/ f359 1 f227"/>
                <a:gd name="f462" fmla="*/ f360 1 f226"/>
                <a:gd name="f463" fmla="*/ f361 1 f227"/>
                <a:gd name="f464" fmla="*/ f362 1 f226"/>
                <a:gd name="f465" fmla="*/ f363 1 f227"/>
                <a:gd name="f466" fmla="*/ f364 1 f226"/>
                <a:gd name="f467" fmla="*/ f365 1 f226"/>
                <a:gd name="f468" fmla="*/ f366 1 f227"/>
                <a:gd name="f469" fmla="*/ f367 1 f227"/>
                <a:gd name="f470" fmla="*/ f368 1 f226"/>
                <a:gd name="f471" fmla="*/ f369 1 f227"/>
                <a:gd name="f472" fmla="*/ f370 1 f226"/>
                <a:gd name="f473" fmla="*/ f371 1 f227"/>
                <a:gd name="f474" fmla="*/ f372 1 f226"/>
                <a:gd name="f475" fmla="*/ f373 1 f227"/>
                <a:gd name="f476" fmla="*/ f374 1 f226"/>
                <a:gd name="f477" fmla="*/ f375 1 f227"/>
                <a:gd name="f478" fmla="*/ f376 1 f226"/>
                <a:gd name="f479" fmla="*/ f377 1 f227"/>
                <a:gd name="f480" fmla="*/ f378 1 f226"/>
                <a:gd name="f481" fmla="*/ f379 1 f227"/>
                <a:gd name="f482" fmla="*/ f380 1 f226"/>
                <a:gd name="f483" fmla="*/ f381 1 f227"/>
                <a:gd name="f484" fmla="*/ f382 1 f226"/>
                <a:gd name="f485" fmla="*/ f383 1 f227"/>
                <a:gd name="f486" fmla="*/ f384 1 f226"/>
                <a:gd name="f487" fmla="*/ f385 1 f227"/>
                <a:gd name="f488" fmla="*/ f386 1 f226"/>
                <a:gd name="f489" fmla="*/ f387 1 f227"/>
                <a:gd name="f490" fmla="*/ f388 1 f226"/>
                <a:gd name="f491" fmla="*/ f389 1 f227"/>
                <a:gd name="f492" fmla="*/ f390 1 f226"/>
                <a:gd name="f493" fmla="*/ f391 1 f227"/>
                <a:gd name="f494" fmla="*/ f392 1 f226"/>
                <a:gd name="f495" fmla="*/ f393 1 f227"/>
                <a:gd name="f496" fmla="*/ f394 1 f226"/>
                <a:gd name="f497" fmla="*/ f395 1 f227"/>
                <a:gd name="f498" fmla="*/ f396 1 f226"/>
                <a:gd name="f499" fmla="*/ f397 1 f227"/>
                <a:gd name="f500" fmla="*/ f398 1 f226"/>
                <a:gd name="f501" fmla="*/ f399 1 f227"/>
                <a:gd name="f502" fmla="*/ f400 1 f226"/>
                <a:gd name="f503" fmla="*/ f401 1 f226"/>
                <a:gd name="f504" fmla="*/ f402 1 f227"/>
                <a:gd name="f505" fmla="*/ f403 1 f226"/>
                <a:gd name="f506" fmla="*/ f404 1 f227"/>
                <a:gd name="f507" fmla="*/ f405 1 f226"/>
                <a:gd name="f508" fmla="*/ f406 1 f227"/>
                <a:gd name="f509" fmla="*/ f407 1 f226"/>
                <a:gd name="f510" fmla="*/ f408 1 f227"/>
                <a:gd name="f511" fmla="*/ f409 1 f226"/>
                <a:gd name="f512" fmla="*/ f410 1 f227"/>
                <a:gd name="f513" fmla="*/ f411 1 f226"/>
                <a:gd name="f514" fmla="*/ f412 1 f227"/>
                <a:gd name="f515" fmla="*/ f413 1 f226"/>
                <a:gd name="f516" fmla="*/ f414 1 f227"/>
                <a:gd name="f517" fmla="*/ f415 1 f226"/>
                <a:gd name="f518" fmla="*/ f416 1 f227"/>
                <a:gd name="f519" fmla="*/ f417 1 f226"/>
                <a:gd name="f520" fmla="*/ f418 1 f227"/>
                <a:gd name="f521" fmla="*/ f419 1 f226"/>
                <a:gd name="f522" fmla="*/ f420 1 f227"/>
                <a:gd name="f523" fmla="*/ f421 1 f226"/>
                <a:gd name="f524" fmla="*/ f422 1 f227"/>
                <a:gd name="f525" fmla="*/ f423 1 f226"/>
                <a:gd name="f526" fmla="*/ f424 1 f227"/>
                <a:gd name="f527" fmla="*/ f425 f217 1"/>
                <a:gd name="f528" fmla="*/ f426 f217 1"/>
                <a:gd name="f529" fmla="*/ f428 f218 1"/>
                <a:gd name="f530" fmla="*/ f427 f218 1"/>
                <a:gd name="f531" fmla="*/ f429 f217 1"/>
                <a:gd name="f532" fmla="*/ f430 f218 1"/>
                <a:gd name="f533" fmla="*/ f431 f217 1"/>
                <a:gd name="f534" fmla="*/ f432 f218 1"/>
                <a:gd name="f535" fmla="*/ f433 f217 1"/>
                <a:gd name="f536" fmla="*/ f434 f218 1"/>
                <a:gd name="f537" fmla="*/ f435 f217 1"/>
                <a:gd name="f538" fmla="*/ f436 f218 1"/>
                <a:gd name="f539" fmla="*/ f437 f217 1"/>
                <a:gd name="f540" fmla="*/ f438 f218 1"/>
                <a:gd name="f541" fmla="*/ f439 f217 1"/>
                <a:gd name="f542" fmla="*/ f440 f218 1"/>
                <a:gd name="f543" fmla="*/ f441 f217 1"/>
                <a:gd name="f544" fmla="*/ f442 f218 1"/>
                <a:gd name="f545" fmla="*/ f443 f217 1"/>
                <a:gd name="f546" fmla="*/ f444 f218 1"/>
                <a:gd name="f547" fmla="*/ f445 f217 1"/>
                <a:gd name="f548" fmla="*/ f446 f218 1"/>
                <a:gd name="f549" fmla="*/ f447 f217 1"/>
                <a:gd name="f550" fmla="*/ f448 f218 1"/>
                <a:gd name="f551" fmla="*/ f449 f217 1"/>
                <a:gd name="f552" fmla="*/ f450 f218 1"/>
                <a:gd name="f553" fmla="*/ f451 f217 1"/>
                <a:gd name="f554" fmla="*/ f452 f218 1"/>
                <a:gd name="f555" fmla="*/ f453 f217 1"/>
                <a:gd name="f556" fmla="*/ f454 f218 1"/>
                <a:gd name="f557" fmla="*/ f455 f217 1"/>
                <a:gd name="f558" fmla="*/ f456 f218 1"/>
                <a:gd name="f559" fmla="*/ f457 f217 1"/>
                <a:gd name="f560" fmla="*/ f458 f218 1"/>
                <a:gd name="f561" fmla="*/ f459 f218 1"/>
                <a:gd name="f562" fmla="*/ f460 f217 1"/>
                <a:gd name="f563" fmla="*/ f461 f218 1"/>
                <a:gd name="f564" fmla="*/ f462 f217 1"/>
                <a:gd name="f565" fmla="*/ f463 f218 1"/>
                <a:gd name="f566" fmla="*/ f464 f217 1"/>
                <a:gd name="f567" fmla="*/ f465 f218 1"/>
                <a:gd name="f568" fmla="*/ f466 f217 1"/>
                <a:gd name="f569" fmla="*/ f467 f217 1"/>
                <a:gd name="f570" fmla="*/ f468 f218 1"/>
                <a:gd name="f571" fmla="*/ f469 f218 1"/>
                <a:gd name="f572" fmla="*/ f470 f217 1"/>
                <a:gd name="f573" fmla="*/ f471 f218 1"/>
                <a:gd name="f574" fmla="*/ f472 f217 1"/>
                <a:gd name="f575" fmla="*/ f473 f218 1"/>
                <a:gd name="f576" fmla="*/ f474 f217 1"/>
                <a:gd name="f577" fmla="*/ f475 f218 1"/>
                <a:gd name="f578" fmla="*/ f476 f217 1"/>
                <a:gd name="f579" fmla="*/ f477 f218 1"/>
                <a:gd name="f580" fmla="*/ f478 f217 1"/>
                <a:gd name="f581" fmla="*/ f479 f218 1"/>
                <a:gd name="f582" fmla="*/ f480 f217 1"/>
                <a:gd name="f583" fmla="*/ f481 f218 1"/>
                <a:gd name="f584" fmla="*/ f482 f217 1"/>
                <a:gd name="f585" fmla="*/ f483 f218 1"/>
                <a:gd name="f586" fmla="*/ f484 f217 1"/>
                <a:gd name="f587" fmla="*/ f485 f218 1"/>
                <a:gd name="f588" fmla="*/ f486 f217 1"/>
                <a:gd name="f589" fmla="*/ f487 f218 1"/>
                <a:gd name="f590" fmla="*/ f488 f217 1"/>
                <a:gd name="f591" fmla="*/ f489 f218 1"/>
                <a:gd name="f592" fmla="*/ f490 f217 1"/>
                <a:gd name="f593" fmla="*/ f491 f218 1"/>
                <a:gd name="f594" fmla="*/ f492 f217 1"/>
                <a:gd name="f595" fmla="*/ f493 f218 1"/>
                <a:gd name="f596" fmla="*/ f494 f217 1"/>
                <a:gd name="f597" fmla="*/ f495 f218 1"/>
                <a:gd name="f598" fmla="*/ f496 f217 1"/>
                <a:gd name="f599" fmla="*/ f497 f218 1"/>
                <a:gd name="f600" fmla="*/ f498 f217 1"/>
                <a:gd name="f601" fmla="*/ f499 f218 1"/>
                <a:gd name="f602" fmla="*/ f500 f217 1"/>
                <a:gd name="f603" fmla="*/ f501 f218 1"/>
                <a:gd name="f604" fmla="*/ f502 f217 1"/>
                <a:gd name="f605" fmla="*/ f503 f217 1"/>
                <a:gd name="f606" fmla="*/ f504 f218 1"/>
                <a:gd name="f607" fmla="*/ f505 f217 1"/>
                <a:gd name="f608" fmla="*/ f506 f218 1"/>
                <a:gd name="f609" fmla="*/ f507 f217 1"/>
                <a:gd name="f610" fmla="*/ f508 f218 1"/>
                <a:gd name="f611" fmla="*/ f509 f217 1"/>
                <a:gd name="f612" fmla="*/ f510 f218 1"/>
                <a:gd name="f613" fmla="*/ f511 f217 1"/>
                <a:gd name="f614" fmla="*/ f512 f218 1"/>
                <a:gd name="f615" fmla="*/ f513 f217 1"/>
                <a:gd name="f616" fmla="*/ f514 f218 1"/>
                <a:gd name="f617" fmla="*/ f515 f217 1"/>
                <a:gd name="f618" fmla="*/ f516 f218 1"/>
                <a:gd name="f619" fmla="*/ f517 f217 1"/>
                <a:gd name="f620" fmla="*/ f518 f218 1"/>
                <a:gd name="f621" fmla="*/ f519 f217 1"/>
                <a:gd name="f622" fmla="*/ f520 f218 1"/>
                <a:gd name="f623" fmla="*/ f521 f217 1"/>
                <a:gd name="f624" fmla="*/ f522 f218 1"/>
                <a:gd name="f625" fmla="*/ f523 f217 1"/>
                <a:gd name="f626" fmla="*/ f524 f218 1"/>
                <a:gd name="f627" fmla="*/ f525 f217 1"/>
                <a:gd name="f628" fmla="*/ f526 f2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6">
                  <a:pos x="f531" y="f532"/>
                </a:cxn>
                <a:cxn ang="f326">
                  <a:pos x="f533" y="f534"/>
                </a:cxn>
                <a:cxn ang="f326">
                  <a:pos x="f535" y="f536"/>
                </a:cxn>
                <a:cxn ang="f326">
                  <a:pos x="f537" y="f538"/>
                </a:cxn>
                <a:cxn ang="f326">
                  <a:pos x="f539" y="f540"/>
                </a:cxn>
                <a:cxn ang="f326">
                  <a:pos x="f541" y="f542"/>
                </a:cxn>
                <a:cxn ang="f326">
                  <a:pos x="f543" y="f544"/>
                </a:cxn>
                <a:cxn ang="f326">
                  <a:pos x="f545" y="f546"/>
                </a:cxn>
                <a:cxn ang="f326">
                  <a:pos x="f547" y="f548"/>
                </a:cxn>
                <a:cxn ang="f326">
                  <a:pos x="f549" y="f550"/>
                </a:cxn>
                <a:cxn ang="f326">
                  <a:pos x="f551" y="f552"/>
                </a:cxn>
                <a:cxn ang="f326">
                  <a:pos x="f553" y="f554"/>
                </a:cxn>
                <a:cxn ang="f326">
                  <a:pos x="f555" y="f556"/>
                </a:cxn>
                <a:cxn ang="f326">
                  <a:pos x="f557" y="f558"/>
                </a:cxn>
                <a:cxn ang="f326">
                  <a:pos x="f559" y="f560"/>
                </a:cxn>
                <a:cxn ang="f326">
                  <a:pos x="f559" y="f561"/>
                </a:cxn>
                <a:cxn ang="f326">
                  <a:pos x="f562" y="f563"/>
                </a:cxn>
                <a:cxn ang="f326">
                  <a:pos x="f564" y="f565"/>
                </a:cxn>
                <a:cxn ang="f326">
                  <a:pos x="f566" y="f567"/>
                </a:cxn>
                <a:cxn ang="f326">
                  <a:pos x="f568" y="f561"/>
                </a:cxn>
                <a:cxn ang="f326">
                  <a:pos x="f569" y="f570"/>
                </a:cxn>
                <a:cxn ang="f326">
                  <a:pos x="f569" y="f571"/>
                </a:cxn>
                <a:cxn ang="f326">
                  <a:pos x="f572" y="f573"/>
                </a:cxn>
                <a:cxn ang="f326">
                  <a:pos x="f574" y="f575"/>
                </a:cxn>
                <a:cxn ang="f326">
                  <a:pos x="f574" y="f540"/>
                </a:cxn>
                <a:cxn ang="f326">
                  <a:pos x="f576" y="f577"/>
                </a:cxn>
                <a:cxn ang="f326">
                  <a:pos x="f578" y="f579"/>
                </a:cxn>
                <a:cxn ang="f326">
                  <a:pos x="f580" y="f581"/>
                </a:cxn>
                <a:cxn ang="f326">
                  <a:pos x="f582" y="f583"/>
                </a:cxn>
                <a:cxn ang="f326">
                  <a:pos x="f584" y="f585"/>
                </a:cxn>
                <a:cxn ang="f326">
                  <a:pos x="f586" y="f587"/>
                </a:cxn>
                <a:cxn ang="f326">
                  <a:pos x="f588" y="f589"/>
                </a:cxn>
                <a:cxn ang="f326">
                  <a:pos x="f590" y="f591"/>
                </a:cxn>
                <a:cxn ang="f326">
                  <a:pos x="f592" y="f593"/>
                </a:cxn>
                <a:cxn ang="f326">
                  <a:pos x="f594" y="f595"/>
                </a:cxn>
                <a:cxn ang="f326">
                  <a:pos x="f596" y="f597"/>
                </a:cxn>
                <a:cxn ang="f326">
                  <a:pos x="f598" y="f599"/>
                </a:cxn>
                <a:cxn ang="f326">
                  <a:pos x="f600" y="f601"/>
                </a:cxn>
                <a:cxn ang="f326">
                  <a:pos x="f602" y="f603"/>
                </a:cxn>
                <a:cxn ang="f326">
                  <a:pos x="f604" y="f599"/>
                </a:cxn>
                <a:cxn ang="f326">
                  <a:pos x="f605" y="f606"/>
                </a:cxn>
                <a:cxn ang="f326">
                  <a:pos x="f607" y="f608"/>
                </a:cxn>
                <a:cxn ang="f326">
                  <a:pos x="f609" y="f610"/>
                </a:cxn>
                <a:cxn ang="f326">
                  <a:pos x="f611" y="f612"/>
                </a:cxn>
                <a:cxn ang="f326">
                  <a:pos x="f613" y="f614"/>
                </a:cxn>
                <a:cxn ang="f326">
                  <a:pos x="f615" y="f616"/>
                </a:cxn>
                <a:cxn ang="f326">
                  <a:pos x="f617" y="f618"/>
                </a:cxn>
                <a:cxn ang="f326">
                  <a:pos x="f619" y="f620"/>
                </a:cxn>
                <a:cxn ang="f326">
                  <a:pos x="f621" y="f622"/>
                </a:cxn>
                <a:cxn ang="f326">
                  <a:pos x="f623" y="f624"/>
                </a:cxn>
                <a:cxn ang="f326">
                  <a:pos x="f625" y="f626"/>
                </a:cxn>
                <a:cxn ang="f326">
                  <a:pos x="f627" y="f628"/>
                </a:cxn>
                <a:cxn ang="f326">
                  <a:pos x="f531" y="f532"/>
                </a:cxn>
              </a:cxnLst>
              <a:rect l="f527" t="f530" r="f528" b="f529"/>
              <a:pathLst>
                <a:path w="419" h="439">
                  <a:moveTo>
                    <a:pt x="f9" y="f10"/>
                  </a:move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5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0" y="f52"/>
                    <a:pt x="f7" y="f53"/>
                    <a:pt x="f7" y="f54"/>
                  </a:cubicBezTo>
                  <a:cubicBezTo>
                    <a:pt x="f50" y="f55"/>
                    <a:pt x="f56" y="f55"/>
                    <a:pt x="f17" y="f57"/>
                  </a:cubicBezTo>
                  <a:cubicBezTo>
                    <a:pt x="f58" y="f59"/>
                    <a:pt x="f48" y="f60"/>
                    <a:pt x="f61" y="f52"/>
                  </a:cubicBezTo>
                  <a:cubicBezTo>
                    <a:pt x="f62" y="f2"/>
                    <a:pt x="f63" y="f64"/>
                    <a:pt x="f65" y="f66"/>
                  </a:cubicBezTo>
                  <a:cubicBezTo>
                    <a:pt x="f67" y="f63"/>
                    <a:pt x="f49" y="f68"/>
                    <a:pt x="f47" y="f7"/>
                  </a:cubicBezTo>
                  <a:cubicBezTo>
                    <a:pt x="f25" y="f69"/>
                    <a:pt x="f70" y="f71"/>
                    <a:pt x="f45" y="f8"/>
                  </a:cubicBezTo>
                  <a:cubicBezTo>
                    <a:pt x="f72" y="f50"/>
                    <a:pt x="f73" y="f74"/>
                    <a:pt x="f31" y="f53"/>
                  </a:cubicBezTo>
                  <a:cubicBezTo>
                    <a:pt x="f31" y="f53"/>
                    <a:pt x="f31" y="f75"/>
                    <a:pt x="f31" y="f75"/>
                  </a:cubicBezTo>
                  <a:cubicBezTo>
                    <a:pt x="f76" y="f42"/>
                    <a:pt x="f77" y="f78"/>
                    <a:pt x="f79" y="f80"/>
                  </a:cubicBezTo>
                  <a:cubicBezTo>
                    <a:pt x="f79" y="f25"/>
                    <a:pt x="f79" y="f81"/>
                    <a:pt x="f82" y="f83"/>
                  </a:cubicBezTo>
                  <a:cubicBezTo>
                    <a:pt x="f84" y="f85"/>
                    <a:pt x="f86" y="f63"/>
                    <a:pt x="f87" y="f88"/>
                  </a:cubicBezTo>
                  <a:cubicBezTo>
                    <a:pt x="f30" y="f21"/>
                    <a:pt x="f89" y="f59"/>
                    <a:pt x="f90" y="f75"/>
                  </a:cubicBezTo>
                  <a:cubicBezTo>
                    <a:pt x="f20" y="f75"/>
                    <a:pt x="f91" y="f42"/>
                    <a:pt x="f91" y="f67"/>
                  </a:cubicBezTo>
                  <a:cubicBezTo>
                    <a:pt x="f92" y="f93"/>
                    <a:pt x="f91" y="f94"/>
                    <a:pt x="f91" y="f95"/>
                  </a:cubicBezTo>
                  <a:cubicBezTo>
                    <a:pt x="f96" y="f35"/>
                    <a:pt x="f97" y="f76"/>
                    <a:pt x="f98" y="f99"/>
                  </a:cubicBezTo>
                  <a:cubicBezTo>
                    <a:pt x="f3" y="f100"/>
                    <a:pt x="f101" y="f102"/>
                    <a:pt x="f103" y="f104"/>
                  </a:cubicBezTo>
                  <a:cubicBezTo>
                    <a:pt x="f103" y="f104"/>
                    <a:pt x="f103" y="f34"/>
                    <a:pt x="f103" y="f34"/>
                  </a:cubicBezTo>
                  <a:cubicBezTo>
                    <a:pt x="f105" y="f106"/>
                    <a:pt x="f107" y="f108"/>
                    <a:pt x="f109" y="f110"/>
                  </a:cubicBezTo>
                  <a:cubicBezTo>
                    <a:pt x="f111" y="f91"/>
                    <a:pt x="f112" y="f113"/>
                    <a:pt x="f114" y="f115"/>
                  </a:cubicBezTo>
                  <a:cubicBezTo>
                    <a:pt x="f116" y="f117"/>
                    <a:pt x="f118" y="f119"/>
                    <a:pt x="f120" y="f111"/>
                  </a:cubicBezTo>
                  <a:cubicBezTo>
                    <a:pt x="f121" y="f122"/>
                    <a:pt x="f123" y="f124"/>
                    <a:pt x="f123" y="f125"/>
                  </a:cubicBezTo>
                  <a:cubicBezTo>
                    <a:pt x="f123" y="f126"/>
                    <a:pt x="f127" y="f128"/>
                    <a:pt x="f129" y="f130"/>
                  </a:cubicBezTo>
                  <a:cubicBezTo>
                    <a:pt x="f131" y="f112"/>
                    <a:pt x="f132" y="f133"/>
                    <a:pt x="f134" y="f135"/>
                  </a:cubicBezTo>
                  <a:cubicBezTo>
                    <a:pt x="f136" y="f137"/>
                    <a:pt x="f138" y="f139"/>
                    <a:pt x="f140" y="f129"/>
                  </a:cubicBezTo>
                  <a:cubicBezTo>
                    <a:pt x="f141" y="f142"/>
                    <a:pt x="f143" y="f134"/>
                    <a:pt x="f144" y="f145"/>
                  </a:cubicBezTo>
                  <a:cubicBezTo>
                    <a:pt x="f146" y="f138"/>
                    <a:pt x="f147" y="f148"/>
                    <a:pt x="f149" y="f128"/>
                  </a:cubicBezTo>
                  <a:cubicBezTo>
                    <a:pt x="f150" y="f144"/>
                    <a:pt x="f6" y="f151"/>
                    <a:pt x="f152" y="f152"/>
                  </a:cubicBezTo>
                  <a:cubicBezTo>
                    <a:pt x="f153" y="f154"/>
                    <a:pt x="f155" y="f156"/>
                    <a:pt x="f157" y="f151"/>
                  </a:cubicBezTo>
                  <a:cubicBezTo>
                    <a:pt x="f158" y="f159"/>
                    <a:pt x="f160" y="f161"/>
                    <a:pt x="f136" y="f162"/>
                  </a:cubicBezTo>
                  <a:cubicBezTo>
                    <a:pt x="f163" y="f164"/>
                    <a:pt x="f165" y="f166"/>
                    <a:pt x="f167" y="f127"/>
                  </a:cubicBezTo>
                  <a:cubicBezTo>
                    <a:pt x="f168" y="f169"/>
                    <a:pt x="f124" y="f170"/>
                    <a:pt x="f171" y="f172"/>
                  </a:cubicBezTo>
                  <a:cubicBezTo>
                    <a:pt x="f173" y="f174"/>
                    <a:pt x="f175" y="f170"/>
                    <a:pt x="f176" y="f162"/>
                  </a:cubicBezTo>
                  <a:cubicBezTo>
                    <a:pt x="f177" y="f6"/>
                    <a:pt x="f178" y="f179"/>
                    <a:pt x="f180" y="f181"/>
                  </a:cubicBezTo>
                  <a:cubicBezTo>
                    <a:pt x="f182" y="f183"/>
                    <a:pt x="f184" y="f159"/>
                    <a:pt x="f185" y="f166"/>
                  </a:cubicBezTo>
                  <a:cubicBezTo>
                    <a:pt x="f186" y="f187"/>
                    <a:pt x="f105" y="f129"/>
                    <a:pt x="f188" y="f169"/>
                  </a:cubicBezTo>
                  <a:cubicBezTo>
                    <a:pt x="f119" y="f129"/>
                    <a:pt x="f189" y="f190"/>
                    <a:pt x="f191" y="f143"/>
                  </a:cubicBezTo>
                  <a:cubicBezTo>
                    <a:pt x="f192" y="f193"/>
                    <a:pt x="f168" y="f129"/>
                    <a:pt x="f137" y="f194"/>
                  </a:cubicBezTo>
                  <a:cubicBezTo>
                    <a:pt x="f130" y="f195"/>
                    <a:pt x="f168" y="f145"/>
                    <a:pt x="f196" y="f197"/>
                  </a:cubicBezTo>
                  <a:cubicBezTo>
                    <a:pt x="f198" y="f165"/>
                    <a:pt x="f198" y="f199"/>
                    <a:pt x="f112" y="f200"/>
                  </a:cubicBezTo>
                  <a:cubicBezTo>
                    <a:pt x="f112" y="f201"/>
                    <a:pt x="f168" y="f176"/>
                    <a:pt x="f202" y="f107"/>
                  </a:cubicBezTo>
                  <a:cubicBezTo>
                    <a:pt x="f203" y="f10"/>
                    <a:pt x="f178" y="f180"/>
                    <a:pt x="f204" y="f205"/>
                  </a:cubicBezTo>
                  <a:cubicBezTo>
                    <a:pt x="f206" y="f207"/>
                    <a:pt x="f208" y="f22"/>
                    <a:pt x="f209" y="f208"/>
                  </a:cubicBezTo>
                  <a:cubicBezTo>
                    <a:pt x="f210" y="f204"/>
                    <a:pt x="f211" y="f16"/>
                    <a:pt x="f212" y="f213"/>
                  </a:cubicBezTo>
                  <a:cubicBezTo>
                    <a:pt x="f88" y="f214"/>
                    <a:pt x="f215" y="f214"/>
                    <a:pt x="f11" y="f186"/>
                  </a:cubicBezTo>
                  <a:cubicBezTo>
                    <a:pt x="f11" y="f186"/>
                    <a:pt x="f9" y="f10"/>
                    <a:pt x="f9" y="f1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" name="Freeform 14">
              <a:extLst>
                <a:ext uri="{FF2B5EF4-FFF2-40B4-BE49-F238E27FC236}">
                  <a16:creationId xmlns:a16="http://schemas.microsoft.com/office/drawing/2014/main" id="{7E24B266-9ECC-02E2-DD05-A8117833A1C7}"/>
                </a:ext>
              </a:extLst>
            </p:cNvPr>
            <p:cNvSpPr/>
            <p:nvPr/>
          </p:nvSpPr>
          <p:spPr>
            <a:xfrm>
              <a:off x="2122486" y="990596"/>
              <a:ext cx="665161" cy="6048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33"/>
                <a:gd name="f7" fmla="val 302"/>
                <a:gd name="f8" fmla="val 306"/>
                <a:gd name="f9" fmla="val 161"/>
                <a:gd name="f10" fmla="val 305"/>
                <a:gd name="f11" fmla="val 160"/>
                <a:gd name="f12" fmla="val 307"/>
                <a:gd name="f13" fmla="val 175"/>
                <a:gd name="f14" fmla="val 315"/>
                <a:gd name="f15" fmla="val 194"/>
                <a:gd name="f16" fmla="val 309"/>
                <a:gd name="f17" fmla="val 205"/>
                <a:gd name="f18" fmla="val 304"/>
                <a:gd name="f19" fmla="val 216"/>
                <a:gd name="f20" fmla="val 284"/>
                <a:gd name="f21" fmla="val 219"/>
                <a:gd name="f22" fmla="val 273"/>
                <a:gd name="f23" fmla="val 225"/>
                <a:gd name="f24" fmla="val 281"/>
                <a:gd name="f25" fmla="val 233"/>
                <a:gd name="f26" fmla="val 292"/>
                <a:gd name="f27" fmla="val 241"/>
                <a:gd name="f28" fmla="val 295"/>
                <a:gd name="f29" fmla="val 251"/>
                <a:gd name="f30" fmla="val 300"/>
                <a:gd name="f31" fmla="val 263"/>
                <a:gd name="f32" fmla="val 296"/>
                <a:gd name="f33" fmla="val 275"/>
                <a:gd name="f34" fmla="val 280"/>
                <a:gd name="f35" fmla="val 286"/>
                <a:gd name="f36" fmla="val 245"/>
                <a:gd name="f37" fmla="val 231"/>
                <a:gd name="f38" fmla="val 226"/>
                <a:gd name="f39" fmla="val 258"/>
                <a:gd name="f40" fmla="val 247"/>
                <a:gd name="f41" fmla="val 240"/>
                <a:gd name="f42" fmla="val 243"/>
                <a:gd name="f43" fmla="val 242"/>
                <a:gd name="f44" fmla="val 236"/>
                <a:gd name="f45" fmla="val 208"/>
                <a:gd name="f46" fmla="val 250"/>
                <a:gd name="f47" fmla="val 173"/>
                <a:gd name="f48" fmla="val 264"/>
                <a:gd name="f49" fmla="val 142"/>
                <a:gd name="f50" fmla="val 276"/>
                <a:gd name="f51" fmla="val 137"/>
                <a:gd name="f52" fmla="val 262"/>
                <a:gd name="f53" fmla="val 132"/>
                <a:gd name="f54" fmla="val 249"/>
                <a:gd name="f55" fmla="val 127"/>
                <a:gd name="f56" fmla="val 128"/>
                <a:gd name="f57" fmla="val 237"/>
                <a:gd name="f58" fmla="val 126"/>
                <a:gd name="f59" fmla="val 232"/>
                <a:gd name="f60" fmla="val 124"/>
                <a:gd name="f61" fmla="val 227"/>
                <a:gd name="f62" fmla="val 122"/>
                <a:gd name="f63" fmla="val 222"/>
                <a:gd name="f64" fmla="val 201"/>
                <a:gd name="f65" fmla="val 228"/>
                <a:gd name="f66" fmla="val 181"/>
                <a:gd name="f67" fmla="val 282"/>
                <a:gd name="f68" fmla="val 158"/>
                <a:gd name="f69" fmla="val 156"/>
                <a:gd name="f70" fmla="val 154"/>
                <a:gd name="f71" fmla="val 267"/>
                <a:gd name="f72" fmla="val 159"/>
                <a:gd name="f73" fmla="val 254"/>
                <a:gd name="f74" fmla="val 165"/>
                <a:gd name="f75" fmla="val 169"/>
                <a:gd name="f76" fmla="val 170"/>
                <a:gd name="f77" fmla="val 224"/>
                <a:gd name="f78" fmla="val 171"/>
                <a:gd name="f79" fmla="val 167"/>
                <a:gd name="f80" fmla="val 148"/>
                <a:gd name="f81" fmla="val 123"/>
                <a:gd name="f82" fmla="val 78"/>
                <a:gd name="f83" fmla="val 79"/>
                <a:gd name="f84" fmla="val 7"/>
                <a:gd name="f85" fmla="val 34"/>
                <a:gd name="f86" fmla="val 5"/>
                <a:gd name="f87" fmla="val 33"/>
                <a:gd name="f88" fmla="val 4"/>
                <a:gd name="f89" fmla="val 31"/>
                <a:gd name="f90" fmla="val 27"/>
                <a:gd name="f91" fmla="val 32"/>
                <a:gd name="f92" fmla="val 18"/>
                <a:gd name="f93" fmla="val 63"/>
                <a:gd name="f94" fmla="val 9"/>
                <a:gd name="f95" fmla="val 93"/>
                <a:gd name="f96" fmla="val 1"/>
                <a:gd name="f97" fmla="val 98"/>
                <a:gd name="f98" fmla="val 104"/>
                <a:gd name="f99" fmla="val 108"/>
                <a:gd name="f100" fmla="val 182"/>
                <a:gd name="f101" fmla="val 46"/>
                <a:gd name="f102" fmla="val 256"/>
                <a:gd name="f103" fmla="val 88"/>
                <a:gd name="f104" fmla="val 316"/>
                <a:gd name="f105" fmla="val 139"/>
                <a:gd name="f106" fmla="val 303"/>
                <a:gd name="f107" fmla="val 145"/>
                <a:gd name="f108" fmla="val 288"/>
                <a:gd name="f109" fmla="val 151"/>
                <a:gd name="f110" fmla="val 155"/>
                <a:gd name="f111" fmla="val 301"/>
                <a:gd name="f112" fmla="val 65"/>
                <a:gd name="f113" fmla="val 15"/>
                <a:gd name="f114" fmla="val 64"/>
                <a:gd name="f115" fmla="val 17"/>
                <a:gd name="f116" fmla="val 19"/>
                <a:gd name="f117" fmla="val 62"/>
                <a:gd name="f118" fmla="val 21"/>
                <a:gd name="f119" fmla="val 203"/>
                <a:gd name="f120" fmla="val 107"/>
                <a:gd name="f121" fmla="val 274"/>
                <a:gd name="f122" fmla="val 149"/>
                <a:gd name="f123" fmla="val 147"/>
                <a:gd name="f124" fmla="val 277"/>
                <a:gd name="f125" fmla="val 146"/>
                <a:gd name="f126" fmla="val 206"/>
                <a:gd name="f127" fmla="val 102"/>
                <a:gd name="f128" fmla="val 136"/>
                <a:gd name="f129" fmla="val 58"/>
                <a:gd name="f130" fmla="+- 0 0 -90"/>
                <a:gd name="f131" fmla="*/ f3 1 333"/>
                <a:gd name="f132" fmla="*/ f4 1 302"/>
                <a:gd name="f133" fmla="val f5"/>
                <a:gd name="f134" fmla="val f6"/>
                <a:gd name="f135" fmla="val f7"/>
                <a:gd name="f136" fmla="*/ f130 f0 1"/>
                <a:gd name="f137" fmla="+- f135 0 f133"/>
                <a:gd name="f138" fmla="+- f134 0 f133"/>
                <a:gd name="f139" fmla="*/ f136 1 f2"/>
                <a:gd name="f140" fmla="*/ f138 1 333"/>
                <a:gd name="f141" fmla="*/ f137 1 302"/>
                <a:gd name="f142" fmla="*/ 306 f138 1"/>
                <a:gd name="f143" fmla="*/ 161 f137 1"/>
                <a:gd name="f144" fmla="*/ 305 f138 1"/>
                <a:gd name="f145" fmla="*/ 160 f137 1"/>
                <a:gd name="f146" fmla="*/ 309 f138 1"/>
                <a:gd name="f147" fmla="*/ 205 f137 1"/>
                <a:gd name="f148" fmla="*/ 273 f138 1"/>
                <a:gd name="f149" fmla="*/ 225 f137 1"/>
                <a:gd name="f150" fmla="*/ 295 f138 1"/>
                <a:gd name="f151" fmla="*/ 251 f137 1"/>
                <a:gd name="f152" fmla="*/ 280 f138 1"/>
                <a:gd name="f153" fmla="*/ 280 f137 1"/>
                <a:gd name="f154" fmla="*/ 231 f138 1"/>
                <a:gd name="f155" fmla="*/ 281 f137 1"/>
                <a:gd name="f156" fmla="*/ 233 f138 1"/>
                <a:gd name="f157" fmla="*/ 247 f137 1"/>
                <a:gd name="f158" fmla="*/ 242 f138 1"/>
                <a:gd name="f159" fmla="*/ 236 f137 1"/>
                <a:gd name="f160" fmla="*/ 142 f138 1"/>
                <a:gd name="f161" fmla="*/ 276 f137 1"/>
                <a:gd name="f162" fmla="*/ 127 f138 1"/>
                <a:gd name="f163" fmla="*/ 128 f138 1"/>
                <a:gd name="f164" fmla="*/ 237 f137 1"/>
                <a:gd name="f165" fmla="*/ 122 f138 1"/>
                <a:gd name="f166" fmla="*/ 222 f137 1"/>
                <a:gd name="f167" fmla="*/ 282 f138 1"/>
                <a:gd name="f168" fmla="*/ 154 f137 1"/>
                <a:gd name="f169" fmla="*/ 240 f138 1"/>
                <a:gd name="f170" fmla="*/ 169 f137 1"/>
                <a:gd name="f171" fmla="*/ 219 f138 1"/>
                <a:gd name="f172" fmla="*/ 167 f137 1"/>
                <a:gd name="f173" fmla="*/ 7 f138 1"/>
                <a:gd name="f174" fmla="*/ 34 f137 1"/>
                <a:gd name="f175" fmla="*/ 0 f138 1"/>
                <a:gd name="f176" fmla="*/ 27 f137 1"/>
                <a:gd name="f177" fmla="*/ 93 f138 1"/>
                <a:gd name="f178" fmla="*/ 1 f137 1"/>
                <a:gd name="f179" fmla="*/ 108 f138 1"/>
                <a:gd name="f180" fmla="*/ 4 f137 1"/>
                <a:gd name="f181" fmla="*/ 333 f138 1"/>
                <a:gd name="f182" fmla="*/ 132 f137 1"/>
                <a:gd name="f183" fmla="*/ 288 f138 1"/>
                <a:gd name="f184" fmla="*/ 151 f137 1"/>
                <a:gd name="f185" fmla="*/ 65 f138 1"/>
                <a:gd name="f186" fmla="*/ 15 f137 1"/>
                <a:gd name="f187" fmla="*/ 62 f138 1"/>
                <a:gd name="f188" fmla="*/ 21 f137 1"/>
                <a:gd name="f189" fmla="*/ 274 f138 1"/>
                <a:gd name="f190" fmla="*/ 277 f138 1"/>
                <a:gd name="f191" fmla="*/ 146 f137 1"/>
                <a:gd name="f192" fmla="+- f139 0 f1"/>
                <a:gd name="f193" fmla="*/ f142 1 333"/>
                <a:gd name="f194" fmla="*/ f143 1 302"/>
                <a:gd name="f195" fmla="*/ f144 1 333"/>
                <a:gd name="f196" fmla="*/ f145 1 302"/>
                <a:gd name="f197" fmla="*/ f146 1 333"/>
                <a:gd name="f198" fmla="*/ f147 1 302"/>
                <a:gd name="f199" fmla="*/ f148 1 333"/>
                <a:gd name="f200" fmla="*/ f149 1 302"/>
                <a:gd name="f201" fmla="*/ f150 1 333"/>
                <a:gd name="f202" fmla="*/ f151 1 302"/>
                <a:gd name="f203" fmla="*/ f152 1 333"/>
                <a:gd name="f204" fmla="*/ f153 1 302"/>
                <a:gd name="f205" fmla="*/ f154 1 333"/>
                <a:gd name="f206" fmla="*/ f155 1 302"/>
                <a:gd name="f207" fmla="*/ f156 1 333"/>
                <a:gd name="f208" fmla="*/ f157 1 302"/>
                <a:gd name="f209" fmla="*/ f158 1 333"/>
                <a:gd name="f210" fmla="*/ f159 1 302"/>
                <a:gd name="f211" fmla="*/ f160 1 333"/>
                <a:gd name="f212" fmla="*/ f161 1 302"/>
                <a:gd name="f213" fmla="*/ f162 1 333"/>
                <a:gd name="f214" fmla="*/ f163 1 333"/>
                <a:gd name="f215" fmla="*/ f164 1 302"/>
                <a:gd name="f216" fmla="*/ f165 1 333"/>
                <a:gd name="f217" fmla="*/ f166 1 302"/>
                <a:gd name="f218" fmla="*/ f167 1 333"/>
                <a:gd name="f219" fmla="*/ f168 1 302"/>
                <a:gd name="f220" fmla="*/ f169 1 333"/>
                <a:gd name="f221" fmla="*/ f170 1 302"/>
                <a:gd name="f222" fmla="*/ f171 1 333"/>
                <a:gd name="f223" fmla="*/ f172 1 302"/>
                <a:gd name="f224" fmla="*/ f173 1 333"/>
                <a:gd name="f225" fmla="*/ f174 1 302"/>
                <a:gd name="f226" fmla="*/ f175 1 333"/>
                <a:gd name="f227" fmla="*/ f176 1 302"/>
                <a:gd name="f228" fmla="*/ f177 1 333"/>
                <a:gd name="f229" fmla="*/ f178 1 302"/>
                <a:gd name="f230" fmla="*/ f179 1 333"/>
                <a:gd name="f231" fmla="*/ f180 1 302"/>
                <a:gd name="f232" fmla="*/ f181 1 333"/>
                <a:gd name="f233" fmla="*/ f182 1 302"/>
                <a:gd name="f234" fmla="*/ f183 1 333"/>
                <a:gd name="f235" fmla="*/ f184 1 302"/>
                <a:gd name="f236" fmla="*/ f185 1 333"/>
                <a:gd name="f237" fmla="*/ f186 1 302"/>
                <a:gd name="f238" fmla="*/ f187 1 333"/>
                <a:gd name="f239" fmla="*/ f188 1 302"/>
                <a:gd name="f240" fmla="*/ f189 1 333"/>
                <a:gd name="f241" fmla="*/ f190 1 333"/>
                <a:gd name="f242" fmla="*/ f191 1 302"/>
                <a:gd name="f243" fmla="*/ 0 1 f140"/>
                <a:gd name="f244" fmla="*/ f134 1 f140"/>
                <a:gd name="f245" fmla="*/ 0 1 f141"/>
                <a:gd name="f246" fmla="*/ f135 1 f141"/>
                <a:gd name="f247" fmla="*/ f193 1 f140"/>
                <a:gd name="f248" fmla="*/ f194 1 f141"/>
                <a:gd name="f249" fmla="*/ f195 1 f140"/>
                <a:gd name="f250" fmla="*/ f196 1 f141"/>
                <a:gd name="f251" fmla="*/ f197 1 f140"/>
                <a:gd name="f252" fmla="*/ f198 1 f141"/>
                <a:gd name="f253" fmla="*/ f199 1 f140"/>
                <a:gd name="f254" fmla="*/ f200 1 f141"/>
                <a:gd name="f255" fmla="*/ f201 1 f140"/>
                <a:gd name="f256" fmla="*/ f202 1 f141"/>
                <a:gd name="f257" fmla="*/ f203 1 f140"/>
                <a:gd name="f258" fmla="*/ f204 1 f141"/>
                <a:gd name="f259" fmla="*/ f205 1 f140"/>
                <a:gd name="f260" fmla="*/ f206 1 f141"/>
                <a:gd name="f261" fmla="*/ f207 1 f140"/>
                <a:gd name="f262" fmla="*/ f208 1 f141"/>
                <a:gd name="f263" fmla="*/ f209 1 f140"/>
                <a:gd name="f264" fmla="*/ f210 1 f141"/>
                <a:gd name="f265" fmla="*/ f211 1 f140"/>
                <a:gd name="f266" fmla="*/ f212 1 f141"/>
                <a:gd name="f267" fmla="*/ f213 1 f140"/>
                <a:gd name="f268" fmla="*/ f214 1 f140"/>
                <a:gd name="f269" fmla="*/ f215 1 f141"/>
                <a:gd name="f270" fmla="*/ f216 1 f140"/>
                <a:gd name="f271" fmla="*/ f217 1 f141"/>
                <a:gd name="f272" fmla="*/ f218 1 f140"/>
                <a:gd name="f273" fmla="*/ f219 1 f141"/>
                <a:gd name="f274" fmla="*/ f220 1 f140"/>
                <a:gd name="f275" fmla="*/ f221 1 f141"/>
                <a:gd name="f276" fmla="*/ f222 1 f140"/>
                <a:gd name="f277" fmla="*/ f223 1 f141"/>
                <a:gd name="f278" fmla="*/ f224 1 f140"/>
                <a:gd name="f279" fmla="*/ f225 1 f141"/>
                <a:gd name="f280" fmla="*/ f226 1 f140"/>
                <a:gd name="f281" fmla="*/ f227 1 f141"/>
                <a:gd name="f282" fmla="*/ f228 1 f140"/>
                <a:gd name="f283" fmla="*/ f229 1 f141"/>
                <a:gd name="f284" fmla="*/ f230 1 f140"/>
                <a:gd name="f285" fmla="*/ f231 1 f141"/>
                <a:gd name="f286" fmla="*/ f232 1 f140"/>
                <a:gd name="f287" fmla="*/ f233 1 f141"/>
                <a:gd name="f288" fmla="*/ f234 1 f140"/>
                <a:gd name="f289" fmla="*/ f235 1 f141"/>
                <a:gd name="f290" fmla="*/ f236 1 f140"/>
                <a:gd name="f291" fmla="*/ f237 1 f141"/>
                <a:gd name="f292" fmla="*/ f238 1 f140"/>
                <a:gd name="f293" fmla="*/ f239 1 f141"/>
                <a:gd name="f294" fmla="*/ f240 1 f140"/>
                <a:gd name="f295" fmla="*/ f241 1 f140"/>
                <a:gd name="f296" fmla="*/ f242 1 f141"/>
                <a:gd name="f297" fmla="*/ f243 f131 1"/>
                <a:gd name="f298" fmla="*/ f244 f131 1"/>
                <a:gd name="f299" fmla="*/ f246 f132 1"/>
                <a:gd name="f300" fmla="*/ f245 f132 1"/>
                <a:gd name="f301" fmla="*/ f247 f131 1"/>
                <a:gd name="f302" fmla="*/ f248 f132 1"/>
                <a:gd name="f303" fmla="*/ f249 f131 1"/>
                <a:gd name="f304" fmla="*/ f250 f132 1"/>
                <a:gd name="f305" fmla="*/ f251 f131 1"/>
                <a:gd name="f306" fmla="*/ f252 f132 1"/>
                <a:gd name="f307" fmla="*/ f253 f131 1"/>
                <a:gd name="f308" fmla="*/ f254 f132 1"/>
                <a:gd name="f309" fmla="*/ f255 f131 1"/>
                <a:gd name="f310" fmla="*/ f256 f132 1"/>
                <a:gd name="f311" fmla="*/ f257 f131 1"/>
                <a:gd name="f312" fmla="*/ f258 f132 1"/>
                <a:gd name="f313" fmla="*/ f259 f131 1"/>
                <a:gd name="f314" fmla="*/ f260 f132 1"/>
                <a:gd name="f315" fmla="*/ f261 f131 1"/>
                <a:gd name="f316" fmla="*/ f262 f132 1"/>
                <a:gd name="f317" fmla="*/ f263 f131 1"/>
                <a:gd name="f318" fmla="*/ f264 f132 1"/>
                <a:gd name="f319" fmla="*/ f265 f131 1"/>
                <a:gd name="f320" fmla="*/ f266 f132 1"/>
                <a:gd name="f321" fmla="*/ f267 f131 1"/>
                <a:gd name="f322" fmla="*/ f268 f131 1"/>
                <a:gd name="f323" fmla="*/ f269 f132 1"/>
                <a:gd name="f324" fmla="*/ f270 f131 1"/>
                <a:gd name="f325" fmla="*/ f271 f132 1"/>
                <a:gd name="f326" fmla="*/ f272 f131 1"/>
                <a:gd name="f327" fmla="*/ f273 f132 1"/>
                <a:gd name="f328" fmla="*/ f274 f131 1"/>
                <a:gd name="f329" fmla="*/ f275 f132 1"/>
                <a:gd name="f330" fmla="*/ f276 f131 1"/>
                <a:gd name="f331" fmla="*/ f277 f132 1"/>
                <a:gd name="f332" fmla="*/ f278 f131 1"/>
                <a:gd name="f333" fmla="*/ f279 f132 1"/>
                <a:gd name="f334" fmla="*/ f280 f131 1"/>
                <a:gd name="f335" fmla="*/ f281 f132 1"/>
                <a:gd name="f336" fmla="*/ f282 f131 1"/>
                <a:gd name="f337" fmla="*/ f283 f132 1"/>
                <a:gd name="f338" fmla="*/ f284 f131 1"/>
                <a:gd name="f339" fmla="*/ f285 f132 1"/>
                <a:gd name="f340" fmla="*/ f286 f131 1"/>
                <a:gd name="f341" fmla="*/ f287 f132 1"/>
                <a:gd name="f342" fmla="*/ f288 f131 1"/>
                <a:gd name="f343" fmla="*/ f289 f132 1"/>
                <a:gd name="f344" fmla="*/ f290 f131 1"/>
                <a:gd name="f345" fmla="*/ f291 f132 1"/>
                <a:gd name="f346" fmla="*/ f292 f131 1"/>
                <a:gd name="f347" fmla="*/ f293 f132 1"/>
                <a:gd name="f348" fmla="*/ f294 f131 1"/>
                <a:gd name="f349" fmla="*/ f295 f131 1"/>
                <a:gd name="f350" fmla="*/ f296 f1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92">
                  <a:pos x="f301" y="f302"/>
                </a:cxn>
                <a:cxn ang="f192">
                  <a:pos x="f303" y="f304"/>
                </a:cxn>
                <a:cxn ang="f192">
                  <a:pos x="f305" y="f306"/>
                </a:cxn>
                <a:cxn ang="f192">
                  <a:pos x="f307" y="f308"/>
                </a:cxn>
                <a:cxn ang="f192">
                  <a:pos x="f309" y="f310"/>
                </a:cxn>
                <a:cxn ang="f192">
                  <a:pos x="f311" y="f312"/>
                </a:cxn>
                <a:cxn ang="f192">
                  <a:pos x="f313" y="f314"/>
                </a:cxn>
                <a:cxn ang="f192">
                  <a:pos x="f315" y="f316"/>
                </a:cxn>
                <a:cxn ang="f192">
                  <a:pos x="f317" y="f318"/>
                </a:cxn>
                <a:cxn ang="f192">
                  <a:pos x="f319" y="f320"/>
                </a:cxn>
                <a:cxn ang="f192">
                  <a:pos x="f321" y="f318"/>
                </a:cxn>
                <a:cxn ang="f192">
                  <a:pos x="f322" y="f323"/>
                </a:cxn>
                <a:cxn ang="f192">
                  <a:pos x="f324" y="f325"/>
                </a:cxn>
                <a:cxn ang="f192">
                  <a:pos x="f326" y="f304"/>
                </a:cxn>
                <a:cxn ang="f192">
                  <a:pos x="f311" y="f327"/>
                </a:cxn>
                <a:cxn ang="f192">
                  <a:pos x="f328" y="f329"/>
                </a:cxn>
                <a:cxn ang="f192">
                  <a:pos x="f330" y="f331"/>
                </a:cxn>
                <a:cxn ang="f192">
                  <a:pos x="f332" y="f333"/>
                </a:cxn>
                <a:cxn ang="f192">
                  <a:pos x="f334" y="f335"/>
                </a:cxn>
                <a:cxn ang="f192">
                  <a:pos x="f336" y="f337"/>
                </a:cxn>
                <a:cxn ang="f192">
                  <a:pos x="f338" y="f339"/>
                </a:cxn>
                <a:cxn ang="f192">
                  <a:pos x="f340" y="f341"/>
                </a:cxn>
                <a:cxn ang="f192">
                  <a:pos x="f342" y="f343"/>
                </a:cxn>
                <a:cxn ang="f192">
                  <a:pos x="f301" y="f302"/>
                </a:cxn>
                <a:cxn ang="f192">
                  <a:pos x="f344" y="f345"/>
                </a:cxn>
                <a:cxn ang="f192">
                  <a:pos x="f346" y="f347"/>
                </a:cxn>
                <a:cxn ang="f192">
                  <a:pos x="f348" y="f343"/>
                </a:cxn>
                <a:cxn ang="f192">
                  <a:pos x="f349" y="f350"/>
                </a:cxn>
                <a:cxn ang="f192">
                  <a:pos x="f344" y="f345"/>
                </a:cxn>
              </a:cxnLst>
              <a:rect l="f297" t="f300" r="f298" b="f299"/>
              <a:pathLst>
                <a:path w="333" h="302">
                  <a:moveTo>
                    <a:pt x="f8" y="f9"/>
                  </a:moveTo>
                  <a:cubicBezTo>
                    <a:pt x="f8" y="f9"/>
                    <a:pt x="f10" y="f11"/>
                    <a:pt x="f10" y="f11"/>
                  </a:cubicBezTo>
                  <a:cubicBezTo>
                    <a:pt x="f12" y="f13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4"/>
                  </a:cubicBezTo>
                  <a:cubicBezTo>
                    <a:pt x="f31" y="f35"/>
                    <a:pt x="f36" y="f7"/>
                    <a:pt x="f37" y="f24"/>
                  </a:cubicBezTo>
                  <a:cubicBezTo>
                    <a:pt x="f38" y="f22"/>
                    <a:pt x="f37" y="f39"/>
                    <a:pt x="f25" y="f40"/>
                  </a:cubicBezTo>
                  <a:cubicBezTo>
                    <a:pt x="f25" y="f36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53" y="f54"/>
                    <a:pt x="f55" y="f44"/>
                  </a:cubicBezTo>
                  <a:cubicBezTo>
                    <a:pt x="f55" y="f44"/>
                    <a:pt x="f56" y="f57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13" y="f64"/>
                    <a:pt x="f65" y="f66"/>
                    <a:pt x="f67" y="f11"/>
                  </a:cubicBezTo>
                  <a:cubicBezTo>
                    <a:pt x="f24" y="f68"/>
                    <a:pt x="f34" y="f69"/>
                    <a:pt x="f34" y="f70"/>
                  </a:cubicBezTo>
                  <a:cubicBezTo>
                    <a:pt x="f71" y="f72"/>
                    <a:pt x="f73" y="f74"/>
                    <a:pt x="f41" y="f75"/>
                  </a:cubicBezTo>
                  <a:cubicBezTo>
                    <a:pt x="f25" y="f76"/>
                    <a:pt x="f77" y="f78"/>
                    <a:pt x="f21" y="f79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6" y="f87"/>
                    <a:pt x="f88" y="f89"/>
                    <a:pt x="f5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5"/>
                    <a:pt x="f98" y="f96"/>
                    <a:pt x="f99" y="f88"/>
                  </a:cubicBezTo>
                  <a:cubicBezTo>
                    <a:pt x="f100" y="f101"/>
                    <a:pt x="f102" y="f103"/>
                    <a:pt x="f6" y="f53"/>
                  </a:cubicBezTo>
                  <a:cubicBezTo>
                    <a:pt x="f104" y="f105"/>
                    <a:pt x="f106" y="f107"/>
                    <a:pt x="f108" y="f109"/>
                  </a:cubicBezTo>
                  <a:cubicBezTo>
                    <a:pt x="f28" y="f110"/>
                    <a:pt x="f111" y="f68"/>
                    <a:pt x="f8" y="f9"/>
                  </a:cubicBezTo>
                  <a:close/>
                  <a:moveTo>
                    <a:pt x="f112" y="f113"/>
                  </a:moveTo>
                  <a:cubicBezTo>
                    <a:pt x="f114" y="f115"/>
                    <a:pt x="f93" y="f116"/>
                    <a:pt x="f117" y="f118"/>
                  </a:cubicBezTo>
                  <a:cubicBezTo>
                    <a:pt x="f53" y="f114"/>
                    <a:pt x="f119" y="f120"/>
                    <a:pt x="f121" y="f109"/>
                  </a:cubicBezTo>
                  <a:cubicBezTo>
                    <a:pt x="f33" y="f122"/>
                    <a:pt x="f50" y="f123"/>
                    <a:pt x="f124" y="f125"/>
                  </a:cubicBezTo>
                  <a:cubicBezTo>
                    <a:pt x="f126" y="f127"/>
                    <a:pt x="f128" y="f129"/>
                    <a:pt x="f112" y="f11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A66412EF-6C05-670B-8E21-956283C1DC2A}"/>
                </a:ext>
              </a:extLst>
            </p:cNvPr>
            <p:cNvSpPr/>
            <p:nvPr/>
          </p:nvSpPr>
          <p:spPr>
            <a:xfrm>
              <a:off x="1898651" y="1195385"/>
              <a:ext cx="534988" cy="28575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8"/>
                <a:gd name="f7" fmla="val 143"/>
                <a:gd name="f8" fmla="val 37"/>
                <a:gd name="f9" fmla="val 38"/>
                <a:gd name="f10" fmla="val 24"/>
                <a:gd name="f11" fmla="val 72"/>
                <a:gd name="f12" fmla="val 12"/>
                <a:gd name="f13" fmla="val 107"/>
                <a:gd name="f14" fmla="val 1"/>
                <a:gd name="f15" fmla="val 111"/>
                <a:gd name="f16" fmla="val 117"/>
                <a:gd name="f17" fmla="val 120"/>
                <a:gd name="f18" fmla="val 3"/>
                <a:gd name="f19" fmla="val 168"/>
                <a:gd name="f20" fmla="val 34"/>
                <a:gd name="f21" fmla="val 217"/>
                <a:gd name="f22" fmla="val 65"/>
                <a:gd name="f23" fmla="val 99"/>
                <a:gd name="f24" fmla="val 229"/>
                <a:gd name="f25" fmla="val 115"/>
                <a:gd name="f26" fmla="val 193"/>
                <a:gd name="f27" fmla="val 129"/>
                <a:gd name="f28" fmla="val 157"/>
                <a:gd name="f29" fmla="val 142"/>
                <a:gd name="f30" fmla="val 154"/>
                <a:gd name="f31" fmla="val 149"/>
                <a:gd name="f32" fmla="val 146"/>
                <a:gd name="f33" fmla="val 140"/>
                <a:gd name="f34" fmla="val 98"/>
                <a:gd name="f35" fmla="val 51"/>
                <a:gd name="f36" fmla="val 73"/>
                <a:gd name="f37" fmla="val 112"/>
                <a:gd name="f38" fmla="val 97"/>
                <a:gd name="f39" fmla="val 101"/>
                <a:gd name="f40" fmla="val 104"/>
                <a:gd name="f41" fmla="val 108"/>
                <a:gd name="f42" fmla="val 123"/>
                <a:gd name="f43" fmla="val 135"/>
                <a:gd name="f44" fmla="val 106"/>
                <a:gd name="f45" fmla="val 103"/>
                <a:gd name="f46" fmla="val 100"/>
                <a:gd name="f47" fmla="val 49"/>
                <a:gd name="f48" fmla="val 158"/>
                <a:gd name="f49" fmla="val 69"/>
                <a:gd name="f50" fmla="val 169"/>
                <a:gd name="f51" fmla="val 59"/>
                <a:gd name="f52" fmla="val 181"/>
                <a:gd name="f53" fmla="val 54"/>
                <a:gd name="f54" fmla="val 52"/>
                <a:gd name="f55" fmla="val 50"/>
                <a:gd name="f56" fmla="val 47"/>
                <a:gd name="f57" fmla="val 48"/>
                <a:gd name="f58" fmla="val 61"/>
                <a:gd name="f59" fmla="val 68"/>
                <a:gd name="f60" fmla="val 71"/>
                <a:gd name="f61" fmla="val 134"/>
                <a:gd name="f62" fmla="val 70"/>
                <a:gd name="f63" fmla="val 67"/>
                <a:gd name="f64" fmla="val 145"/>
                <a:gd name="f65" fmla="val 64"/>
                <a:gd name="f66" fmla="val 110"/>
                <a:gd name="f67" fmla="val 83"/>
                <a:gd name="f68" fmla="val 79"/>
                <a:gd name="f69" fmla="val 76"/>
                <a:gd name="f70" fmla="val 87"/>
                <a:gd name="f71" fmla="val 74"/>
                <a:gd name="f72" fmla="val 77"/>
                <a:gd name="f73" fmla="val 80"/>
                <a:gd name="f74" fmla="val 46"/>
                <a:gd name="f75" fmla="val 43"/>
                <a:gd name="f76" fmla="val 40"/>
                <a:gd name="f77" fmla="val 88"/>
                <a:gd name="f78" fmla="val 39"/>
                <a:gd name="f79" fmla="val 78"/>
                <a:gd name="f80" fmla="val 89"/>
                <a:gd name="f81" fmla="val 216"/>
                <a:gd name="f82" fmla="val 81"/>
                <a:gd name="f83" fmla="val 215"/>
                <a:gd name="f84" fmla="val 204"/>
                <a:gd name="f85" fmla="val 182"/>
                <a:gd name="f86" fmla="val 82"/>
                <a:gd name="f87" fmla="val 205"/>
                <a:gd name="f88" fmla="val 35"/>
                <a:gd name="f89" fmla="val 31"/>
                <a:gd name="f90" fmla="val 27"/>
                <a:gd name="f91" fmla="val 144"/>
                <a:gd name="f92" fmla="val 133"/>
                <a:gd name="f93" fmla="val 25"/>
                <a:gd name="f94" fmla="val 122"/>
                <a:gd name="f95" fmla="val 26"/>
                <a:gd name="f96" fmla="val 30"/>
                <a:gd name="f97" fmla="val 36"/>
                <a:gd name="f98" fmla="val 185"/>
                <a:gd name="f99" fmla="val 93"/>
                <a:gd name="f100" fmla="val 170"/>
                <a:gd name="f101" fmla="val 147"/>
                <a:gd name="f102" fmla="val 91"/>
                <a:gd name="f103" fmla="val 95"/>
                <a:gd name="f104" fmla="val 94"/>
                <a:gd name="f105" fmla="+- 0 0 -90"/>
                <a:gd name="f106" fmla="*/ f3 1 268"/>
                <a:gd name="f107" fmla="*/ f4 1 143"/>
                <a:gd name="f108" fmla="val f5"/>
                <a:gd name="f109" fmla="val f6"/>
                <a:gd name="f110" fmla="val f7"/>
                <a:gd name="f111" fmla="*/ f105 f0 1"/>
                <a:gd name="f112" fmla="+- f110 0 f108"/>
                <a:gd name="f113" fmla="+- f109 0 f108"/>
                <a:gd name="f114" fmla="*/ f111 1 f2"/>
                <a:gd name="f115" fmla="*/ f113 1 268"/>
                <a:gd name="f116" fmla="*/ f112 1 143"/>
                <a:gd name="f117" fmla="*/ 0 f113 1"/>
                <a:gd name="f118" fmla="*/ 37 f112 1"/>
                <a:gd name="f119" fmla="*/ 107 f113 1"/>
                <a:gd name="f120" fmla="*/ 1 f112 1"/>
                <a:gd name="f121" fmla="*/ 120 f113 1"/>
                <a:gd name="f122" fmla="*/ 3 f112 1"/>
                <a:gd name="f123" fmla="*/ 268 f113 1"/>
                <a:gd name="f124" fmla="*/ 99 f112 1"/>
                <a:gd name="f125" fmla="*/ 157 f113 1"/>
                <a:gd name="f126" fmla="*/ 142 f112 1"/>
                <a:gd name="f127" fmla="*/ 146 f113 1"/>
                <a:gd name="f128" fmla="*/ 140 f112 1"/>
                <a:gd name="f129" fmla="*/ 112 f113 1"/>
                <a:gd name="f130" fmla="*/ 97 f112 1"/>
                <a:gd name="f131" fmla="*/ 108 f112 1"/>
                <a:gd name="f132" fmla="*/ 106 f112 1"/>
                <a:gd name="f133" fmla="*/ 143 f113 1"/>
                <a:gd name="f134" fmla="*/ 49 f112 1"/>
                <a:gd name="f135" fmla="*/ 181 f113 1"/>
                <a:gd name="f136" fmla="*/ 54 f112 1"/>
                <a:gd name="f137" fmla="*/ 180 f113 1"/>
                <a:gd name="f138" fmla="*/ 47 f112 1"/>
                <a:gd name="f139" fmla="*/ 61 f112 1"/>
                <a:gd name="f140" fmla="*/ 72 f112 1"/>
                <a:gd name="f141" fmla="*/ 70 f112 1"/>
                <a:gd name="f142" fmla="*/ 145 f113 1"/>
                <a:gd name="f143" fmla="*/ 110 f113 1"/>
                <a:gd name="f144" fmla="*/ 83 f112 1"/>
                <a:gd name="f145" fmla="*/ 76 f113 1"/>
                <a:gd name="f146" fmla="*/ 74 f112 1"/>
                <a:gd name="f147" fmla="*/ 111 f113 1"/>
                <a:gd name="f148" fmla="*/ 46 f112 1"/>
                <a:gd name="f149" fmla="*/ 77 f113 1"/>
                <a:gd name="f150" fmla="*/ 40 f112 1"/>
                <a:gd name="f151" fmla="*/ 78 f113 1"/>
                <a:gd name="f152" fmla="*/ 50 f112 1"/>
                <a:gd name="f153" fmla="*/ 216 f113 1"/>
                <a:gd name="f154" fmla="*/ 81 f112 1"/>
                <a:gd name="f155" fmla="*/ 215 f113 1"/>
                <a:gd name="f156" fmla="*/ 71 f112 1"/>
                <a:gd name="f157" fmla="*/ 182 f113 1"/>
                <a:gd name="f158" fmla="*/ 73 f112 1"/>
                <a:gd name="f159" fmla="*/ 82 f112 1"/>
                <a:gd name="f160" fmla="*/ 35 f112 1"/>
                <a:gd name="f161" fmla="*/ 144 f113 1"/>
                <a:gd name="f162" fmla="*/ 24 f112 1"/>
                <a:gd name="f163" fmla="*/ 27 f112 1"/>
                <a:gd name="f164" fmla="*/ 185 f113 1"/>
                <a:gd name="f165" fmla="*/ 93 f112 1"/>
                <a:gd name="f166" fmla="*/ 147 f113 1"/>
                <a:gd name="f167" fmla="*/ 88 f112 1"/>
                <a:gd name="f168" fmla="*/ 95 f112 1"/>
                <a:gd name="f169" fmla="+- f114 0 f1"/>
                <a:gd name="f170" fmla="*/ f117 1 268"/>
                <a:gd name="f171" fmla="*/ f118 1 143"/>
                <a:gd name="f172" fmla="*/ f119 1 268"/>
                <a:gd name="f173" fmla="*/ f120 1 143"/>
                <a:gd name="f174" fmla="*/ f121 1 268"/>
                <a:gd name="f175" fmla="*/ f122 1 143"/>
                <a:gd name="f176" fmla="*/ f123 1 268"/>
                <a:gd name="f177" fmla="*/ f124 1 143"/>
                <a:gd name="f178" fmla="*/ f125 1 268"/>
                <a:gd name="f179" fmla="*/ f126 1 143"/>
                <a:gd name="f180" fmla="*/ f127 1 268"/>
                <a:gd name="f181" fmla="*/ f128 1 143"/>
                <a:gd name="f182" fmla="*/ f129 1 268"/>
                <a:gd name="f183" fmla="*/ f130 1 143"/>
                <a:gd name="f184" fmla="*/ f131 1 143"/>
                <a:gd name="f185" fmla="*/ f132 1 143"/>
                <a:gd name="f186" fmla="*/ f133 1 268"/>
                <a:gd name="f187" fmla="*/ f134 1 143"/>
                <a:gd name="f188" fmla="*/ f135 1 268"/>
                <a:gd name="f189" fmla="*/ f136 1 143"/>
                <a:gd name="f190" fmla="*/ f137 1 268"/>
                <a:gd name="f191" fmla="*/ f138 1 143"/>
                <a:gd name="f192" fmla="*/ f139 1 143"/>
                <a:gd name="f193" fmla="*/ f140 1 143"/>
                <a:gd name="f194" fmla="*/ f141 1 143"/>
                <a:gd name="f195" fmla="*/ f142 1 268"/>
                <a:gd name="f196" fmla="*/ f143 1 268"/>
                <a:gd name="f197" fmla="*/ f144 1 143"/>
                <a:gd name="f198" fmla="*/ f145 1 268"/>
                <a:gd name="f199" fmla="*/ f146 1 143"/>
                <a:gd name="f200" fmla="*/ f147 1 268"/>
                <a:gd name="f201" fmla="*/ f148 1 143"/>
                <a:gd name="f202" fmla="*/ f149 1 268"/>
                <a:gd name="f203" fmla="*/ f150 1 143"/>
                <a:gd name="f204" fmla="*/ f151 1 268"/>
                <a:gd name="f205" fmla="*/ f152 1 143"/>
                <a:gd name="f206" fmla="*/ f153 1 268"/>
                <a:gd name="f207" fmla="*/ f154 1 143"/>
                <a:gd name="f208" fmla="*/ f155 1 268"/>
                <a:gd name="f209" fmla="*/ f156 1 143"/>
                <a:gd name="f210" fmla="*/ f157 1 268"/>
                <a:gd name="f211" fmla="*/ f158 1 143"/>
                <a:gd name="f212" fmla="*/ f159 1 143"/>
                <a:gd name="f213" fmla="*/ f160 1 143"/>
                <a:gd name="f214" fmla="*/ f161 1 268"/>
                <a:gd name="f215" fmla="*/ f162 1 143"/>
                <a:gd name="f216" fmla="*/ f163 1 143"/>
                <a:gd name="f217" fmla="*/ f164 1 268"/>
                <a:gd name="f218" fmla="*/ f165 1 143"/>
                <a:gd name="f219" fmla="*/ f166 1 268"/>
                <a:gd name="f220" fmla="*/ f167 1 143"/>
                <a:gd name="f221" fmla="*/ f168 1 143"/>
                <a:gd name="f222" fmla="*/ 0 1 f115"/>
                <a:gd name="f223" fmla="*/ f109 1 f115"/>
                <a:gd name="f224" fmla="*/ 0 1 f116"/>
                <a:gd name="f225" fmla="*/ f110 1 f116"/>
                <a:gd name="f226" fmla="*/ f170 1 f115"/>
                <a:gd name="f227" fmla="*/ f171 1 f116"/>
                <a:gd name="f228" fmla="*/ f172 1 f115"/>
                <a:gd name="f229" fmla="*/ f173 1 f116"/>
                <a:gd name="f230" fmla="*/ f174 1 f115"/>
                <a:gd name="f231" fmla="*/ f175 1 f116"/>
                <a:gd name="f232" fmla="*/ f176 1 f115"/>
                <a:gd name="f233" fmla="*/ f177 1 f116"/>
                <a:gd name="f234" fmla="*/ f178 1 f115"/>
                <a:gd name="f235" fmla="*/ f179 1 f116"/>
                <a:gd name="f236" fmla="*/ f180 1 f115"/>
                <a:gd name="f237" fmla="*/ f181 1 f116"/>
                <a:gd name="f238" fmla="*/ f182 1 f115"/>
                <a:gd name="f239" fmla="*/ f183 1 f116"/>
                <a:gd name="f240" fmla="*/ f184 1 f116"/>
                <a:gd name="f241" fmla="*/ f185 1 f116"/>
                <a:gd name="f242" fmla="*/ f186 1 f115"/>
                <a:gd name="f243" fmla="*/ f187 1 f116"/>
                <a:gd name="f244" fmla="*/ f188 1 f115"/>
                <a:gd name="f245" fmla="*/ f189 1 f116"/>
                <a:gd name="f246" fmla="*/ f190 1 f115"/>
                <a:gd name="f247" fmla="*/ f191 1 f116"/>
                <a:gd name="f248" fmla="*/ f192 1 f116"/>
                <a:gd name="f249" fmla="*/ f193 1 f116"/>
                <a:gd name="f250" fmla="*/ f194 1 f116"/>
                <a:gd name="f251" fmla="*/ f195 1 f115"/>
                <a:gd name="f252" fmla="*/ f196 1 f115"/>
                <a:gd name="f253" fmla="*/ f197 1 f116"/>
                <a:gd name="f254" fmla="*/ f198 1 f115"/>
                <a:gd name="f255" fmla="*/ f199 1 f116"/>
                <a:gd name="f256" fmla="*/ f200 1 f115"/>
                <a:gd name="f257" fmla="*/ f201 1 f116"/>
                <a:gd name="f258" fmla="*/ f202 1 f115"/>
                <a:gd name="f259" fmla="*/ f203 1 f116"/>
                <a:gd name="f260" fmla="*/ f204 1 f115"/>
                <a:gd name="f261" fmla="*/ f205 1 f116"/>
                <a:gd name="f262" fmla="*/ f206 1 f115"/>
                <a:gd name="f263" fmla="*/ f207 1 f116"/>
                <a:gd name="f264" fmla="*/ f208 1 f115"/>
                <a:gd name="f265" fmla="*/ f209 1 f116"/>
                <a:gd name="f266" fmla="*/ f210 1 f115"/>
                <a:gd name="f267" fmla="*/ f211 1 f116"/>
                <a:gd name="f268" fmla="*/ f212 1 f116"/>
                <a:gd name="f269" fmla="*/ f213 1 f116"/>
                <a:gd name="f270" fmla="*/ f214 1 f115"/>
                <a:gd name="f271" fmla="*/ f215 1 f116"/>
                <a:gd name="f272" fmla="*/ f216 1 f116"/>
                <a:gd name="f273" fmla="*/ f217 1 f115"/>
                <a:gd name="f274" fmla="*/ f218 1 f116"/>
                <a:gd name="f275" fmla="*/ f219 1 f115"/>
                <a:gd name="f276" fmla="*/ f220 1 f116"/>
                <a:gd name="f277" fmla="*/ f221 1 f116"/>
                <a:gd name="f278" fmla="*/ f222 f106 1"/>
                <a:gd name="f279" fmla="*/ f223 f106 1"/>
                <a:gd name="f280" fmla="*/ f225 f107 1"/>
                <a:gd name="f281" fmla="*/ f224 f107 1"/>
                <a:gd name="f282" fmla="*/ f226 f106 1"/>
                <a:gd name="f283" fmla="*/ f227 f107 1"/>
                <a:gd name="f284" fmla="*/ f228 f106 1"/>
                <a:gd name="f285" fmla="*/ f229 f107 1"/>
                <a:gd name="f286" fmla="*/ f230 f106 1"/>
                <a:gd name="f287" fmla="*/ f231 f107 1"/>
                <a:gd name="f288" fmla="*/ f232 f106 1"/>
                <a:gd name="f289" fmla="*/ f233 f107 1"/>
                <a:gd name="f290" fmla="*/ f234 f106 1"/>
                <a:gd name="f291" fmla="*/ f235 f107 1"/>
                <a:gd name="f292" fmla="*/ f236 f106 1"/>
                <a:gd name="f293" fmla="*/ f237 f107 1"/>
                <a:gd name="f294" fmla="*/ f238 f106 1"/>
                <a:gd name="f295" fmla="*/ f239 f107 1"/>
                <a:gd name="f296" fmla="*/ f240 f107 1"/>
                <a:gd name="f297" fmla="*/ f241 f107 1"/>
                <a:gd name="f298" fmla="*/ f242 f106 1"/>
                <a:gd name="f299" fmla="*/ f243 f107 1"/>
                <a:gd name="f300" fmla="*/ f244 f106 1"/>
                <a:gd name="f301" fmla="*/ f245 f107 1"/>
                <a:gd name="f302" fmla="*/ f246 f106 1"/>
                <a:gd name="f303" fmla="*/ f247 f107 1"/>
                <a:gd name="f304" fmla="*/ f248 f107 1"/>
                <a:gd name="f305" fmla="*/ f249 f107 1"/>
                <a:gd name="f306" fmla="*/ f250 f107 1"/>
                <a:gd name="f307" fmla="*/ f251 f106 1"/>
                <a:gd name="f308" fmla="*/ f252 f106 1"/>
                <a:gd name="f309" fmla="*/ f253 f107 1"/>
                <a:gd name="f310" fmla="*/ f254 f106 1"/>
                <a:gd name="f311" fmla="*/ f255 f107 1"/>
                <a:gd name="f312" fmla="*/ f256 f106 1"/>
                <a:gd name="f313" fmla="*/ f257 f107 1"/>
                <a:gd name="f314" fmla="*/ f258 f106 1"/>
                <a:gd name="f315" fmla="*/ f259 f107 1"/>
                <a:gd name="f316" fmla="*/ f260 f106 1"/>
                <a:gd name="f317" fmla="*/ f261 f107 1"/>
                <a:gd name="f318" fmla="*/ f262 f106 1"/>
                <a:gd name="f319" fmla="*/ f263 f107 1"/>
                <a:gd name="f320" fmla="*/ f264 f106 1"/>
                <a:gd name="f321" fmla="*/ f265 f107 1"/>
                <a:gd name="f322" fmla="*/ f266 f106 1"/>
                <a:gd name="f323" fmla="*/ f267 f107 1"/>
                <a:gd name="f324" fmla="*/ f268 f107 1"/>
                <a:gd name="f325" fmla="*/ f269 f107 1"/>
                <a:gd name="f326" fmla="*/ f270 f106 1"/>
                <a:gd name="f327" fmla="*/ f271 f107 1"/>
                <a:gd name="f328" fmla="*/ f272 f107 1"/>
                <a:gd name="f329" fmla="*/ f273 f106 1"/>
                <a:gd name="f330" fmla="*/ f274 f107 1"/>
                <a:gd name="f331" fmla="*/ f275 f106 1"/>
                <a:gd name="f332" fmla="*/ f276 f107 1"/>
                <a:gd name="f333" fmla="*/ f277 f10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9">
                  <a:pos x="f282" y="f283"/>
                </a:cxn>
                <a:cxn ang="f169">
                  <a:pos x="f284" y="f285"/>
                </a:cxn>
                <a:cxn ang="f169">
                  <a:pos x="f286" y="f287"/>
                </a:cxn>
                <a:cxn ang="f169">
                  <a:pos x="f288" y="f289"/>
                </a:cxn>
                <a:cxn ang="f169">
                  <a:pos x="f290" y="f291"/>
                </a:cxn>
                <a:cxn ang="f169">
                  <a:pos x="f292" y="f293"/>
                </a:cxn>
                <a:cxn ang="f169">
                  <a:pos x="f282" y="f283"/>
                </a:cxn>
                <a:cxn ang="f169">
                  <a:pos x="f294" y="f295"/>
                </a:cxn>
                <a:cxn ang="f169">
                  <a:pos x="f294" y="f296"/>
                </a:cxn>
                <a:cxn ang="f169">
                  <a:pos x="f292" y="f297"/>
                </a:cxn>
                <a:cxn ang="f169">
                  <a:pos x="f292" y="f295"/>
                </a:cxn>
                <a:cxn ang="f169">
                  <a:pos x="f294" y="f295"/>
                </a:cxn>
                <a:cxn ang="f169">
                  <a:pos x="f298" y="f299"/>
                </a:cxn>
                <a:cxn ang="f169">
                  <a:pos x="f300" y="f301"/>
                </a:cxn>
                <a:cxn ang="f169">
                  <a:pos x="f302" y="f303"/>
                </a:cxn>
                <a:cxn ang="f169">
                  <a:pos x="f298" y="f299"/>
                </a:cxn>
                <a:cxn ang="f169">
                  <a:pos x="f294" y="f304"/>
                </a:cxn>
                <a:cxn ang="f169">
                  <a:pos x="f294" y="f305"/>
                </a:cxn>
                <a:cxn ang="f169">
                  <a:pos x="f292" y="f306"/>
                </a:cxn>
                <a:cxn ang="f169">
                  <a:pos x="f307" y="f304"/>
                </a:cxn>
                <a:cxn ang="f169">
                  <a:pos x="f294" y="f304"/>
                </a:cxn>
                <a:cxn ang="f169">
                  <a:pos x="f308" y="f309"/>
                </a:cxn>
                <a:cxn ang="f169">
                  <a:pos x="f308" y="f305"/>
                </a:cxn>
                <a:cxn ang="f169">
                  <a:pos x="f310" y="f311"/>
                </a:cxn>
                <a:cxn ang="f169">
                  <a:pos x="f310" y="f309"/>
                </a:cxn>
                <a:cxn ang="f169">
                  <a:pos x="f308" y="f309"/>
                </a:cxn>
                <a:cxn ang="f169">
                  <a:pos x="f312" y="f313"/>
                </a:cxn>
                <a:cxn ang="f169">
                  <a:pos x="f308" y="f283"/>
                </a:cxn>
                <a:cxn ang="f169">
                  <a:pos x="f314" y="f315"/>
                </a:cxn>
                <a:cxn ang="f169">
                  <a:pos x="f316" y="f317"/>
                </a:cxn>
                <a:cxn ang="f169">
                  <a:pos x="f312" y="f313"/>
                </a:cxn>
                <a:cxn ang="f169">
                  <a:pos x="f318" y="f319"/>
                </a:cxn>
                <a:cxn ang="f169">
                  <a:pos x="f320" y="f321"/>
                </a:cxn>
                <a:cxn ang="f169">
                  <a:pos x="f322" y="f323"/>
                </a:cxn>
                <a:cxn ang="f169">
                  <a:pos x="f322" y="f324"/>
                </a:cxn>
                <a:cxn ang="f169">
                  <a:pos x="f318" y="f319"/>
                </a:cxn>
                <a:cxn ang="f169">
                  <a:pos x="f307" y="f325"/>
                </a:cxn>
                <a:cxn ang="f169">
                  <a:pos x="f326" y="f327"/>
                </a:cxn>
                <a:cxn ang="f169">
                  <a:pos x="f312" y="f328"/>
                </a:cxn>
                <a:cxn ang="f169">
                  <a:pos x="f294" y="f283"/>
                </a:cxn>
                <a:cxn ang="f169">
                  <a:pos x="f307" y="f325"/>
                </a:cxn>
                <a:cxn ang="f169">
                  <a:pos x="f329" y="f330"/>
                </a:cxn>
                <a:cxn ang="f169">
                  <a:pos x="f331" y="f332"/>
                </a:cxn>
                <a:cxn ang="f169">
                  <a:pos x="f331" y="f333"/>
                </a:cxn>
                <a:cxn ang="f169">
                  <a:pos x="f329" y="f330"/>
                </a:cxn>
              </a:cxnLst>
              <a:rect l="f278" t="f281" r="f279" b="f280"/>
              <a:pathLst>
                <a:path w="268" h="143">
                  <a:moveTo>
                    <a:pt x="f5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5"/>
                    <a:pt x="f16" y="f5"/>
                    <a:pt x="f17" y="f18"/>
                  </a:cubicBezTo>
                  <a:cubicBezTo>
                    <a:pt x="f19" y="f20"/>
                    <a:pt x="f21" y="f22"/>
                    <a:pt x="f6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7"/>
                    <a:pt x="f31" y="f29"/>
                    <a:pt x="f32" y="f33"/>
                  </a:cubicBezTo>
                  <a:cubicBezTo>
                    <a:pt x="f34" y="f13"/>
                    <a:pt x="f35" y="f36"/>
                    <a:pt x="f5" y="f8"/>
                  </a:cubicBezTo>
                  <a:close/>
                  <a:moveTo>
                    <a:pt x="f37" y="f38"/>
                  </a:moveTo>
                  <a:cubicBezTo>
                    <a:pt x="f37" y="f39"/>
                    <a:pt x="f37" y="f40"/>
                    <a:pt x="f37" y="f41"/>
                  </a:cubicBezTo>
                  <a:cubicBezTo>
                    <a:pt x="f42" y="f13"/>
                    <a:pt x="f43" y="f44"/>
                    <a:pt x="f32" y="f44"/>
                  </a:cubicBezTo>
                  <a:cubicBezTo>
                    <a:pt x="f32" y="f45"/>
                    <a:pt x="f32" y="f46"/>
                    <a:pt x="f32" y="f38"/>
                  </a:cubicBezTo>
                  <a:cubicBezTo>
                    <a:pt x="f43" y="f38"/>
                    <a:pt x="f42" y="f38"/>
                    <a:pt x="f37" y="f38"/>
                  </a:cubicBezTo>
                  <a:close/>
                  <a:moveTo>
                    <a:pt x="f7" y="f47"/>
                  </a:moveTo>
                  <a:cubicBezTo>
                    <a:pt x="f48" y="f49"/>
                    <a:pt x="f50" y="f51"/>
                    <a:pt x="f52" y="f53"/>
                  </a:cubicBezTo>
                  <a:cubicBezTo>
                    <a:pt x="f52" y="f54"/>
                    <a:pt x="f52" y="f55"/>
                    <a:pt x="f2" y="f56"/>
                  </a:cubicBezTo>
                  <a:cubicBezTo>
                    <a:pt x="f50" y="f57"/>
                    <a:pt x="f48" y="f47"/>
                    <a:pt x="f7" y="f47"/>
                  </a:cubicBezTo>
                  <a:close/>
                  <a:moveTo>
                    <a:pt x="f37" y="f58"/>
                  </a:moveTo>
                  <a:cubicBezTo>
                    <a:pt x="f37" y="f22"/>
                    <a:pt x="f37" y="f59"/>
                    <a:pt x="f37" y="f11"/>
                  </a:cubicBezTo>
                  <a:cubicBezTo>
                    <a:pt x="f42" y="f60"/>
                    <a:pt x="f61" y="f60"/>
                    <a:pt x="f32" y="f62"/>
                  </a:cubicBezTo>
                  <a:cubicBezTo>
                    <a:pt x="f32" y="f63"/>
                    <a:pt x="f64" y="f65"/>
                    <a:pt x="f64" y="f58"/>
                  </a:cubicBezTo>
                  <a:cubicBezTo>
                    <a:pt x="f61" y="f58"/>
                    <a:pt x="f42" y="f58"/>
                    <a:pt x="f37" y="f58"/>
                  </a:cubicBezTo>
                  <a:close/>
                  <a:moveTo>
                    <a:pt x="f66" y="f67"/>
                  </a:moveTo>
                  <a:cubicBezTo>
                    <a:pt x="f66" y="f68"/>
                    <a:pt x="f66" y="f69"/>
                    <a:pt x="f66" y="f11"/>
                  </a:cubicBezTo>
                  <a:cubicBezTo>
                    <a:pt x="f34" y="f36"/>
                    <a:pt x="f70" y="f71"/>
                    <a:pt x="f69" y="f71"/>
                  </a:cubicBezTo>
                  <a:cubicBezTo>
                    <a:pt x="f69" y="f72"/>
                    <a:pt x="f69" y="f73"/>
                    <a:pt x="f69" y="f67"/>
                  </a:cubicBezTo>
                  <a:cubicBezTo>
                    <a:pt x="f70" y="f67"/>
                    <a:pt x="f23" y="f67"/>
                    <a:pt x="f66" y="f67"/>
                  </a:cubicBezTo>
                  <a:close/>
                  <a:moveTo>
                    <a:pt x="f15" y="f74"/>
                  </a:moveTo>
                  <a:cubicBezTo>
                    <a:pt x="f66" y="f75"/>
                    <a:pt x="f66" y="f76"/>
                    <a:pt x="f66" y="f8"/>
                  </a:cubicBezTo>
                  <a:cubicBezTo>
                    <a:pt x="f23" y="f9"/>
                    <a:pt x="f77" y="f78"/>
                    <a:pt x="f72" y="f76"/>
                  </a:cubicBezTo>
                  <a:cubicBezTo>
                    <a:pt x="f72" y="f75"/>
                    <a:pt x="f72" y="f56"/>
                    <a:pt x="f79" y="f55"/>
                  </a:cubicBezTo>
                  <a:cubicBezTo>
                    <a:pt x="f80" y="f47"/>
                    <a:pt x="f46" y="f57"/>
                    <a:pt x="f15" y="f74"/>
                  </a:cubicBezTo>
                  <a:close/>
                  <a:moveTo>
                    <a:pt x="f81" y="f82"/>
                  </a:moveTo>
                  <a:cubicBezTo>
                    <a:pt x="f81" y="f72"/>
                    <a:pt x="f81" y="f71"/>
                    <a:pt x="f83" y="f60"/>
                  </a:cubicBezTo>
                  <a:cubicBezTo>
                    <a:pt x="f84" y="f60"/>
                    <a:pt x="f26" y="f11"/>
                    <a:pt x="f85" y="f36"/>
                  </a:cubicBezTo>
                  <a:cubicBezTo>
                    <a:pt x="f85" y="f69"/>
                    <a:pt x="f85" y="f68"/>
                    <a:pt x="f85" y="f86"/>
                  </a:cubicBezTo>
                  <a:cubicBezTo>
                    <a:pt x="f26" y="f86"/>
                    <a:pt x="f87" y="f82"/>
                    <a:pt x="f81" y="f82"/>
                  </a:cubicBezTo>
                  <a:close/>
                  <a:moveTo>
                    <a:pt x="f64" y="f88"/>
                  </a:moveTo>
                  <a:cubicBezTo>
                    <a:pt x="f64" y="f89"/>
                    <a:pt x="f64" y="f90"/>
                    <a:pt x="f91" y="f10"/>
                  </a:cubicBezTo>
                  <a:cubicBezTo>
                    <a:pt x="f92" y="f93"/>
                    <a:pt x="f94" y="f95"/>
                    <a:pt x="f15" y="f90"/>
                  </a:cubicBezTo>
                  <a:cubicBezTo>
                    <a:pt x="f15" y="f96"/>
                    <a:pt x="f37" y="f20"/>
                    <a:pt x="f37" y="f8"/>
                  </a:cubicBezTo>
                  <a:cubicBezTo>
                    <a:pt x="f42" y="f97"/>
                    <a:pt x="f61" y="f88"/>
                    <a:pt x="f64" y="f88"/>
                  </a:cubicBezTo>
                  <a:close/>
                  <a:moveTo>
                    <a:pt x="f98" y="f99"/>
                  </a:moveTo>
                  <a:cubicBezTo>
                    <a:pt x="f100" y="f71"/>
                    <a:pt x="f48" y="f67"/>
                    <a:pt x="f101" y="f77"/>
                  </a:cubicBezTo>
                  <a:cubicBezTo>
                    <a:pt x="f101" y="f102"/>
                    <a:pt x="f101" y="f99"/>
                    <a:pt x="f101" y="f103"/>
                  </a:cubicBezTo>
                  <a:cubicBezTo>
                    <a:pt x="f48" y="f104"/>
                    <a:pt x="f100" y="f104"/>
                    <a:pt x="f98" y="f9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" name="Freeform 16">
              <a:extLst>
                <a:ext uri="{FF2B5EF4-FFF2-40B4-BE49-F238E27FC236}">
                  <a16:creationId xmlns:a16="http://schemas.microsoft.com/office/drawing/2014/main" id="{CF341222-96F8-0AE4-B184-0A586171DFF1}"/>
                </a:ext>
              </a:extLst>
            </p:cNvPr>
            <p:cNvSpPr/>
            <p:nvPr/>
          </p:nvSpPr>
          <p:spPr>
            <a:xfrm>
              <a:off x="2354259" y="1655758"/>
              <a:ext cx="457200" cy="2413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29"/>
                <a:gd name="f7" fmla="val 121"/>
                <a:gd name="f8" fmla="val 24"/>
                <a:gd name="f9" fmla="val 92"/>
                <a:gd name="f10" fmla="val 16"/>
                <a:gd name="f11" fmla="val 86"/>
                <a:gd name="f12" fmla="val 8"/>
                <a:gd name="f13" fmla="val 80"/>
                <a:gd name="f14" fmla="val 73"/>
                <a:gd name="f15" fmla="val 11"/>
                <a:gd name="f16" fmla="val 67"/>
                <a:gd name="f17" fmla="val 22"/>
                <a:gd name="f18" fmla="val 59"/>
                <a:gd name="f19" fmla="val 34"/>
                <a:gd name="f20" fmla="val 55"/>
                <a:gd name="f21" fmla="val 46"/>
                <a:gd name="f22" fmla="val 78"/>
                <a:gd name="f23" fmla="val 35"/>
                <a:gd name="f24" fmla="val 93"/>
                <a:gd name="f25" fmla="val 115"/>
                <a:gd name="f26" fmla="val 20"/>
                <a:gd name="f27" fmla="val 137"/>
                <a:gd name="f28" fmla="val 1"/>
                <a:gd name="f29" fmla="val 136"/>
                <a:gd name="f30" fmla="val 2"/>
                <a:gd name="f31" fmla="val 139"/>
                <a:gd name="f32" fmla="val 6"/>
                <a:gd name="f33" fmla="val 143"/>
                <a:gd name="f34" fmla="val 9"/>
                <a:gd name="f35" fmla="val 144"/>
                <a:gd name="f36" fmla="val 12"/>
                <a:gd name="f37" fmla="val 145"/>
                <a:gd name="f38" fmla="val 19"/>
                <a:gd name="f39" fmla="val 27"/>
                <a:gd name="f40" fmla="val 39"/>
                <a:gd name="f41" fmla="val 173"/>
                <a:gd name="f42" fmla="val 15"/>
                <a:gd name="f43" fmla="val 192"/>
                <a:gd name="f44" fmla="val 36"/>
                <a:gd name="f45" fmla="val 212"/>
                <a:gd name="f46" fmla="val 48"/>
                <a:gd name="f47" fmla="val 57"/>
                <a:gd name="f48" fmla="val 77"/>
                <a:gd name="f49" fmla="val 87"/>
                <a:gd name="f50" fmla="val 211"/>
                <a:gd name="f51" fmla="val 88"/>
                <a:gd name="f52" fmla="val 209"/>
                <a:gd name="f53" fmla="val 89"/>
                <a:gd name="f54" fmla="val 207"/>
                <a:gd name="f55" fmla="val 90"/>
                <a:gd name="f56" fmla="val 188"/>
                <a:gd name="f57" fmla="val 107"/>
                <a:gd name="f58" fmla="val 169"/>
                <a:gd name="f59" fmla="val 149"/>
                <a:gd name="f60" fmla="val 122"/>
                <a:gd name="f61" fmla="val 106"/>
                <a:gd name="f62" fmla="val 82"/>
                <a:gd name="f63" fmla="val 100"/>
                <a:gd name="f64" fmla="val 56"/>
                <a:gd name="f65" fmla="val 110"/>
                <a:gd name="f66" fmla="val 31"/>
                <a:gd name="f67" fmla="val 28"/>
                <a:gd name="f68" fmla="val 111"/>
                <a:gd name="f69" fmla="val 26"/>
                <a:gd name="f70" fmla="val 101"/>
                <a:gd name="f71" fmla="+- 0 0 -90"/>
                <a:gd name="f72" fmla="*/ f3 1 229"/>
                <a:gd name="f73" fmla="*/ f4 1 121"/>
                <a:gd name="f74" fmla="val f5"/>
                <a:gd name="f75" fmla="val f6"/>
                <a:gd name="f76" fmla="val f7"/>
                <a:gd name="f77" fmla="*/ f71 f0 1"/>
                <a:gd name="f78" fmla="+- f76 0 f74"/>
                <a:gd name="f79" fmla="+- f75 0 f74"/>
                <a:gd name="f80" fmla="*/ f77 1 f2"/>
                <a:gd name="f81" fmla="*/ f79 1 229"/>
                <a:gd name="f82" fmla="*/ f78 1 121"/>
                <a:gd name="f83" fmla="*/ 24 f79 1"/>
                <a:gd name="f84" fmla="*/ 92 f78 1"/>
                <a:gd name="f85" fmla="*/ 0 f79 1"/>
                <a:gd name="f86" fmla="*/ 73 f78 1"/>
                <a:gd name="f87" fmla="*/ 34 f79 1"/>
                <a:gd name="f88" fmla="*/ 55 f78 1"/>
                <a:gd name="f89" fmla="*/ 67 f79 1"/>
                <a:gd name="f90" fmla="*/ 0 f78 1"/>
                <a:gd name="f91" fmla="*/ 137 f79 1"/>
                <a:gd name="f92" fmla="*/ 1 f78 1"/>
                <a:gd name="f93" fmla="*/ 136 f79 1"/>
                <a:gd name="f94" fmla="*/ 2 f78 1"/>
                <a:gd name="f95" fmla="*/ 144 f79 1"/>
                <a:gd name="f96" fmla="*/ 12 f78 1"/>
                <a:gd name="f97" fmla="*/ 39 f78 1"/>
                <a:gd name="f98" fmla="*/ 212 f79 1"/>
                <a:gd name="f99" fmla="*/ 48 f78 1"/>
                <a:gd name="f100" fmla="*/ 87 f78 1"/>
                <a:gd name="f101" fmla="*/ 207 f79 1"/>
                <a:gd name="f102" fmla="*/ 90 f78 1"/>
                <a:gd name="f103" fmla="*/ 149 f79 1"/>
                <a:gd name="f104" fmla="*/ 106 f79 1"/>
                <a:gd name="f105" fmla="*/ 31 f79 1"/>
                <a:gd name="f106" fmla="*/ 121 f78 1"/>
                <a:gd name="f107" fmla="+- f80 0 f1"/>
                <a:gd name="f108" fmla="*/ f83 1 229"/>
                <a:gd name="f109" fmla="*/ f84 1 121"/>
                <a:gd name="f110" fmla="*/ f85 1 229"/>
                <a:gd name="f111" fmla="*/ f86 1 121"/>
                <a:gd name="f112" fmla="*/ f87 1 229"/>
                <a:gd name="f113" fmla="*/ f88 1 121"/>
                <a:gd name="f114" fmla="*/ f89 1 229"/>
                <a:gd name="f115" fmla="*/ f90 1 121"/>
                <a:gd name="f116" fmla="*/ f91 1 229"/>
                <a:gd name="f117" fmla="*/ f92 1 121"/>
                <a:gd name="f118" fmla="*/ f93 1 229"/>
                <a:gd name="f119" fmla="*/ f94 1 121"/>
                <a:gd name="f120" fmla="*/ f95 1 229"/>
                <a:gd name="f121" fmla="*/ f96 1 121"/>
                <a:gd name="f122" fmla="*/ f97 1 121"/>
                <a:gd name="f123" fmla="*/ f98 1 229"/>
                <a:gd name="f124" fmla="*/ f99 1 121"/>
                <a:gd name="f125" fmla="*/ f100 1 121"/>
                <a:gd name="f126" fmla="*/ f101 1 229"/>
                <a:gd name="f127" fmla="*/ f102 1 121"/>
                <a:gd name="f128" fmla="*/ f103 1 229"/>
                <a:gd name="f129" fmla="*/ f104 1 229"/>
                <a:gd name="f130" fmla="*/ f105 1 229"/>
                <a:gd name="f131" fmla="*/ f106 1 121"/>
                <a:gd name="f132" fmla="*/ 0 1 f81"/>
                <a:gd name="f133" fmla="*/ f75 1 f81"/>
                <a:gd name="f134" fmla="*/ 0 1 f82"/>
                <a:gd name="f135" fmla="*/ f76 1 f82"/>
                <a:gd name="f136" fmla="*/ f108 1 f81"/>
                <a:gd name="f137" fmla="*/ f109 1 f82"/>
                <a:gd name="f138" fmla="*/ f110 1 f81"/>
                <a:gd name="f139" fmla="*/ f111 1 f82"/>
                <a:gd name="f140" fmla="*/ f112 1 f81"/>
                <a:gd name="f141" fmla="*/ f113 1 f82"/>
                <a:gd name="f142" fmla="*/ f114 1 f81"/>
                <a:gd name="f143" fmla="*/ f115 1 f82"/>
                <a:gd name="f144" fmla="*/ f116 1 f81"/>
                <a:gd name="f145" fmla="*/ f117 1 f82"/>
                <a:gd name="f146" fmla="*/ f118 1 f81"/>
                <a:gd name="f147" fmla="*/ f119 1 f82"/>
                <a:gd name="f148" fmla="*/ f120 1 f81"/>
                <a:gd name="f149" fmla="*/ f121 1 f82"/>
                <a:gd name="f150" fmla="*/ f122 1 f82"/>
                <a:gd name="f151" fmla="*/ f123 1 f81"/>
                <a:gd name="f152" fmla="*/ f124 1 f82"/>
                <a:gd name="f153" fmla="*/ f125 1 f82"/>
                <a:gd name="f154" fmla="*/ f126 1 f81"/>
                <a:gd name="f155" fmla="*/ f127 1 f82"/>
                <a:gd name="f156" fmla="*/ f128 1 f81"/>
                <a:gd name="f157" fmla="*/ f129 1 f81"/>
                <a:gd name="f158" fmla="*/ f130 1 f81"/>
                <a:gd name="f159" fmla="*/ f131 1 f82"/>
                <a:gd name="f160" fmla="*/ f132 f72 1"/>
                <a:gd name="f161" fmla="*/ f133 f72 1"/>
                <a:gd name="f162" fmla="*/ f135 f73 1"/>
                <a:gd name="f163" fmla="*/ f134 f73 1"/>
                <a:gd name="f164" fmla="*/ f136 f72 1"/>
                <a:gd name="f165" fmla="*/ f137 f73 1"/>
                <a:gd name="f166" fmla="*/ f138 f72 1"/>
                <a:gd name="f167" fmla="*/ f139 f73 1"/>
                <a:gd name="f168" fmla="*/ f140 f72 1"/>
                <a:gd name="f169" fmla="*/ f141 f73 1"/>
                <a:gd name="f170" fmla="*/ f142 f72 1"/>
                <a:gd name="f171" fmla="*/ f143 f73 1"/>
                <a:gd name="f172" fmla="*/ f144 f72 1"/>
                <a:gd name="f173" fmla="*/ f145 f73 1"/>
                <a:gd name="f174" fmla="*/ f146 f72 1"/>
                <a:gd name="f175" fmla="*/ f147 f73 1"/>
                <a:gd name="f176" fmla="*/ f148 f72 1"/>
                <a:gd name="f177" fmla="*/ f149 f73 1"/>
                <a:gd name="f178" fmla="*/ f150 f73 1"/>
                <a:gd name="f179" fmla="*/ f151 f72 1"/>
                <a:gd name="f180" fmla="*/ f152 f73 1"/>
                <a:gd name="f181" fmla="*/ f153 f73 1"/>
                <a:gd name="f182" fmla="*/ f154 f72 1"/>
                <a:gd name="f183" fmla="*/ f155 f73 1"/>
                <a:gd name="f184" fmla="*/ f156 f72 1"/>
                <a:gd name="f185" fmla="*/ f157 f72 1"/>
                <a:gd name="f186" fmla="*/ f158 f72 1"/>
                <a:gd name="f187" fmla="*/ f159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7">
                  <a:pos x="f164" y="f165"/>
                </a:cxn>
                <a:cxn ang="f107">
                  <a:pos x="f166" y="f167"/>
                </a:cxn>
                <a:cxn ang="f107">
                  <a:pos x="f168" y="f169"/>
                </a:cxn>
                <a:cxn ang="f107">
                  <a:pos x="f170" y="f171"/>
                </a:cxn>
                <a:cxn ang="f107">
                  <a:pos x="f172" y="f173"/>
                </a:cxn>
                <a:cxn ang="f107">
                  <a:pos x="f174" y="f175"/>
                </a:cxn>
                <a:cxn ang="f107">
                  <a:pos x="f176" y="f177"/>
                </a:cxn>
                <a:cxn ang="f107">
                  <a:pos x="f176" y="f178"/>
                </a:cxn>
                <a:cxn ang="f107">
                  <a:pos x="f179" y="f180"/>
                </a:cxn>
                <a:cxn ang="f107">
                  <a:pos x="f179" y="f181"/>
                </a:cxn>
                <a:cxn ang="f107">
                  <a:pos x="f182" y="f183"/>
                </a:cxn>
                <a:cxn ang="f107">
                  <a:pos x="f184" y="f183"/>
                </a:cxn>
                <a:cxn ang="f107">
                  <a:pos x="f185" y="f181"/>
                </a:cxn>
                <a:cxn ang="f107">
                  <a:pos x="f186" y="f187"/>
                </a:cxn>
                <a:cxn ang="f107">
                  <a:pos x="f164" y="f165"/>
                </a:cxn>
              </a:cxnLst>
              <a:rect l="f160" t="f163" r="f161" b="f162"/>
              <a:pathLst>
                <a:path w="229" h="121">
                  <a:moveTo>
                    <a:pt x="f8" y="f9"/>
                  </a:moveTo>
                  <a:cubicBezTo>
                    <a:pt x="f10" y="f11"/>
                    <a:pt x="f12" y="f13"/>
                    <a:pt x="f5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18" y="f21"/>
                    <a:pt x="f22" y="f23"/>
                    <a:pt x="f16" y="f5"/>
                  </a:cubicBezTo>
                  <a:cubicBezTo>
                    <a:pt x="f24" y="f15"/>
                    <a:pt x="f25" y="f26"/>
                    <a:pt x="f27" y="f28"/>
                  </a:cubicBezTo>
                  <a:cubicBezTo>
                    <a:pt x="f29" y="f30"/>
                    <a:pt x="f29" y="f30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35" y="f39"/>
                    <a:pt x="f35" y="f40"/>
                  </a:cubicBezTo>
                  <a:cubicBezTo>
                    <a:pt x="f41" y="f42"/>
                    <a:pt x="f43" y="f44"/>
                    <a:pt x="f45" y="f46"/>
                  </a:cubicBezTo>
                  <a:cubicBezTo>
                    <a:pt x="f6" y="f47"/>
                    <a:pt x="f6" y="f48"/>
                    <a:pt x="f45" y="f49"/>
                  </a:cubicBezTo>
                  <a:cubicBezTo>
                    <a:pt x="f50" y="f51"/>
                    <a:pt x="f52" y="f53"/>
                    <a:pt x="f54" y="f55"/>
                  </a:cubicBezTo>
                  <a:cubicBezTo>
                    <a:pt x="f56" y="f57"/>
                    <a:pt x="f58" y="f57"/>
                    <a:pt x="f59" y="f55"/>
                  </a:cubicBezTo>
                  <a:cubicBezTo>
                    <a:pt x="f29" y="f48"/>
                    <a:pt x="f60" y="f22"/>
                    <a:pt x="f61" y="f49"/>
                  </a:cubicBezTo>
                  <a:cubicBezTo>
                    <a:pt x="f62" y="f63"/>
                    <a:pt x="f64" y="f65"/>
                    <a:pt x="f66" y="f7"/>
                  </a:cubicBezTo>
                  <a:cubicBezTo>
                    <a:pt x="f67" y="f68"/>
                    <a:pt x="f69" y="f70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FE37CB30-0CA6-9B23-B0A4-976BE559A7CD}"/>
                </a:ext>
              </a:extLst>
            </p:cNvPr>
            <p:cNvSpPr/>
            <p:nvPr/>
          </p:nvSpPr>
          <p:spPr>
            <a:xfrm>
              <a:off x="915991" y="1906588"/>
              <a:ext cx="288922" cy="20478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5"/>
                <a:gd name="f7" fmla="val 102"/>
                <a:gd name="f8" fmla="val 17"/>
                <a:gd name="f9" fmla="val 11"/>
                <a:gd name="f10" fmla="val 82"/>
                <a:gd name="f11" fmla="val 6"/>
                <a:gd name="f12" fmla="val 64"/>
                <a:gd name="f13" fmla="val 44"/>
                <a:gd name="f14" fmla="val 35"/>
                <a:gd name="f15" fmla="val 30"/>
                <a:gd name="f16" fmla="val 73"/>
                <a:gd name="f17" fmla="val 15"/>
                <a:gd name="f18" fmla="val 112"/>
                <a:gd name="f19" fmla="val 1"/>
                <a:gd name="f20" fmla="val 116"/>
                <a:gd name="f21" fmla="val 121"/>
                <a:gd name="f22" fmla="val 2"/>
                <a:gd name="f23" fmla="val 125"/>
                <a:gd name="f24" fmla="val 5"/>
                <a:gd name="f25" fmla="val 22"/>
                <a:gd name="f26" fmla="val 140"/>
                <a:gd name="f27" fmla="val 55"/>
                <a:gd name="f28" fmla="val 115"/>
                <a:gd name="f29" fmla="val 65"/>
                <a:gd name="f30" fmla="val 81"/>
                <a:gd name="f31" fmla="val 77"/>
                <a:gd name="f32" fmla="val 48"/>
                <a:gd name="f33" fmla="val 90"/>
                <a:gd name="f34" fmla="+- 0 0 -90"/>
                <a:gd name="f35" fmla="*/ f3 1 145"/>
                <a:gd name="f36" fmla="*/ f4 1 102"/>
                <a:gd name="f37" fmla="val f5"/>
                <a:gd name="f38" fmla="val f6"/>
                <a:gd name="f39" fmla="val f7"/>
                <a:gd name="f40" fmla="*/ f34 f0 1"/>
                <a:gd name="f41" fmla="+- f39 0 f37"/>
                <a:gd name="f42" fmla="+- f38 0 f37"/>
                <a:gd name="f43" fmla="*/ f40 1 f2"/>
                <a:gd name="f44" fmla="*/ f42 1 145"/>
                <a:gd name="f45" fmla="*/ f41 1 102"/>
                <a:gd name="f46" fmla="*/ 17 f42 1"/>
                <a:gd name="f47" fmla="*/ 102 f41 1"/>
                <a:gd name="f48" fmla="*/ 0 f42 1"/>
                <a:gd name="f49" fmla="*/ 44 f41 1"/>
                <a:gd name="f50" fmla="*/ 112 f42 1"/>
                <a:gd name="f51" fmla="*/ 1 f41 1"/>
                <a:gd name="f52" fmla="*/ 125 f42 1"/>
                <a:gd name="f53" fmla="*/ 5 f41 1"/>
                <a:gd name="f54" fmla="*/ 115 f42 1"/>
                <a:gd name="f55" fmla="*/ 65 f41 1"/>
                <a:gd name="f56" fmla="+- f43 0 f1"/>
                <a:gd name="f57" fmla="*/ f46 1 145"/>
                <a:gd name="f58" fmla="*/ f47 1 102"/>
                <a:gd name="f59" fmla="*/ f48 1 145"/>
                <a:gd name="f60" fmla="*/ f49 1 102"/>
                <a:gd name="f61" fmla="*/ f50 1 145"/>
                <a:gd name="f62" fmla="*/ f51 1 102"/>
                <a:gd name="f63" fmla="*/ f52 1 145"/>
                <a:gd name="f64" fmla="*/ f53 1 102"/>
                <a:gd name="f65" fmla="*/ f54 1 145"/>
                <a:gd name="f66" fmla="*/ f55 1 102"/>
                <a:gd name="f67" fmla="*/ 0 1 f44"/>
                <a:gd name="f68" fmla="*/ f38 1 f44"/>
                <a:gd name="f69" fmla="*/ 0 1 f45"/>
                <a:gd name="f70" fmla="*/ f39 1 f45"/>
                <a:gd name="f71" fmla="*/ f57 1 f44"/>
                <a:gd name="f72" fmla="*/ f58 1 f45"/>
                <a:gd name="f73" fmla="*/ f59 1 f44"/>
                <a:gd name="f74" fmla="*/ f60 1 f45"/>
                <a:gd name="f75" fmla="*/ f61 1 f44"/>
                <a:gd name="f76" fmla="*/ f62 1 f45"/>
                <a:gd name="f77" fmla="*/ f63 1 f44"/>
                <a:gd name="f78" fmla="*/ f64 1 f45"/>
                <a:gd name="f79" fmla="*/ f65 1 f44"/>
                <a:gd name="f80" fmla="*/ f66 1 f45"/>
                <a:gd name="f81" fmla="*/ f67 f35 1"/>
                <a:gd name="f82" fmla="*/ f68 f35 1"/>
                <a:gd name="f83" fmla="*/ f70 f36 1"/>
                <a:gd name="f84" fmla="*/ f69 f36 1"/>
                <a:gd name="f85" fmla="*/ f71 f35 1"/>
                <a:gd name="f86" fmla="*/ f72 f36 1"/>
                <a:gd name="f87" fmla="*/ f73 f35 1"/>
                <a:gd name="f88" fmla="*/ f74 f36 1"/>
                <a:gd name="f89" fmla="*/ f75 f35 1"/>
                <a:gd name="f90" fmla="*/ f76 f36 1"/>
                <a:gd name="f91" fmla="*/ f77 f35 1"/>
                <a:gd name="f92" fmla="*/ f78 f36 1"/>
                <a:gd name="f93" fmla="*/ f79 f35 1"/>
                <a:gd name="f94" fmla="*/ f80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6">
                  <a:pos x="f85" y="f86"/>
                </a:cxn>
                <a:cxn ang="f56">
                  <a:pos x="f87" y="f88"/>
                </a:cxn>
                <a:cxn ang="f56">
                  <a:pos x="f89" y="f90"/>
                </a:cxn>
                <a:cxn ang="f56">
                  <a:pos x="f91" y="f92"/>
                </a:cxn>
                <a:cxn ang="f56">
                  <a:pos x="f93" y="f94"/>
                </a:cxn>
                <a:cxn ang="f56">
                  <a:pos x="f85" y="f86"/>
                </a:cxn>
              </a:cxnLst>
              <a:rect l="f81" t="f84" r="f82" b="f83"/>
              <a:pathLst>
                <a:path w="145" h="102">
                  <a:moveTo>
                    <a:pt x="f8" y="f7"/>
                  </a:moveTo>
                  <a:cubicBezTo>
                    <a:pt x="f9" y="f10"/>
                    <a:pt x="f11" y="f12"/>
                    <a:pt x="f5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5"/>
                    <a:pt x="f21" y="f22"/>
                    <a:pt x="f23" y="f24"/>
                  </a:cubicBezTo>
                  <a:cubicBezTo>
                    <a:pt x="f6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862D6AEC-4278-8A65-C9D6-695604FB14C3}"/>
                </a:ext>
              </a:extLst>
            </p:cNvPr>
            <p:cNvSpPr/>
            <p:nvPr/>
          </p:nvSpPr>
          <p:spPr>
            <a:xfrm>
              <a:off x="2105021" y="1855783"/>
              <a:ext cx="142875" cy="17779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2"/>
                <a:gd name="f7" fmla="val 89"/>
                <a:gd name="f8" fmla="val 57"/>
                <a:gd name="f9" fmla="val 7"/>
                <a:gd name="f10" fmla="val 6"/>
                <a:gd name="f11" fmla="val 60"/>
                <a:gd name="f12" fmla="val 17"/>
                <a:gd name="f13" fmla="val 64"/>
                <a:gd name="f14" fmla="val 27"/>
                <a:gd name="f15" fmla="val 67"/>
                <a:gd name="f16" fmla="val 38"/>
                <a:gd name="f17" fmla="val 54"/>
                <a:gd name="f18" fmla="val 68"/>
                <a:gd name="f19" fmla="val 51"/>
                <a:gd name="f20" fmla="val 74"/>
                <a:gd name="f21" fmla="val 39"/>
                <a:gd name="f22" fmla="val 78"/>
                <a:gd name="f23" fmla="val 28"/>
                <a:gd name="f24" fmla="val 84"/>
                <a:gd name="f25" fmla="val 20"/>
                <a:gd name="f26" fmla="val 13"/>
                <a:gd name="f27" fmla="val 48"/>
                <a:gd name="f28" fmla="val 25"/>
                <a:gd name="f29" fmla="val 16"/>
                <a:gd name="f30" fmla="val 19"/>
                <a:gd name="f31" fmla="val 32"/>
                <a:gd name="f32" fmla="+- 0 0 -90"/>
                <a:gd name="f33" fmla="*/ f3 1 72"/>
                <a:gd name="f34" fmla="*/ f4 1 89"/>
                <a:gd name="f35" fmla="val f5"/>
                <a:gd name="f36" fmla="val f6"/>
                <a:gd name="f37" fmla="val f7"/>
                <a:gd name="f38" fmla="*/ f32 f0 1"/>
                <a:gd name="f39" fmla="+- f37 0 f35"/>
                <a:gd name="f40" fmla="+- f36 0 f35"/>
                <a:gd name="f41" fmla="*/ f38 1 f2"/>
                <a:gd name="f42" fmla="*/ f40 1 72"/>
                <a:gd name="f43" fmla="*/ f39 1 89"/>
                <a:gd name="f44" fmla="*/ 57 f40 1"/>
                <a:gd name="f45" fmla="*/ 7 f39 1"/>
                <a:gd name="f46" fmla="*/ 6 f39 1"/>
                <a:gd name="f47" fmla="*/ 67 f40 1"/>
                <a:gd name="f48" fmla="*/ 38 f39 1"/>
                <a:gd name="f49" fmla="*/ 51 f40 1"/>
                <a:gd name="f50" fmla="*/ 74 f39 1"/>
                <a:gd name="f51" fmla="*/ 20 f40 1"/>
                <a:gd name="f52" fmla="*/ 89 f39 1"/>
                <a:gd name="f53" fmla="*/ 0 f40 1"/>
                <a:gd name="f54" fmla="*/ 25 f39 1"/>
                <a:gd name="f55" fmla="+- f41 0 f1"/>
                <a:gd name="f56" fmla="*/ f44 1 72"/>
                <a:gd name="f57" fmla="*/ f45 1 89"/>
                <a:gd name="f58" fmla="*/ f46 1 89"/>
                <a:gd name="f59" fmla="*/ f47 1 72"/>
                <a:gd name="f60" fmla="*/ f48 1 89"/>
                <a:gd name="f61" fmla="*/ f49 1 72"/>
                <a:gd name="f62" fmla="*/ f50 1 89"/>
                <a:gd name="f63" fmla="*/ f51 1 72"/>
                <a:gd name="f64" fmla="*/ f52 1 89"/>
                <a:gd name="f65" fmla="*/ f53 1 72"/>
                <a:gd name="f66" fmla="*/ f54 1 89"/>
                <a:gd name="f67" fmla="*/ 0 1 f42"/>
                <a:gd name="f68" fmla="*/ f36 1 f42"/>
                <a:gd name="f69" fmla="*/ 0 1 f43"/>
                <a:gd name="f70" fmla="*/ f37 1 f43"/>
                <a:gd name="f71" fmla="*/ f56 1 f42"/>
                <a:gd name="f72" fmla="*/ f57 1 f43"/>
                <a:gd name="f73" fmla="*/ f58 1 f43"/>
                <a:gd name="f74" fmla="*/ f59 1 f42"/>
                <a:gd name="f75" fmla="*/ f60 1 f43"/>
                <a:gd name="f76" fmla="*/ f61 1 f42"/>
                <a:gd name="f77" fmla="*/ f62 1 f43"/>
                <a:gd name="f78" fmla="*/ f63 1 f42"/>
                <a:gd name="f79" fmla="*/ f64 1 f43"/>
                <a:gd name="f80" fmla="*/ f65 1 f42"/>
                <a:gd name="f81" fmla="*/ f66 1 f43"/>
                <a:gd name="f82" fmla="*/ f67 f33 1"/>
                <a:gd name="f83" fmla="*/ f68 f33 1"/>
                <a:gd name="f84" fmla="*/ f70 f34 1"/>
                <a:gd name="f85" fmla="*/ f69 f34 1"/>
                <a:gd name="f86" fmla="*/ f71 f33 1"/>
                <a:gd name="f87" fmla="*/ f72 f34 1"/>
                <a:gd name="f88" fmla="*/ f73 f34 1"/>
                <a:gd name="f89" fmla="*/ f74 f33 1"/>
                <a:gd name="f90" fmla="*/ f75 f34 1"/>
                <a:gd name="f91" fmla="*/ f76 f33 1"/>
                <a:gd name="f92" fmla="*/ f77 f34 1"/>
                <a:gd name="f93" fmla="*/ f78 f33 1"/>
                <a:gd name="f94" fmla="*/ f79 f34 1"/>
                <a:gd name="f95" fmla="*/ f80 f33 1"/>
                <a:gd name="f96" fmla="*/ f8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6" y="f87"/>
                </a:cxn>
                <a:cxn ang="f55">
                  <a:pos x="f86" y="f88"/>
                </a:cxn>
                <a:cxn ang="f55">
                  <a:pos x="f89" y="f90"/>
                </a:cxn>
                <a:cxn ang="f55">
                  <a:pos x="f91" y="f92"/>
                </a:cxn>
                <a:cxn ang="f55">
                  <a:pos x="f93" y="f94"/>
                </a:cxn>
                <a:cxn ang="f55">
                  <a:pos x="f95" y="f96"/>
                </a:cxn>
                <a:cxn ang="f55">
                  <a:pos x="f86" y="f87"/>
                </a:cxn>
              </a:cxnLst>
              <a:rect l="f82" t="f85" r="f83" b="f84"/>
              <a:pathLst>
                <a:path w="72" h="89">
                  <a:moveTo>
                    <a:pt x="f8" y="f9"/>
                  </a:moveTo>
                  <a:cubicBezTo>
                    <a:pt x="f8" y="f9"/>
                    <a:pt x="f8" y="f10"/>
                    <a:pt x="f8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6" y="f17"/>
                    <a:pt x="f18" y="f15"/>
                    <a:pt x="f19" y="f20"/>
                  </a:cubicBezTo>
                  <a:cubicBezTo>
                    <a:pt x="f21" y="f22"/>
                    <a:pt x="f23" y="f24"/>
                    <a:pt x="f25" y="f7"/>
                  </a:cubicBezTo>
                  <a:cubicBezTo>
                    <a:pt x="f26" y="f18"/>
                    <a:pt x="f9" y="f27"/>
                    <a:pt x="f5" y="f28"/>
                  </a:cubicBezTo>
                  <a:cubicBezTo>
                    <a:pt x="f29" y="f30"/>
                    <a:pt x="f31" y="f5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64CCEC6D-EE3F-F852-8063-97043D0A5518}"/>
                </a:ext>
              </a:extLst>
            </p:cNvPr>
            <p:cNvSpPr/>
            <p:nvPr/>
          </p:nvSpPr>
          <p:spPr>
            <a:xfrm>
              <a:off x="2287591" y="1838328"/>
              <a:ext cx="95253" cy="1333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7"/>
                <a:gd name="f7" fmla="val 66"/>
                <a:gd name="f8" fmla="val 25"/>
                <a:gd name="f9" fmla="val 59"/>
                <a:gd name="f10" fmla="val 6"/>
                <a:gd name="f11" fmla="val 62"/>
                <a:gd name="f12" fmla="val 2"/>
                <a:gd name="f13" fmla="val 43"/>
                <a:gd name="f14" fmla="val 3"/>
                <a:gd name="f15" fmla="val 34"/>
                <a:gd name="f16" fmla="val 5"/>
                <a:gd name="f17" fmla="val 23"/>
                <a:gd name="f18" fmla="val 11"/>
                <a:gd name="f19" fmla="val 15"/>
                <a:gd name="f20" fmla="val 8"/>
                <a:gd name="f21" fmla="val 24"/>
                <a:gd name="f22" fmla="val 1"/>
                <a:gd name="f23" fmla="val 31"/>
                <a:gd name="f24" fmla="val 36"/>
                <a:gd name="f25" fmla="val 41"/>
                <a:gd name="f26" fmla="val 12"/>
                <a:gd name="f27" fmla="val 18"/>
                <a:gd name="f28" fmla="val 44"/>
                <a:gd name="f29" fmla="val 42"/>
                <a:gd name="f30" fmla="val 40"/>
                <a:gd name="f31" fmla="val 17"/>
                <a:gd name="f32" fmla="val 30"/>
                <a:gd name="f33" fmla="val 28"/>
                <a:gd name="f34" fmla="val 22"/>
                <a:gd name="f35" fmla="val 55"/>
                <a:gd name="f36" fmla="val 56"/>
                <a:gd name="f37" fmla="val 57"/>
                <a:gd name="f38" fmla="+- 0 0 -90"/>
                <a:gd name="f39" fmla="*/ f3 1 47"/>
                <a:gd name="f40" fmla="*/ f4 1 66"/>
                <a:gd name="f41" fmla="val f5"/>
                <a:gd name="f42" fmla="val f6"/>
                <a:gd name="f43" fmla="val f7"/>
                <a:gd name="f44" fmla="*/ f38 f0 1"/>
                <a:gd name="f45" fmla="+- f43 0 f41"/>
                <a:gd name="f46" fmla="+- f42 0 f41"/>
                <a:gd name="f47" fmla="*/ f44 1 f2"/>
                <a:gd name="f48" fmla="*/ f46 1 47"/>
                <a:gd name="f49" fmla="*/ f45 1 66"/>
                <a:gd name="f50" fmla="*/ 25 f46 1"/>
                <a:gd name="f51" fmla="*/ 59 f45 1"/>
                <a:gd name="f52" fmla="*/ 2 f46 1"/>
                <a:gd name="f53" fmla="*/ 43 f45 1"/>
                <a:gd name="f54" fmla="*/ 11 f46 1"/>
                <a:gd name="f55" fmla="*/ 15 f45 1"/>
                <a:gd name="f56" fmla="*/ 31 f46 1"/>
                <a:gd name="f57" fmla="*/ 0 f45 1"/>
                <a:gd name="f58" fmla="*/ 47 f46 1"/>
                <a:gd name="f59" fmla="*/ 18 f45 1"/>
                <a:gd name="f60" fmla="*/ 40 f46 1"/>
                <a:gd name="f61" fmla="*/ 17 f45 1"/>
                <a:gd name="f62" fmla="*/ 22 f46 1"/>
                <a:gd name="f63" fmla="*/ 55 f45 1"/>
                <a:gd name="f64" fmla="+- f47 0 f1"/>
                <a:gd name="f65" fmla="*/ f50 1 47"/>
                <a:gd name="f66" fmla="*/ f51 1 66"/>
                <a:gd name="f67" fmla="*/ f52 1 47"/>
                <a:gd name="f68" fmla="*/ f53 1 66"/>
                <a:gd name="f69" fmla="*/ f54 1 47"/>
                <a:gd name="f70" fmla="*/ f55 1 66"/>
                <a:gd name="f71" fmla="*/ f56 1 47"/>
                <a:gd name="f72" fmla="*/ f57 1 66"/>
                <a:gd name="f73" fmla="*/ f58 1 47"/>
                <a:gd name="f74" fmla="*/ f59 1 66"/>
                <a:gd name="f75" fmla="*/ f60 1 47"/>
                <a:gd name="f76" fmla="*/ f61 1 66"/>
                <a:gd name="f77" fmla="*/ f62 1 47"/>
                <a:gd name="f78" fmla="*/ f63 1 66"/>
                <a:gd name="f79" fmla="*/ 0 1 f48"/>
                <a:gd name="f80" fmla="*/ f42 1 f48"/>
                <a:gd name="f81" fmla="*/ 0 1 f49"/>
                <a:gd name="f82" fmla="*/ f43 1 f49"/>
                <a:gd name="f83" fmla="*/ f65 1 f48"/>
                <a:gd name="f84" fmla="*/ f66 1 f49"/>
                <a:gd name="f85" fmla="*/ f67 1 f48"/>
                <a:gd name="f86" fmla="*/ f68 1 f49"/>
                <a:gd name="f87" fmla="*/ f69 1 f48"/>
                <a:gd name="f88" fmla="*/ f70 1 f49"/>
                <a:gd name="f89" fmla="*/ f71 1 f48"/>
                <a:gd name="f90" fmla="*/ f72 1 f49"/>
                <a:gd name="f91" fmla="*/ f73 1 f48"/>
                <a:gd name="f92" fmla="*/ f74 1 f49"/>
                <a:gd name="f93" fmla="*/ f75 1 f48"/>
                <a:gd name="f94" fmla="*/ f76 1 f49"/>
                <a:gd name="f95" fmla="*/ f77 1 f48"/>
                <a:gd name="f96" fmla="*/ f78 1 f49"/>
                <a:gd name="f97" fmla="*/ f79 f39 1"/>
                <a:gd name="f98" fmla="*/ f80 f39 1"/>
                <a:gd name="f99" fmla="*/ f82 f40 1"/>
                <a:gd name="f100" fmla="*/ f81 f40 1"/>
                <a:gd name="f101" fmla="*/ f83 f39 1"/>
                <a:gd name="f102" fmla="*/ f84 f40 1"/>
                <a:gd name="f103" fmla="*/ f85 f39 1"/>
                <a:gd name="f104" fmla="*/ f86 f40 1"/>
                <a:gd name="f105" fmla="*/ f87 f39 1"/>
                <a:gd name="f106" fmla="*/ f88 f40 1"/>
                <a:gd name="f107" fmla="*/ f89 f39 1"/>
                <a:gd name="f108" fmla="*/ f90 f40 1"/>
                <a:gd name="f109" fmla="*/ f91 f39 1"/>
                <a:gd name="f110" fmla="*/ f92 f40 1"/>
                <a:gd name="f111" fmla="*/ f93 f39 1"/>
                <a:gd name="f112" fmla="*/ f94 f40 1"/>
                <a:gd name="f113" fmla="*/ f95 f39 1"/>
                <a:gd name="f114" fmla="*/ f96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4">
                  <a:pos x="f101" y="f102"/>
                </a:cxn>
                <a:cxn ang="f64">
                  <a:pos x="f103" y="f104"/>
                </a:cxn>
                <a:cxn ang="f64">
                  <a:pos x="f105" y="f106"/>
                </a:cxn>
                <a:cxn ang="f64">
                  <a:pos x="f107" y="f108"/>
                </a:cxn>
                <a:cxn ang="f64">
                  <a:pos x="f109" y="f110"/>
                </a:cxn>
                <a:cxn ang="f64">
                  <a:pos x="f111" y="f112"/>
                </a:cxn>
                <a:cxn ang="f64">
                  <a:pos x="f113" y="f114"/>
                </a:cxn>
                <a:cxn ang="f64">
                  <a:pos x="f101" y="f102"/>
                </a:cxn>
              </a:cxnLst>
              <a:rect l="f97" t="f100" r="f98" b="f99"/>
              <a:pathLst>
                <a:path w="47" h="66">
                  <a:moveTo>
                    <a:pt x="f8" y="f9"/>
                  </a:moveTo>
                  <a:cubicBezTo>
                    <a:pt x="f10" y="f7"/>
                    <a:pt x="f5" y="f11"/>
                    <a:pt x="f12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19" y="f20"/>
                    <a:pt x="f21" y="f22"/>
                    <a:pt x="f23" y="f5"/>
                  </a:cubicBezTo>
                  <a:cubicBezTo>
                    <a:pt x="f24" y="f5"/>
                    <a:pt x="f25" y="f26"/>
                    <a:pt x="f6" y="f27"/>
                  </a:cubicBezTo>
                  <a:cubicBezTo>
                    <a:pt x="f28" y="f27"/>
                    <a:pt x="f29" y="f27"/>
                    <a:pt x="f30" y="f31"/>
                  </a:cubicBezTo>
                  <a:cubicBezTo>
                    <a:pt x="f15" y="f32"/>
                    <a:pt x="f33" y="f29"/>
                    <a:pt x="f34" y="f35"/>
                  </a:cubicBezTo>
                  <a:cubicBezTo>
                    <a:pt x="f17" y="f36"/>
                    <a:pt x="f21" y="f37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97BF43B8-DC25-0587-7879-1B4B069235FF}"/>
                </a:ext>
              </a:extLst>
            </p:cNvPr>
            <p:cNvSpPr/>
            <p:nvPr/>
          </p:nvSpPr>
          <p:spPr>
            <a:xfrm>
              <a:off x="2066928" y="1922461"/>
              <a:ext cx="65086" cy="12540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3"/>
                <a:gd name="f7" fmla="val 62"/>
                <a:gd name="f8" fmla="val 38"/>
                <a:gd name="f9" fmla="val 28"/>
                <a:gd name="f10" fmla="val 48"/>
                <a:gd name="f11" fmla="val 24"/>
                <a:gd name="f12" fmla="val 55"/>
                <a:gd name="f13" fmla="val 20"/>
                <a:gd name="f14" fmla="val 14"/>
                <a:gd name="f15" fmla="val 56"/>
                <a:gd name="f16" fmla="val 4"/>
                <a:gd name="f17" fmla="val 51"/>
                <a:gd name="f18" fmla="val 2"/>
                <a:gd name="f19" fmla="val 44"/>
                <a:gd name="f20" fmla="val 31"/>
                <a:gd name="f21" fmla="val 17"/>
                <a:gd name="f22" fmla="val 3"/>
                <a:gd name="f23" fmla="val 11"/>
                <a:gd name="f24" fmla="val 12"/>
                <a:gd name="f25" fmla="val 1"/>
                <a:gd name="f26" fmla="val 13"/>
                <a:gd name="f27" fmla="val 26"/>
                <a:gd name="f28" fmla="+- 0 0 -90"/>
                <a:gd name="f29" fmla="*/ f3 1 33"/>
                <a:gd name="f30" fmla="*/ f4 1 62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33"/>
                <a:gd name="f39" fmla="*/ f35 1 62"/>
                <a:gd name="f40" fmla="*/ 33 f36 1"/>
                <a:gd name="f41" fmla="*/ 38 f35 1"/>
                <a:gd name="f42" fmla="*/ 20 f36 1"/>
                <a:gd name="f43" fmla="*/ 62 f35 1"/>
                <a:gd name="f44" fmla="*/ 2 f36 1"/>
                <a:gd name="f45" fmla="*/ 44 f35 1"/>
                <a:gd name="f46" fmla="*/ 3 f35 1"/>
                <a:gd name="f47" fmla="*/ 12 f36 1"/>
                <a:gd name="f48" fmla="*/ 1 f35 1"/>
                <a:gd name="f49" fmla="+- f37 0 f1"/>
                <a:gd name="f50" fmla="*/ f40 1 33"/>
                <a:gd name="f51" fmla="*/ f41 1 62"/>
                <a:gd name="f52" fmla="*/ f42 1 33"/>
                <a:gd name="f53" fmla="*/ f43 1 62"/>
                <a:gd name="f54" fmla="*/ f44 1 33"/>
                <a:gd name="f55" fmla="*/ f45 1 62"/>
                <a:gd name="f56" fmla="*/ f46 1 62"/>
                <a:gd name="f57" fmla="*/ f47 1 33"/>
                <a:gd name="f58" fmla="*/ f48 1 62"/>
                <a:gd name="f59" fmla="*/ 0 1 f38"/>
                <a:gd name="f60" fmla="*/ f32 1 f38"/>
                <a:gd name="f61" fmla="*/ 0 1 f39"/>
                <a:gd name="f62" fmla="*/ f33 1 f39"/>
                <a:gd name="f63" fmla="*/ f50 1 f38"/>
                <a:gd name="f64" fmla="*/ f51 1 f39"/>
                <a:gd name="f65" fmla="*/ f52 1 f38"/>
                <a:gd name="f66" fmla="*/ f53 1 f39"/>
                <a:gd name="f67" fmla="*/ f54 1 f38"/>
                <a:gd name="f68" fmla="*/ f55 1 f39"/>
                <a:gd name="f69" fmla="*/ f56 1 f39"/>
                <a:gd name="f70" fmla="*/ f57 1 f38"/>
                <a:gd name="f71" fmla="*/ f58 1 f39"/>
                <a:gd name="f72" fmla="*/ f59 f29 1"/>
                <a:gd name="f73" fmla="*/ f60 f29 1"/>
                <a:gd name="f74" fmla="*/ f62 f30 1"/>
                <a:gd name="f75" fmla="*/ f61 f30 1"/>
                <a:gd name="f76" fmla="*/ f63 f29 1"/>
                <a:gd name="f77" fmla="*/ f64 f30 1"/>
                <a:gd name="f78" fmla="*/ f65 f29 1"/>
                <a:gd name="f79" fmla="*/ f66 f30 1"/>
                <a:gd name="f80" fmla="*/ f67 f29 1"/>
                <a:gd name="f81" fmla="*/ f68 f30 1"/>
                <a:gd name="f82" fmla="*/ f69 f30 1"/>
                <a:gd name="f83" fmla="*/ f70 f29 1"/>
                <a:gd name="f84" fmla="*/ f71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9">
                  <a:pos x="f76" y="f77"/>
                </a:cxn>
                <a:cxn ang="f49">
                  <a:pos x="f78" y="f79"/>
                </a:cxn>
                <a:cxn ang="f49">
                  <a:pos x="f80" y="f81"/>
                </a:cxn>
                <a:cxn ang="f49">
                  <a:pos x="f80" y="f82"/>
                </a:cxn>
                <a:cxn ang="f49">
                  <a:pos x="f83" y="f84"/>
                </a:cxn>
                <a:cxn ang="f49">
                  <a:pos x="f76" y="f77"/>
                </a:cxn>
              </a:cxnLst>
              <a:rect l="f72" t="f75" r="f73" b="f74"/>
              <a:pathLst>
                <a:path w="33" h="62">
                  <a:moveTo>
                    <a:pt x="f6" y="f8"/>
                  </a:moveTo>
                  <a:cubicBezTo>
                    <a:pt x="f9" y="f10"/>
                    <a:pt x="f11" y="f12"/>
                    <a:pt x="f13" y="f7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5" y="f20"/>
                    <a:pt x="f18" y="f21"/>
                    <a:pt x="f18" y="f22"/>
                  </a:cubicBezTo>
                  <a:cubicBezTo>
                    <a:pt x="f18" y="f18"/>
                    <a:pt x="f23" y="f5"/>
                    <a:pt x="f24" y="f25"/>
                  </a:cubicBezTo>
                  <a:cubicBezTo>
                    <a:pt x="f13" y="f26"/>
                    <a:pt x="f27" y="f27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id="{C0B28C68-8D0D-BBFA-D1C2-B5541F59ADC5}"/>
                </a:ext>
              </a:extLst>
            </p:cNvPr>
            <p:cNvSpPr/>
            <p:nvPr/>
          </p:nvSpPr>
          <p:spPr>
            <a:xfrm>
              <a:off x="2503490" y="1611309"/>
              <a:ext cx="134938" cy="5397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7"/>
                <a:gd name="f7" fmla="val 27"/>
                <a:gd name="f8" fmla="val 62"/>
                <a:gd name="f9" fmla="val 23"/>
                <a:gd name="f10" fmla="val 47"/>
                <a:gd name="f11" fmla="val 25"/>
                <a:gd name="f12" fmla="val 31"/>
                <a:gd name="f13" fmla="val 15"/>
                <a:gd name="f14" fmla="val 26"/>
                <a:gd name="f15" fmla="val 10"/>
                <a:gd name="f16" fmla="val 5"/>
                <a:gd name="f17" fmla="val 18"/>
                <a:gd name="f18" fmla="val 14"/>
                <a:gd name="f19" fmla="val 4"/>
                <a:gd name="f20" fmla="val 9"/>
                <a:gd name="f21" fmla="val 3"/>
                <a:gd name="f22" fmla="val 2"/>
                <a:gd name="f23" fmla="val 38"/>
                <a:gd name="f24" fmla="val 49"/>
                <a:gd name="f25" fmla="val 1"/>
                <a:gd name="f26" fmla="val 12"/>
                <a:gd name="f27" fmla="val 61"/>
                <a:gd name="f28" fmla="val 24"/>
                <a:gd name="f29" fmla="+- 0 0 -90"/>
                <a:gd name="f30" fmla="*/ f3 1 67"/>
                <a:gd name="f31" fmla="*/ f4 1 27"/>
                <a:gd name="f32" fmla="val f5"/>
                <a:gd name="f33" fmla="val f6"/>
                <a:gd name="f34" fmla="val f7"/>
                <a:gd name="f35" fmla="*/ f29 f0 1"/>
                <a:gd name="f36" fmla="+- f34 0 f32"/>
                <a:gd name="f37" fmla="+- f33 0 f32"/>
                <a:gd name="f38" fmla="*/ f35 1 f2"/>
                <a:gd name="f39" fmla="*/ f37 1 67"/>
                <a:gd name="f40" fmla="*/ f36 1 27"/>
                <a:gd name="f41" fmla="*/ 62 f37 1"/>
                <a:gd name="f42" fmla="*/ 23 f36 1"/>
                <a:gd name="f43" fmla="*/ 15 f37 1"/>
                <a:gd name="f44" fmla="*/ 26 f36 1"/>
                <a:gd name="f45" fmla="*/ 0 f37 1"/>
                <a:gd name="f46" fmla="*/ 14 f36 1"/>
                <a:gd name="f47" fmla="*/ 14 f37 1"/>
                <a:gd name="f48" fmla="*/ 2 f36 1"/>
                <a:gd name="f49" fmla="*/ 49 f37 1"/>
                <a:gd name="f50" fmla="*/ 1 f36 1"/>
                <a:gd name="f51" fmla="*/ 61 f37 1"/>
                <a:gd name="f52" fmla="*/ 24 f36 1"/>
                <a:gd name="f53" fmla="+- f38 0 f1"/>
                <a:gd name="f54" fmla="*/ f41 1 67"/>
                <a:gd name="f55" fmla="*/ f42 1 27"/>
                <a:gd name="f56" fmla="*/ f43 1 67"/>
                <a:gd name="f57" fmla="*/ f44 1 27"/>
                <a:gd name="f58" fmla="*/ f45 1 67"/>
                <a:gd name="f59" fmla="*/ f46 1 27"/>
                <a:gd name="f60" fmla="*/ f47 1 67"/>
                <a:gd name="f61" fmla="*/ f48 1 27"/>
                <a:gd name="f62" fmla="*/ f49 1 67"/>
                <a:gd name="f63" fmla="*/ f50 1 27"/>
                <a:gd name="f64" fmla="*/ f51 1 67"/>
                <a:gd name="f65" fmla="*/ f52 1 27"/>
                <a:gd name="f66" fmla="*/ 0 1 f39"/>
                <a:gd name="f67" fmla="*/ f33 1 f39"/>
                <a:gd name="f68" fmla="*/ 0 1 f40"/>
                <a:gd name="f69" fmla="*/ f34 1 f40"/>
                <a:gd name="f70" fmla="*/ f54 1 f39"/>
                <a:gd name="f71" fmla="*/ f55 1 f40"/>
                <a:gd name="f72" fmla="*/ f56 1 f39"/>
                <a:gd name="f73" fmla="*/ f57 1 f40"/>
                <a:gd name="f74" fmla="*/ f58 1 f39"/>
                <a:gd name="f75" fmla="*/ f59 1 f40"/>
                <a:gd name="f76" fmla="*/ f60 1 f39"/>
                <a:gd name="f77" fmla="*/ f61 1 f40"/>
                <a:gd name="f78" fmla="*/ f62 1 f39"/>
                <a:gd name="f79" fmla="*/ f63 1 f40"/>
                <a:gd name="f80" fmla="*/ f64 1 f39"/>
                <a:gd name="f81" fmla="*/ f65 1 f40"/>
                <a:gd name="f82" fmla="*/ f66 f30 1"/>
                <a:gd name="f83" fmla="*/ f67 f30 1"/>
                <a:gd name="f84" fmla="*/ f69 f31 1"/>
                <a:gd name="f85" fmla="*/ f68 f31 1"/>
                <a:gd name="f86" fmla="*/ f70 f30 1"/>
                <a:gd name="f87" fmla="*/ f71 f31 1"/>
                <a:gd name="f88" fmla="*/ f72 f30 1"/>
                <a:gd name="f89" fmla="*/ f73 f31 1"/>
                <a:gd name="f90" fmla="*/ f74 f30 1"/>
                <a:gd name="f91" fmla="*/ f75 f31 1"/>
                <a:gd name="f92" fmla="*/ f76 f30 1"/>
                <a:gd name="f93" fmla="*/ f77 f31 1"/>
                <a:gd name="f94" fmla="*/ f78 f30 1"/>
                <a:gd name="f95" fmla="*/ f79 f31 1"/>
                <a:gd name="f96" fmla="*/ f80 f30 1"/>
                <a:gd name="f97" fmla="*/ f81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3">
                  <a:pos x="f86" y="f87"/>
                </a:cxn>
                <a:cxn ang="f53">
                  <a:pos x="f88" y="f89"/>
                </a:cxn>
                <a:cxn ang="f53">
                  <a:pos x="f90" y="f91"/>
                </a:cxn>
                <a:cxn ang="f53">
                  <a:pos x="f92" y="f93"/>
                </a:cxn>
                <a:cxn ang="f53">
                  <a:pos x="f94" y="f95"/>
                </a:cxn>
                <a:cxn ang="f53">
                  <a:pos x="f96" y="f97"/>
                </a:cxn>
                <a:cxn ang="f53">
                  <a:pos x="f86" y="f87"/>
                </a:cxn>
              </a:cxnLst>
              <a:rect l="f82" t="f85" r="f83" b="f84"/>
              <a:pathLst>
                <a:path w="67" h="27">
                  <a:moveTo>
                    <a:pt x="f8" y="f9"/>
                  </a:moveTo>
                  <a:cubicBezTo>
                    <a:pt x="f10" y="f11"/>
                    <a:pt x="f12" y="f7"/>
                    <a:pt x="f13" y="f14"/>
                  </a:cubicBezTo>
                  <a:cubicBezTo>
                    <a:pt x="f15" y="f14"/>
                    <a:pt x="f16" y="f17"/>
                    <a:pt x="f5" y="f18"/>
                  </a:cubicBezTo>
                  <a:cubicBezTo>
                    <a:pt x="f19" y="f20"/>
                    <a:pt x="f20" y="f21"/>
                    <a:pt x="f18" y="f22"/>
                  </a:cubicBezTo>
                  <a:cubicBezTo>
                    <a:pt x="f14" y="f5"/>
                    <a:pt x="f23" y="f5"/>
                    <a:pt x="f24" y="f25"/>
                  </a:cubicBezTo>
                  <a:cubicBezTo>
                    <a:pt x="f8" y="f21"/>
                    <a:pt x="f6" y="f26"/>
                    <a:pt x="f27" y="f28"/>
                  </a:cubicBezTo>
                  <a:cubicBezTo>
                    <a:pt x="f27" y="f28"/>
                    <a:pt x="f8" y="f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A81F9E5D-E4BD-0986-E38A-B86B0F4C8928}"/>
                </a:ext>
              </a:extLst>
            </p:cNvPr>
            <p:cNvSpPr/>
            <p:nvPr/>
          </p:nvSpPr>
          <p:spPr>
            <a:xfrm>
              <a:off x="1525584" y="1674815"/>
              <a:ext cx="153984" cy="14287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7"/>
                <a:gd name="f7" fmla="val 71"/>
                <a:gd name="f8" fmla="val 7"/>
                <a:gd name="f9" fmla="val 6"/>
                <a:gd name="f10" fmla="val 69"/>
                <a:gd name="f11" fmla="val 5"/>
                <a:gd name="f12" fmla="val 68"/>
                <a:gd name="f13" fmla="val 18"/>
                <a:gd name="f14" fmla="val 3"/>
                <a:gd name="f15" fmla="val 15"/>
                <a:gd name="f16" fmla="val 65"/>
                <a:gd name="f17" fmla="val 44"/>
                <a:gd name="f18" fmla="val 54"/>
                <a:gd name="f19" fmla="+- 0 0 -90"/>
                <a:gd name="f20" fmla="*/ f3 1 77"/>
                <a:gd name="f21" fmla="*/ f4 1 71"/>
                <a:gd name="f22" fmla="val f5"/>
                <a:gd name="f23" fmla="val f6"/>
                <a:gd name="f24" fmla="val f7"/>
                <a:gd name="f25" fmla="*/ f19 f0 1"/>
                <a:gd name="f26" fmla="+- f24 0 f22"/>
                <a:gd name="f27" fmla="+- f23 0 f22"/>
                <a:gd name="f28" fmla="*/ f25 1 f2"/>
                <a:gd name="f29" fmla="*/ f27 1 77"/>
                <a:gd name="f30" fmla="*/ f26 1 71"/>
                <a:gd name="f31" fmla="*/ 7 f27 1"/>
                <a:gd name="f32" fmla="*/ 71 f26 1"/>
                <a:gd name="f33" fmla="*/ 5 f27 1"/>
                <a:gd name="f34" fmla="*/ 68 f26 1"/>
                <a:gd name="f35" fmla="*/ 65 f27 1"/>
                <a:gd name="f36" fmla="*/ 0 f26 1"/>
                <a:gd name="f37" fmla="+- f28 0 f1"/>
                <a:gd name="f38" fmla="*/ f31 1 77"/>
                <a:gd name="f39" fmla="*/ f32 1 71"/>
                <a:gd name="f40" fmla="*/ f33 1 77"/>
                <a:gd name="f41" fmla="*/ f34 1 71"/>
                <a:gd name="f42" fmla="*/ f35 1 77"/>
                <a:gd name="f43" fmla="*/ f36 1 71"/>
                <a:gd name="f44" fmla="*/ 0 1 f29"/>
                <a:gd name="f45" fmla="*/ f23 1 f29"/>
                <a:gd name="f46" fmla="*/ 0 1 f30"/>
                <a:gd name="f47" fmla="*/ f24 1 f30"/>
                <a:gd name="f48" fmla="*/ f38 1 f29"/>
                <a:gd name="f49" fmla="*/ f39 1 f30"/>
                <a:gd name="f50" fmla="*/ f40 1 f29"/>
                <a:gd name="f51" fmla="*/ f41 1 f30"/>
                <a:gd name="f52" fmla="*/ f42 1 f29"/>
                <a:gd name="f53" fmla="*/ f43 1 f30"/>
                <a:gd name="f54" fmla="*/ f44 f20 1"/>
                <a:gd name="f55" fmla="*/ f45 f20 1"/>
                <a:gd name="f56" fmla="*/ f47 f21 1"/>
                <a:gd name="f57" fmla="*/ f46 f21 1"/>
                <a:gd name="f58" fmla="*/ f48 f20 1"/>
                <a:gd name="f59" fmla="*/ f49 f21 1"/>
                <a:gd name="f60" fmla="*/ f50 f20 1"/>
                <a:gd name="f61" fmla="*/ f51 f21 1"/>
                <a:gd name="f62" fmla="*/ f52 f20 1"/>
                <a:gd name="f63" fmla="*/ f53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58" y="f59"/>
                </a:cxn>
                <a:cxn ang="f37">
                  <a:pos x="f60" y="f61"/>
                </a:cxn>
                <a:cxn ang="f37">
                  <a:pos x="f62" y="f63"/>
                </a:cxn>
                <a:cxn ang="f37">
                  <a:pos x="f58" y="f59"/>
                </a:cxn>
              </a:cxnLst>
              <a:rect l="f54" t="f57" r="f55" b="f56"/>
              <a:pathLst>
                <a:path w="77" h="71">
                  <a:moveTo>
                    <a:pt x="f8" y="f7"/>
                  </a:moveTo>
                  <a:cubicBezTo>
                    <a:pt x="f9" y="f10"/>
                    <a:pt x="f9" y="f10"/>
                    <a:pt x="f11" y="f12"/>
                  </a:cubicBezTo>
                  <a:cubicBezTo>
                    <a:pt x="f5" y="f13"/>
                    <a:pt x="f14" y="f15"/>
                    <a:pt x="f16" y="f5"/>
                  </a:cubicBezTo>
                  <a:cubicBezTo>
                    <a:pt x="f6" y="f17"/>
                    <a:pt x="f10" y="f18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C83BB2-B557-DBF6-C9CE-579323FEAE80}"/>
              </a:ext>
            </a:extLst>
          </p:cNvPr>
          <p:cNvGrpSpPr/>
          <p:nvPr/>
        </p:nvGrpSpPr>
        <p:grpSpPr>
          <a:xfrm>
            <a:off x="8200002" y="4384015"/>
            <a:ext cx="1712908" cy="1173156"/>
            <a:chOff x="6834189" y="3446465"/>
            <a:chExt cx="1712908" cy="1173156"/>
          </a:xfrm>
          <a:solidFill>
            <a:schemeClr val="tx1"/>
          </a:solidFill>
        </p:grpSpPr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7ADCC6D0-0DCA-4A1A-9A87-77C1D91734DE}"/>
                </a:ext>
              </a:extLst>
            </p:cNvPr>
            <p:cNvSpPr/>
            <p:nvPr/>
          </p:nvSpPr>
          <p:spPr>
            <a:xfrm>
              <a:off x="8372475" y="4084633"/>
              <a:ext cx="169858" cy="53498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5"/>
                <a:gd name="f7" fmla="val 141"/>
                <a:gd name="f8" fmla="val 30"/>
                <a:gd name="f9" fmla="val 16"/>
                <a:gd name="f10" fmla="val 95"/>
                <a:gd name="f11" fmla="val 49"/>
                <a:gd name="f12" fmla="val 15"/>
                <a:gd name="f13" fmla="val 48"/>
                <a:gd name="f14" fmla="val 94"/>
                <a:gd name="f15" fmla="+- 0 0 -90"/>
                <a:gd name="f16" fmla="*/ f3 1 45"/>
                <a:gd name="f17" fmla="*/ f4 1 141"/>
                <a:gd name="f18" fmla="val f5"/>
                <a:gd name="f19" fmla="val f6"/>
                <a:gd name="f20" fmla="val f7"/>
                <a:gd name="f21" fmla="*/ f15 f0 1"/>
                <a:gd name="f22" fmla="+- f20 0 f18"/>
                <a:gd name="f23" fmla="+- f19 0 f18"/>
                <a:gd name="f24" fmla="*/ f21 1 f2"/>
                <a:gd name="f25" fmla="*/ f23 1 45"/>
                <a:gd name="f26" fmla="*/ f22 1 141"/>
                <a:gd name="f27" fmla="*/ 45 f23 1"/>
                <a:gd name="f28" fmla="*/ 141 f22 1"/>
                <a:gd name="f29" fmla="*/ 0 f23 1"/>
                <a:gd name="f30" fmla="*/ 0 f22 1"/>
                <a:gd name="f31" fmla="+- f24 0 f1"/>
                <a:gd name="f32" fmla="*/ f27 1 45"/>
                <a:gd name="f33" fmla="*/ f28 1 141"/>
                <a:gd name="f34" fmla="*/ f29 1 45"/>
                <a:gd name="f35" fmla="*/ f30 1 141"/>
                <a:gd name="f36" fmla="*/ 0 1 f25"/>
                <a:gd name="f37" fmla="*/ f19 1 f25"/>
                <a:gd name="f38" fmla="*/ 0 1 f26"/>
                <a:gd name="f39" fmla="*/ f20 1 f26"/>
                <a:gd name="f40" fmla="*/ f32 1 f25"/>
                <a:gd name="f41" fmla="*/ f33 1 f26"/>
                <a:gd name="f42" fmla="*/ f34 1 f25"/>
                <a:gd name="f43" fmla="*/ f35 1 f26"/>
                <a:gd name="f44" fmla="*/ f36 f16 1"/>
                <a:gd name="f45" fmla="*/ f37 f16 1"/>
                <a:gd name="f46" fmla="*/ f39 f17 1"/>
                <a:gd name="f47" fmla="*/ f38 f17 1"/>
                <a:gd name="f48" fmla="*/ f40 f16 1"/>
                <a:gd name="f49" fmla="*/ f41 f17 1"/>
                <a:gd name="f50" fmla="*/ f42 f16 1"/>
                <a:gd name="f51" fmla="*/ f43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8" y="f49"/>
                </a:cxn>
                <a:cxn ang="f31">
                  <a:pos x="f50" y="f49"/>
                </a:cxn>
                <a:cxn ang="f31">
                  <a:pos x="f50" y="f51"/>
                </a:cxn>
                <a:cxn ang="f31">
                  <a:pos x="f48" y="f51"/>
                </a:cxn>
                <a:cxn ang="f31">
                  <a:pos x="f48" y="f49"/>
                </a:cxn>
              </a:cxnLst>
              <a:rect l="f44" t="f47" r="f45" b="f46"/>
              <a:pathLst>
                <a:path w="45" h="141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10"/>
                    <a:pt x="f5" y="f11"/>
                    <a:pt x="f5" y="f5"/>
                  </a:cubicBezTo>
                  <a:cubicBezTo>
                    <a:pt x="f12" y="f5"/>
                    <a:pt x="f8" y="f5"/>
                    <a:pt x="f6" y="f5"/>
                  </a:cubicBezTo>
                  <a:cubicBezTo>
                    <a:pt x="f6" y="f13"/>
                    <a:pt x="f6" y="f14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5FC0864C-057F-5E8C-DECC-1A4E09C1C39D}"/>
                </a:ext>
              </a:extLst>
            </p:cNvPr>
            <p:cNvSpPr/>
            <p:nvPr/>
          </p:nvSpPr>
          <p:spPr>
            <a:xfrm>
              <a:off x="8132765" y="4084633"/>
              <a:ext cx="171450" cy="53498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5"/>
                <a:gd name="f7" fmla="val 141"/>
                <a:gd name="f8" fmla="val 16"/>
                <a:gd name="f9" fmla="val 30"/>
                <a:gd name="f10" fmla="val 49"/>
                <a:gd name="f11" fmla="val 94"/>
                <a:gd name="f12" fmla="val 15"/>
                <a:gd name="f13" fmla="val 95"/>
                <a:gd name="f14" fmla="+- 0 0 -90"/>
                <a:gd name="f15" fmla="*/ f3 1 45"/>
                <a:gd name="f16" fmla="*/ f4 1 141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5"/>
                <a:gd name="f25" fmla="*/ f21 1 141"/>
                <a:gd name="f26" fmla="*/ 0 f22 1"/>
                <a:gd name="f27" fmla="*/ 0 f21 1"/>
                <a:gd name="f28" fmla="*/ 45 f22 1"/>
                <a:gd name="f29" fmla="*/ 141 f21 1"/>
                <a:gd name="f30" fmla="+- f23 0 f1"/>
                <a:gd name="f31" fmla="*/ f26 1 45"/>
                <a:gd name="f32" fmla="*/ f27 1 141"/>
                <a:gd name="f33" fmla="*/ f28 1 45"/>
                <a:gd name="f34" fmla="*/ f29 1 141"/>
                <a:gd name="f35" fmla="*/ 0 1 f24"/>
                <a:gd name="f36" fmla="*/ f18 1 f24"/>
                <a:gd name="f37" fmla="*/ 0 1 f25"/>
                <a:gd name="f38" fmla="*/ f19 1 f25"/>
                <a:gd name="f39" fmla="*/ f31 1 f24"/>
                <a:gd name="f40" fmla="*/ f32 1 f25"/>
                <a:gd name="f41" fmla="*/ f33 1 f24"/>
                <a:gd name="f42" fmla="*/ f34 1 f25"/>
                <a:gd name="f43" fmla="*/ f35 f15 1"/>
                <a:gd name="f44" fmla="*/ f36 f15 1"/>
                <a:gd name="f45" fmla="*/ f38 f16 1"/>
                <a:gd name="f46" fmla="*/ f37 f16 1"/>
                <a:gd name="f47" fmla="*/ f39 f15 1"/>
                <a:gd name="f48" fmla="*/ f40 f16 1"/>
                <a:gd name="f49" fmla="*/ f41 f15 1"/>
                <a:gd name="f50" fmla="*/ f42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7" y="f48"/>
                </a:cxn>
                <a:cxn ang="f30">
                  <a:pos x="f49" y="f48"/>
                </a:cxn>
                <a:cxn ang="f30">
                  <a:pos x="f49" y="f50"/>
                </a:cxn>
                <a:cxn ang="f30">
                  <a:pos x="f47" y="f50"/>
                </a:cxn>
                <a:cxn ang="f30">
                  <a:pos x="f47" y="f48"/>
                </a:cxn>
              </a:cxnLst>
              <a:rect l="f43" t="f46" r="f44" b="f45"/>
              <a:pathLst>
                <a:path w="45" h="141">
                  <a:moveTo>
                    <a:pt x="f5" y="f5"/>
                  </a:moveTo>
                  <a:cubicBezTo>
                    <a:pt x="f8" y="f5"/>
                    <a:pt x="f9" y="f5"/>
                    <a:pt x="f6" y="f5"/>
                  </a:cubicBezTo>
                  <a:cubicBezTo>
                    <a:pt x="f6" y="f10"/>
                    <a:pt x="f6" y="f11"/>
                    <a:pt x="f6" y="f7"/>
                  </a:cubicBezTo>
                  <a:cubicBezTo>
                    <a:pt x="f9" y="f7"/>
                    <a:pt x="f12" y="f7"/>
                    <a:pt x="f5" y="f7"/>
                  </a:cubicBezTo>
                  <a:cubicBezTo>
                    <a:pt x="f5" y="f13"/>
                    <a:pt x="f5" y="f10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DC535871-6AF7-0EE0-11FC-A60859991D3B}"/>
                </a:ext>
              </a:extLst>
            </p:cNvPr>
            <p:cNvSpPr/>
            <p:nvPr/>
          </p:nvSpPr>
          <p:spPr>
            <a:xfrm>
              <a:off x="8132765" y="3446465"/>
              <a:ext cx="166685" cy="52387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"/>
                <a:gd name="f7" fmla="val 138"/>
                <a:gd name="f8" fmla="val 28"/>
                <a:gd name="f9" fmla="val 15"/>
                <a:gd name="f10" fmla="val 91"/>
                <a:gd name="f11" fmla="val 46"/>
                <a:gd name="f12" fmla="val 29"/>
                <a:gd name="f13" fmla="+- 0 0 -90"/>
                <a:gd name="f14" fmla="*/ f3 1 44"/>
                <a:gd name="f15" fmla="*/ f4 1 138"/>
                <a:gd name="f16" fmla="val f5"/>
                <a:gd name="f17" fmla="val f6"/>
                <a:gd name="f18" fmla="val f7"/>
                <a:gd name="f19" fmla="*/ f13 f0 1"/>
                <a:gd name="f20" fmla="+- f18 0 f16"/>
                <a:gd name="f21" fmla="+- f17 0 f16"/>
                <a:gd name="f22" fmla="*/ f19 1 f2"/>
                <a:gd name="f23" fmla="*/ f21 1 44"/>
                <a:gd name="f24" fmla="*/ f20 1 138"/>
                <a:gd name="f25" fmla="*/ 44 f21 1"/>
                <a:gd name="f26" fmla="*/ 138 f20 1"/>
                <a:gd name="f27" fmla="*/ 0 f21 1"/>
                <a:gd name="f28" fmla="*/ 0 f20 1"/>
                <a:gd name="f29" fmla="+- f22 0 f1"/>
                <a:gd name="f30" fmla="*/ f25 1 44"/>
                <a:gd name="f31" fmla="*/ f26 1 138"/>
                <a:gd name="f32" fmla="*/ f27 1 44"/>
                <a:gd name="f33" fmla="*/ f28 1 138"/>
                <a:gd name="f34" fmla="*/ 0 1 f23"/>
                <a:gd name="f35" fmla="*/ f17 1 f23"/>
                <a:gd name="f36" fmla="*/ 0 1 f24"/>
                <a:gd name="f37" fmla="*/ f18 1 f24"/>
                <a:gd name="f38" fmla="*/ f30 1 f23"/>
                <a:gd name="f39" fmla="*/ f31 1 f24"/>
                <a:gd name="f40" fmla="*/ f32 1 f23"/>
                <a:gd name="f41" fmla="*/ f33 1 f24"/>
                <a:gd name="f42" fmla="*/ f34 f14 1"/>
                <a:gd name="f43" fmla="*/ f35 f14 1"/>
                <a:gd name="f44" fmla="*/ f37 f15 1"/>
                <a:gd name="f45" fmla="*/ f36 f15 1"/>
                <a:gd name="f46" fmla="*/ f38 f14 1"/>
                <a:gd name="f47" fmla="*/ f39 f15 1"/>
                <a:gd name="f48" fmla="*/ f40 f14 1"/>
                <a:gd name="f49" fmla="*/ f41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46" y="f47"/>
                </a:cxn>
                <a:cxn ang="f29">
                  <a:pos x="f48" y="f47"/>
                </a:cxn>
                <a:cxn ang="f29">
                  <a:pos x="f48" y="f49"/>
                </a:cxn>
                <a:cxn ang="f29">
                  <a:pos x="f46" y="f49"/>
                </a:cxn>
                <a:cxn ang="f29">
                  <a:pos x="f46" y="f47"/>
                </a:cxn>
              </a:cxnLst>
              <a:rect l="f42" t="f45" r="f43" b="f44"/>
              <a:pathLst>
                <a:path w="44" h="138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10"/>
                    <a:pt x="f5" y="f11"/>
                    <a:pt x="f5" y="f5"/>
                  </a:cubicBezTo>
                  <a:cubicBezTo>
                    <a:pt x="f9" y="f5"/>
                    <a:pt x="f12" y="f5"/>
                    <a:pt x="f6" y="f5"/>
                  </a:cubicBezTo>
                  <a:cubicBezTo>
                    <a:pt x="f6" y="f11"/>
                    <a:pt x="f6" y="f10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2" name="Freeform 29">
              <a:extLst>
                <a:ext uri="{FF2B5EF4-FFF2-40B4-BE49-F238E27FC236}">
                  <a16:creationId xmlns:a16="http://schemas.microsoft.com/office/drawing/2014/main" id="{2A7588BC-C51C-3A4E-A0D5-B1245374C7DB}"/>
                </a:ext>
              </a:extLst>
            </p:cNvPr>
            <p:cNvSpPr/>
            <p:nvPr/>
          </p:nvSpPr>
          <p:spPr>
            <a:xfrm>
              <a:off x="8372475" y="3446465"/>
              <a:ext cx="174622" cy="52387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6"/>
                <a:gd name="f7" fmla="val 138"/>
                <a:gd name="f8" fmla="val 30"/>
                <a:gd name="f9" fmla="val 16"/>
                <a:gd name="f10" fmla="val 91"/>
                <a:gd name="f11" fmla="val 47"/>
                <a:gd name="f12" fmla="val 15"/>
                <a:gd name="f13" fmla="+- 0 0 -90"/>
                <a:gd name="f14" fmla="*/ f3 1 46"/>
                <a:gd name="f15" fmla="*/ f4 1 138"/>
                <a:gd name="f16" fmla="val f5"/>
                <a:gd name="f17" fmla="val f6"/>
                <a:gd name="f18" fmla="val f7"/>
                <a:gd name="f19" fmla="*/ f13 f0 1"/>
                <a:gd name="f20" fmla="+- f18 0 f16"/>
                <a:gd name="f21" fmla="+- f17 0 f16"/>
                <a:gd name="f22" fmla="*/ f19 1 f2"/>
                <a:gd name="f23" fmla="*/ f21 1 46"/>
                <a:gd name="f24" fmla="*/ f20 1 138"/>
                <a:gd name="f25" fmla="*/ 46 f21 1"/>
                <a:gd name="f26" fmla="*/ 138 f20 1"/>
                <a:gd name="f27" fmla="*/ 0 f21 1"/>
                <a:gd name="f28" fmla="*/ 0 f20 1"/>
                <a:gd name="f29" fmla="+- f22 0 f1"/>
                <a:gd name="f30" fmla="*/ f25 1 46"/>
                <a:gd name="f31" fmla="*/ f26 1 138"/>
                <a:gd name="f32" fmla="*/ f27 1 46"/>
                <a:gd name="f33" fmla="*/ f28 1 138"/>
                <a:gd name="f34" fmla="*/ 0 1 f23"/>
                <a:gd name="f35" fmla="*/ f17 1 f23"/>
                <a:gd name="f36" fmla="*/ 0 1 f24"/>
                <a:gd name="f37" fmla="*/ f18 1 f24"/>
                <a:gd name="f38" fmla="*/ f30 1 f23"/>
                <a:gd name="f39" fmla="*/ f31 1 f24"/>
                <a:gd name="f40" fmla="*/ f32 1 f23"/>
                <a:gd name="f41" fmla="*/ f33 1 f24"/>
                <a:gd name="f42" fmla="*/ f34 f14 1"/>
                <a:gd name="f43" fmla="*/ f35 f14 1"/>
                <a:gd name="f44" fmla="*/ f37 f15 1"/>
                <a:gd name="f45" fmla="*/ f36 f15 1"/>
                <a:gd name="f46" fmla="*/ f38 f14 1"/>
                <a:gd name="f47" fmla="*/ f39 f15 1"/>
                <a:gd name="f48" fmla="*/ f40 f14 1"/>
                <a:gd name="f49" fmla="*/ f41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46" y="f47"/>
                </a:cxn>
                <a:cxn ang="f29">
                  <a:pos x="f48" y="f47"/>
                </a:cxn>
                <a:cxn ang="f29">
                  <a:pos x="f48" y="f49"/>
                </a:cxn>
                <a:cxn ang="f29">
                  <a:pos x="f46" y="f49"/>
                </a:cxn>
                <a:cxn ang="f29">
                  <a:pos x="f46" y="f47"/>
                </a:cxn>
              </a:cxnLst>
              <a:rect l="f42" t="f45" r="f43" b="f44"/>
              <a:pathLst>
                <a:path w="46" h="138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10"/>
                    <a:pt x="f5" y="f11"/>
                    <a:pt x="f5" y="f5"/>
                  </a:cubicBezTo>
                  <a:cubicBezTo>
                    <a:pt x="f12" y="f5"/>
                    <a:pt x="f8" y="f5"/>
                    <a:pt x="f6" y="f5"/>
                  </a:cubicBezTo>
                  <a:cubicBezTo>
                    <a:pt x="f6" y="f6"/>
                    <a:pt x="f6" y="f10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3" name="Freeform 30">
              <a:extLst>
                <a:ext uri="{FF2B5EF4-FFF2-40B4-BE49-F238E27FC236}">
                  <a16:creationId xmlns:a16="http://schemas.microsoft.com/office/drawing/2014/main" id="{F5BAB3AF-C835-1CB2-7172-FD32E3682548}"/>
                </a:ext>
              </a:extLst>
            </p:cNvPr>
            <p:cNvSpPr/>
            <p:nvPr/>
          </p:nvSpPr>
          <p:spPr>
            <a:xfrm>
              <a:off x="6837361" y="3446465"/>
              <a:ext cx="166685" cy="53181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"/>
                <a:gd name="f7" fmla="val 140"/>
                <a:gd name="f8" fmla="val 46"/>
                <a:gd name="f9" fmla="val 91"/>
                <a:gd name="f10" fmla="val 29"/>
                <a:gd name="f11" fmla="val 15"/>
                <a:gd name="f12" fmla="val 92"/>
                <a:gd name="f13" fmla="val 47"/>
                <a:gd name="f14" fmla="val 14"/>
                <a:gd name="f15" fmla="val 28"/>
                <a:gd name="f16" fmla="+- 0 0 -90"/>
                <a:gd name="f17" fmla="*/ f3 1 44"/>
                <a:gd name="f18" fmla="*/ f4 1 140"/>
                <a:gd name="f19" fmla="val f5"/>
                <a:gd name="f20" fmla="val f6"/>
                <a:gd name="f21" fmla="val f7"/>
                <a:gd name="f22" fmla="*/ f16 f0 1"/>
                <a:gd name="f23" fmla="+- f21 0 f19"/>
                <a:gd name="f24" fmla="+- f20 0 f19"/>
                <a:gd name="f25" fmla="*/ f22 1 f2"/>
                <a:gd name="f26" fmla="*/ f24 1 44"/>
                <a:gd name="f27" fmla="*/ f23 1 140"/>
                <a:gd name="f28" fmla="*/ 44 f24 1"/>
                <a:gd name="f29" fmla="*/ 0 f23 1"/>
                <a:gd name="f30" fmla="*/ 140 f23 1"/>
                <a:gd name="f31" fmla="*/ 0 f24 1"/>
                <a:gd name="f32" fmla="+- f25 0 f1"/>
                <a:gd name="f33" fmla="*/ f28 1 44"/>
                <a:gd name="f34" fmla="*/ f29 1 140"/>
                <a:gd name="f35" fmla="*/ f30 1 140"/>
                <a:gd name="f36" fmla="*/ f31 1 44"/>
                <a:gd name="f37" fmla="*/ 0 1 f26"/>
                <a:gd name="f38" fmla="*/ f20 1 f26"/>
                <a:gd name="f39" fmla="*/ 0 1 f27"/>
                <a:gd name="f40" fmla="*/ f21 1 f27"/>
                <a:gd name="f41" fmla="*/ f33 1 f26"/>
                <a:gd name="f42" fmla="*/ f34 1 f27"/>
                <a:gd name="f43" fmla="*/ f35 1 f27"/>
                <a:gd name="f44" fmla="*/ f36 1 f26"/>
                <a:gd name="f45" fmla="*/ f37 f17 1"/>
                <a:gd name="f46" fmla="*/ f38 f17 1"/>
                <a:gd name="f47" fmla="*/ f40 f18 1"/>
                <a:gd name="f48" fmla="*/ f39 f18 1"/>
                <a:gd name="f49" fmla="*/ f41 f17 1"/>
                <a:gd name="f50" fmla="*/ f42 f18 1"/>
                <a:gd name="f51" fmla="*/ f43 f18 1"/>
                <a:gd name="f52" fmla="*/ f44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9" y="f50"/>
                </a:cxn>
                <a:cxn ang="f32">
                  <a:pos x="f49" y="f51"/>
                </a:cxn>
                <a:cxn ang="f32">
                  <a:pos x="f52" y="f51"/>
                </a:cxn>
                <a:cxn ang="f32">
                  <a:pos x="f52" y="f50"/>
                </a:cxn>
                <a:cxn ang="f32">
                  <a:pos x="f49" y="f50"/>
                </a:cxn>
              </a:cxnLst>
              <a:rect l="f45" t="f48" r="f46" b="f47"/>
              <a:pathLst>
                <a:path w="44" h="140">
                  <a:moveTo>
                    <a:pt x="f6" y="f5"/>
                  </a:moveTo>
                  <a:cubicBezTo>
                    <a:pt x="f6" y="f8"/>
                    <a:pt x="f6" y="f9"/>
                    <a:pt x="f6" y="f7"/>
                  </a:cubicBezTo>
                  <a:cubicBezTo>
                    <a:pt x="f10" y="f7"/>
                    <a:pt x="f11" y="f7"/>
                    <a:pt x="f5" y="f7"/>
                  </a:cubicBezTo>
                  <a:cubicBezTo>
                    <a:pt x="f5" y="f12"/>
                    <a:pt x="f5" y="f13"/>
                    <a:pt x="f5" y="f5"/>
                  </a:cubicBezTo>
                  <a:cubicBezTo>
                    <a:pt x="f14" y="f5"/>
                    <a:pt x="f15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4" name="Freeform 31">
              <a:extLst>
                <a:ext uri="{FF2B5EF4-FFF2-40B4-BE49-F238E27FC236}">
                  <a16:creationId xmlns:a16="http://schemas.microsoft.com/office/drawing/2014/main" id="{2A7398A5-432F-700D-38AB-D5CC04A3A495}"/>
                </a:ext>
              </a:extLst>
            </p:cNvPr>
            <p:cNvSpPr/>
            <p:nvPr/>
          </p:nvSpPr>
          <p:spPr>
            <a:xfrm>
              <a:off x="7075490" y="3446465"/>
              <a:ext cx="166685" cy="53181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"/>
                <a:gd name="f7" fmla="val 140"/>
                <a:gd name="f8" fmla="val 29"/>
                <a:gd name="f9" fmla="val 15"/>
                <a:gd name="f10" fmla="val 91"/>
                <a:gd name="f11" fmla="val 46"/>
                <a:gd name="f12" fmla="val 45"/>
                <a:gd name="f13" fmla="val 90"/>
                <a:gd name="f14" fmla="+- 0 0 -90"/>
                <a:gd name="f15" fmla="*/ f3 1 44"/>
                <a:gd name="f16" fmla="*/ f4 1 140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4"/>
                <a:gd name="f25" fmla="*/ f21 1 140"/>
                <a:gd name="f26" fmla="*/ 44 f22 1"/>
                <a:gd name="f27" fmla="*/ 140 f21 1"/>
                <a:gd name="f28" fmla="*/ 0 f22 1"/>
                <a:gd name="f29" fmla="*/ 0 f21 1"/>
                <a:gd name="f30" fmla="+- f23 0 f1"/>
                <a:gd name="f31" fmla="*/ f26 1 44"/>
                <a:gd name="f32" fmla="*/ f27 1 140"/>
                <a:gd name="f33" fmla="*/ f28 1 44"/>
                <a:gd name="f34" fmla="*/ f29 1 140"/>
                <a:gd name="f35" fmla="*/ 0 1 f24"/>
                <a:gd name="f36" fmla="*/ f18 1 f24"/>
                <a:gd name="f37" fmla="*/ 0 1 f25"/>
                <a:gd name="f38" fmla="*/ f19 1 f25"/>
                <a:gd name="f39" fmla="*/ f31 1 f24"/>
                <a:gd name="f40" fmla="*/ f32 1 f25"/>
                <a:gd name="f41" fmla="*/ f33 1 f24"/>
                <a:gd name="f42" fmla="*/ f34 1 f25"/>
                <a:gd name="f43" fmla="*/ f35 f15 1"/>
                <a:gd name="f44" fmla="*/ f36 f15 1"/>
                <a:gd name="f45" fmla="*/ f38 f16 1"/>
                <a:gd name="f46" fmla="*/ f37 f16 1"/>
                <a:gd name="f47" fmla="*/ f39 f15 1"/>
                <a:gd name="f48" fmla="*/ f40 f16 1"/>
                <a:gd name="f49" fmla="*/ f41 f15 1"/>
                <a:gd name="f50" fmla="*/ f42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7" y="f48"/>
                </a:cxn>
                <a:cxn ang="f30">
                  <a:pos x="f49" y="f48"/>
                </a:cxn>
                <a:cxn ang="f30">
                  <a:pos x="f49" y="f50"/>
                </a:cxn>
                <a:cxn ang="f30">
                  <a:pos x="f47" y="f50"/>
                </a:cxn>
                <a:cxn ang="f30">
                  <a:pos x="f47" y="f48"/>
                </a:cxn>
              </a:cxnLst>
              <a:rect l="f43" t="f46" r="f44" b="f45"/>
              <a:pathLst>
                <a:path w="44" h="140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10"/>
                    <a:pt x="f5" y="f11"/>
                    <a:pt x="f5" y="f5"/>
                  </a:cubicBezTo>
                  <a:cubicBezTo>
                    <a:pt x="f9" y="f5"/>
                    <a:pt x="f8" y="f5"/>
                    <a:pt x="f6" y="f5"/>
                  </a:cubicBezTo>
                  <a:cubicBezTo>
                    <a:pt x="f6" y="f12"/>
                    <a:pt x="f6" y="f13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Freeform 32">
              <a:extLst>
                <a:ext uri="{FF2B5EF4-FFF2-40B4-BE49-F238E27FC236}">
                  <a16:creationId xmlns:a16="http://schemas.microsoft.com/office/drawing/2014/main" id="{8F000823-7919-09FA-50C8-77FB47EB0139}"/>
                </a:ext>
              </a:extLst>
            </p:cNvPr>
            <p:cNvSpPr/>
            <p:nvPr/>
          </p:nvSpPr>
          <p:spPr>
            <a:xfrm>
              <a:off x="6834189" y="4084633"/>
              <a:ext cx="166685" cy="53498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"/>
                <a:gd name="f7" fmla="val 141"/>
                <a:gd name="f8" fmla="val 30"/>
                <a:gd name="f9" fmla="val 15"/>
                <a:gd name="f10" fmla="val 94"/>
                <a:gd name="f11" fmla="val 49"/>
                <a:gd name="f12" fmla="val 16"/>
                <a:gd name="f13" fmla="val 29"/>
                <a:gd name="f14" fmla="+- 0 0 -90"/>
                <a:gd name="f15" fmla="*/ f3 1 44"/>
                <a:gd name="f16" fmla="*/ f4 1 141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4"/>
                <a:gd name="f25" fmla="*/ f21 1 141"/>
                <a:gd name="f26" fmla="*/ 44 f22 1"/>
                <a:gd name="f27" fmla="*/ 141 f21 1"/>
                <a:gd name="f28" fmla="*/ 0 f22 1"/>
                <a:gd name="f29" fmla="*/ 0 f21 1"/>
                <a:gd name="f30" fmla="+- f23 0 f1"/>
                <a:gd name="f31" fmla="*/ f26 1 44"/>
                <a:gd name="f32" fmla="*/ f27 1 141"/>
                <a:gd name="f33" fmla="*/ f28 1 44"/>
                <a:gd name="f34" fmla="*/ f29 1 141"/>
                <a:gd name="f35" fmla="*/ 0 1 f24"/>
                <a:gd name="f36" fmla="*/ f18 1 f24"/>
                <a:gd name="f37" fmla="*/ 0 1 f25"/>
                <a:gd name="f38" fmla="*/ f19 1 f25"/>
                <a:gd name="f39" fmla="*/ f31 1 f24"/>
                <a:gd name="f40" fmla="*/ f32 1 f25"/>
                <a:gd name="f41" fmla="*/ f33 1 f24"/>
                <a:gd name="f42" fmla="*/ f34 1 f25"/>
                <a:gd name="f43" fmla="*/ f35 f15 1"/>
                <a:gd name="f44" fmla="*/ f36 f15 1"/>
                <a:gd name="f45" fmla="*/ f38 f16 1"/>
                <a:gd name="f46" fmla="*/ f37 f16 1"/>
                <a:gd name="f47" fmla="*/ f39 f15 1"/>
                <a:gd name="f48" fmla="*/ f40 f16 1"/>
                <a:gd name="f49" fmla="*/ f41 f15 1"/>
                <a:gd name="f50" fmla="*/ f42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7" y="f48"/>
                </a:cxn>
                <a:cxn ang="f30">
                  <a:pos x="f49" y="f48"/>
                </a:cxn>
                <a:cxn ang="f30">
                  <a:pos x="f49" y="f50"/>
                </a:cxn>
                <a:cxn ang="f30">
                  <a:pos x="f47" y="f50"/>
                </a:cxn>
                <a:cxn ang="f30">
                  <a:pos x="f47" y="f48"/>
                </a:cxn>
              </a:cxnLst>
              <a:rect l="f43" t="f46" r="f44" b="f45"/>
              <a:pathLst>
                <a:path w="44" h="141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10"/>
                    <a:pt x="f5" y="f11"/>
                    <a:pt x="f5" y="f5"/>
                  </a:cubicBezTo>
                  <a:cubicBezTo>
                    <a:pt x="f12" y="f5"/>
                    <a:pt x="f13" y="f5"/>
                    <a:pt x="f6" y="f5"/>
                  </a:cubicBezTo>
                  <a:cubicBezTo>
                    <a:pt x="f6" y="f11"/>
                    <a:pt x="f6" y="f10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6" name="Freeform 33">
              <a:extLst>
                <a:ext uri="{FF2B5EF4-FFF2-40B4-BE49-F238E27FC236}">
                  <a16:creationId xmlns:a16="http://schemas.microsoft.com/office/drawing/2014/main" id="{93921C76-33F1-4331-0F0E-E807D7E47A75}"/>
                </a:ext>
              </a:extLst>
            </p:cNvPr>
            <p:cNvSpPr/>
            <p:nvPr/>
          </p:nvSpPr>
          <p:spPr>
            <a:xfrm>
              <a:off x="7080254" y="4084633"/>
              <a:ext cx="166685" cy="53498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"/>
                <a:gd name="f7" fmla="val 141"/>
                <a:gd name="f8" fmla="val 15"/>
                <a:gd name="f9" fmla="val 29"/>
                <a:gd name="f10" fmla="val 49"/>
                <a:gd name="f11" fmla="val 95"/>
                <a:gd name="f12" fmla="val 50"/>
                <a:gd name="f13" fmla="+- 0 0 -90"/>
                <a:gd name="f14" fmla="*/ f3 1 44"/>
                <a:gd name="f15" fmla="*/ f4 1 141"/>
                <a:gd name="f16" fmla="val f5"/>
                <a:gd name="f17" fmla="val f6"/>
                <a:gd name="f18" fmla="val f7"/>
                <a:gd name="f19" fmla="*/ f13 f0 1"/>
                <a:gd name="f20" fmla="+- f18 0 f16"/>
                <a:gd name="f21" fmla="+- f17 0 f16"/>
                <a:gd name="f22" fmla="*/ f19 1 f2"/>
                <a:gd name="f23" fmla="*/ f21 1 44"/>
                <a:gd name="f24" fmla="*/ f20 1 141"/>
                <a:gd name="f25" fmla="*/ 0 f21 1"/>
                <a:gd name="f26" fmla="*/ 0 f20 1"/>
                <a:gd name="f27" fmla="*/ 44 f21 1"/>
                <a:gd name="f28" fmla="*/ 141 f20 1"/>
                <a:gd name="f29" fmla="+- f22 0 f1"/>
                <a:gd name="f30" fmla="*/ f25 1 44"/>
                <a:gd name="f31" fmla="*/ f26 1 141"/>
                <a:gd name="f32" fmla="*/ f27 1 44"/>
                <a:gd name="f33" fmla="*/ f28 1 141"/>
                <a:gd name="f34" fmla="*/ 0 1 f23"/>
                <a:gd name="f35" fmla="*/ f17 1 f23"/>
                <a:gd name="f36" fmla="*/ 0 1 f24"/>
                <a:gd name="f37" fmla="*/ f18 1 f24"/>
                <a:gd name="f38" fmla="*/ f30 1 f23"/>
                <a:gd name="f39" fmla="*/ f31 1 f24"/>
                <a:gd name="f40" fmla="*/ f32 1 f23"/>
                <a:gd name="f41" fmla="*/ f33 1 f24"/>
                <a:gd name="f42" fmla="*/ f34 f14 1"/>
                <a:gd name="f43" fmla="*/ f35 f14 1"/>
                <a:gd name="f44" fmla="*/ f37 f15 1"/>
                <a:gd name="f45" fmla="*/ f36 f15 1"/>
                <a:gd name="f46" fmla="*/ f38 f14 1"/>
                <a:gd name="f47" fmla="*/ f39 f15 1"/>
                <a:gd name="f48" fmla="*/ f40 f14 1"/>
                <a:gd name="f49" fmla="*/ f41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46" y="f47"/>
                </a:cxn>
                <a:cxn ang="f29">
                  <a:pos x="f48" y="f47"/>
                </a:cxn>
                <a:cxn ang="f29">
                  <a:pos x="f48" y="f49"/>
                </a:cxn>
                <a:cxn ang="f29">
                  <a:pos x="f46" y="f49"/>
                </a:cxn>
                <a:cxn ang="f29">
                  <a:pos x="f46" y="f47"/>
                </a:cxn>
              </a:cxnLst>
              <a:rect l="f42" t="f45" r="f43" b="f44"/>
              <a:pathLst>
                <a:path w="44" h="141">
                  <a:moveTo>
                    <a:pt x="f5" y="f5"/>
                  </a:moveTo>
                  <a:cubicBezTo>
                    <a:pt x="f8" y="f5"/>
                    <a:pt x="f9" y="f5"/>
                    <a:pt x="f6" y="f5"/>
                  </a:cubicBezTo>
                  <a:cubicBezTo>
                    <a:pt x="f6" y="f10"/>
                    <a:pt x="f6" y="f11"/>
                    <a:pt x="f6" y="f7"/>
                  </a:cubicBezTo>
                  <a:cubicBezTo>
                    <a:pt x="f9" y="f7"/>
                    <a:pt x="f8" y="f7"/>
                    <a:pt x="f5" y="f7"/>
                  </a:cubicBezTo>
                  <a:cubicBezTo>
                    <a:pt x="f5" y="f11"/>
                    <a:pt x="f5" y="f12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7" name="Freeform 34">
              <a:extLst>
                <a:ext uri="{FF2B5EF4-FFF2-40B4-BE49-F238E27FC236}">
                  <a16:creationId xmlns:a16="http://schemas.microsoft.com/office/drawing/2014/main" id="{9DB8DF58-3673-89E4-7BD6-BFAEAE9F9F38}"/>
                </a:ext>
              </a:extLst>
            </p:cNvPr>
            <p:cNvSpPr/>
            <p:nvPr/>
          </p:nvSpPr>
          <p:spPr>
            <a:xfrm>
              <a:off x="7378705" y="3937004"/>
              <a:ext cx="617540" cy="2206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63"/>
                <a:gd name="f7" fmla="val 58"/>
                <a:gd name="f8" fmla="val 66"/>
                <a:gd name="f9" fmla="val 20"/>
                <a:gd name="f10" fmla="val 74"/>
                <a:gd name="f11" fmla="val 11"/>
                <a:gd name="f12" fmla="val 77"/>
                <a:gd name="f13" fmla="val 5"/>
                <a:gd name="f14" fmla="val 81"/>
                <a:gd name="f15" fmla="val 84"/>
                <a:gd name="f16" fmla="val 87"/>
                <a:gd name="f17" fmla="val 10"/>
                <a:gd name="f18" fmla="val 91"/>
                <a:gd name="f19" fmla="val 12"/>
                <a:gd name="f20" fmla="val 97"/>
                <a:gd name="f21" fmla="val 16"/>
                <a:gd name="f22" fmla="val 104"/>
                <a:gd name="f23" fmla="val 19"/>
                <a:gd name="f24" fmla="val 111"/>
                <a:gd name="f25" fmla="val 129"/>
                <a:gd name="f26" fmla="val 146"/>
                <a:gd name="f27" fmla="val 23"/>
                <a:gd name="f28" fmla="val 138"/>
                <a:gd name="f29" fmla="val 26"/>
                <a:gd name="f30" fmla="val 112"/>
                <a:gd name="f31" fmla="val 29"/>
                <a:gd name="f32" fmla="val 88"/>
                <a:gd name="f33" fmla="val 32"/>
                <a:gd name="f34" fmla="val 83"/>
                <a:gd name="f35" fmla="val 41"/>
                <a:gd name="f36" fmla="val 99"/>
                <a:gd name="f37" fmla="val 56"/>
                <a:gd name="f38" fmla="val 75"/>
                <a:gd name="f39" fmla="val 49"/>
                <a:gd name="f40" fmla="val 76"/>
                <a:gd name="f41" fmla="val 42"/>
                <a:gd name="f42" fmla="val 78"/>
                <a:gd name="f43" fmla="val 52"/>
                <a:gd name="f44" fmla="val 22"/>
                <a:gd name="f45" fmla="val 21"/>
                <a:gd name="f46" fmla="val 46"/>
                <a:gd name="f47" fmla="+- 0 0 -90"/>
                <a:gd name="f48" fmla="*/ f3 1 163"/>
                <a:gd name="f49" fmla="*/ f4 1 58"/>
                <a:gd name="f50" fmla="val f5"/>
                <a:gd name="f51" fmla="val f6"/>
                <a:gd name="f52" fmla="val f7"/>
                <a:gd name="f53" fmla="*/ f47 f0 1"/>
                <a:gd name="f54" fmla="+- f52 0 f50"/>
                <a:gd name="f55" fmla="+- f51 0 f50"/>
                <a:gd name="f56" fmla="*/ f53 1 f2"/>
                <a:gd name="f57" fmla="*/ f55 1 163"/>
                <a:gd name="f58" fmla="*/ f54 1 58"/>
                <a:gd name="f59" fmla="*/ 66 f55 1"/>
                <a:gd name="f60" fmla="*/ 20 f54 1"/>
                <a:gd name="f61" fmla="*/ 81 f55 1"/>
                <a:gd name="f62" fmla="*/ 0 f54 1"/>
                <a:gd name="f63" fmla="*/ 91 f55 1"/>
                <a:gd name="f64" fmla="*/ 12 f54 1"/>
                <a:gd name="f65" fmla="*/ 111 f55 1"/>
                <a:gd name="f66" fmla="*/ 19 f54 1"/>
                <a:gd name="f67" fmla="*/ 163 f55 1"/>
                <a:gd name="f68" fmla="*/ 23 f54 1"/>
                <a:gd name="f69" fmla="*/ 88 f55 1"/>
                <a:gd name="f70" fmla="*/ 32 f54 1"/>
                <a:gd name="f71" fmla="*/ 74 f55 1"/>
                <a:gd name="f72" fmla="*/ 56 f54 1"/>
                <a:gd name="f73" fmla="*/ 78 f55 1"/>
                <a:gd name="f74" fmla="*/ 0 f55 1"/>
                <a:gd name="f75" fmla="+- f56 0 f1"/>
                <a:gd name="f76" fmla="*/ f59 1 163"/>
                <a:gd name="f77" fmla="*/ f60 1 58"/>
                <a:gd name="f78" fmla="*/ f61 1 163"/>
                <a:gd name="f79" fmla="*/ f62 1 58"/>
                <a:gd name="f80" fmla="*/ f63 1 163"/>
                <a:gd name="f81" fmla="*/ f64 1 58"/>
                <a:gd name="f82" fmla="*/ f65 1 163"/>
                <a:gd name="f83" fmla="*/ f66 1 58"/>
                <a:gd name="f84" fmla="*/ f67 1 163"/>
                <a:gd name="f85" fmla="*/ f68 1 58"/>
                <a:gd name="f86" fmla="*/ f69 1 163"/>
                <a:gd name="f87" fmla="*/ f70 1 58"/>
                <a:gd name="f88" fmla="*/ f71 1 163"/>
                <a:gd name="f89" fmla="*/ f72 1 58"/>
                <a:gd name="f90" fmla="*/ f73 1 163"/>
                <a:gd name="f91" fmla="*/ f74 1 163"/>
                <a:gd name="f92" fmla="*/ 0 1 f57"/>
                <a:gd name="f93" fmla="*/ f51 1 f57"/>
                <a:gd name="f94" fmla="*/ 0 1 f58"/>
                <a:gd name="f95" fmla="*/ f52 1 f58"/>
                <a:gd name="f96" fmla="*/ f76 1 f57"/>
                <a:gd name="f97" fmla="*/ f77 1 f58"/>
                <a:gd name="f98" fmla="*/ f78 1 f57"/>
                <a:gd name="f99" fmla="*/ f79 1 f58"/>
                <a:gd name="f100" fmla="*/ f80 1 f57"/>
                <a:gd name="f101" fmla="*/ f81 1 f58"/>
                <a:gd name="f102" fmla="*/ f82 1 f57"/>
                <a:gd name="f103" fmla="*/ f83 1 f58"/>
                <a:gd name="f104" fmla="*/ f84 1 f57"/>
                <a:gd name="f105" fmla="*/ f85 1 f58"/>
                <a:gd name="f106" fmla="*/ f86 1 f57"/>
                <a:gd name="f107" fmla="*/ f87 1 f58"/>
                <a:gd name="f108" fmla="*/ f88 1 f57"/>
                <a:gd name="f109" fmla="*/ f89 1 f58"/>
                <a:gd name="f110" fmla="*/ f90 1 f57"/>
                <a:gd name="f111" fmla="*/ f91 1 f57"/>
                <a:gd name="f112" fmla="*/ f92 f48 1"/>
                <a:gd name="f113" fmla="*/ f93 f48 1"/>
                <a:gd name="f114" fmla="*/ f95 f49 1"/>
                <a:gd name="f115" fmla="*/ f94 f49 1"/>
                <a:gd name="f116" fmla="*/ f96 f48 1"/>
                <a:gd name="f117" fmla="*/ f97 f49 1"/>
                <a:gd name="f118" fmla="*/ f98 f48 1"/>
                <a:gd name="f119" fmla="*/ f99 f49 1"/>
                <a:gd name="f120" fmla="*/ f100 f48 1"/>
                <a:gd name="f121" fmla="*/ f101 f49 1"/>
                <a:gd name="f122" fmla="*/ f102 f48 1"/>
                <a:gd name="f123" fmla="*/ f103 f49 1"/>
                <a:gd name="f124" fmla="*/ f104 f48 1"/>
                <a:gd name="f125" fmla="*/ f105 f49 1"/>
                <a:gd name="f126" fmla="*/ f106 f48 1"/>
                <a:gd name="f127" fmla="*/ f107 f49 1"/>
                <a:gd name="f128" fmla="*/ f108 f48 1"/>
                <a:gd name="f129" fmla="*/ f109 f49 1"/>
                <a:gd name="f130" fmla="*/ f110 f48 1"/>
                <a:gd name="f131" fmla="*/ f111 f4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5">
                  <a:pos x="f116" y="f117"/>
                </a:cxn>
                <a:cxn ang="f75">
                  <a:pos x="f118" y="f119"/>
                </a:cxn>
                <a:cxn ang="f75">
                  <a:pos x="f120" y="f121"/>
                </a:cxn>
                <a:cxn ang="f75">
                  <a:pos x="f122" y="f123"/>
                </a:cxn>
                <a:cxn ang="f75">
                  <a:pos x="f124" y="f125"/>
                </a:cxn>
                <a:cxn ang="f75">
                  <a:pos x="f126" y="f127"/>
                </a:cxn>
                <a:cxn ang="f75">
                  <a:pos x="f128" y="f129"/>
                </a:cxn>
                <a:cxn ang="f75">
                  <a:pos x="f130" y="f127"/>
                </a:cxn>
                <a:cxn ang="f75">
                  <a:pos x="f131" y="f125"/>
                </a:cxn>
                <a:cxn ang="f75">
                  <a:pos x="f131" y="f117"/>
                </a:cxn>
                <a:cxn ang="f75">
                  <a:pos x="f116" y="f117"/>
                </a:cxn>
              </a:cxnLst>
              <a:rect l="f112" t="f115" r="f113" b="f114"/>
              <a:pathLst>
                <a:path w="163" h="58">
                  <a:moveTo>
                    <a:pt x="f8" y="f9"/>
                  </a:moveTo>
                  <a:cubicBezTo>
                    <a:pt x="f10" y="f11"/>
                    <a:pt x="f12" y="f13"/>
                    <a:pt x="f14" y="f5"/>
                  </a:cubicBezTo>
                  <a:cubicBezTo>
                    <a:pt x="f15" y="f13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3"/>
                  </a:cubicBezTo>
                  <a:cubicBezTo>
                    <a:pt x="f25" y="f9"/>
                    <a:pt x="f26" y="f23"/>
                    <a:pt x="f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7"/>
                    <a:pt x="f10" y="f37"/>
                  </a:cubicBezTo>
                  <a:cubicBezTo>
                    <a:pt x="f38" y="f39"/>
                    <a:pt x="f40" y="f41"/>
                    <a:pt x="f42" y="f33"/>
                  </a:cubicBezTo>
                  <a:cubicBezTo>
                    <a:pt x="f43" y="f31"/>
                    <a:pt x="f29" y="f29"/>
                    <a:pt x="f5" y="f27"/>
                  </a:cubicBezTo>
                  <a:cubicBezTo>
                    <a:pt x="f5" y="f44"/>
                    <a:pt x="f5" y="f45"/>
                    <a:pt x="f5" y="f9"/>
                  </a:cubicBezTo>
                  <a:cubicBezTo>
                    <a:pt x="f27" y="f9"/>
                    <a:pt x="f46" y="f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8" name="Freeform 35">
              <a:extLst>
                <a:ext uri="{FF2B5EF4-FFF2-40B4-BE49-F238E27FC236}">
                  <a16:creationId xmlns:a16="http://schemas.microsoft.com/office/drawing/2014/main" id="{56AE7496-9F52-56AC-D8FC-FC7398B9822F}"/>
                </a:ext>
              </a:extLst>
            </p:cNvPr>
            <p:cNvSpPr/>
            <p:nvPr/>
          </p:nvSpPr>
          <p:spPr>
            <a:xfrm>
              <a:off x="7667628" y="4171949"/>
              <a:ext cx="242892" cy="4286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4"/>
                <a:gd name="f7" fmla="val 113"/>
                <a:gd name="f8" fmla="val 9"/>
                <a:gd name="f9" fmla="val 24"/>
                <a:gd name="f10" fmla="val 49"/>
                <a:gd name="f11" fmla="val 74"/>
                <a:gd name="f12" fmla="val 26"/>
                <a:gd name="f13" fmla="val 40"/>
                <a:gd name="f14" fmla="val 73"/>
                <a:gd name="f15" fmla="val 54"/>
                <a:gd name="f16" fmla="val 58"/>
                <a:gd name="f17" fmla="val 61"/>
                <a:gd name="f18" fmla="val 78"/>
                <a:gd name="f19" fmla="val 80"/>
                <a:gd name="f20" fmla="val 82"/>
                <a:gd name="f21" fmla="val 87"/>
                <a:gd name="f22" fmla="val 55"/>
                <a:gd name="f23" fmla="val 41"/>
                <a:gd name="f24" fmla="val 88"/>
                <a:gd name="f25" fmla="val 28"/>
                <a:gd name="f26" fmla="val 18"/>
                <a:gd name="f27" fmla="val 13"/>
                <a:gd name="f28" fmla="val 97"/>
                <a:gd name="f29" fmla="val 105"/>
                <a:gd name="f30" fmla="val 5"/>
                <a:gd name="f31" fmla="val 3"/>
                <a:gd name="f32" fmla="val 103"/>
                <a:gd name="f33" fmla="val 93"/>
                <a:gd name="f34" fmla="val 84"/>
                <a:gd name="f35" fmla="val 56"/>
                <a:gd name="f36" fmla="val 2"/>
                <a:gd name="f37" fmla="val 7"/>
                <a:gd name="f38" fmla="+- 0 0 -90"/>
                <a:gd name="f39" fmla="*/ f3 1 64"/>
                <a:gd name="f40" fmla="*/ f4 1 113"/>
                <a:gd name="f41" fmla="val f5"/>
                <a:gd name="f42" fmla="val f6"/>
                <a:gd name="f43" fmla="val f7"/>
                <a:gd name="f44" fmla="*/ f38 f0 1"/>
                <a:gd name="f45" fmla="+- f43 0 f41"/>
                <a:gd name="f46" fmla="+- f42 0 f41"/>
                <a:gd name="f47" fmla="*/ f44 1 f2"/>
                <a:gd name="f48" fmla="*/ f46 1 64"/>
                <a:gd name="f49" fmla="*/ f45 1 113"/>
                <a:gd name="f50" fmla="*/ 9 f46 1"/>
                <a:gd name="f51" fmla="*/ 0 f45 1"/>
                <a:gd name="f52" fmla="*/ 74 f45 1"/>
                <a:gd name="f53" fmla="*/ 54 f46 1"/>
                <a:gd name="f54" fmla="*/ 64 f46 1"/>
                <a:gd name="f55" fmla="*/ 80 f45 1"/>
                <a:gd name="f56" fmla="*/ 55 f46 1"/>
                <a:gd name="f57" fmla="*/ 87 f45 1"/>
                <a:gd name="f58" fmla="*/ 18 f46 1"/>
                <a:gd name="f59" fmla="*/ 88 f45 1"/>
                <a:gd name="f60" fmla="*/ 5 f46 1"/>
                <a:gd name="f61" fmla="*/ 113 f45 1"/>
                <a:gd name="f62" fmla="*/ 0 f46 1"/>
                <a:gd name="f63" fmla="*/ 84 f45 1"/>
                <a:gd name="f64" fmla="*/ 3 f46 1"/>
                <a:gd name="f65" fmla="+- f47 0 f1"/>
                <a:gd name="f66" fmla="*/ f50 1 64"/>
                <a:gd name="f67" fmla="*/ f51 1 113"/>
                <a:gd name="f68" fmla="*/ f52 1 113"/>
                <a:gd name="f69" fmla="*/ f53 1 64"/>
                <a:gd name="f70" fmla="*/ f54 1 64"/>
                <a:gd name="f71" fmla="*/ f55 1 113"/>
                <a:gd name="f72" fmla="*/ f56 1 64"/>
                <a:gd name="f73" fmla="*/ f57 1 113"/>
                <a:gd name="f74" fmla="*/ f58 1 64"/>
                <a:gd name="f75" fmla="*/ f59 1 113"/>
                <a:gd name="f76" fmla="*/ f60 1 64"/>
                <a:gd name="f77" fmla="*/ f61 1 113"/>
                <a:gd name="f78" fmla="*/ f62 1 64"/>
                <a:gd name="f79" fmla="*/ f63 1 113"/>
                <a:gd name="f80" fmla="*/ f64 1 64"/>
                <a:gd name="f81" fmla="*/ 0 1 f48"/>
                <a:gd name="f82" fmla="*/ f42 1 f48"/>
                <a:gd name="f83" fmla="*/ 0 1 f49"/>
                <a:gd name="f84" fmla="*/ f43 1 f49"/>
                <a:gd name="f85" fmla="*/ f66 1 f48"/>
                <a:gd name="f86" fmla="*/ f67 1 f49"/>
                <a:gd name="f87" fmla="*/ f68 1 f49"/>
                <a:gd name="f88" fmla="*/ f69 1 f48"/>
                <a:gd name="f89" fmla="*/ f70 1 f48"/>
                <a:gd name="f90" fmla="*/ f71 1 f49"/>
                <a:gd name="f91" fmla="*/ f72 1 f48"/>
                <a:gd name="f92" fmla="*/ f73 1 f49"/>
                <a:gd name="f93" fmla="*/ f74 1 f48"/>
                <a:gd name="f94" fmla="*/ f75 1 f49"/>
                <a:gd name="f95" fmla="*/ f76 1 f48"/>
                <a:gd name="f96" fmla="*/ f77 1 f49"/>
                <a:gd name="f97" fmla="*/ f78 1 f48"/>
                <a:gd name="f98" fmla="*/ f79 1 f49"/>
                <a:gd name="f99" fmla="*/ f80 1 f48"/>
                <a:gd name="f100" fmla="*/ f81 f39 1"/>
                <a:gd name="f101" fmla="*/ f82 f39 1"/>
                <a:gd name="f102" fmla="*/ f84 f40 1"/>
                <a:gd name="f103" fmla="*/ f83 f40 1"/>
                <a:gd name="f104" fmla="*/ f85 f39 1"/>
                <a:gd name="f105" fmla="*/ f86 f40 1"/>
                <a:gd name="f106" fmla="*/ f87 f40 1"/>
                <a:gd name="f107" fmla="*/ f88 f39 1"/>
                <a:gd name="f108" fmla="*/ f89 f39 1"/>
                <a:gd name="f109" fmla="*/ f90 f40 1"/>
                <a:gd name="f110" fmla="*/ f91 f39 1"/>
                <a:gd name="f111" fmla="*/ f92 f40 1"/>
                <a:gd name="f112" fmla="*/ f93 f39 1"/>
                <a:gd name="f113" fmla="*/ f94 f40 1"/>
                <a:gd name="f114" fmla="*/ f95 f39 1"/>
                <a:gd name="f115" fmla="*/ f96 f40 1"/>
                <a:gd name="f116" fmla="*/ f97 f39 1"/>
                <a:gd name="f117" fmla="*/ f98 f40 1"/>
                <a:gd name="f118" fmla="*/ f99 f3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5">
                  <a:pos x="f104" y="f105"/>
                </a:cxn>
                <a:cxn ang="f65">
                  <a:pos x="f104" y="f106"/>
                </a:cxn>
                <a:cxn ang="f65">
                  <a:pos x="f107" y="f106"/>
                </a:cxn>
                <a:cxn ang="f65">
                  <a:pos x="f108" y="f109"/>
                </a:cxn>
                <a:cxn ang="f65">
                  <a:pos x="f110" y="f111"/>
                </a:cxn>
                <a:cxn ang="f65">
                  <a:pos x="f112" y="f113"/>
                </a:cxn>
                <a:cxn ang="f65">
                  <a:pos x="f114" y="f115"/>
                </a:cxn>
                <a:cxn ang="f65">
                  <a:pos x="f116" y="f117"/>
                </a:cxn>
                <a:cxn ang="f65">
                  <a:pos x="f118" y="f105"/>
                </a:cxn>
                <a:cxn ang="f65">
                  <a:pos x="f104" y="f105"/>
                </a:cxn>
              </a:cxnLst>
              <a:rect l="f100" t="f103" r="f101" b="f102"/>
              <a:pathLst>
                <a:path w="64" h="113">
                  <a:moveTo>
                    <a:pt x="f8" y="f5"/>
                  </a:moveTo>
                  <a:cubicBezTo>
                    <a:pt x="f8" y="f9"/>
                    <a:pt x="f8" y="f10"/>
                    <a:pt x="f8" y="f11"/>
                  </a:cubicBezTo>
                  <a:cubicBezTo>
                    <a:pt x="f12" y="f11"/>
                    <a:pt x="f13" y="f14"/>
                    <a:pt x="f15" y="f11"/>
                  </a:cubicBezTo>
                  <a:cubicBezTo>
                    <a:pt x="f16" y="f11"/>
                    <a:pt x="f17" y="f18"/>
                    <a:pt x="f6" y="f19"/>
                  </a:cubicBezTo>
                  <a:cubicBezTo>
                    <a:pt x="f17" y="f20"/>
                    <a:pt x="f16" y="f21"/>
                    <a:pt x="f22" y="f21"/>
                  </a:cubicBezTo>
                  <a:cubicBezTo>
                    <a:pt x="f23" y="f24"/>
                    <a:pt x="f25" y="f24"/>
                    <a:pt x="f26" y="f24"/>
                  </a:cubicBezTo>
                  <a:cubicBezTo>
                    <a:pt x="f27" y="f28"/>
                    <a:pt x="f8" y="f29"/>
                    <a:pt x="f30" y="f7"/>
                  </a:cubicBezTo>
                  <a:cubicBezTo>
                    <a:pt x="f31" y="f32"/>
                    <a:pt x="f5" y="f33"/>
                    <a:pt x="f5" y="f34"/>
                  </a:cubicBezTo>
                  <a:cubicBezTo>
                    <a:pt x="f5" y="f35"/>
                    <a:pt x="f36" y="f25"/>
                    <a:pt x="f31" y="f5"/>
                  </a:cubicBezTo>
                  <a:cubicBezTo>
                    <a:pt x="f30" y="f5"/>
                    <a:pt x="f37" y="f5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9" name="Freeform 36">
              <a:extLst>
                <a:ext uri="{FF2B5EF4-FFF2-40B4-BE49-F238E27FC236}">
                  <a16:creationId xmlns:a16="http://schemas.microsoft.com/office/drawing/2014/main" id="{B98EE9D1-9211-2DC7-94ED-E8E52353453C}"/>
                </a:ext>
              </a:extLst>
            </p:cNvPr>
            <p:cNvSpPr/>
            <p:nvPr/>
          </p:nvSpPr>
          <p:spPr>
            <a:xfrm>
              <a:off x="7391396" y="4054477"/>
              <a:ext cx="14292" cy="3492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"/>
                <a:gd name="f7" fmla="val 92"/>
                <a:gd name="f8" fmla="val 31"/>
                <a:gd name="f9" fmla="val 62"/>
                <a:gd name="f10" fmla="val 3"/>
                <a:gd name="f11" fmla="val 2"/>
                <a:gd name="f12" fmla="+- 0 0 -90"/>
                <a:gd name="f13" fmla="*/ f3 1 4"/>
                <a:gd name="f14" fmla="*/ f4 1 92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4"/>
                <a:gd name="f23" fmla="*/ f19 1 92"/>
                <a:gd name="f24" fmla="*/ 4 f20 1"/>
                <a:gd name="f25" fmla="*/ 0 f19 1"/>
                <a:gd name="f26" fmla="*/ 92 f19 1"/>
                <a:gd name="f27" fmla="*/ 0 f20 1"/>
                <a:gd name="f28" fmla="+- f21 0 f1"/>
                <a:gd name="f29" fmla="*/ f24 1 4"/>
                <a:gd name="f30" fmla="*/ f25 1 92"/>
                <a:gd name="f31" fmla="*/ f26 1 92"/>
                <a:gd name="f32" fmla="*/ f27 1 4"/>
                <a:gd name="f33" fmla="*/ 0 1 f22"/>
                <a:gd name="f34" fmla="*/ f16 1 f22"/>
                <a:gd name="f35" fmla="*/ 0 1 f23"/>
                <a:gd name="f36" fmla="*/ f17 1 f23"/>
                <a:gd name="f37" fmla="*/ f29 1 f22"/>
                <a:gd name="f38" fmla="*/ f30 1 f23"/>
                <a:gd name="f39" fmla="*/ f31 1 f23"/>
                <a:gd name="f40" fmla="*/ f32 1 f22"/>
                <a:gd name="f41" fmla="*/ f33 f13 1"/>
                <a:gd name="f42" fmla="*/ f34 f13 1"/>
                <a:gd name="f43" fmla="*/ f36 f14 1"/>
                <a:gd name="f44" fmla="*/ f35 f14 1"/>
                <a:gd name="f45" fmla="*/ f37 f13 1"/>
                <a:gd name="f46" fmla="*/ f38 f14 1"/>
                <a:gd name="f47" fmla="*/ f39 f14 1"/>
                <a:gd name="f48" fmla="*/ f4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5" y="f46"/>
                </a:cxn>
                <a:cxn ang="f28">
                  <a:pos x="f45" y="f47"/>
                </a:cxn>
                <a:cxn ang="f28">
                  <a:pos x="f48" y="f47"/>
                </a:cxn>
                <a:cxn ang="f28">
                  <a:pos x="f48" y="f46"/>
                </a:cxn>
                <a:cxn ang="f28">
                  <a:pos x="f45" y="f46"/>
                </a:cxn>
              </a:cxnLst>
              <a:rect l="f41" t="f44" r="f42" b="f43"/>
              <a:pathLst>
                <a:path w="4" h="92">
                  <a:moveTo>
                    <a:pt x="f6" y="f5"/>
                  </a:moveTo>
                  <a:cubicBezTo>
                    <a:pt x="f6" y="f8"/>
                    <a:pt x="f6" y="f9"/>
                    <a:pt x="f6" y="f7"/>
                  </a:cubicBezTo>
                  <a:cubicBezTo>
                    <a:pt x="f10" y="f7"/>
                    <a:pt x="f11" y="f7"/>
                    <a:pt x="f5" y="f7"/>
                  </a:cubicBezTo>
                  <a:cubicBezTo>
                    <a:pt x="f5" y="f9"/>
                    <a:pt x="f5" y="f8"/>
                    <a:pt x="f5" y="f5"/>
                  </a:cubicBezTo>
                  <a:cubicBezTo>
                    <a:pt x="f11" y="f5"/>
                    <a:pt x="f10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0" name="Freeform 37">
              <a:extLst>
                <a:ext uri="{FF2B5EF4-FFF2-40B4-BE49-F238E27FC236}">
                  <a16:creationId xmlns:a16="http://schemas.microsoft.com/office/drawing/2014/main" id="{D5906D9B-DAF6-703A-3BE9-8FF3894A4DA9}"/>
                </a:ext>
              </a:extLst>
            </p:cNvPr>
            <p:cNvSpPr/>
            <p:nvPr/>
          </p:nvSpPr>
          <p:spPr>
            <a:xfrm>
              <a:off x="7921630" y="4054477"/>
              <a:ext cx="14292" cy="3524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"/>
                <a:gd name="f7" fmla="val 93"/>
                <a:gd name="f8" fmla="val 31"/>
                <a:gd name="f9" fmla="val 62"/>
                <a:gd name="f10" fmla="val 2"/>
                <a:gd name="f11" fmla="val 1"/>
                <a:gd name="f12" fmla="+- 0 0 -90"/>
                <a:gd name="f13" fmla="*/ f3 1 4"/>
                <a:gd name="f14" fmla="*/ f4 1 93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4"/>
                <a:gd name="f23" fmla="*/ f19 1 93"/>
                <a:gd name="f24" fmla="*/ 4 f20 1"/>
                <a:gd name="f25" fmla="*/ 0 f19 1"/>
                <a:gd name="f26" fmla="*/ 93 f19 1"/>
                <a:gd name="f27" fmla="*/ 0 f20 1"/>
                <a:gd name="f28" fmla="+- f21 0 f1"/>
                <a:gd name="f29" fmla="*/ f24 1 4"/>
                <a:gd name="f30" fmla="*/ f25 1 93"/>
                <a:gd name="f31" fmla="*/ f26 1 93"/>
                <a:gd name="f32" fmla="*/ f27 1 4"/>
                <a:gd name="f33" fmla="*/ 0 1 f22"/>
                <a:gd name="f34" fmla="*/ f16 1 f22"/>
                <a:gd name="f35" fmla="*/ 0 1 f23"/>
                <a:gd name="f36" fmla="*/ f17 1 f23"/>
                <a:gd name="f37" fmla="*/ f29 1 f22"/>
                <a:gd name="f38" fmla="*/ f30 1 f23"/>
                <a:gd name="f39" fmla="*/ f31 1 f23"/>
                <a:gd name="f40" fmla="*/ f32 1 f22"/>
                <a:gd name="f41" fmla="*/ f33 f13 1"/>
                <a:gd name="f42" fmla="*/ f34 f13 1"/>
                <a:gd name="f43" fmla="*/ f36 f14 1"/>
                <a:gd name="f44" fmla="*/ f35 f14 1"/>
                <a:gd name="f45" fmla="*/ f37 f13 1"/>
                <a:gd name="f46" fmla="*/ f38 f14 1"/>
                <a:gd name="f47" fmla="*/ f39 f14 1"/>
                <a:gd name="f48" fmla="*/ f4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5" y="f46"/>
                </a:cxn>
                <a:cxn ang="f28">
                  <a:pos x="f45" y="f47"/>
                </a:cxn>
                <a:cxn ang="f28">
                  <a:pos x="f48" y="f47"/>
                </a:cxn>
                <a:cxn ang="f28">
                  <a:pos x="f48" y="f46"/>
                </a:cxn>
                <a:cxn ang="f28">
                  <a:pos x="f45" y="f46"/>
                </a:cxn>
              </a:cxnLst>
              <a:rect l="f41" t="f44" r="f42" b="f43"/>
              <a:pathLst>
                <a:path w="4" h="93">
                  <a:moveTo>
                    <a:pt x="f6" y="f5"/>
                  </a:moveTo>
                  <a:cubicBezTo>
                    <a:pt x="f6" y="f8"/>
                    <a:pt x="f6" y="f9"/>
                    <a:pt x="f6" y="f7"/>
                  </a:cubicBezTo>
                  <a:cubicBezTo>
                    <a:pt x="f10" y="f7"/>
                    <a:pt x="f11" y="f7"/>
                    <a:pt x="f5" y="f7"/>
                  </a:cubicBezTo>
                  <a:cubicBezTo>
                    <a:pt x="f5" y="f9"/>
                    <a:pt x="f5" y="f8"/>
                    <a:pt x="f5" y="f5"/>
                  </a:cubicBezTo>
                  <a:cubicBezTo>
                    <a:pt x="f11" y="f5"/>
                    <a:pt x="f10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1" name="Freeform 38">
              <a:extLst>
                <a:ext uri="{FF2B5EF4-FFF2-40B4-BE49-F238E27FC236}">
                  <a16:creationId xmlns:a16="http://schemas.microsoft.com/office/drawing/2014/main" id="{1E4E6FFF-2440-684F-E912-4B7B6944D396}"/>
                </a:ext>
              </a:extLst>
            </p:cNvPr>
            <p:cNvSpPr/>
            <p:nvPr/>
          </p:nvSpPr>
          <p:spPr>
            <a:xfrm>
              <a:off x="7966079" y="4054477"/>
              <a:ext cx="19046" cy="3524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"/>
                <a:gd name="f7" fmla="val 93"/>
                <a:gd name="f8" fmla="val 62"/>
                <a:gd name="f9" fmla="val 31"/>
                <a:gd name="f10" fmla="val 2"/>
                <a:gd name="f11" fmla="val 3"/>
                <a:gd name="f12" fmla="+- 0 0 -90"/>
                <a:gd name="f13" fmla="*/ f3 1 5"/>
                <a:gd name="f14" fmla="*/ f4 1 93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5"/>
                <a:gd name="f23" fmla="*/ f19 1 93"/>
                <a:gd name="f24" fmla="*/ 0 f20 1"/>
                <a:gd name="f25" fmla="*/ 93 f19 1"/>
                <a:gd name="f26" fmla="*/ 0 f19 1"/>
                <a:gd name="f27" fmla="*/ 5 f20 1"/>
                <a:gd name="f28" fmla="+- f21 0 f1"/>
                <a:gd name="f29" fmla="*/ f24 1 5"/>
                <a:gd name="f30" fmla="*/ f25 1 93"/>
                <a:gd name="f31" fmla="*/ f26 1 93"/>
                <a:gd name="f32" fmla="*/ f27 1 5"/>
                <a:gd name="f33" fmla="*/ 0 1 f22"/>
                <a:gd name="f34" fmla="*/ f16 1 f22"/>
                <a:gd name="f35" fmla="*/ 0 1 f23"/>
                <a:gd name="f36" fmla="*/ f17 1 f23"/>
                <a:gd name="f37" fmla="*/ f29 1 f22"/>
                <a:gd name="f38" fmla="*/ f30 1 f23"/>
                <a:gd name="f39" fmla="*/ f31 1 f23"/>
                <a:gd name="f40" fmla="*/ f32 1 f22"/>
                <a:gd name="f41" fmla="*/ f33 f13 1"/>
                <a:gd name="f42" fmla="*/ f34 f13 1"/>
                <a:gd name="f43" fmla="*/ f36 f14 1"/>
                <a:gd name="f44" fmla="*/ f35 f14 1"/>
                <a:gd name="f45" fmla="*/ f37 f13 1"/>
                <a:gd name="f46" fmla="*/ f38 f14 1"/>
                <a:gd name="f47" fmla="*/ f39 f14 1"/>
                <a:gd name="f48" fmla="*/ f4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5" y="f46"/>
                </a:cxn>
                <a:cxn ang="f28">
                  <a:pos x="f45" y="f47"/>
                </a:cxn>
                <a:cxn ang="f28">
                  <a:pos x="f48" y="f47"/>
                </a:cxn>
                <a:cxn ang="f28">
                  <a:pos x="f48" y="f46"/>
                </a:cxn>
                <a:cxn ang="f28">
                  <a:pos x="f45" y="f46"/>
                </a:cxn>
              </a:cxnLst>
              <a:rect l="f41" t="f44" r="f42" b="f43"/>
              <a:pathLst>
                <a:path w="5" h="93">
                  <a:moveTo>
                    <a:pt x="f5" y="f7"/>
                  </a:moveTo>
                  <a:cubicBezTo>
                    <a:pt x="f5" y="f8"/>
                    <a:pt x="f5" y="f9"/>
                    <a:pt x="f5" y="f5"/>
                  </a:cubicBezTo>
                  <a:cubicBezTo>
                    <a:pt x="f10" y="f5"/>
                    <a:pt x="f11" y="f5"/>
                    <a:pt x="f6" y="f5"/>
                  </a:cubicBezTo>
                  <a:cubicBezTo>
                    <a:pt x="f6" y="f9"/>
                    <a:pt x="f6" y="f8"/>
                    <a:pt x="f6" y="f7"/>
                  </a:cubicBezTo>
                  <a:cubicBezTo>
                    <a:pt x="f11" y="f7"/>
                    <a:pt x="f10" y="f7"/>
                    <a:pt x="f5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2" name="Freeform 39">
              <a:extLst>
                <a:ext uri="{FF2B5EF4-FFF2-40B4-BE49-F238E27FC236}">
                  <a16:creationId xmlns:a16="http://schemas.microsoft.com/office/drawing/2014/main" id="{3F85044E-6692-1D80-235B-42BEBF9D78DF}"/>
                </a:ext>
              </a:extLst>
            </p:cNvPr>
            <p:cNvSpPr/>
            <p:nvPr/>
          </p:nvSpPr>
          <p:spPr>
            <a:xfrm>
              <a:off x="7496178" y="4054477"/>
              <a:ext cx="15873" cy="3524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"/>
                <a:gd name="f7" fmla="val 93"/>
                <a:gd name="f8" fmla="val 31"/>
                <a:gd name="f9" fmla="val 62"/>
                <a:gd name="f10" fmla="val 2"/>
                <a:gd name="f11" fmla="val 1"/>
                <a:gd name="f12" fmla="+- 0 0 -90"/>
                <a:gd name="f13" fmla="*/ f3 1 4"/>
                <a:gd name="f14" fmla="*/ f4 1 93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4"/>
                <a:gd name="f23" fmla="*/ f19 1 93"/>
                <a:gd name="f24" fmla="*/ 4 f20 1"/>
                <a:gd name="f25" fmla="*/ 0 f19 1"/>
                <a:gd name="f26" fmla="*/ 93 f19 1"/>
                <a:gd name="f27" fmla="*/ 0 f20 1"/>
                <a:gd name="f28" fmla="+- f21 0 f1"/>
                <a:gd name="f29" fmla="*/ f24 1 4"/>
                <a:gd name="f30" fmla="*/ f25 1 93"/>
                <a:gd name="f31" fmla="*/ f26 1 93"/>
                <a:gd name="f32" fmla="*/ f27 1 4"/>
                <a:gd name="f33" fmla="*/ 0 1 f22"/>
                <a:gd name="f34" fmla="*/ f16 1 f22"/>
                <a:gd name="f35" fmla="*/ 0 1 f23"/>
                <a:gd name="f36" fmla="*/ f17 1 f23"/>
                <a:gd name="f37" fmla="*/ f29 1 f22"/>
                <a:gd name="f38" fmla="*/ f30 1 f23"/>
                <a:gd name="f39" fmla="*/ f31 1 f23"/>
                <a:gd name="f40" fmla="*/ f32 1 f22"/>
                <a:gd name="f41" fmla="*/ f33 f13 1"/>
                <a:gd name="f42" fmla="*/ f34 f13 1"/>
                <a:gd name="f43" fmla="*/ f36 f14 1"/>
                <a:gd name="f44" fmla="*/ f35 f14 1"/>
                <a:gd name="f45" fmla="*/ f37 f13 1"/>
                <a:gd name="f46" fmla="*/ f38 f14 1"/>
                <a:gd name="f47" fmla="*/ f39 f14 1"/>
                <a:gd name="f48" fmla="*/ f40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5" y="f46"/>
                </a:cxn>
                <a:cxn ang="f28">
                  <a:pos x="f45" y="f47"/>
                </a:cxn>
                <a:cxn ang="f28">
                  <a:pos x="f48" y="f47"/>
                </a:cxn>
                <a:cxn ang="f28">
                  <a:pos x="f48" y="f46"/>
                </a:cxn>
                <a:cxn ang="f28">
                  <a:pos x="f45" y="f46"/>
                </a:cxn>
              </a:cxnLst>
              <a:rect l="f41" t="f44" r="f42" b="f43"/>
              <a:pathLst>
                <a:path w="4" h="93">
                  <a:moveTo>
                    <a:pt x="f6" y="f5"/>
                  </a:moveTo>
                  <a:cubicBezTo>
                    <a:pt x="f6" y="f8"/>
                    <a:pt x="f6" y="f9"/>
                    <a:pt x="f6" y="f7"/>
                  </a:cubicBezTo>
                  <a:cubicBezTo>
                    <a:pt x="f10" y="f7"/>
                    <a:pt x="f11" y="f7"/>
                    <a:pt x="f5" y="f7"/>
                  </a:cubicBezTo>
                  <a:cubicBezTo>
                    <a:pt x="f5" y="f9"/>
                    <a:pt x="f5" y="f8"/>
                    <a:pt x="f5" y="f5"/>
                  </a:cubicBezTo>
                  <a:cubicBezTo>
                    <a:pt x="f11" y="f5"/>
                    <a:pt x="f10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3" name="Freeform 40">
              <a:extLst>
                <a:ext uri="{FF2B5EF4-FFF2-40B4-BE49-F238E27FC236}">
                  <a16:creationId xmlns:a16="http://schemas.microsoft.com/office/drawing/2014/main" id="{3C5150B2-AEAD-BFE7-651E-61A59A0224E4}"/>
                </a:ext>
              </a:extLst>
            </p:cNvPr>
            <p:cNvSpPr/>
            <p:nvPr/>
          </p:nvSpPr>
          <p:spPr>
            <a:xfrm>
              <a:off x="7440609" y="4051304"/>
              <a:ext cx="19046" cy="3556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"/>
                <a:gd name="f7" fmla="val 94"/>
                <a:gd name="f8" fmla="val 63"/>
                <a:gd name="f9" fmla="val 32"/>
                <a:gd name="f10" fmla="val 2"/>
                <a:gd name="f11" fmla="val 3"/>
                <a:gd name="f12" fmla="val 31"/>
                <a:gd name="f13" fmla="+- 0 0 -90"/>
                <a:gd name="f14" fmla="*/ f3 1 5"/>
                <a:gd name="f15" fmla="*/ f4 1 94"/>
                <a:gd name="f16" fmla="val f5"/>
                <a:gd name="f17" fmla="val f6"/>
                <a:gd name="f18" fmla="val f7"/>
                <a:gd name="f19" fmla="*/ f13 f0 1"/>
                <a:gd name="f20" fmla="+- f18 0 f16"/>
                <a:gd name="f21" fmla="+- f17 0 f16"/>
                <a:gd name="f22" fmla="*/ f19 1 f2"/>
                <a:gd name="f23" fmla="*/ f21 1 5"/>
                <a:gd name="f24" fmla="*/ f20 1 94"/>
                <a:gd name="f25" fmla="*/ 0 f21 1"/>
                <a:gd name="f26" fmla="*/ 94 f20 1"/>
                <a:gd name="f27" fmla="*/ 0 f20 1"/>
                <a:gd name="f28" fmla="*/ 5 f21 1"/>
                <a:gd name="f29" fmla="+- f22 0 f1"/>
                <a:gd name="f30" fmla="*/ f25 1 5"/>
                <a:gd name="f31" fmla="*/ f26 1 94"/>
                <a:gd name="f32" fmla="*/ f27 1 94"/>
                <a:gd name="f33" fmla="*/ f28 1 5"/>
                <a:gd name="f34" fmla="*/ 0 1 f23"/>
                <a:gd name="f35" fmla="*/ f17 1 f23"/>
                <a:gd name="f36" fmla="*/ 0 1 f24"/>
                <a:gd name="f37" fmla="*/ f18 1 f24"/>
                <a:gd name="f38" fmla="*/ f30 1 f23"/>
                <a:gd name="f39" fmla="*/ f31 1 f24"/>
                <a:gd name="f40" fmla="*/ f32 1 f24"/>
                <a:gd name="f41" fmla="*/ f33 1 f23"/>
                <a:gd name="f42" fmla="*/ f34 f14 1"/>
                <a:gd name="f43" fmla="*/ f35 f14 1"/>
                <a:gd name="f44" fmla="*/ f37 f15 1"/>
                <a:gd name="f45" fmla="*/ f36 f15 1"/>
                <a:gd name="f46" fmla="*/ f38 f14 1"/>
                <a:gd name="f47" fmla="*/ f39 f15 1"/>
                <a:gd name="f48" fmla="*/ f40 f15 1"/>
                <a:gd name="f49" fmla="*/ f41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46" y="f47"/>
                </a:cxn>
                <a:cxn ang="f29">
                  <a:pos x="f46" y="f48"/>
                </a:cxn>
                <a:cxn ang="f29">
                  <a:pos x="f49" y="f48"/>
                </a:cxn>
                <a:cxn ang="f29">
                  <a:pos x="f49" y="f47"/>
                </a:cxn>
                <a:cxn ang="f29">
                  <a:pos x="f46" y="f47"/>
                </a:cxn>
              </a:cxnLst>
              <a:rect l="f42" t="f45" r="f43" b="f44"/>
              <a:pathLst>
                <a:path w="5" h="94">
                  <a:moveTo>
                    <a:pt x="f5" y="f7"/>
                  </a:moveTo>
                  <a:cubicBezTo>
                    <a:pt x="f5" y="f8"/>
                    <a:pt x="f5" y="f9"/>
                    <a:pt x="f5" y="f5"/>
                  </a:cubicBezTo>
                  <a:cubicBezTo>
                    <a:pt x="f10" y="f5"/>
                    <a:pt x="f11" y="f5"/>
                    <a:pt x="f6" y="f5"/>
                  </a:cubicBezTo>
                  <a:cubicBezTo>
                    <a:pt x="f6" y="f12"/>
                    <a:pt x="f6" y="f8"/>
                    <a:pt x="f6" y="f7"/>
                  </a:cubicBezTo>
                  <a:cubicBezTo>
                    <a:pt x="f11" y="f7"/>
                    <a:pt x="f10" y="f7"/>
                    <a:pt x="f5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4" name="Freeform 41">
              <a:extLst>
                <a:ext uri="{FF2B5EF4-FFF2-40B4-BE49-F238E27FC236}">
                  <a16:creationId xmlns:a16="http://schemas.microsoft.com/office/drawing/2014/main" id="{1CB8DEBD-8D35-BF78-8951-F595E13632BE}"/>
                </a:ext>
              </a:extLst>
            </p:cNvPr>
            <p:cNvSpPr/>
            <p:nvPr/>
          </p:nvSpPr>
          <p:spPr>
            <a:xfrm>
              <a:off x="7867653" y="4054477"/>
              <a:ext cx="19046" cy="3524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"/>
                <a:gd name="f7" fmla="val 93"/>
                <a:gd name="f8" fmla="val 31"/>
                <a:gd name="f9" fmla="val 62"/>
                <a:gd name="f10" fmla="val 3"/>
                <a:gd name="f11" fmla="val 2"/>
                <a:gd name="f12" fmla="val 1"/>
                <a:gd name="f13" fmla="+- 0 0 -90"/>
                <a:gd name="f14" fmla="*/ f3 1 5"/>
                <a:gd name="f15" fmla="*/ f4 1 93"/>
                <a:gd name="f16" fmla="val f5"/>
                <a:gd name="f17" fmla="val f6"/>
                <a:gd name="f18" fmla="val f7"/>
                <a:gd name="f19" fmla="*/ f13 f0 1"/>
                <a:gd name="f20" fmla="+- f18 0 f16"/>
                <a:gd name="f21" fmla="+- f17 0 f16"/>
                <a:gd name="f22" fmla="*/ f19 1 f2"/>
                <a:gd name="f23" fmla="*/ f21 1 5"/>
                <a:gd name="f24" fmla="*/ f20 1 93"/>
                <a:gd name="f25" fmla="*/ 5 f21 1"/>
                <a:gd name="f26" fmla="*/ 0 f20 1"/>
                <a:gd name="f27" fmla="*/ 93 f20 1"/>
                <a:gd name="f28" fmla="*/ 0 f21 1"/>
                <a:gd name="f29" fmla="*/ 1 f20 1"/>
                <a:gd name="f30" fmla="+- f22 0 f1"/>
                <a:gd name="f31" fmla="*/ f25 1 5"/>
                <a:gd name="f32" fmla="*/ f26 1 93"/>
                <a:gd name="f33" fmla="*/ f27 1 93"/>
                <a:gd name="f34" fmla="*/ f28 1 5"/>
                <a:gd name="f35" fmla="*/ f29 1 93"/>
                <a:gd name="f36" fmla="*/ 0 1 f23"/>
                <a:gd name="f37" fmla="*/ f17 1 f23"/>
                <a:gd name="f38" fmla="*/ 0 1 f24"/>
                <a:gd name="f39" fmla="*/ f18 1 f24"/>
                <a:gd name="f40" fmla="*/ f31 1 f23"/>
                <a:gd name="f41" fmla="*/ f32 1 f24"/>
                <a:gd name="f42" fmla="*/ f33 1 f24"/>
                <a:gd name="f43" fmla="*/ f34 1 f23"/>
                <a:gd name="f44" fmla="*/ f35 1 f24"/>
                <a:gd name="f45" fmla="*/ f36 f14 1"/>
                <a:gd name="f46" fmla="*/ f37 f14 1"/>
                <a:gd name="f47" fmla="*/ f39 f15 1"/>
                <a:gd name="f48" fmla="*/ f38 f15 1"/>
                <a:gd name="f49" fmla="*/ f40 f14 1"/>
                <a:gd name="f50" fmla="*/ f41 f15 1"/>
                <a:gd name="f51" fmla="*/ f42 f15 1"/>
                <a:gd name="f52" fmla="*/ f43 f14 1"/>
                <a:gd name="f53" fmla="*/ f44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9" y="f50"/>
                </a:cxn>
                <a:cxn ang="f30">
                  <a:pos x="f49" y="f51"/>
                </a:cxn>
                <a:cxn ang="f30">
                  <a:pos x="f52" y="f51"/>
                </a:cxn>
                <a:cxn ang="f30">
                  <a:pos x="f52" y="f53"/>
                </a:cxn>
                <a:cxn ang="f30">
                  <a:pos x="f49" y="f50"/>
                </a:cxn>
              </a:cxnLst>
              <a:rect l="f45" t="f48" r="f46" b="f47"/>
              <a:pathLst>
                <a:path w="5" h="93">
                  <a:moveTo>
                    <a:pt x="f6" y="f5"/>
                  </a:moveTo>
                  <a:cubicBezTo>
                    <a:pt x="f6" y="f8"/>
                    <a:pt x="f6" y="f9"/>
                    <a:pt x="f6" y="f7"/>
                  </a:cubicBezTo>
                  <a:cubicBezTo>
                    <a:pt x="f10" y="f7"/>
                    <a:pt x="f11" y="f7"/>
                    <a:pt x="f5" y="f7"/>
                  </a:cubicBezTo>
                  <a:cubicBezTo>
                    <a:pt x="f5" y="f9"/>
                    <a:pt x="f5" y="f8"/>
                    <a:pt x="f5" y="f12"/>
                  </a:cubicBezTo>
                  <a:cubicBezTo>
                    <a:pt x="f11" y="f12"/>
                    <a:pt x="f10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5" name="Freeform 42">
              <a:extLst>
                <a:ext uri="{FF2B5EF4-FFF2-40B4-BE49-F238E27FC236}">
                  <a16:creationId xmlns:a16="http://schemas.microsoft.com/office/drawing/2014/main" id="{1FF9C00F-2F16-EBED-160F-C27949D38466}"/>
                </a:ext>
              </a:extLst>
            </p:cNvPr>
            <p:cNvSpPr/>
            <p:nvPr/>
          </p:nvSpPr>
          <p:spPr>
            <a:xfrm>
              <a:off x="7500942" y="3822704"/>
              <a:ext cx="150811" cy="6825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"/>
                <a:gd name="f7" fmla="val 18"/>
                <a:gd name="f8" fmla="val 3"/>
                <a:gd name="f9" fmla="val 37"/>
                <a:gd name="f10" fmla="val 10"/>
                <a:gd name="f11" fmla="val 34"/>
                <a:gd name="f12" fmla="val 32"/>
                <a:gd name="f13" fmla="val 21"/>
                <a:gd name="f14" fmla="val 11"/>
                <a:gd name="f15" fmla="val 16"/>
                <a:gd name="f16" fmla="val 15"/>
                <a:gd name="f17" fmla="val 6"/>
                <a:gd name="f18" fmla="val 2"/>
                <a:gd name="f19" fmla="val 27"/>
                <a:gd name="f20" fmla="+- 0 0 -90"/>
                <a:gd name="f21" fmla="*/ f3 1 40"/>
                <a:gd name="f22" fmla="*/ f4 1 18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40"/>
                <a:gd name="f31" fmla="*/ f27 1 18"/>
                <a:gd name="f32" fmla="*/ 40 f28 1"/>
                <a:gd name="f33" fmla="*/ 3 f27 1"/>
                <a:gd name="f34" fmla="*/ 32 f28 1"/>
                <a:gd name="f35" fmla="*/ 18 f27 1"/>
                <a:gd name="f36" fmla="*/ 0 f28 1"/>
                <a:gd name="f37" fmla="*/ 15 f27 1"/>
                <a:gd name="f38" fmla="*/ 10 f28 1"/>
                <a:gd name="f39" fmla="*/ 2 f27 1"/>
                <a:gd name="f40" fmla="+- f29 0 f1"/>
                <a:gd name="f41" fmla="*/ f32 1 40"/>
                <a:gd name="f42" fmla="*/ f33 1 18"/>
                <a:gd name="f43" fmla="*/ f34 1 40"/>
                <a:gd name="f44" fmla="*/ f35 1 18"/>
                <a:gd name="f45" fmla="*/ f36 1 40"/>
                <a:gd name="f46" fmla="*/ f37 1 18"/>
                <a:gd name="f47" fmla="*/ f38 1 40"/>
                <a:gd name="f48" fmla="*/ f39 1 18"/>
                <a:gd name="f49" fmla="*/ 0 1 f30"/>
                <a:gd name="f50" fmla="*/ f24 1 f30"/>
                <a:gd name="f51" fmla="*/ 0 1 f31"/>
                <a:gd name="f52" fmla="*/ f25 1 f31"/>
                <a:gd name="f53" fmla="*/ f41 1 f30"/>
                <a:gd name="f54" fmla="*/ f42 1 f31"/>
                <a:gd name="f55" fmla="*/ f43 1 f30"/>
                <a:gd name="f56" fmla="*/ f44 1 f31"/>
                <a:gd name="f57" fmla="*/ f45 1 f30"/>
                <a:gd name="f58" fmla="*/ f46 1 f31"/>
                <a:gd name="f59" fmla="*/ f47 1 f30"/>
                <a:gd name="f60" fmla="*/ f48 1 f31"/>
                <a:gd name="f61" fmla="*/ f49 f21 1"/>
                <a:gd name="f62" fmla="*/ f50 f21 1"/>
                <a:gd name="f63" fmla="*/ f52 f22 1"/>
                <a:gd name="f64" fmla="*/ f51 f22 1"/>
                <a:gd name="f65" fmla="*/ f53 f21 1"/>
                <a:gd name="f66" fmla="*/ f54 f22 1"/>
                <a:gd name="f67" fmla="*/ f55 f21 1"/>
                <a:gd name="f68" fmla="*/ f56 f22 1"/>
                <a:gd name="f69" fmla="*/ f57 f21 1"/>
                <a:gd name="f70" fmla="*/ f58 f22 1"/>
                <a:gd name="f71" fmla="*/ f59 f21 1"/>
                <a:gd name="f72" fmla="*/ f60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">
                  <a:pos x="f65" y="f66"/>
                </a:cxn>
                <a:cxn ang="f40">
                  <a:pos x="f67" y="f68"/>
                </a:cxn>
                <a:cxn ang="f40">
                  <a:pos x="f69" y="f70"/>
                </a:cxn>
                <a:cxn ang="f40">
                  <a:pos x="f71" y="f72"/>
                </a:cxn>
                <a:cxn ang="f40">
                  <a:pos x="f65" y="f66"/>
                </a:cxn>
              </a:cxnLst>
              <a:rect l="f61" t="f64" r="f62" b="f63"/>
              <a:pathLst>
                <a:path w="40" h="18">
                  <a:moveTo>
                    <a:pt x="f6" y="f8"/>
                  </a:moveTo>
                  <a:cubicBezTo>
                    <a:pt x="f9" y="f10"/>
                    <a:pt x="f11" y="f7"/>
                    <a:pt x="f12" y="f7"/>
                  </a:cubicBezTo>
                  <a:cubicBezTo>
                    <a:pt x="f13" y="f7"/>
                    <a:pt x="f14" y="f15"/>
                    <a:pt x="f5" y="f16"/>
                  </a:cubicBezTo>
                  <a:cubicBezTo>
                    <a:pt x="f8" y="f10"/>
                    <a:pt x="f17" y="f18"/>
                    <a:pt x="f10" y="f18"/>
                  </a:cubicBezTo>
                  <a:cubicBezTo>
                    <a:pt x="f7" y="f5"/>
                    <a:pt x="f19" y="f18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6" name="Freeform 43">
              <a:extLst>
                <a:ext uri="{FF2B5EF4-FFF2-40B4-BE49-F238E27FC236}">
                  <a16:creationId xmlns:a16="http://schemas.microsoft.com/office/drawing/2014/main" id="{600D1538-37E0-86D2-279A-492DFDE95AC6}"/>
                </a:ext>
              </a:extLst>
            </p:cNvPr>
            <p:cNvSpPr/>
            <p:nvPr/>
          </p:nvSpPr>
          <p:spPr>
            <a:xfrm>
              <a:off x="7454902" y="4449763"/>
              <a:ext cx="196852" cy="5238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2"/>
                <a:gd name="f7" fmla="val 14"/>
                <a:gd name="f8" fmla="val 10"/>
                <a:gd name="f9" fmla="val 4"/>
                <a:gd name="f10" fmla="val 7"/>
                <a:gd name="f11" fmla="val 1"/>
                <a:gd name="f12" fmla="val 22"/>
                <a:gd name="f13" fmla="val 34"/>
                <a:gd name="f14" fmla="val 46"/>
                <a:gd name="f15" fmla="val 2"/>
                <a:gd name="f16" fmla="val 48"/>
                <a:gd name="f17" fmla="val 50"/>
                <a:gd name="f18" fmla="val 5"/>
                <a:gd name="f19" fmla="val 9"/>
                <a:gd name="f20" fmla="val 32"/>
                <a:gd name="f21" fmla="val 18"/>
                <a:gd name="f22" fmla="val 3"/>
                <a:gd name="f23" fmla="val 13"/>
                <a:gd name="f24" fmla="val 11"/>
                <a:gd name="f25" fmla="+- 0 0 -90"/>
                <a:gd name="f26" fmla="*/ f3 1 52"/>
                <a:gd name="f27" fmla="*/ f4 1 14"/>
                <a:gd name="f28" fmla="val f5"/>
                <a:gd name="f29" fmla="val f6"/>
                <a:gd name="f30" fmla="val f7"/>
                <a:gd name="f31" fmla="*/ f25 f0 1"/>
                <a:gd name="f32" fmla="+- f30 0 f28"/>
                <a:gd name="f33" fmla="+- f29 0 f28"/>
                <a:gd name="f34" fmla="*/ f31 1 f2"/>
                <a:gd name="f35" fmla="*/ f33 1 52"/>
                <a:gd name="f36" fmla="*/ f32 1 14"/>
                <a:gd name="f37" fmla="*/ 0 f33 1"/>
                <a:gd name="f38" fmla="*/ 10 f32 1"/>
                <a:gd name="f39" fmla="*/ 10 f33 1"/>
                <a:gd name="f40" fmla="*/ 1 f32 1"/>
                <a:gd name="f41" fmla="*/ 46 f33 1"/>
                <a:gd name="f42" fmla="*/ 2 f32 1"/>
                <a:gd name="f43" fmla="*/ 52 f33 1"/>
                <a:gd name="f44" fmla="*/ 7 f32 1"/>
                <a:gd name="f45" fmla="*/ 14 f32 1"/>
                <a:gd name="f46" fmla="*/ 4 f33 1"/>
                <a:gd name="f47" fmla="+- f34 0 f1"/>
                <a:gd name="f48" fmla="*/ f37 1 52"/>
                <a:gd name="f49" fmla="*/ f38 1 14"/>
                <a:gd name="f50" fmla="*/ f39 1 52"/>
                <a:gd name="f51" fmla="*/ f40 1 14"/>
                <a:gd name="f52" fmla="*/ f41 1 52"/>
                <a:gd name="f53" fmla="*/ f42 1 14"/>
                <a:gd name="f54" fmla="*/ f43 1 52"/>
                <a:gd name="f55" fmla="*/ f44 1 14"/>
                <a:gd name="f56" fmla="*/ f45 1 14"/>
                <a:gd name="f57" fmla="*/ f46 1 52"/>
                <a:gd name="f58" fmla="*/ 0 1 f35"/>
                <a:gd name="f59" fmla="*/ f29 1 f35"/>
                <a:gd name="f60" fmla="*/ 0 1 f36"/>
                <a:gd name="f61" fmla="*/ f30 1 f36"/>
                <a:gd name="f62" fmla="*/ f48 1 f35"/>
                <a:gd name="f63" fmla="*/ f49 1 f36"/>
                <a:gd name="f64" fmla="*/ f50 1 f35"/>
                <a:gd name="f65" fmla="*/ f51 1 f36"/>
                <a:gd name="f66" fmla="*/ f52 1 f35"/>
                <a:gd name="f67" fmla="*/ f53 1 f36"/>
                <a:gd name="f68" fmla="*/ f54 1 f35"/>
                <a:gd name="f69" fmla="*/ f55 1 f36"/>
                <a:gd name="f70" fmla="*/ f56 1 f36"/>
                <a:gd name="f71" fmla="*/ f57 1 f35"/>
                <a:gd name="f72" fmla="*/ f58 f26 1"/>
                <a:gd name="f73" fmla="*/ f59 f26 1"/>
                <a:gd name="f74" fmla="*/ f61 f27 1"/>
                <a:gd name="f75" fmla="*/ f60 f27 1"/>
                <a:gd name="f76" fmla="*/ f62 f26 1"/>
                <a:gd name="f77" fmla="*/ f63 f27 1"/>
                <a:gd name="f78" fmla="*/ f64 f26 1"/>
                <a:gd name="f79" fmla="*/ f65 f27 1"/>
                <a:gd name="f80" fmla="*/ f66 f26 1"/>
                <a:gd name="f81" fmla="*/ f67 f27 1"/>
                <a:gd name="f82" fmla="*/ f68 f26 1"/>
                <a:gd name="f83" fmla="*/ f69 f27 1"/>
                <a:gd name="f84" fmla="*/ f70 f27 1"/>
                <a:gd name="f85" fmla="*/ f71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">
                  <a:pos x="f76" y="f77"/>
                </a:cxn>
                <a:cxn ang="f47">
                  <a:pos x="f78" y="f79"/>
                </a:cxn>
                <a:cxn ang="f47">
                  <a:pos x="f80" y="f81"/>
                </a:cxn>
                <a:cxn ang="f47">
                  <a:pos x="f82" y="f83"/>
                </a:cxn>
                <a:cxn ang="f47">
                  <a:pos x="f80" y="f84"/>
                </a:cxn>
                <a:cxn ang="f47">
                  <a:pos x="f85" y="f84"/>
                </a:cxn>
                <a:cxn ang="f47">
                  <a:pos x="f76" y="f77"/>
                </a:cxn>
              </a:cxnLst>
              <a:rect l="f72" t="f75" r="f73" b="f74"/>
              <a:pathLst>
                <a:path w="52" h="14">
                  <a:moveTo>
                    <a:pt x="f5" y="f8"/>
                  </a:moveTo>
                  <a:cubicBezTo>
                    <a:pt x="f9" y="f10"/>
                    <a:pt x="f10" y="f11"/>
                    <a:pt x="f8" y="f11"/>
                  </a:cubicBezTo>
                  <a:cubicBezTo>
                    <a:pt x="f12" y="f5"/>
                    <a:pt x="f13" y="f11"/>
                    <a:pt x="f14" y="f15"/>
                  </a:cubicBezTo>
                  <a:cubicBezTo>
                    <a:pt x="f16" y="f15"/>
                    <a:pt x="f17" y="f18"/>
                    <a:pt x="f6" y="f10"/>
                  </a:cubicBezTo>
                  <a:cubicBezTo>
                    <a:pt x="f17" y="f19"/>
                    <a:pt x="f16" y="f7"/>
                    <a:pt x="f14" y="f7"/>
                  </a:cubicBezTo>
                  <a:cubicBezTo>
                    <a:pt x="f20" y="f7"/>
                    <a:pt x="f21" y="f7"/>
                    <a:pt x="f9" y="f7"/>
                  </a:cubicBezTo>
                  <a:cubicBezTo>
                    <a:pt x="f22" y="f23"/>
                    <a:pt x="f15" y="f24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7" name="Freeform 44">
              <a:extLst>
                <a:ext uri="{FF2B5EF4-FFF2-40B4-BE49-F238E27FC236}">
                  <a16:creationId xmlns:a16="http://schemas.microsoft.com/office/drawing/2014/main" id="{3BE3ADB5-89B0-6C0E-FAB8-E8AFA4ED4077}"/>
                </a:ext>
              </a:extLst>
            </p:cNvPr>
            <p:cNvSpPr/>
            <p:nvPr/>
          </p:nvSpPr>
          <p:spPr>
            <a:xfrm>
              <a:off x="7023104" y="4024310"/>
              <a:ext cx="219071" cy="1428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8"/>
                <a:gd name="f7" fmla="val 4"/>
                <a:gd name="f8" fmla="val 39"/>
                <a:gd name="f9" fmla="val 20"/>
                <a:gd name="f10" fmla="val 1"/>
                <a:gd name="f11" fmla="val 3"/>
                <a:gd name="f12" fmla="val 2"/>
                <a:gd name="f13" fmla="+- 0 0 -90"/>
                <a:gd name="f14" fmla="*/ f3 1 58"/>
                <a:gd name="f15" fmla="*/ f4 1 4"/>
                <a:gd name="f16" fmla="val f5"/>
                <a:gd name="f17" fmla="val f6"/>
                <a:gd name="f18" fmla="val f7"/>
                <a:gd name="f19" fmla="*/ f13 f0 1"/>
                <a:gd name="f20" fmla="+- f18 0 f16"/>
                <a:gd name="f21" fmla="+- f17 0 f16"/>
                <a:gd name="f22" fmla="*/ f19 1 f2"/>
                <a:gd name="f23" fmla="*/ f20 1 4"/>
                <a:gd name="f24" fmla="*/ f21 1 58"/>
                <a:gd name="f25" fmla="*/ 58 f21 1"/>
                <a:gd name="f26" fmla="*/ 4 f20 1"/>
                <a:gd name="f27" fmla="*/ 1 f21 1"/>
                <a:gd name="f28" fmla="*/ 0 f21 1"/>
                <a:gd name="f29" fmla="*/ 0 f20 1"/>
                <a:gd name="f30" fmla="+- f22 0 f1"/>
                <a:gd name="f31" fmla="*/ f25 1 58"/>
                <a:gd name="f32" fmla="*/ f26 1 4"/>
                <a:gd name="f33" fmla="*/ f27 1 58"/>
                <a:gd name="f34" fmla="*/ f28 1 58"/>
                <a:gd name="f35" fmla="*/ f29 1 4"/>
                <a:gd name="f36" fmla="*/ 0 1 f24"/>
                <a:gd name="f37" fmla="*/ f17 1 f24"/>
                <a:gd name="f38" fmla="*/ 0 1 f23"/>
                <a:gd name="f39" fmla="*/ f18 1 f23"/>
                <a:gd name="f40" fmla="*/ f31 1 f24"/>
                <a:gd name="f41" fmla="*/ f32 1 f23"/>
                <a:gd name="f42" fmla="*/ f33 1 f24"/>
                <a:gd name="f43" fmla="*/ f34 1 f24"/>
                <a:gd name="f44" fmla="*/ f35 1 f23"/>
                <a:gd name="f45" fmla="*/ f36 f14 1"/>
                <a:gd name="f46" fmla="*/ f37 f14 1"/>
                <a:gd name="f47" fmla="*/ f39 f15 1"/>
                <a:gd name="f48" fmla="*/ f38 f15 1"/>
                <a:gd name="f49" fmla="*/ f40 f14 1"/>
                <a:gd name="f50" fmla="*/ f41 f15 1"/>
                <a:gd name="f51" fmla="*/ f42 f14 1"/>
                <a:gd name="f52" fmla="*/ f43 f14 1"/>
                <a:gd name="f53" fmla="*/ f44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49" y="f50"/>
                </a:cxn>
                <a:cxn ang="f30">
                  <a:pos x="f51" y="f50"/>
                </a:cxn>
                <a:cxn ang="f30">
                  <a:pos x="f52" y="f53"/>
                </a:cxn>
                <a:cxn ang="f30">
                  <a:pos x="f49" y="f53"/>
                </a:cxn>
                <a:cxn ang="f30">
                  <a:pos x="f49" y="f50"/>
                </a:cxn>
              </a:cxnLst>
              <a:rect l="f45" t="f48" r="f46" b="f47"/>
              <a:pathLst>
                <a:path w="58" h="4">
                  <a:moveTo>
                    <a:pt x="f6" y="f7"/>
                  </a:moveTo>
                  <a:cubicBezTo>
                    <a:pt x="f8" y="f7"/>
                    <a:pt x="f9" y="f7"/>
                    <a:pt x="f10" y="f7"/>
                  </a:cubicBezTo>
                  <a:cubicBezTo>
                    <a:pt x="f5" y="f11"/>
                    <a:pt x="f5" y="f12"/>
                    <a:pt x="f5" y="f5"/>
                  </a:cubicBezTo>
                  <a:cubicBezTo>
                    <a:pt x="f9" y="f5"/>
                    <a:pt x="f8" y="f5"/>
                    <a:pt x="f6" y="f5"/>
                  </a:cubicBezTo>
                  <a:cubicBezTo>
                    <a:pt x="f6" y="f12"/>
                    <a:pt x="f6" y="f11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8" name="Freeform 45">
              <a:extLst>
                <a:ext uri="{FF2B5EF4-FFF2-40B4-BE49-F238E27FC236}">
                  <a16:creationId xmlns:a16="http://schemas.microsoft.com/office/drawing/2014/main" id="{94D30AE8-8E7D-CC26-C2C9-AA8D6524E495}"/>
                </a:ext>
              </a:extLst>
            </p:cNvPr>
            <p:cNvSpPr/>
            <p:nvPr/>
          </p:nvSpPr>
          <p:spPr>
            <a:xfrm>
              <a:off x="8129592" y="4024310"/>
              <a:ext cx="219071" cy="1110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8"/>
                <a:gd name="f7" fmla="val 3"/>
                <a:gd name="f8" fmla="val 20"/>
                <a:gd name="f9" fmla="val 39"/>
                <a:gd name="f10" fmla="val 1"/>
                <a:gd name="f11" fmla="val 2"/>
                <a:gd name="f12" fmla="+- 0 0 -90"/>
                <a:gd name="f13" fmla="*/ f3 1 58"/>
                <a:gd name="f14" fmla="*/ f4 1 3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19 1 3"/>
                <a:gd name="f23" fmla="*/ f20 1 58"/>
                <a:gd name="f24" fmla="*/ 0 f20 1"/>
                <a:gd name="f25" fmla="*/ 0 f19 1"/>
                <a:gd name="f26" fmla="*/ 58 f20 1"/>
                <a:gd name="f27" fmla="*/ 3 f19 1"/>
                <a:gd name="f28" fmla="+- f21 0 f1"/>
                <a:gd name="f29" fmla="*/ f24 1 58"/>
                <a:gd name="f30" fmla="*/ f25 1 3"/>
                <a:gd name="f31" fmla="*/ f26 1 58"/>
                <a:gd name="f32" fmla="*/ f27 1 3"/>
                <a:gd name="f33" fmla="*/ 0 1 f23"/>
                <a:gd name="f34" fmla="*/ f16 1 f23"/>
                <a:gd name="f35" fmla="*/ 0 1 f22"/>
                <a:gd name="f36" fmla="*/ f17 1 f22"/>
                <a:gd name="f37" fmla="*/ f29 1 f23"/>
                <a:gd name="f38" fmla="*/ f30 1 f22"/>
                <a:gd name="f39" fmla="*/ f31 1 f23"/>
                <a:gd name="f40" fmla="*/ f32 1 f22"/>
                <a:gd name="f41" fmla="*/ f33 f13 1"/>
                <a:gd name="f42" fmla="*/ f34 f13 1"/>
                <a:gd name="f43" fmla="*/ f36 f14 1"/>
                <a:gd name="f44" fmla="*/ f35 f14 1"/>
                <a:gd name="f45" fmla="*/ f37 f13 1"/>
                <a:gd name="f46" fmla="*/ f38 f14 1"/>
                <a:gd name="f47" fmla="*/ f39 f13 1"/>
                <a:gd name="f48" fmla="*/ f40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5" y="f46"/>
                </a:cxn>
                <a:cxn ang="f28">
                  <a:pos x="f47" y="f46"/>
                </a:cxn>
                <a:cxn ang="f28">
                  <a:pos x="f47" y="f48"/>
                </a:cxn>
                <a:cxn ang="f28">
                  <a:pos x="f45" y="f48"/>
                </a:cxn>
                <a:cxn ang="f28">
                  <a:pos x="f45" y="f46"/>
                </a:cxn>
              </a:cxnLst>
              <a:rect l="f41" t="f44" r="f42" b="f43"/>
              <a:pathLst>
                <a:path w="58" h="3">
                  <a:moveTo>
                    <a:pt x="f5" y="f5"/>
                  </a:moveTo>
                  <a:cubicBezTo>
                    <a:pt x="f8" y="f5"/>
                    <a:pt x="f9" y="f5"/>
                    <a:pt x="f6" y="f5"/>
                  </a:cubicBezTo>
                  <a:cubicBezTo>
                    <a:pt x="f6" y="f10"/>
                    <a:pt x="f6" y="f11"/>
                    <a:pt x="f6" y="f7"/>
                  </a:cubicBezTo>
                  <a:cubicBezTo>
                    <a:pt x="f9" y="f7"/>
                    <a:pt x="f8" y="f7"/>
                    <a:pt x="f5" y="f7"/>
                  </a:cubicBezTo>
                  <a:cubicBezTo>
                    <a:pt x="f5" y="f11"/>
                    <a:pt x="f5" y="f10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9" name="Freeform 49">
            <a:extLst>
              <a:ext uri="{FF2B5EF4-FFF2-40B4-BE49-F238E27FC236}">
                <a16:creationId xmlns:a16="http://schemas.microsoft.com/office/drawing/2014/main" id="{D5FE9F09-6EBE-54B8-C963-CB714289E4F7}"/>
              </a:ext>
            </a:extLst>
          </p:cNvPr>
          <p:cNvSpPr/>
          <p:nvPr/>
        </p:nvSpPr>
        <p:spPr>
          <a:xfrm>
            <a:off x="4536046" y="3461678"/>
            <a:ext cx="3290889" cy="2320930"/>
          </a:xfrm>
          <a:custGeom>
            <a:avLst/>
            <a:gdLst>
              <a:gd name="f0" fmla="val 10800000"/>
              <a:gd name="f1" fmla="val 5400000"/>
              <a:gd name="f2" fmla="val 360"/>
              <a:gd name="f3" fmla="val 180"/>
              <a:gd name="f4" fmla="val w"/>
              <a:gd name="f5" fmla="val h"/>
              <a:gd name="f6" fmla="val 0"/>
              <a:gd name="f7" fmla="val 872"/>
              <a:gd name="f8" fmla="val 614"/>
              <a:gd name="f9" fmla="val 762"/>
              <a:gd name="f10" fmla="val 311"/>
              <a:gd name="f11" fmla="val 760"/>
              <a:gd name="f12" fmla="val 315"/>
              <a:gd name="f13" fmla="val 758"/>
              <a:gd name="f14" fmla="val 316"/>
              <a:gd name="f15" fmla="val 754"/>
              <a:gd name="f16" fmla="val 317"/>
              <a:gd name="f17" fmla="val 747"/>
              <a:gd name="f18" fmla="val 319"/>
              <a:gd name="f19" fmla="val 740"/>
              <a:gd name="f20" fmla="val 324"/>
              <a:gd name="f21" fmla="val 732"/>
              <a:gd name="f22" fmla="val 328"/>
              <a:gd name="f23" fmla="val 737"/>
              <a:gd name="f24" fmla="val 336"/>
              <a:gd name="f25" fmla="val 742"/>
              <a:gd name="f26" fmla="val 345"/>
              <a:gd name="f27" fmla="val 746"/>
              <a:gd name="f28" fmla="val 354"/>
              <a:gd name="f29" fmla="val 357"/>
              <a:gd name="f30" fmla="val 733"/>
              <a:gd name="f31" fmla="val 361"/>
              <a:gd name="f32" fmla="val 726"/>
              <a:gd name="f33" fmla="val 365"/>
              <a:gd name="f34" fmla="val 717"/>
              <a:gd name="f35" fmla="val 347"/>
              <a:gd name="f36" fmla="val 707"/>
              <a:gd name="f37" fmla="val 329"/>
              <a:gd name="f38" fmla="val 697"/>
              <a:gd name="f39" fmla="val 691"/>
              <a:gd name="f40" fmla="val 299"/>
              <a:gd name="f41" fmla="val 685"/>
              <a:gd name="f42" fmla="val 287"/>
              <a:gd name="f43" fmla="val 678"/>
              <a:gd name="f44" fmla="val 275"/>
              <a:gd name="f45" fmla="val 677"/>
              <a:gd name="f46" fmla="val 273"/>
              <a:gd name="f47" fmla="val 674"/>
              <a:gd name="f48" fmla="val 271"/>
              <a:gd name="f49" fmla="val 673"/>
              <a:gd name="f50" fmla="val 270"/>
              <a:gd name="f51" fmla="val 667"/>
              <a:gd name="f52" fmla="val 274"/>
              <a:gd name="f53" fmla="val 663"/>
              <a:gd name="f54" fmla="val 278"/>
              <a:gd name="f55" fmla="val 659"/>
              <a:gd name="f56" fmla="val 281"/>
              <a:gd name="f57" fmla="val 664"/>
              <a:gd name="f58" fmla="val 289"/>
              <a:gd name="f59" fmla="val 669"/>
              <a:gd name="f60" fmla="val 298"/>
              <a:gd name="f61" fmla="val 307"/>
              <a:gd name="f62" fmla="val 670"/>
              <a:gd name="f63" fmla="val 310"/>
              <a:gd name="f64" fmla="val 665"/>
              <a:gd name="f65" fmla="val 312"/>
              <a:gd name="f66" fmla="val 662"/>
              <a:gd name="f67" fmla="val 655"/>
              <a:gd name="f68" fmla="val 320"/>
              <a:gd name="f69" fmla="val 652"/>
              <a:gd name="f70" fmla="val 649"/>
              <a:gd name="f71" fmla="val 646"/>
              <a:gd name="f72" fmla="val 304"/>
              <a:gd name="f73" fmla="val 643"/>
              <a:gd name="f74" fmla="val 640"/>
              <a:gd name="f75" fmla="val 291"/>
              <a:gd name="f76" fmla="val 627"/>
              <a:gd name="f77" fmla="val 615"/>
              <a:gd name="f78" fmla="val 305"/>
              <a:gd name="f79" fmla="val 602"/>
              <a:gd name="f80" fmla="val 313"/>
              <a:gd name="f81" fmla="val 618"/>
              <a:gd name="f82" fmla="val 325"/>
              <a:gd name="f83" fmla="val 622"/>
              <a:gd name="f84" fmla="val 344"/>
              <a:gd name="f85" fmla="val 632"/>
              <a:gd name="f86" fmla="val 631"/>
              <a:gd name="f87" fmla="val 630"/>
              <a:gd name="f88" fmla="val 613"/>
              <a:gd name="f89" fmla="val 605"/>
              <a:gd name="f90" fmla="val 340"/>
              <a:gd name="f91" fmla="val 601"/>
              <a:gd name="f92" fmla="val 593"/>
              <a:gd name="f93" fmla="val 337"/>
              <a:gd name="f94" fmla="val 588"/>
              <a:gd name="f95" fmla="val 579"/>
              <a:gd name="f96" fmla="val 571"/>
              <a:gd name="f97" fmla="val 559"/>
              <a:gd name="f98" fmla="val 348"/>
              <a:gd name="f99" fmla="val 556"/>
              <a:gd name="f100" fmla="val 346"/>
              <a:gd name="f101" fmla="val 549"/>
              <a:gd name="f102" fmla="val 548"/>
              <a:gd name="f103" fmla="val 351"/>
              <a:gd name="f104" fmla="val 545"/>
              <a:gd name="f105" fmla="val 355"/>
              <a:gd name="f106" fmla="val 544"/>
              <a:gd name="f107" fmla="val 374"/>
              <a:gd name="f108" fmla="val 552"/>
              <a:gd name="f109" fmla="val 382"/>
              <a:gd name="f110" fmla="val 557"/>
              <a:gd name="f111" fmla="val 392"/>
              <a:gd name="f112" fmla="val 387"/>
              <a:gd name="f113" fmla="val 558"/>
              <a:gd name="f114" fmla="val 383"/>
              <a:gd name="f115" fmla="val 378"/>
              <a:gd name="f116" fmla="val 563"/>
              <a:gd name="f117" fmla="val 568"/>
              <a:gd name="f118" fmla="val 573"/>
              <a:gd name="f119" fmla="val 390"/>
              <a:gd name="f120" fmla="val 391"/>
              <a:gd name="f121" fmla="val 572"/>
              <a:gd name="f122" fmla="val 570"/>
              <a:gd name="f123" fmla="val 389"/>
              <a:gd name="f124" fmla="val 565"/>
              <a:gd name="f125" fmla="val 388"/>
              <a:gd name="f126" fmla="val 396"/>
              <a:gd name="f127" fmla="val 404"/>
              <a:gd name="f128" fmla="val 413"/>
              <a:gd name="f129" fmla="val 415"/>
              <a:gd name="f130" fmla="val 578"/>
              <a:gd name="f131" fmla="val 417"/>
              <a:gd name="f132" fmla="val 586"/>
              <a:gd name="f133" fmla="val 420"/>
              <a:gd name="f134" fmla="val 584"/>
              <a:gd name="f135" fmla="val 416"/>
              <a:gd name="f136" fmla="val 583"/>
              <a:gd name="f137" fmla="val 414"/>
              <a:gd name="f138" fmla="val 582"/>
              <a:gd name="f139" fmla="val 412"/>
              <a:gd name="f140" fmla="val 604"/>
              <a:gd name="f141" fmla="val 399"/>
              <a:gd name="f142" fmla="val 626"/>
              <a:gd name="f143" fmla="val 386"/>
              <a:gd name="f144" fmla="val 648"/>
              <a:gd name="f145" fmla="val 373"/>
              <a:gd name="f146" fmla="val 379"/>
              <a:gd name="f147" fmla="val 656"/>
              <a:gd name="f148" fmla="val 385"/>
              <a:gd name="f149" fmla="val 660"/>
              <a:gd name="f150" fmla="val 638"/>
              <a:gd name="f151" fmla="val 403"/>
              <a:gd name="f152" fmla="val 616"/>
              <a:gd name="f153" fmla="val 594"/>
              <a:gd name="f154" fmla="val 424"/>
              <a:gd name="f155" fmla="val 606"/>
              <a:gd name="f156" fmla="val 438"/>
              <a:gd name="f157" fmla="val 445"/>
              <a:gd name="f158" fmla="val 587"/>
              <a:gd name="f159" fmla="val 451"/>
              <a:gd name="f160" fmla="val 591"/>
              <a:gd name="f161" fmla="val 461"/>
              <a:gd name="f162" fmla="val 595"/>
              <a:gd name="f163" fmla="val 470"/>
              <a:gd name="f164" fmla="val 599"/>
              <a:gd name="f165" fmla="val 480"/>
              <a:gd name="f166" fmla="val 473"/>
              <a:gd name="f167" fmla="val 466"/>
              <a:gd name="f168" fmla="val 459"/>
              <a:gd name="f169" fmla="val 455"/>
              <a:gd name="f170" fmla="val 651"/>
              <a:gd name="f171" fmla="val 457"/>
              <a:gd name="f172" fmla="val 465"/>
              <a:gd name="f173" fmla="val 658"/>
              <a:gd name="f174" fmla="val 472"/>
              <a:gd name="f175" fmla="val 475"/>
              <a:gd name="f176" fmla="val 479"/>
              <a:gd name="f177" fmla="val 641"/>
              <a:gd name="f178" fmla="val 484"/>
              <a:gd name="f179" fmla="val 489"/>
              <a:gd name="f180" fmla="val 623"/>
              <a:gd name="f181" fmla="val 493"/>
              <a:gd name="f182" fmla="val 624"/>
              <a:gd name="f183" fmla="val 499"/>
              <a:gd name="f184" fmla="val 504"/>
              <a:gd name="f185" fmla="val 508"/>
              <a:gd name="f186" fmla="val 511"/>
              <a:gd name="f187" fmla="val 619"/>
              <a:gd name="f188" fmla="val 514"/>
              <a:gd name="f189" fmla="val 517"/>
              <a:gd name="f190" fmla="val 520"/>
              <a:gd name="f191" fmla="val 617"/>
              <a:gd name="f192" fmla="val 525"/>
              <a:gd name="f193" fmla="val 531"/>
              <a:gd name="f194" fmla="val 625"/>
              <a:gd name="f195" fmla="val 528"/>
              <a:gd name="f196" fmla="val 636"/>
              <a:gd name="f197" fmla="val 522"/>
              <a:gd name="f198" fmla="val 639"/>
              <a:gd name="f199" fmla="val 532"/>
              <a:gd name="f200" fmla="val 635"/>
              <a:gd name="f201" fmla="val 534"/>
              <a:gd name="f202" fmla="val 537"/>
              <a:gd name="f203" fmla="val 540"/>
              <a:gd name="f204" fmla="val 542"/>
              <a:gd name="f205" fmla="val 543"/>
              <a:gd name="f206" fmla="val 628"/>
              <a:gd name="f207" fmla="val 554"/>
              <a:gd name="f208" fmla="val 611"/>
              <a:gd name="f209" fmla="val 555"/>
              <a:gd name="f210" fmla="val 607"/>
              <a:gd name="f211" fmla="val 551"/>
              <a:gd name="f212" fmla="val 598"/>
              <a:gd name="f213" fmla="val 553"/>
              <a:gd name="f214" fmla="val 592"/>
              <a:gd name="f215" fmla="val 590"/>
              <a:gd name="f216" fmla="val 589"/>
              <a:gd name="f217" fmla="val 550"/>
              <a:gd name="f218" fmla="val 547"/>
              <a:gd name="f219" fmla="val 538"/>
              <a:gd name="f220" fmla="val 518"/>
              <a:gd name="f221" fmla="val 507"/>
              <a:gd name="f222" fmla="val 509"/>
              <a:gd name="f223" fmla="val 581"/>
              <a:gd name="f224" fmla="val 513"/>
              <a:gd name="f225" fmla="val 574"/>
              <a:gd name="f226" fmla="val 521"/>
              <a:gd name="f227" fmla="val 523"/>
              <a:gd name="f228" fmla="val 524"/>
              <a:gd name="f229" fmla="val 519"/>
              <a:gd name="f230" fmla="val 546"/>
              <a:gd name="f231" fmla="val 506"/>
              <a:gd name="f232" fmla="val 501"/>
              <a:gd name="f233" fmla="val 564"/>
              <a:gd name="f234" fmla="val 496"/>
              <a:gd name="f235" fmla="val 486"/>
              <a:gd name="f236" fmla="val 561"/>
              <a:gd name="f237" fmla="val 569"/>
              <a:gd name="f238" fmla="val 467"/>
              <a:gd name="f239" fmla="val 566"/>
              <a:gd name="f240" fmla="val 468"/>
              <a:gd name="f241" fmla="val 469"/>
              <a:gd name="f242" fmla="val 477"/>
              <a:gd name="f243" fmla="val 476"/>
              <a:gd name="f244" fmla="val 536"/>
              <a:gd name="f245" fmla="val 464"/>
              <a:gd name="f246" fmla="val 510"/>
              <a:gd name="f247" fmla="val 494"/>
              <a:gd name="f248" fmla="val 490"/>
              <a:gd name="f249" fmla="val 485"/>
              <a:gd name="f250" fmla="val 462"/>
              <a:gd name="f251" fmla="val 498"/>
              <a:gd name="f252" fmla="val 449"/>
              <a:gd name="f253" fmla="val 443"/>
              <a:gd name="f254" fmla="val 439"/>
              <a:gd name="f255" fmla="val 436"/>
              <a:gd name="f256" fmla="val 433"/>
              <a:gd name="f257" fmla="val 516"/>
              <a:gd name="f258" fmla="val 502"/>
              <a:gd name="f259" fmla="val 425"/>
              <a:gd name="f260" fmla="val 432"/>
              <a:gd name="f261" fmla="val 447"/>
              <a:gd name="f262" fmla="val 442"/>
              <a:gd name="f263" fmla="val 448"/>
              <a:gd name="f264" fmla="val 454"/>
              <a:gd name="f265" fmla="val 452"/>
              <a:gd name="f266" fmla="val 482"/>
              <a:gd name="f267" fmla="val 429"/>
              <a:gd name="f268" fmla="val 487"/>
              <a:gd name="f269" fmla="val 435"/>
              <a:gd name="f270" fmla="val 423"/>
              <a:gd name="f271" fmla="val 500"/>
              <a:gd name="f272" fmla="val 419"/>
              <a:gd name="f273" fmla="val 505"/>
              <a:gd name="f274" fmla="val 427"/>
              <a:gd name="f275" fmla="val 408"/>
              <a:gd name="f276" fmla="val 492"/>
              <a:gd name="f277" fmla="val 411"/>
              <a:gd name="f278" fmla="val 406"/>
              <a:gd name="f279" fmla="val 495"/>
              <a:gd name="f280" fmla="val 401"/>
              <a:gd name="f281" fmla="val 397"/>
              <a:gd name="f282" fmla="val 395"/>
              <a:gd name="f283" fmla="val 405"/>
              <a:gd name="f284" fmla="val 410"/>
              <a:gd name="f285" fmla="val 407"/>
              <a:gd name="f286" fmla="val 430"/>
              <a:gd name="f287" fmla="val 431"/>
              <a:gd name="f288" fmla="val 434"/>
              <a:gd name="f289" fmla="val 446"/>
              <a:gd name="f290" fmla="val 428"/>
              <a:gd name="f291" fmla="val 450"/>
              <a:gd name="f292" fmla="val 453"/>
              <a:gd name="f293" fmla="val 441"/>
              <a:gd name="f294" fmla="val 437"/>
              <a:gd name="f295" fmla="val 426"/>
              <a:gd name="f296" fmla="val 409"/>
              <a:gd name="f297" fmla="val 402"/>
              <a:gd name="f298" fmla="val 400"/>
              <a:gd name="f299" fmla="val 398"/>
              <a:gd name="f300" fmla="val 384"/>
              <a:gd name="f301" fmla="val 380"/>
              <a:gd name="f302" fmla="val 478"/>
              <a:gd name="f303" fmla="val 512"/>
              <a:gd name="f304" fmla="val 358"/>
              <a:gd name="f305" fmla="val 343"/>
              <a:gd name="f306" fmla="val 515"/>
              <a:gd name="f307" fmla="val 362"/>
              <a:gd name="f308" fmla="val 370"/>
              <a:gd name="f309" fmla="val 364"/>
              <a:gd name="f310" fmla="val 359"/>
              <a:gd name="f311" fmla="val 352"/>
              <a:gd name="f312" fmla="val 535"/>
              <a:gd name="f313" fmla="val 356"/>
              <a:gd name="f314" fmla="val 567"/>
              <a:gd name="f315" fmla="val 342"/>
              <a:gd name="f316" fmla="val 339"/>
              <a:gd name="f317" fmla="val 335"/>
              <a:gd name="f318" fmla="val 323"/>
              <a:gd name="f319" fmla="val 309"/>
              <a:gd name="f320" fmla="val 296"/>
              <a:gd name="f321" fmla="val 285"/>
              <a:gd name="f322" fmla="val 261"/>
              <a:gd name="f323" fmla="val 268"/>
              <a:gd name="f324" fmla="val 282"/>
              <a:gd name="f325" fmla="val 266"/>
              <a:gd name="f326" fmla="val 264"/>
              <a:gd name="f327" fmla="val 260"/>
              <a:gd name="f328" fmla="val 596"/>
              <a:gd name="f329" fmla="val 257"/>
              <a:gd name="f330" fmla="val 253"/>
              <a:gd name="f331" fmla="val 248"/>
              <a:gd name="f332" fmla="val 247"/>
              <a:gd name="f333" fmla="val 244"/>
              <a:gd name="f334" fmla="val 539"/>
              <a:gd name="f335" fmla="val 229"/>
              <a:gd name="f336" fmla="val 221"/>
              <a:gd name="f337" fmla="val 213"/>
              <a:gd name="f338" fmla="val 203"/>
              <a:gd name="f339" fmla="val 206"/>
              <a:gd name="f340" fmla="val 207"/>
              <a:gd name="f341" fmla="val 208"/>
              <a:gd name="f342" fmla="val 530"/>
              <a:gd name="f343" fmla="val 210"/>
              <a:gd name="f344" fmla="val 209"/>
              <a:gd name="f345" fmla="val 205"/>
              <a:gd name="f346" fmla="val 201"/>
              <a:gd name="f347" fmla="val 198"/>
              <a:gd name="f348" fmla="val 197"/>
              <a:gd name="f349" fmla="val 186"/>
              <a:gd name="f350" fmla="val 174"/>
              <a:gd name="f351" fmla="val 160"/>
              <a:gd name="f352" fmla="val 529"/>
              <a:gd name="f353" fmla="val 118"/>
              <a:gd name="f354" fmla="val 76"/>
              <a:gd name="f355" fmla="val 34"/>
              <a:gd name="f356" fmla="val 23"/>
              <a:gd name="f357" fmla="val 12"/>
              <a:gd name="f358" fmla="val 10"/>
              <a:gd name="f359" fmla="val 497"/>
              <a:gd name="f360" fmla="val 21"/>
              <a:gd name="f361" fmla="val 491"/>
              <a:gd name="f362" fmla="val 31"/>
              <a:gd name="f363" fmla="val 32"/>
              <a:gd name="f364" fmla="val 35"/>
              <a:gd name="f365" fmla="val 79"/>
              <a:gd name="f366" fmla="val 123"/>
              <a:gd name="f367" fmla="val 167"/>
              <a:gd name="f368" fmla="val 159"/>
              <a:gd name="f369" fmla="val 151"/>
              <a:gd name="f370" fmla="val 503"/>
              <a:gd name="f371" fmla="val 143"/>
              <a:gd name="f372" fmla="val 109"/>
              <a:gd name="f373" fmla="val 42"/>
              <a:gd name="f374" fmla="val 483"/>
              <a:gd name="f375" fmla="val 40"/>
              <a:gd name="f376" fmla="val 37"/>
              <a:gd name="f377" fmla="val 481"/>
              <a:gd name="f378" fmla="val 45"/>
              <a:gd name="f379" fmla="val 50"/>
              <a:gd name="f380" fmla="val 471"/>
              <a:gd name="f381" fmla="val 57"/>
              <a:gd name="f382" fmla="val 64"/>
              <a:gd name="f383" fmla="val 73"/>
              <a:gd name="f384" fmla="val 126"/>
              <a:gd name="f385" fmla="val 178"/>
              <a:gd name="f386" fmla="val 488"/>
              <a:gd name="f387" fmla="val 231"/>
              <a:gd name="f388" fmla="val 237"/>
              <a:gd name="f389" fmla="val 251"/>
              <a:gd name="f390" fmla="val 196"/>
              <a:gd name="f391" fmla="val 140"/>
              <a:gd name="f392" fmla="val 83"/>
              <a:gd name="f393" fmla="val 87"/>
              <a:gd name="f394" fmla="val 89"/>
              <a:gd name="f395" fmla="val 91"/>
              <a:gd name="f396" fmla="val 127"/>
              <a:gd name="f397" fmla="val 144"/>
              <a:gd name="f398" fmla="val 150"/>
              <a:gd name="f399" fmla="val 154"/>
              <a:gd name="f400" fmla="val 161"/>
              <a:gd name="f401" fmla="val 200"/>
              <a:gd name="f402" fmla="val 422"/>
              <a:gd name="f403" fmla="val 240"/>
              <a:gd name="f404" fmla="val 279"/>
              <a:gd name="f405" fmla="val 290"/>
              <a:gd name="f406" fmla="val 306"/>
              <a:gd name="f407" fmla="val 456"/>
              <a:gd name="f408" fmla="val 314"/>
              <a:gd name="f409" fmla="val 418"/>
              <a:gd name="f410" fmla="val 322"/>
              <a:gd name="f411" fmla="val 331"/>
              <a:gd name="f412" fmla="val 338"/>
              <a:gd name="f413" fmla="val 349"/>
              <a:gd name="f414" fmla="val 368"/>
              <a:gd name="f415" fmla="val 371"/>
              <a:gd name="f416" fmla="val 376"/>
              <a:gd name="f417" fmla="val 393"/>
              <a:gd name="f418" fmla="val 394"/>
              <a:gd name="f419" fmla="val 444"/>
              <a:gd name="f420" fmla="val 377"/>
              <a:gd name="f421" fmla="val 366"/>
              <a:gd name="f422" fmla="val 440"/>
              <a:gd name="f423" fmla="val 350"/>
              <a:gd name="f424" fmla="val 330"/>
              <a:gd name="f425" fmla="val 333"/>
              <a:gd name="f426" fmla="val 326"/>
              <a:gd name="f427" fmla="val 300"/>
              <a:gd name="f428" fmla="val 302"/>
              <a:gd name="f429" fmla="val 332"/>
              <a:gd name="f430" fmla="val 463"/>
              <a:gd name="f431" fmla="val 460"/>
              <a:gd name="f432" fmla="val 280"/>
              <a:gd name="f433" fmla="val 458"/>
              <a:gd name="f434" fmla="val 283"/>
              <a:gd name="f435" fmla="val 297"/>
              <a:gd name="f436" fmla="val 367"/>
              <a:gd name="f437" fmla="val 321"/>
              <a:gd name="f438" fmla="val 318"/>
              <a:gd name="f439" fmla="val 363"/>
              <a:gd name="f440" fmla="val 288"/>
              <a:gd name="f441" fmla="val 269"/>
              <a:gd name="f442" fmla="val 272"/>
              <a:gd name="f443" fmla="val 265"/>
              <a:gd name="f444" fmla="val 258"/>
              <a:gd name="f445" fmla="val 250"/>
              <a:gd name="f446" fmla="val 245"/>
              <a:gd name="f447" fmla="val 226"/>
              <a:gd name="f448" fmla="val 541"/>
              <a:gd name="f449" fmla="val 187"/>
              <a:gd name="f450" fmla="val 191"/>
              <a:gd name="f451" fmla="val 195"/>
              <a:gd name="f452" fmla="val 576"/>
              <a:gd name="f453" fmla="val 218"/>
              <a:gd name="f454" fmla="val 256"/>
              <a:gd name="f455" fmla="val 255"/>
              <a:gd name="f456" fmla="val 254"/>
              <a:gd name="f457" fmla="val 243"/>
              <a:gd name="f458" fmla="val 225"/>
              <a:gd name="f459" fmla="val 211"/>
              <a:gd name="f460" fmla="val 214"/>
              <a:gd name="f461" fmla="val 219"/>
              <a:gd name="f462" fmla="val 236"/>
              <a:gd name="f463" fmla="val 252"/>
              <a:gd name="f464" fmla="val 238"/>
              <a:gd name="f465" fmla="val 222"/>
              <a:gd name="f466" fmla="val 227"/>
              <a:gd name="f467" fmla="val 230"/>
              <a:gd name="f468" fmla="val 609"/>
              <a:gd name="f469" fmla="val 234"/>
              <a:gd name="f470" fmla="val 246"/>
              <a:gd name="f471" fmla="val 242"/>
              <a:gd name="f472" fmla="val 610"/>
              <a:gd name="f473" fmla="val 620"/>
              <a:gd name="f474" fmla="val 644"/>
              <a:gd name="f475" fmla="val 259"/>
              <a:gd name="f476" fmla="val 653"/>
              <a:gd name="f477" fmla="val 657"/>
              <a:gd name="f478" fmla="val 216"/>
              <a:gd name="f479" fmla="val 142"/>
              <a:gd name="f480" fmla="val 134"/>
              <a:gd name="f481" fmla="val 119"/>
              <a:gd name="f482" fmla="val 621"/>
              <a:gd name="f483" fmla="val 121"/>
              <a:gd name="f484" fmla="val 124"/>
              <a:gd name="f485" fmla="val 136"/>
              <a:gd name="f486" fmla="val 146"/>
              <a:gd name="f487" fmla="val 156"/>
              <a:gd name="f488" fmla="val 675"/>
              <a:gd name="f489" fmla="val 204"/>
              <a:gd name="f490" fmla="val 228"/>
              <a:gd name="f491" fmla="val 692"/>
              <a:gd name="f492" fmla="val 694"/>
              <a:gd name="f493" fmla="val 696"/>
              <a:gd name="f494" fmla="val 233"/>
              <a:gd name="f495" fmla="val 193"/>
              <a:gd name="f496" fmla="val 158"/>
              <a:gd name="f497" fmla="val 122"/>
              <a:gd name="f498" fmla="val 120"/>
              <a:gd name="f499" fmla="val 111"/>
              <a:gd name="f500" fmla="val 107"/>
              <a:gd name="f501" fmla="val 647"/>
              <a:gd name="f502" fmla="val 98"/>
              <a:gd name="f503" fmla="val 676"/>
              <a:gd name="f504" fmla="val 680"/>
              <a:gd name="f505" fmla="val 95"/>
              <a:gd name="f506" fmla="val 683"/>
              <a:gd name="f507" fmla="val 100"/>
              <a:gd name="f508" fmla="val 700"/>
              <a:gd name="f509" fmla="val 133"/>
              <a:gd name="f510" fmla="val 166"/>
              <a:gd name="f511" fmla="val 734"/>
              <a:gd name="f512" fmla="val 199"/>
              <a:gd name="f513" fmla="val 735"/>
              <a:gd name="f514" fmla="val 202"/>
              <a:gd name="f515" fmla="val 736"/>
              <a:gd name="f516" fmla="val 739"/>
              <a:gd name="f517" fmla="val 743"/>
              <a:gd name="f518" fmla="val 744"/>
              <a:gd name="f519" fmla="val 750"/>
              <a:gd name="f520" fmla="val 756"/>
              <a:gd name="f521" fmla="val 763"/>
              <a:gd name="f522" fmla="val 724"/>
              <a:gd name="f523" fmla="val 704"/>
              <a:gd name="f524" fmla="val 63"/>
              <a:gd name="f525" fmla="val 738"/>
              <a:gd name="f526" fmla="val 772"/>
              <a:gd name="f527" fmla="val 807"/>
              <a:gd name="f528" fmla="val 819"/>
              <a:gd name="f529" fmla="val 831"/>
              <a:gd name="f530" fmla="val 99"/>
              <a:gd name="f531" fmla="val 844"/>
              <a:gd name="f532" fmla="val 149"/>
              <a:gd name="f533" fmla="val 832"/>
              <a:gd name="f534" fmla="val 820"/>
              <a:gd name="f535" fmla="val 163"/>
              <a:gd name="f536" fmla="val 808"/>
              <a:gd name="f537" fmla="val 170"/>
              <a:gd name="f538" fmla="val 164"/>
              <a:gd name="f539" fmla="val 796"/>
              <a:gd name="f540" fmla="val 128"/>
              <a:gd name="f541" fmla="val 785"/>
              <a:gd name="f542" fmla="val 774"/>
              <a:gd name="f543" fmla="val 62"/>
              <a:gd name="f544" fmla="val 771"/>
              <a:gd name="f545" fmla="val 52"/>
              <a:gd name="f546" fmla="val 767"/>
              <a:gd name="f547" fmla="val 764"/>
              <a:gd name="f548" fmla="val 761"/>
              <a:gd name="f549" fmla="val 36"/>
              <a:gd name="f550" fmla="val 38"/>
              <a:gd name="f551" fmla="val 775"/>
              <a:gd name="f552" fmla="val 80"/>
              <a:gd name="f553" fmla="val 790"/>
              <a:gd name="f554" fmla="val 804"/>
              <a:gd name="f555" fmla="val 165"/>
              <a:gd name="f556" fmla="val 805"/>
              <a:gd name="f557" fmla="val 168"/>
              <a:gd name="f558" fmla="val 811"/>
              <a:gd name="f559" fmla="val 173"/>
              <a:gd name="f560" fmla="val 813"/>
              <a:gd name="f561" fmla="val 177"/>
              <a:gd name="f562" fmla="val 816"/>
              <a:gd name="f563" fmla="val 181"/>
              <a:gd name="f564" fmla="val 827"/>
              <a:gd name="f565" fmla="val 175"/>
              <a:gd name="f566" fmla="val 839"/>
              <a:gd name="f567" fmla="val 169"/>
              <a:gd name="f568" fmla="val 851"/>
              <a:gd name="f569" fmla="val 857"/>
              <a:gd name="f570" fmla="val 189"/>
              <a:gd name="f571" fmla="val 863"/>
              <a:gd name="f572" fmla="val 870"/>
              <a:gd name="f573" fmla="val 249"/>
              <a:gd name="f574" fmla="val 871"/>
              <a:gd name="f575" fmla="val 862"/>
              <a:gd name="f576" fmla="val 854"/>
              <a:gd name="f577" fmla="val 846"/>
              <a:gd name="f578" fmla="val 267"/>
              <a:gd name="f579" fmla="val 838"/>
              <a:gd name="f580" fmla="val 843"/>
              <a:gd name="f581" fmla="val 848"/>
              <a:gd name="f582" fmla="val 853"/>
              <a:gd name="f583" fmla="val 301"/>
              <a:gd name="f584" fmla="val 308"/>
              <a:gd name="f585" fmla="val 826"/>
              <a:gd name="f586" fmla="val 821"/>
              <a:gd name="f587" fmla="val 284"/>
              <a:gd name="f588" fmla="val 286"/>
              <a:gd name="f589" fmla="val 797"/>
              <a:gd name="f590" fmla="val 786"/>
              <a:gd name="f591" fmla="val 768"/>
              <a:gd name="f592" fmla="val 755"/>
              <a:gd name="f593" fmla="val 223"/>
              <a:gd name="f594" fmla="val 753"/>
              <a:gd name="f595" fmla="val 784"/>
              <a:gd name="f596" fmla="val 294"/>
              <a:gd name="f597" fmla="val 788"/>
              <a:gd name="f598" fmla="val 779"/>
              <a:gd name="f599" fmla="val 770"/>
              <a:gd name="f600" fmla="val 748"/>
              <a:gd name="f601" fmla="val 722"/>
              <a:gd name="f602" fmla="val 721"/>
              <a:gd name="f603" fmla="val 719"/>
              <a:gd name="f604" fmla="val 718"/>
              <a:gd name="f605" fmla="val 730"/>
              <a:gd name="f606" fmla="val 757"/>
              <a:gd name="f607" fmla="val 293"/>
              <a:gd name="f608" fmla="val 295"/>
              <a:gd name="f609" fmla="val 303"/>
              <a:gd name="f610" fmla="val 292"/>
              <a:gd name="f611" fmla="val 585"/>
              <a:gd name="f612" fmla="val 629"/>
              <a:gd name="f613" fmla="val 262"/>
              <a:gd name="f614" fmla="val 533"/>
              <a:gd name="f615" fmla="val 277"/>
              <a:gd name="f616" fmla="val 341"/>
              <a:gd name="f617" fmla="val 798"/>
              <a:gd name="f618" fmla="val 800"/>
              <a:gd name="f619" fmla="val 801"/>
              <a:gd name="f620" fmla="val 752"/>
              <a:gd name="f621" fmla="val 41"/>
              <a:gd name="f622" fmla="val 43"/>
              <a:gd name="f623" fmla="val 60"/>
              <a:gd name="f624" fmla="val 74"/>
              <a:gd name="f625" fmla="val 766"/>
              <a:gd name="f626" fmla="val 88"/>
              <a:gd name="f627" fmla="val 776"/>
              <a:gd name="f628" fmla="val 117"/>
              <a:gd name="f629" fmla="val 701"/>
              <a:gd name="f630" fmla="val 702"/>
              <a:gd name="f631" fmla="val 703"/>
              <a:gd name="f632" fmla="val 705"/>
              <a:gd name="f633" fmla="val 224"/>
              <a:gd name="f634" fmla="val 689"/>
              <a:gd name="f635" fmla="val 141"/>
              <a:gd name="f636" fmla="val 634"/>
              <a:gd name="f637" fmla="val 112"/>
              <a:gd name="f638" fmla="val 633"/>
              <a:gd name="f639" fmla="val 114"/>
              <a:gd name="f640" fmla="val 155"/>
              <a:gd name="f641" fmla="val 192"/>
              <a:gd name="f642" fmla="val 125"/>
              <a:gd name="f643" fmla="val 183"/>
              <a:gd name="f644" fmla="val 818"/>
              <a:gd name="f645" fmla="val 184"/>
              <a:gd name="f646" fmla="val 815"/>
              <a:gd name="f647" fmla="val 822"/>
              <a:gd name="f648" fmla="val 212"/>
              <a:gd name="f649" fmla="val 833"/>
              <a:gd name="f650" fmla="val 239"/>
              <a:gd name="f651" fmla="val 842"/>
              <a:gd name="f652" fmla="val 836"/>
              <a:gd name="f653" fmla="val 812"/>
              <a:gd name="f654" fmla="val 810"/>
              <a:gd name="f655" fmla="val 809"/>
              <a:gd name="f656" fmla="val 817"/>
              <a:gd name="f657" fmla="val 824"/>
              <a:gd name="f658" fmla="val 837"/>
              <a:gd name="f659" fmla="val 829"/>
              <a:gd name="f660" fmla="val 217"/>
              <a:gd name="f661" fmla="val 741"/>
              <a:gd name="f662" fmla="val 727"/>
              <a:gd name="f663" fmla="val 712"/>
              <a:gd name="f664" fmla="val 710"/>
              <a:gd name="f665" fmla="val 527"/>
              <a:gd name="f666" fmla="val 526"/>
              <a:gd name="f667" fmla="val 765"/>
              <a:gd name="f668" fmla="val 773"/>
              <a:gd name="f669" fmla="+- 0 0 -90"/>
              <a:gd name="f670" fmla="*/ f4 1 872"/>
              <a:gd name="f671" fmla="*/ f5 1 614"/>
              <a:gd name="f672" fmla="val f6"/>
              <a:gd name="f673" fmla="val f7"/>
              <a:gd name="f674" fmla="val f8"/>
              <a:gd name="f675" fmla="*/ f669 f0 1"/>
              <a:gd name="f676" fmla="+- f674 0 f672"/>
              <a:gd name="f677" fmla="+- f673 0 f672"/>
              <a:gd name="f678" fmla="*/ f675 1 f3"/>
              <a:gd name="f679" fmla="*/ f677 1 872"/>
              <a:gd name="f680" fmla="*/ f676 1 614"/>
              <a:gd name="f681" fmla="*/ 697 f677 1"/>
              <a:gd name="f682" fmla="*/ 311 f676 1"/>
              <a:gd name="f683" fmla="*/ 649 f677 1"/>
              <a:gd name="f684" fmla="*/ 310 f676 1"/>
              <a:gd name="f685" fmla="*/ 588 f677 1"/>
              <a:gd name="f686" fmla="*/ 340 f676 1"/>
              <a:gd name="f687" fmla="*/ 573 f677 1"/>
              <a:gd name="f688" fmla="*/ 390 f676 1"/>
              <a:gd name="f689" fmla="*/ 648 f677 1"/>
              <a:gd name="f690" fmla="*/ 373 f676 1"/>
              <a:gd name="f691" fmla="*/ 655 f677 1"/>
              <a:gd name="f692" fmla="*/ 465 f676 1"/>
              <a:gd name="f693" fmla="*/ 636 f677 1"/>
              <a:gd name="f694" fmla="*/ 522 f676 1"/>
              <a:gd name="f695" fmla="*/ 547 f676 1"/>
              <a:gd name="f696" fmla="*/ 548 f677 1"/>
              <a:gd name="f697" fmla="*/ 511 f676 1"/>
              <a:gd name="f698" fmla="*/ 545 f677 1"/>
              <a:gd name="f699" fmla="*/ 476 f676 1"/>
              <a:gd name="f700" fmla="*/ 502 f677 1"/>
              <a:gd name="f701" fmla="*/ 425 f676 1"/>
              <a:gd name="f702" fmla="*/ 493 f677 1"/>
              <a:gd name="f703" fmla="*/ 415 f676 1"/>
              <a:gd name="f704" fmla="*/ 457 f677 1"/>
              <a:gd name="f705" fmla="*/ 410 f676 1"/>
              <a:gd name="f706" fmla="*/ 437 f677 1"/>
              <a:gd name="f707" fmla="*/ 449 f676 1"/>
              <a:gd name="f708" fmla="*/ 380 f677 1"/>
              <a:gd name="f709" fmla="*/ 472 f676 1"/>
              <a:gd name="f710" fmla="*/ 347 f677 1"/>
              <a:gd name="f711" fmla="*/ 520 f676 1"/>
              <a:gd name="f712" fmla="*/ 335 f677 1"/>
              <a:gd name="f713" fmla="*/ 545 f676 1"/>
              <a:gd name="f714" fmla="*/ 248 f677 1"/>
              <a:gd name="f715" fmla="*/ 558 f676 1"/>
              <a:gd name="f716" fmla="*/ 203 f677 1"/>
              <a:gd name="f717" fmla="*/ 519 f676 1"/>
              <a:gd name="f718" fmla="*/ 35 f677 1"/>
              <a:gd name="f719" fmla="*/ 485 f676 1"/>
              <a:gd name="f720" fmla="*/ 73 f677 1"/>
              <a:gd name="f721" fmla="*/ 467 f676 1"/>
              <a:gd name="f722" fmla="*/ 144 f677 1"/>
              <a:gd name="f723" fmla="*/ 413 f676 1"/>
              <a:gd name="f724" fmla="*/ 331 f677 1"/>
              <a:gd name="f725" fmla="*/ 416 f676 1"/>
              <a:gd name="f726" fmla="*/ 387 f677 1"/>
              <a:gd name="f727" fmla="*/ 440 f677 1"/>
              <a:gd name="f728" fmla="*/ 355 f676 1"/>
              <a:gd name="f729" fmla="*/ 472 f677 1"/>
              <a:gd name="f730" fmla="*/ 299 f676 1"/>
              <a:gd name="f731" fmla="*/ 466 f677 1"/>
              <a:gd name="f732" fmla="*/ 285 f676 1"/>
              <a:gd name="f733" fmla="*/ 365 f677 1"/>
              <a:gd name="f734" fmla="*/ 316 f676 1"/>
              <a:gd name="f735" fmla="*/ 487 f677 1"/>
              <a:gd name="f736" fmla="*/ 250 f676 1"/>
              <a:gd name="f737" fmla="*/ 497 f677 1"/>
              <a:gd name="f738" fmla="*/ 253 f676 1"/>
              <a:gd name="f739" fmla="*/ 522 f677 1"/>
              <a:gd name="f740" fmla="*/ 270 f676 1"/>
              <a:gd name="f741" fmla="*/ 604 f677 1"/>
              <a:gd name="f742" fmla="*/ 242 f676 1"/>
              <a:gd name="f743" fmla="*/ 578 f677 1"/>
              <a:gd name="f744" fmla="*/ 142 f676 1"/>
              <a:gd name="f745" fmla="*/ 696 f677 1"/>
              <a:gd name="f746" fmla="*/ 233 f676 1"/>
              <a:gd name="f747" fmla="*/ 683 f677 1"/>
              <a:gd name="f748" fmla="*/ 100 f676 1"/>
              <a:gd name="f749" fmla="*/ 807 f677 1"/>
              <a:gd name="f750" fmla="*/ 0 f676 1"/>
              <a:gd name="f751" fmla="*/ 761 f677 1"/>
              <a:gd name="f752" fmla="*/ 32 f676 1"/>
              <a:gd name="f753" fmla="*/ 870 f677 1"/>
              <a:gd name="f754" fmla="*/ 240 f676 1"/>
              <a:gd name="f755" fmla="*/ 808 f677 1"/>
              <a:gd name="f756" fmla="*/ 286 f676 1"/>
              <a:gd name="f757" fmla="*/ 312 f676 1"/>
              <a:gd name="f758" fmla="*/ 508 f677 1"/>
              <a:gd name="f759" fmla="*/ 293 f676 1"/>
              <a:gd name="f760" fmla="*/ 589 f677 1"/>
              <a:gd name="f761" fmla="*/ 294 f676 1"/>
              <a:gd name="f762" fmla="*/ 532 f677 1"/>
              <a:gd name="f763" fmla="*/ 296 f676 1"/>
              <a:gd name="f764" fmla="*/ 499 f677 1"/>
              <a:gd name="f765" fmla="*/ 306 f676 1"/>
              <a:gd name="f766" fmla="*/ 308 f676 1"/>
              <a:gd name="f767" fmla="*/ 752 f677 1"/>
              <a:gd name="f768" fmla="*/ 38 f676 1"/>
              <a:gd name="f769" fmla="*/ 702 f677 1"/>
              <a:gd name="f770" fmla="*/ 222 f676 1"/>
              <a:gd name="f771" fmla="*/ 325 f677 1"/>
              <a:gd name="f772" fmla="*/ 515 f676 1"/>
              <a:gd name="f773" fmla="*/ 283 f677 1"/>
              <a:gd name="f774" fmla="*/ 468 f676 1"/>
              <a:gd name="f775" fmla="*/ 842 f677 1"/>
              <a:gd name="f776" fmla="*/ 266 f676 1"/>
              <a:gd name="f777" fmla="*/ 838 f677 1"/>
              <a:gd name="f778" fmla="*/ 269 f676 1"/>
              <a:gd name="f779" fmla="*/ 527 f677 1"/>
              <a:gd name="f780" fmla="*/ 371 f676 1"/>
              <a:gd name="f781" fmla="*/ 285 f677 1"/>
              <a:gd name="f782" fmla="*/ 526 f676 1"/>
              <a:gd name="f783" fmla="*/ 355 f677 1"/>
              <a:gd name="f784" fmla="*/ 453 f676 1"/>
              <a:gd name="f785" fmla="+- f678 0 f1"/>
              <a:gd name="f786" fmla="*/ f681 1 872"/>
              <a:gd name="f787" fmla="*/ f682 1 614"/>
              <a:gd name="f788" fmla="*/ f683 1 872"/>
              <a:gd name="f789" fmla="*/ f684 1 614"/>
              <a:gd name="f790" fmla="*/ f685 1 872"/>
              <a:gd name="f791" fmla="*/ f686 1 614"/>
              <a:gd name="f792" fmla="*/ f687 1 872"/>
              <a:gd name="f793" fmla="*/ f688 1 614"/>
              <a:gd name="f794" fmla="*/ f689 1 872"/>
              <a:gd name="f795" fmla="*/ f690 1 614"/>
              <a:gd name="f796" fmla="*/ f691 1 872"/>
              <a:gd name="f797" fmla="*/ f692 1 614"/>
              <a:gd name="f798" fmla="*/ f693 1 872"/>
              <a:gd name="f799" fmla="*/ f694 1 614"/>
              <a:gd name="f800" fmla="*/ f695 1 614"/>
              <a:gd name="f801" fmla="*/ f696 1 872"/>
              <a:gd name="f802" fmla="*/ f697 1 614"/>
              <a:gd name="f803" fmla="*/ f698 1 872"/>
              <a:gd name="f804" fmla="*/ f699 1 614"/>
              <a:gd name="f805" fmla="*/ f700 1 872"/>
              <a:gd name="f806" fmla="*/ f701 1 614"/>
              <a:gd name="f807" fmla="*/ f702 1 872"/>
              <a:gd name="f808" fmla="*/ f703 1 614"/>
              <a:gd name="f809" fmla="*/ f704 1 872"/>
              <a:gd name="f810" fmla="*/ f705 1 614"/>
              <a:gd name="f811" fmla="*/ f706 1 872"/>
              <a:gd name="f812" fmla="*/ f707 1 614"/>
              <a:gd name="f813" fmla="*/ f708 1 872"/>
              <a:gd name="f814" fmla="*/ f709 1 614"/>
              <a:gd name="f815" fmla="*/ f710 1 872"/>
              <a:gd name="f816" fmla="*/ f711 1 614"/>
              <a:gd name="f817" fmla="*/ f712 1 872"/>
              <a:gd name="f818" fmla="*/ f713 1 614"/>
              <a:gd name="f819" fmla="*/ f714 1 872"/>
              <a:gd name="f820" fmla="*/ f715 1 614"/>
              <a:gd name="f821" fmla="*/ f716 1 872"/>
              <a:gd name="f822" fmla="*/ f717 1 614"/>
              <a:gd name="f823" fmla="*/ f718 1 872"/>
              <a:gd name="f824" fmla="*/ f719 1 614"/>
              <a:gd name="f825" fmla="*/ f720 1 872"/>
              <a:gd name="f826" fmla="*/ f721 1 614"/>
              <a:gd name="f827" fmla="*/ f722 1 872"/>
              <a:gd name="f828" fmla="*/ f723 1 614"/>
              <a:gd name="f829" fmla="*/ f724 1 872"/>
              <a:gd name="f830" fmla="*/ f725 1 614"/>
              <a:gd name="f831" fmla="*/ f726 1 872"/>
              <a:gd name="f832" fmla="*/ f727 1 872"/>
              <a:gd name="f833" fmla="*/ f728 1 614"/>
              <a:gd name="f834" fmla="*/ f729 1 872"/>
              <a:gd name="f835" fmla="*/ f730 1 614"/>
              <a:gd name="f836" fmla="*/ f731 1 872"/>
              <a:gd name="f837" fmla="*/ f732 1 614"/>
              <a:gd name="f838" fmla="*/ f733 1 872"/>
              <a:gd name="f839" fmla="*/ f734 1 614"/>
              <a:gd name="f840" fmla="*/ f735 1 872"/>
              <a:gd name="f841" fmla="*/ f736 1 614"/>
              <a:gd name="f842" fmla="*/ f737 1 872"/>
              <a:gd name="f843" fmla="*/ f738 1 614"/>
              <a:gd name="f844" fmla="*/ f739 1 872"/>
              <a:gd name="f845" fmla="*/ f740 1 614"/>
              <a:gd name="f846" fmla="*/ f741 1 872"/>
              <a:gd name="f847" fmla="*/ f742 1 614"/>
              <a:gd name="f848" fmla="*/ f743 1 872"/>
              <a:gd name="f849" fmla="*/ f744 1 614"/>
              <a:gd name="f850" fmla="*/ f745 1 872"/>
              <a:gd name="f851" fmla="*/ f746 1 614"/>
              <a:gd name="f852" fmla="*/ f747 1 872"/>
              <a:gd name="f853" fmla="*/ f748 1 614"/>
              <a:gd name="f854" fmla="*/ f749 1 872"/>
              <a:gd name="f855" fmla="*/ f750 1 614"/>
              <a:gd name="f856" fmla="*/ f751 1 872"/>
              <a:gd name="f857" fmla="*/ f752 1 614"/>
              <a:gd name="f858" fmla="*/ f753 1 872"/>
              <a:gd name="f859" fmla="*/ f754 1 614"/>
              <a:gd name="f860" fmla="*/ f755 1 872"/>
              <a:gd name="f861" fmla="*/ f756 1 614"/>
              <a:gd name="f862" fmla="*/ f757 1 614"/>
              <a:gd name="f863" fmla="*/ f758 1 872"/>
              <a:gd name="f864" fmla="*/ f759 1 614"/>
              <a:gd name="f865" fmla="*/ f760 1 872"/>
              <a:gd name="f866" fmla="*/ f761 1 614"/>
              <a:gd name="f867" fmla="*/ f762 1 872"/>
              <a:gd name="f868" fmla="*/ f763 1 614"/>
              <a:gd name="f869" fmla="*/ f764 1 872"/>
              <a:gd name="f870" fmla="*/ f765 1 614"/>
              <a:gd name="f871" fmla="*/ f766 1 614"/>
              <a:gd name="f872" fmla="*/ f767 1 872"/>
              <a:gd name="f873" fmla="*/ f768 1 614"/>
              <a:gd name="f874" fmla="*/ f769 1 872"/>
              <a:gd name="f875" fmla="*/ f770 1 614"/>
              <a:gd name="f876" fmla="*/ f771 1 872"/>
              <a:gd name="f877" fmla="*/ f772 1 614"/>
              <a:gd name="f878" fmla="*/ f773 1 872"/>
              <a:gd name="f879" fmla="*/ f774 1 614"/>
              <a:gd name="f880" fmla="*/ f775 1 872"/>
              <a:gd name="f881" fmla="*/ f776 1 614"/>
              <a:gd name="f882" fmla="*/ f777 1 872"/>
              <a:gd name="f883" fmla="*/ f778 1 614"/>
              <a:gd name="f884" fmla="*/ f779 1 872"/>
              <a:gd name="f885" fmla="*/ f780 1 614"/>
              <a:gd name="f886" fmla="*/ f781 1 872"/>
              <a:gd name="f887" fmla="*/ f782 1 614"/>
              <a:gd name="f888" fmla="*/ f783 1 872"/>
              <a:gd name="f889" fmla="*/ f784 1 614"/>
              <a:gd name="f890" fmla="*/ 0 1 f679"/>
              <a:gd name="f891" fmla="*/ f673 1 f679"/>
              <a:gd name="f892" fmla="*/ 0 1 f680"/>
              <a:gd name="f893" fmla="*/ f674 1 f680"/>
              <a:gd name="f894" fmla="*/ f786 1 f679"/>
              <a:gd name="f895" fmla="*/ f787 1 f680"/>
              <a:gd name="f896" fmla="*/ f788 1 f679"/>
              <a:gd name="f897" fmla="*/ f789 1 f680"/>
              <a:gd name="f898" fmla="*/ f790 1 f679"/>
              <a:gd name="f899" fmla="*/ f791 1 f680"/>
              <a:gd name="f900" fmla="*/ f792 1 f679"/>
              <a:gd name="f901" fmla="*/ f793 1 f680"/>
              <a:gd name="f902" fmla="*/ f794 1 f679"/>
              <a:gd name="f903" fmla="*/ f795 1 f680"/>
              <a:gd name="f904" fmla="*/ f796 1 f679"/>
              <a:gd name="f905" fmla="*/ f797 1 f680"/>
              <a:gd name="f906" fmla="*/ f798 1 f679"/>
              <a:gd name="f907" fmla="*/ f799 1 f680"/>
              <a:gd name="f908" fmla="*/ f800 1 f680"/>
              <a:gd name="f909" fmla="*/ f801 1 f679"/>
              <a:gd name="f910" fmla="*/ f802 1 f680"/>
              <a:gd name="f911" fmla="*/ f803 1 f679"/>
              <a:gd name="f912" fmla="*/ f804 1 f680"/>
              <a:gd name="f913" fmla="*/ f805 1 f679"/>
              <a:gd name="f914" fmla="*/ f806 1 f680"/>
              <a:gd name="f915" fmla="*/ f807 1 f679"/>
              <a:gd name="f916" fmla="*/ f808 1 f680"/>
              <a:gd name="f917" fmla="*/ f809 1 f679"/>
              <a:gd name="f918" fmla="*/ f810 1 f680"/>
              <a:gd name="f919" fmla="*/ f811 1 f679"/>
              <a:gd name="f920" fmla="*/ f812 1 f680"/>
              <a:gd name="f921" fmla="*/ f813 1 f679"/>
              <a:gd name="f922" fmla="*/ f814 1 f680"/>
              <a:gd name="f923" fmla="*/ f815 1 f679"/>
              <a:gd name="f924" fmla="*/ f816 1 f680"/>
              <a:gd name="f925" fmla="*/ f817 1 f679"/>
              <a:gd name="f926" fmla="*/ f818 1 f680"/>
              <a:gd name="f927" fmla="*/ f819 1 f679"/>
              <a:gd name="f928" fmla="*/ f820 1 f680"/>
              <a:gd name="f929" fmla="*/ f821 1 f679"/>
              <a:gd name="f930" fmla="*/ f822 1 f680"/>
              <a:gd name="f931" fmla="*/ f823 1 f679"/>
              <a:gd name="f932" fmla="*/ f824 1 f680"/>
              <a:gd name="f933" fmla="*/ f825 1 f679"/>
              <a:gd name="f934" fmla="*/ f826 1 f680"/>
              <a:gd name="f935" fmla="*/ f827 1 f679"/>
              <a:gd name="f936" fmla="*/ f828 1 f680"/>
              <a:gd name="f937" fmla="*/ f829 1 f679"/>
              <a:gd name="f938" fmla="*/ f830 1 f680"/>
              <a:gd name="f939" fmla="*/ f831 1 f679"/>
              <a:gd name="f940" fmla="*/ f832 1 f679"/>
              <a:gd name="f941" fmla="*/ f833 1 f680"/>
              <a:gd name="f942" fmla="*/ f834 1 f679"/>
              <a:gd name="f943" fmla="*/ f835 1 f680"/>
              <a:gd name="f944" fmla="*/ f836 1 f679"/>
              <a:gd name="f945" fmla="*/ f837 1 f680"/>
              <a:gd name="f946" fmla="*/ f838 1 f679"/>
              <a:gd name="f947" fmla="*/ f839 1 f680"/>
              <a:gd name="f948" fmla="*/ f840 1 f679"/>
              <a:gd name="f949" fmla="*/ f841 1 f680"/>
              <a:gd name="f950" fmla="*/ f842 1 f679"/>
              <a:gd name="f951" fmla="*/ f843 1 f680"/>
              <a:gd name="f952" fmla="*/ f844 1 f679"/>
              <a:gd name="f953" fmla="*/ f845 1 f680"/>
              <a:gd name="f954" fmla="*/ f846 1 f679"/>
              <a:gd name="f955" fmla="*/ f847 1 f680"/>
              <a:gd name="f956" fmla="*/ f848 1 f679"/>
              <a:gd name="f957" fmla="*/ f849 1 f680"/>
              <a:gd name="f958" fmla="*/ f850 1 f679"/>
              <a:gd name="f959" fmla="*/ f851 1 f680"/>
              <a:gd name="f960" fmla="*/ f852 1 f679"/>
              <a:gd name="f961" fmla="*/ f853 1 f680"/>
              <a:gd name="f962" fmla="*/ f854 1 f679"/>
              <a:gd name="f963" fmla="*/ f855 1 f680"/>
              <a:gd name="f964" fmla="*/ f856 1 f679"/>
              <a:gd name="f965" fmla="*/ f857 1 f680"/>
              <a:gd name="f966" fmla="*/ f858 1 f679"/>
              <a:gd name="f967" fmla="*/ f859 1 f680"/>
              <a:gd name="f968" fmla="*/ f860 1 f679"/>
              <a:gd name="f969" fmla="*/ f861 1 f680"/>
              <a:gd name="f970" fmla="*/ f862 1 f680"/>
              <a:gd name="f971" fmla="*/ f863 1 f679"/>
              <a:gd name="f972" fmla="*/ f864 1 f680"/>
              <a:gd name="f973" fmla="*/ f865 1 f679"/>
              <a:gd name="f974" fmla="*/ f866 1 f680"/>
              <a:gd name="f975" fmla="*/ f867 1 f679"/>
              <a:gd name="f976" fmla="*/ f868 1 f680"/>
              <a:gd name="f977" fmla="*/ f869 1 f679"/>
              <a:gd name="f978" fmla="*/ f870 1 f680"/>
              <a:gd name="f979" fmla="*/ f871 1 f680"/>
              <a:gd name="f980" fmla="*/ f872 1 f679"/>
              <a:gd name="f981" fmla="*/ f873 1 f680"/>
              <a:gd name="f982" fmla="*/ f874 1 f679"/>
              <a:gd name="f983" fmla="*/ f875 1 f680"/>
              <a:gd name="f984" fmla="*/ f876 1 f679"/>
              <a:gd name="f985" fmla="*/ f877 1 f680"/>
              <a:gd name="f986" fmla="*/ f878 1 f679"/>
              <a:gd name="f987" fmla="*/ f879 1 f680"/>
              <a:gd name="f988" fmla="*/ f880 1 f679"/>
              <a:gd name="f989" fmla="*/ f881 1 f680"/>
              <a:gd name="f990" fmla="*/ f882 1 f679"/>
              <a:gd name="f991" fmla="*/ f883 1 f680"/>
              <a:gd name="f992" fmla="*/ f884 1 f679"/>
              <a:gd name="f993" fmla="*/ f885 1 f680"/>
              <a:gd name="f994" fmla="*/ f886 1 f679"/>
              <a:gd name="f995" fmla="*/ f887 1 f680"/>
              <a:gd name="f996" fmla="*/ f888 1 f679"/>
              <a:gd name="f997" fmla="*/ f889 1 f680"/>
              <a:gd name="f998" fmla="*/ f890 f670 1"/>
              <a:gd name="f999" fmla="*/ f891 f670 1"/>
              <a:gd name="f1000" fmla="*/ f893 f671 1"/>
              <a:gd name="f1001" fmla="*/ f892 f671 1"/>
              <a:gd name="f1002" fmla="*/ f894 f670 1"/>
              <a:gd name="f1003" fmla="*/ f895 f671 1"/>
              <a:gd name="f1004" fmla="*/ f896 f670 1"/>
              <a:gd name="f1005" fmla="*/ f897 f671 1"/>
              <a:gd name="f1006" fmla="*/ f898 f670 1"/>
              <a:gd name="f1007" fmla="*/ f899 f671 1"/>
              <a:gd name="f1008" fmla="*/ f900 f670 1"/>
              <a:gd name="f1009" fmla="*/ f901 f671 1"/>
              <a:gd name="f1010" fmla="*/ f902 f670 1"/>
              <a:gd name="f1011" fmla="*/ f903 f671 1"/>
              <a:gd name="f1012" fmla="*/ f904 f670 1"/>
              <a:gd name="f1013" fmla="*/ f905 f671 1"/>
              <a:gd name="f1014" fmla="*/ f906 f670 1"/>
              <a:gd name="f1015" fmla="*/ f907 f671 1"/>
              <a:gd name="f1016" fmla="*/ f908 f671 1"/>
              <a:gd name="f1017" fmla="*/ f909 f670 1"/>
              <a:gd name="f1018" fmla="*/ f910 f671 1"/>
              <a:gd name="f1019" fmla="*/ f911 f670 1"/>
              <a:gd name="f1020" fmla="*/ f912 f671 1"/>
              <a:gd name="f1021" fmla="*/ f913 f670 1"/>
              <a:gd name="f1022" fmla="*/ f914 f671 1"/>
              <a:gd name="f1023" fmla="*/ f915 f670 1"/>
              <a:gd name="f1024" fmla="*/ f916 f671 1"/>
              <a:gd name="f1025" fmla="*/ f917 f670 1"/>
              <a:gd name="f1026" fmla="*/ f918 f671 1"/>
              <a:gd name="f1027" fmla="*/ f919 f670 1"/>
              <a:gd name="f1028" fmla="*/ f920 f671 1"/>
              <a:gd name="f1029" fmla="*/ f921 f670 1"/>
              <a:gd name="f1030" fmla="*/ f922 f671 1"/>
              <a:gd name="f1031" fmla="*/ f923 f670 1"/>
              <a:gd name="f1032" fmla="*/ f924 f671 1"/>
              <a:gd name="f1033" fmla="*/ f925 f670 1"/>
              <a:gd name="f1034" fmla="*/ f926 f671 1"/>
              <a:gd name="f1035" fmla="*/ f927 f670 1"/>
              <a:gd name="f1036" fmla="*/ f928 f671 1"/>
              <a:gd name="f1037" fmla="*/ f929 f670 1"/>
              <a:gd name="f1038" fmla="*/ f930 f671 1"/>
              <a:gd name="f1039" fmla="*/ f931 f670 1"/>
              <a:gd name="f1040" fmla="*/ f932 f671 1"/>
              <a:gd name="f1041" fmla="*/ f933 f670 1"/>
              <a:gd name="f1042" fmla="*/ f934 f671 1"/>
              <a:gd name="f1043" fmla="*/ f935 f670 1"/>
              <a:gd name="f1044" fmla="*/ f936 f671 1"/>
              <a:gd name="f1045" fmla="*/ f937 f670 1"/>
              <a:gd name="f1046" fmla="*/ f938 f671 1"/>
              <a:gd name="f1047" fmla="*/ f939 f670 1"/>
              <a:gd name="f1048" fmla="*/ f940 f670 1"/>
              <a:gd name="f1049" fmla="*/ f941 f671 1"/>
              <a:gd name="f1050" fmla="*/ f942 f670 1"/>
              <a:gd name="f1051" fmla="*/ f943 f671 1"/>
              <a:gd name="f1052" fmla="*/ f944 f670 1"/>
              <a:gd name="f1053" fmla="*/ f945 f671 1"/>
              <a:gd name="f1054" fmla="*/ f946 f670 1"/>
              <a:gd name="f1055" fmla="*/ f947 f671 1"/>
              <a:gd name="f1056" fmla="*/ f948 f670 1"/>
              <a:gd name="f1057" fmla="*/ f949 f671 1"/>
              <a:gd name="f1058" fmla="*/ f950 f670 1"/>
              <a:gd name="f1059" fmla="*/ f951 f671 1"/>
              <a:gd name="f1060" fmla="*/ f952 f670 1"/>
              <a:gd name="f1061" fmla="*/ f953 f671 1"/>
              <a:gd name="f1062" fmla="*/ f954 f670 1"/>
              <a:gd name="f1063" fmla="*/ f955 f671 1"/>
              <a:gd name="f1064" fmla="*/ f956 f670 1"/>
              <a:gd name="f1065" fmla="*/ f957 f671 1"/>
              <a:gd name="f1066" fmla="*/ f958 f670 1"/>
              <a:gd name="f1067" fmla="*/ f959 f671 1"/>
              <a:gd name="f1068" fmla="*/ f960 f670 1"/>
              <a:gd name="f1069" fmla="*/ f961 f671 1"/>
              <a:gd name="f1070" fmla="*/ f962 f670 1"/>
              <a:gd name="f1071" fmla="*/ f963 f671 1"/>
              <a:gd name="f1072" fmla="*/ f964 f670 1"/>
              <a:gd name="f1073" fmla="*/ f965 f671 1"/>
              <a:gd name="f1074" fmla="*/ f966 f670 1"/>
              <a:gd name="f1075" fmla="*/ f967 f671 1"/>
              <a:gd name="f1076" fmla="*/ f968 f670 1"/>
              <a:gd name="f1077" fmla="*/ f969 f671 1"/>
              <a:gd name="f1078" fmla="*/ f970 f671 1"/>
              <a:gd name="f1079" fmla="*/ f971 f670 1"/>
              <a:gd name="f1080" fmla="*/ f972 f671 1"/>
              <a:gd name="f1081" fmla="*/ f973 f670 1"/>
              <a:gd name="f1082" fmla="*/ f974 f671 1"/>
              <a:gd name="f1083" fmla="*/ f975 f670 1"/>
              <a:gd name="f1084" fmla="*/ f976 f671 1"/>
              <a:gd name="f1085" fmla="*/ f977 f670 1"/>
              <a:gd name="f1086" fmla="*/ f978 f671 1"/>
              <a:gd name="f1087" fmla="*/ f979 f671 1"/>
              <a:gd name="f1088" fmla="*/ f980 f670 1"/>
              <a:gd name="f1089" fmla="*/ f981 f671 1"/>
              <a:gd name="f1090" fmla="*/ f982 f670 1"/>
              <a:gd name="f1091" fmla="*/ f983 f671 1"/>
              <a:gd name="f1092" fmla="*/ f984 f670 1"/>
              <a:gd name="f1093" fmla="*/ f985 f671 1"/>
              <a:gd name="f1094" fmla="*/ f986 f670 1"/>
              <a:gd name="f1095" fmla="*/ f987 f671 1"/>
              <a:gd name="f1096" fmla="*/ f988 f670 1"/>
              <a:gd name="f1097" fmla="*/ f989 f671 1"/>
              <a:gd name="f1098" fmla="*/ f990 f670 1"/>
              <a:gd name="f1099" fmla="*/ f991 f671 1"/>
              <a:gd name="f1100" fmla="*/ f992 f670 1"/>
              <a:gd name="f1101" fmla="*/ f993 f671 1"/>
              <a:gd name="f1102" fmla="*/ f994 f670 1"/>
              <a:gd name="f1103" fmla="*/ f995 f671 1"/>
              <a:gd name="f1104" fmla="*/ f996 f670 1"/>
              <a:gd name="f1105" fmla="*/ f997 f67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85">
                <a:pos x="f1002" y="f1003"/>
              </a:cxn>
              <a:cxn ang="f785">
                <a:pos x="f1004" y="f1005"/>
              </a:cxn>
              <a:cxn ang="f785">
                <a:pos x="f1006" y="f1007"/>
              </a:cxn>
              <a:cxn ang="f785">
                <a:pos x="f1008" y="f1009"/>
              </a:cxn>
              <a:cxn ang="f785">
                <a:pos x="f1010" y="f1011"/>
              </a:cxn>
              <a:cxn ang="f785">
                <a:pos x="f1012" y="f1013"/>
              </a:cxn>
              <a:cxn ang="f785">
                <a:pos x="f1014" y="f1015"/>
              </a:cxn>
              <a:cxn ang="f785">
                <a:pos x="f1006" y="f1016"/>
              </a:cxn>
              <a:cxn ang="f785">
                <a:pos x="f1017" y="f1018"/>
              </a:cxn>
              <a:cxn ang="f785">
                <a:pos x="f1019" y="f1020"/>
              </a:cxn>
              <a:cxn ang="f785">
                <a:pos x="f1021" y="f1022"/>
              </a:cxn>
              <a:cxn ang="f785">
                <a:pos x="f1023" y="f1024"/>
              </a:cxn>
              <a:cxn ang="f785">
                <a:pos x="f1025" y="f1026"/>
              </a:cxn>
              <a:cxn ang="f785">
                <a:pos x="f1027" y="f1028"/>
              </a:cxn>
              <a:cxn ang="f785">
                <a:pos x="f1029" y="f1030"/>
              </a:cxn>
              <a:cxn ang="f785">
                <a:pos x="f1031" y="f1032"/>
              </a:cxn>
              <a:cxn ang="f785">
                <a:pos x="f1033" y="f1034"/>
              </a:cxn>
              <a:cxn ang="f785">
                <a:pos x="f1035" y="f1036"/>
              </a:cxn>
              <a:cxn ang="f785">
                <a:pos x="f1037" y="f1038"/>
              </a:cxn>
              <a:cxn ang="f785">
                <a:pos x="f1039" y="f1040"/>
              </a:cxn>
              <a:cxn ang="f785">
                <a:pos x="f1041" y="f1042"/>
              </a:cxn>
              <a:cxn ang="f785">
                <a:pos x="f1043" y="f1044"/>
              </a:cxn>
              <a:cxn ang="f785">
                <a:pos x="f1045" y="f1046"/>
              </a:cxn>
              <a:cxn ang="f785">
                <a:pos x="f1047" y="f1026"/>
              </a:cxn>
              <a:cxn ang="f785">
                <a:pos x="f1048" y="f1049"/>
              </a:cxn>
              <a:cxn ang="f785">
                <a:pos x="f1050" y="f1051"/>
              </a:cxn>
              <a:cxn ang="f785">
                <a:pos x="f1052" y="f1053"/>
              </a:cxn>
              <a:cxn ang="f785">
                <a:pos x="f1054" y="f1055"/>
              </a:cxn>
              <a:cxn ang="f785">
                <a:pos x="f1056" y="f1057"/>
              </a:cxn>
              <a:cxn ang="f785">
                <a:pos x="f1058" y="f1059"/>
              </a:cxn>
              <a:cxn ang="f785">
                <a:pos x="f1060" y="f1061"/>
              </a:cxn>
              <a:cxn ang="f785">
                <a:pos x="f1062" y="f1063"/>
              </a:cxn>
              <a:cxn ang="f785">
                <a:pos x="f1064" y="f1065"/>
              </a:cxn>
              <a:cxn ang="f785">
                <a:pos x="f1066" y="f1067"/>
              </a:cxn>
              <a:cxn ang="f785">
                <a:pos x="f1068" y="f1069"/>
              </a:cxn>
              <a:cxn ang="f785">
                <a:pos x="f1070" y="f1071"/>
              </a:cxn>
              <a:cxn ang="f785">
                <a:pos x="f1072" y="f1073"/>
              </a:cxn>
              <a:cxn ang="f785">
                <a:pos x="f1074" y="f1075"/>
              </a:cxn>
              <a:cxn ang="f785">
                <a:pos x="f1076" y="f1077"/>
              </a:cxn>
              <a:cxn ang="f785">
                <a:pos x="f1072" y="f1078"/>
              </a:cxn>
              <a:cxn ang="f785">
                <a:pos x="f1079" y="f1080"/>
              </a:cxn>
              <a:cxn ang="f785">
                <a:pos x="f1081" y="f1082"/>
              </a:cxn>
              <a:cxn ang="f785">
                <a:pos x="f1083" y="f1084"/>
              </a:cxn>
              <a:cxn ang="f785">
                <a:pos x="f1085" y="f1086"/>
              </a:cxn>
              <a:cxn ang="f785">
                <a:pos x="f1058" y="f1087"/>
              </a:cxn>
              <a:cxn ang="f785">
                <a:pos x="f1088" y="f1089"/>
              </a:cxn>
              <a:cxn ang="f785">
                <a:pos x="f1090" y="f1091"/>
              </a:cxn>
              <a:cxn ang="f785">
                <a:pos x="f1092" y="f1093"/>
              </a:cxn>
              <a:cxn ang="f785">
                <a:pos x="f1094" y="f1095"/>
              </a:cxn>
              <a:cxn ang="f785">
                <a:pos x="f1096" y="f1097"/>
              </a:cxn>
              <a:cxn ang="f785">
                <a:pos x="f1098" y="f1099"/>
              </a:cxn>
              <a:cxn ang="f785">
                <a:pos x="f1100" y="f1101"/>
              </a:cxn>
              <a:cxn ang="f785">
                <a:pos x="f1102" y="f1103"/>
              </a:cxn>
              <a:cxn ang="f785">
                <a:pos x="f1104" y="f1105"/>
              </a:cxn>
            </a:cxnLst>
            <a:rect l="f998" t="f1001" r="f999" b="f1000"/>
            <a:pathLst>
              <a:path w="872" h="614">
                <a:moveTo>
                  <a:pt x="f9" y="f10"/>
                </a:move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8"/>
                </a:cubicBezTo>
                <a:cubicBezTo>
                  <a:pt x="f19" y="f29"/>
                  <a:pt x="f30" y="f31"/>
                  <a:pt x="f32" y="f33"/>
                </a:cubicBezTo>
                <a:cubicBezTo>
                  <a:pt x="f34" y="f35"/>
                  <a:pt x="f36" y="f37"/>
                  <a:pt x="f38" y="f10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47" y="f61"/>
                </a:cubicBezTo>
                <a:cubicBezTo>
                  <a:pt x="f62" y="f63"/>
                  <a:pt x="f64" y="f65"/>
                  <a:pt x="f66" y="f12"/>
                </a:cubicBezTo>
                <a:cubicBezTo>
                  <a:pt x="f67" y="f68"/>
                  <a:pt x="f69" y="f12"/>
                  <a:pt x="f70" y="f63"/>
                </a:cubicBezTo>
                <a:cubicBezTo>
                  <a:pt x="f71" y="f72"/>
                  <a:pt x="f73" y="f60"/>
                  <a:pt x="f74" y="f75"/>
                </a:cubicBezTo>
                <a:cubicBezTo>
                  <a:pt x="f76" y="f40"/>
                  <a:pt x="f77" y="f78"/>
                  <a:pt x="f79" y="f80"/>
                </a:cubicBezTo>
                <a:cubicBezTo>
                  <a:pt x="f81" y="f82"/>
                  <a:pt x="f83" y="f84"/>
                  <a:pt x="f85" y="f2"/>
                </a:cubicBezTo>
                <a:cubicBezTo>
                  <a:pt x="f86" y="f2"/>
                  <a:pt x="f87" y="f31"/>
                  <a:pt x="f87" y="f31"/>
                </a:cubicBezTo>
                <a:cubicBezTo>
                  <a:pt x="f83" y="f28"/>
                  <a:pt x="f88" y="f35"/>
                  <a:pt x="f89" y="f90"/>
                </a:cubicBezTo>
                <a:cubicBezTo>
                  <a:pt x="f91" y="f24"/>
                  <a:pt x="f92" y="f93"/>
                  <a:pt x="f94" y="f90"/>
                </a:cubicBezTo>
                <a:cubicBezTo>
                  <a:pt x="f95" y="f26"/>
                  <a:pt x="f96" y="f28"/>
                  <a:pt x="f97" y="f98"/>
                </a:cubicBezTo>
                <a:cubicBezTo>
                  <a:pt x="f99" y="f100"/>
                  <a:pt x="f101" y="f98"/>
                  <a:pt x="f102" y="f103"/>
                </a:cubicBezTo>
                <a:cubicBezTo>
                  <a:pt x="f104" y="f105"/>
                  <a:pt x="f106" y="f31"/>
                  <a:pt x="f104" y="f33"/>
                </a:cubicBezTo>
                <a:cubicBezTo>
                  <a:pt x="f102" y="f107"/>
                  <a:pt x="f108" y="f109"/>
                  <a:pt x="f110" y="f111"/>
                </a:cubicBezTo>
                <a:cubicBezTo>
                  <a:pt x="f110" y="f112"/>
                  <a:pt x="f113" y="f114"/>
                  <a:pt x="f113" y="f115"/>
                </a:cubicBezTo>
                <a:cubicBezTo>
                  <a:pt x="f116" y="f114"/>
                  <a:pt x="f117" y="f112"/>
                  <a:pt x="f118" y="f119"/>
                </a:cubicBezTo>
                <a:cubicBezTo>
                  <a:pt x="f118" y="f120"/>
                  <a:pt x="f121" y="f120"/>
                  <a:pt x="f121" y="f120"/>
                </a:cubicBezTo>
                <a:cubicBezTo>
                  <a:pt x="f122" y="f119"/>
                  <a:pt x="f117" y="f123"/>
                  <a:pt x="f124" y="f125"/>
                </a:cubicBezTo>
                <a:cubicBezTo>
                  <a:pt x="f124" y="f126"/>
                  <a:pt x="f124" y="f127"/>
                  <a:pt x="f124" y="f128"/>
                </a:cubicBezTo>
                <a:cubicBezTo>
                  <a:pt x="f121" y="f129"/>
                  <a:pt x="f130" y="f131"/>
                  <a:pt x="f132" y="f133"/>
                </a:cubicBezTo>
                <a:cubicBezTo>
                  <a:pt x="f134" y="f135"/>
                  <a:pt x="f136" y="f137"/>
                  <a:pt x="f138" y="f139"/>
                </a:cubicBezTo>
                <a:cubicBezTo>
                  <a:pt x="f140" y="f141"/>
                  <a:pt x="f142" y="f143"/>
                  <a:pt x="f144" y="f145"/>
                </a:cubicBezTo>
                <a:cubicBezTo>
                  <a:pt x="f69" y="f146"/>
                  <a:pt x="f147" y="f148"/>
                  <a:pt x="f149" y="f111"/>
                </a:cubicBezTo>
                <a:cubicBezTo>
                  <a:pt x="f150" y="f151"/>
                  <a:pt x="f152" y="f128"/>
                  <a:pt x="f153" y="f154"/>
                </a:cubicBezTo>
                <a:cubicBezTo>
                  <a:pt x="f155" y="f156"/>
                  <a:pt x="f140" y="f157"/>
                  <a:pt x="f158" y="f159"/>
                </a:cubicBezTo>
                <a:cubicBezTo>
                  <a:pt x="f160" y="f161"/>
                  <a:pt x="f162" y="f163"/>
                  <a:pt x="f164" y="f165"/>
                </a:cubicBezTo>
                <a:cubicBezTo>
                  <a:pt x="f88" y="f166"/>
                  <a:pt x="f76" y="f167"/>
                  <a:pt x="f74" y="f168"/>
                </a:cubicBezTo>
                <a:cubicBezTo>
                  <a:pt x="f71" y="f169"/>
                  <a:pt x="f170" y="f171"/>
                  <a:pt x="f67" y="f172"/>
                </a:cubicBezTo>
                <a:cubicBezTo>
                  <a:pt x="f173" y="f174"/>
                  <a:pt x="f55" y="f175"/>
                  <a:pt x="f170" y="f176"/>
                </a:cubicBezTo>
                <a:cubicBezTo>
                  <a:pt x="f177" y="f178"/>
                  <a:pt x="f85" y="f179"/>
                  <a:pt x="f180" y="f181"/>
                </a:cubicBezTo>
                <a:cubicBezTo>
                  <a:pt x="f182" y="f183"/>
                  <a:pt x="f76" y="f184"/>
                  <a:pt x="f142" y="f185"/>
                </a:cubicBezTo>
                <a:cubicBezTo>
                  <a:pt x="f182" y="f186"/>
                  <a:pt x="f187" y="f188"/>
                  <a:pt x="f77" y="f189"/>
                </a:cubicBezTo>
                <a:cubicBezTo>
                  <a:pt x="f152" y="f190"/>
                  <a:pt x="f191" y="f192"/>
                  <a:pt x="f187" y="f193"/>
                </a:cubicBezTo>
                <a:cubicBezTo>
                  <a:pt x="f194" y="f195"/>
                  <a:pt x="f87" y="f192"/>
                  <a:pt x="f196" y="f197"/>
                </a:cubicBezTo>
                <a:cubicBezTo>
                  <a:pt x="f150" y="f192"/>
                  <a:pt x="f198" y="f195"/>
                  <a:pt x="f177" y="f199"/>
                </a:cubicBezTo>
                <a:cubicBezTo>
                  <a:pt x="f200" y="f201"/>
                  <a:pt x="f87" y="f202"/>
                  <a:pt x="f194" y="f203"/>
                </a:cubicBezTo>
                <a:cubicBezTo>
                  <a:pt x="f142" y="f204"/>
                  <a:pt x="f76" y="f205"/>
                  <a:pt x="f206" y="f104"/>
                </a:cubicBezTo>
                <a:cubicBezTo>
                  <a:pt x="f81" y="f207"/>
                  <a:pt x="f208" y="f209"/>
                  <a:pt x="f210" y="f102"/>
                </a:cubicBezTo>
                <a:cubicBezTo>
                  <a:pt x="f79" y="f211"/>
                  <a:pt x="f212" y="f213"/>
                  <a:pt x="f214" y="f99"/>
                </a:cubicBezTo>
                <a:cubicBezTo>
                  <a:pt x="f215" y="f213"/>
                  <a:pt x="f216" y="f217"/>
                  <a:pt x="f94" y="f218"/>
                </a:cubicBezTo>
                <a:cubicBezTo>
                  <a:pt x="f153" y="f205"/>
                  <a:pt x="f164" y="f203"/>
                  <a:pt x="f140" y="f219"/>
                </a:cubicBezTo>
                <a:cubicBezTo>
                  <a:pt x="f164" y="f195"/>
                  <a:pt x="f153" y="f220"/>
                  <a:pt x="f216" y="f221"/>
                </a:cubicBezTo>
                <a:cubicBezTo>
                  <a:pt x="f158" y="f222"/>
                  <a:pt x="f134" y="f186"/>
                  <a:pt x="f223" y="f224"/>
                </a:cubicBezTo>
                <a:cubicBezTo>
                  <a:pt x="f225" y="f226"/>
                  <a:pt x="f124" y="f227"/>
                  <a:pt x="f209" y="f228"/>
                </a:cubicBezTo>
                <a:cubicBezTo>
                  <a:pt x="f108" y="f228"/>
                  <a:pt x="f101" y="f226"/>
                  <a:pt x="f218" y="f229"/>
                </a:cubicBezTo>
                <a:cubicBezTo>
                  <a:pt x="f230" y="f189"/>
                  <a:pt x="f218" y="f224"/>
                  <a:pt x="f102" y="f186"/>
                </a:cubicBezTo>
                <a:cubicBezTo>
                  <a:pt x="f213" y="f231"/>
                  <a:pt x="f113" y="f232"/>
                  <a:pt x="f233" y="f234"/>
                </a:cubicBezTo>
                <a:cubicBezTo>
                  <a:pt x="f97" y="f235"/>
                  <a:pt x="f236" y="f176"/>
                  <a:pt x="f121" y="f175"/>
                </a:cubicBezTo>
                <a:cubicBezTo>
                  <a:pt x="f96" y="f174"/>
                  <a:pt x="f237" y="f163"/>
                  <a:pt x="f117" y="f238"/>
                </a:cubicBezTo>
                <a:cubicBezTo>
                  <a:pt x="f239" y="f240"/>
                  <a:pt x="f124" y="f241"/>
                  <a:pt x="f124" y="f163"/>
                </a:cubicBezTo>
                <a:cubicBezTo>
                  <a:pt x="f97" y="f176"/>
                  <a:pt x="f110" y="f165"/>
                  <a:pt x="f218" y="f242"/>
                </a:cubicBezTo>
                <a:cubicBezTo>
                  <a:pt x="f230" y="f242"/>
                  <a:pt x="f104" y="f243"/>
                  <a:pt x="f104" y="f243"/>
                </a:cubicBezTo>
                <a:cubicBezTo>
                  <a:pt x="f203" y="f163"/>
                  <a:pt x="f244" y="f245"/>
                  <a:pt x="f193" y="f168"/>
                </a:cubicBezTo>
                <a:cubicBezTo>
                  <a:pt x="f190" y="f167"/>
                  <a:pt x="f246" y="f174"/>
                  <a:pt x="f183" y="f176"/>
                </a:cubicBezTo>
                <a:cubicBezTo>
                  <a:pt x="f247" y="f166"/>
                  <a:pt x="f248" y="f240"/>
                  <a:pt x="f249" y="f250"/>
                </a:cubicBezTo>
                <a:cubicBezTo>
                  <a:pt x="f251" y="f169"/>
                  <a:pt x="f186" y="f252"/>
                  <a:pt x="f227" y="f253"/>
                </a:cubicBezTo>
                <a:cubicBezTo>
                  <a:pt x="f227" y="f254"/>
                  <a:pt x="f227" y="f255"/>
                  <a:pt x="f227" y="f256"/>
                </a:cubicBezTo>
                <a:cubicBezTo>
                  <a:pt x="f257" y="f255"/>
                  <a:pt x="f257" y="f255"/>
                  <a:pt x="f258" y="f259"/>
                </a:cubicBezTo>
                <a:cubicBezTo>
                  <a:pt x="f258" y="f260"/>
                  <a:pt x="f258" y="f156"/>
                  <a:pt x="f258" y="f261"/>
                </a:cubicBezTo>
                <a:cubicBezTo>
                  <a:pt x="f234" y="f253"/>
                  <a:pt x="f248" y="f254"/>
                  <a:pt x="f178" y="f255"/>
                </a:cubicBezTo>
                <a:cubicBezTo>
                  <a:pt x="f178" y="f262"/>
                  <a:pt x="f178" y="f263"/>
                  <a:pt x="f178" y="f264"/>
                </a:cubicBezTo>
                <a:cubicBezTo>
                  <a:pt x="f175" y="f265"/>
                  <a:pt x="f166" y="f261"/>
                  <a:pt x="f243" y="f259"/>
                </a:cubicBezTo>
                <a:cubicBezTo>
                  <a:pt x="f266" y="f267"/>
                  <a:pt x="f268" y="f260"/>
                  <a:pt x="f181" y="f269"/>
                </a:cubicBezTo>
                <a:cubicBezTo>
                  <a:pt x="f181" y="f267"/>
                  <a:pt x="f181" y="f270"/>
                  <a:pt x="f181" y="f129"/>
                </a:cubicBezTo>
                <a:cubicBezTo>
                  <a:pt x="f271" y="f272"/>
                  <a:pt x="f273" y="f270"/>
                  <a:pt x="f186" y="f274"/>
                </a:cubicBezTo>
                <a:cubicBezTo>
                  <a:pt x="f186" y="f133"/>
                  <a:pt x="f246" y="f137"/>
                  <a:pt x="f246" y="f275"/>
                </a:cubicBezTo>
                <a:cubicBezTo>
                  <a:pt x="f232" y="f139"/>
                  <a:pt x="f276" y="f277"/>
                  <a:pt x="f179" y="f278"/>
                </a:cubicBezTo>
                <a:cubicBezTo>
                  <a:pt x="f248" y="f127"/>
                  <a:pt x="f276" y="f151"/>
                  <a:pt x="f279" y="f280"/>
                </a:cubicBezTo>
                <a:cubicBezTo>
                  <a:pt x="f179" y="f281"/>
                  <a:pt x="f178" y="f282"/>
                  <a:pt x="f176" y="f111"/>
                </a:cubicBezTo>
                <a:cubicBezTo>
                  <a:pt x="f242" y="f283"/>
                  <a:pt x="f172" y="f283"/>
                  <a:pt x="f171" y="f284"/>
                </a:cubicBezTo>
                <a:cubicBezTo>
                  <a:pt x="f264" y="f277"/>
                  <a:pt x="f263" y="f285"/>
                  <a:pt x="f262" y="f127"/>
                </a:cubicBezTo>
                <a:cubicBezTo>
                  <a:pt x="f254" y="f283"/>
                  <a:pt x="f269" y="f275"/>
                  <a:pt x="f286" y="f277"/>
                </a:cubicBezTo>
                <a:cubicBezTo>
                  <a:pt x="f287" y="f139"/>
                  <a:pt x="f260" y="f129"/>
                  <a:pt x="f288" y="f129"/>
                </a:cubicBezTo>
                <a:cubicBezTo>
                  <a:pt x="f261" y="f135"/>
                  <a:pt x="f289" y="f290"/>
                  <a:pt x="f291" y="f255"/>
                </a:cubicBezTo>
                <a:cubicBezTo>
                  <a:pt x="f292" y="f293"/>
                  <a:pt x="f264" y="f261"/>
                  <a:pt x="f171" y="f169"/>
                </a:cubicBezTo>
                <a:cubicBezTo>
                  <a:pt x="f252" y="f265"/>
                  <a:pt x="f253" y="f159"/>
                  <a:pt x="f294" y="f252"/>
                </a:cubicBezTo>
                <a:cubicBezTo>
                  <a:pt x="f287" y="f261"/>
                  <a:pt x="f295" y="f253"/>
                  <a:pt x="f133" y="f262"/>
                </a:cubicBezTo>
                <a:cubicBezTo>
                  <a:pt x="f129" y="f293"/>
                  <a:pt x="f296" y="f262"/>
                  <a:pt x="f127" y="f253"/>
                </a:cubicBezTo>
                <a:cubicBezTo>
                  <a:pt x="f297" y="f254"/>
                  <a:pt x="f298" y="f288"/>
                  <a:pt x="f299" y="f267"/>
                </a:cubicBezTo>
                <a:cubicBezTo>
                  <a:pt x="f119" y="f256"/>
                  <a:pt x="f109" y="f156"/>
                  <a:pt x="f107" y="f253"/>
                </a:cubicBezTo>
                <a:cubicBezTo>
                  <a:pt x="f300" y="f263"/>
                  <a:pt x="f114" y="f168"/>
                  <a:pt x="f125" y="f238"/>
                </a:cubicBezTo>
                <a:cubicBezTo>
                  <a:pt x="f143" y="f241"/>
                  <a:pt x="f300" y="f163"/>
                  <a:pt x="f301" y="f174"/>
                </a:cubicBezTo>
                <a:cubicBezTo>
                  <a:pt x="f141" y="f302"/>
                  <a:pt x="f135" y="f178"/>
                  <a:pt x="f269" y="f179"/>
                </a:cubicBezTo>
                <a:cubicBezTo>
                  <a:pt x="f259" y="f279"/>
                  <a:pt x="f135" y="f232"/>
                  <a:pt x="f285" y="f231"/>
                </a:cubicBezTo>
                <a:cubicBezTo>
                  <a:pt x="f283" y="f221"/>
                  <a:pt x="f151" y="f221"/>
                  <a:pt x="f280" y="f185"/>
                </a:cubicBezTo>
                <a:cubicBezTo>
                  <a:pt x="f119" y="f189"/>
                  <a:pt x="f115" y="f257"/>
                  <a:pt x="f33" y="f303"/>
                </a:cubicBezTo>
                <a:cubicBezTo>
                  <a:pt x="f304" y="f246"/>
                  <a:pt x="f103" y="f222"/>
                  <a:pt x="f305" y="f221"/>
                </a:cubicBezTo>
                <a:cubicBezTo>
                  <a:pt x="f84" y="f303"/>
                  <a:pt x="f26" y="f306"/>
                  <a:pt x="f35" y="f190"/>
                </a:cubicBezTo>
                <a:cubicBezTo>
                  <a:pt x="f28" y="f226"/>
                  <a:pt x="f307" y="f227"/>
                  <a:pt x="f308" y="f228"/>
                </a:cubicBezTo>
                <a:cubicBezTo>
                  <a:pt x="f309" y="f195"/>
                  <a:pt x="f310" y="f193"/>
                  <a:pt x="f311" y="f312"/>
                </a:cubicBezTo>
                <a:cubicBezTo>
                  <a:pt x="f105" y="f205"/>
                  <a:pt x="f304" y="f108"/>
                  <a:pt x="f307" y="f236"/>
                </a:cubicBezTo>
                <a:cubicBezTo>
                  <a:pt x="f313" y="f233"/>
                  <a:pt x="f103" y="f314"/>
                  <a:pt x="f26" y="f122"/>
                </a:cubicBezTo>
                <a:cubicBezTo>
                  <a:pt x="f315" y="f236"/>
                  <a:pt x="f316" y="f213"/>
                  <a:pt x="f24" y="f104"/>
                </a:cubicBezTo>
                <a:cubicBezTo>
                  <a:pt x="f24" y="f104"/>
                  <a:pt x="f317" y="f106"/>
                  <a:pt x="f317" y="f104"/>
                </a:cubicBezTo>
                <a:cubicBezTo>
                  <a:pt x="f318" y="f207"/>
                  <a:pt x="f319" y="f101"/>
                  <a:pt x="f320" y="f218"/>
                </a:cubicBezTo>
                <a:cubicBezTo>
                  <a:pt x="f321" y="f230"/>
                  <a:pt x="f52" y="f106"/>
                  <a:pt x="f322" y="f204"/>
                </a:cubicBezTo>
                <a:cubicBezTo>
                  <a:pt x="f323" y="f116"/>
                  <a:pt x="f44" y="f136"/>
                  <a:pt x="f324" y="f140"/>
                </a:cubicBezTo>
                <a:cubicBezTo>
                  <a:pt x="f56" y="f140"/>
                  <a:pt x="f56" y="f140"/>
                  <a:pt x="f56" y="f89"/>
                </a:cubicBezTo>
                <a:cubicBezTo>
                  <a:pt x="f325" y="f8"/>
                  <a:pt x="f326" y="f88"/>
                  <a:pt x="f327" y="f328"/>
                </a:cubicBezTo>
                <a:cubicBezTo>
                  <a:pt x="f329" y="f136"/>
                  <a:pt x="f330" y="f96"/>
                  <a:pt x="f331" y="f113"/>
                </a:cubicBezTo>
                <a:cubicBezTo>
                  <a:pt x="f331" y="f110"/>
                  <a:pt x="f332" y="f209"/>
                  <a:pt x="f332" y="f207"/>
                </a:cubicBezTo>
                <a:cubicBezTo>
                  <a:pt x="f333" y="f334"/>
                  <a:pt x="f333" y="f334"/>
                  <a:pt x="f335" y="f202"/>
                </a:cubicBezTo>
                <a:cubicBezTo>
                  <a:pt x="f336" y="f244"/>
                  <a:pt x="f337" y="f312"/>
                  <a:pt x="f338" y="f201"/>
                </a:cubicBezTo>
                <a:cubicBezTo>
                  <a:pt x="f339" y="f199"/>
                  <a:pt x="f340" y="f193"/>
                  <a:pt x="f341" y="f342"/>
                </a:cubicBezTo>
                <a:cubicBezTo>
                  <a:pt x="f337" y="f195"/>
                  <a:pt x="f337" y="f228"/>
                  <a:pt x="f343" y="f197"/>
                </a:cubicBezTo>
                <a:cubicBezTo>
                  <a:pt x="f344" y="f190"/>
                  <a:pt x="f345" y="f229"/>
                  <a:pt x="f338" y="f229"/>
                </a:cubicBezTo>
                <a:cubicBezTo>
                  <a:pt x="f346" y="f229"/>
                  <a:pt x="f347" y="f226"/>
                  <a:pt x="f348" y="f197"/>
                </a:cubicBezTo>
                <a:cubicBezTo>
                  <a:pt x="f349" y="f199"/>
                  <a:pt x="f350" y="f193"/>
                  <a:pt x="f351" y="f352"/>
                </a:cubicBezTo>
                <a:cubicBezTo>
                  <a:pt x="f353" y="f227"/>
                  <a:pt x="f354" y="f189"/>
                  <a:pt x="f355" y="f186"/>
                </a:cubicBezTo>
                <a:cubicBezTo>
                  <a:pt x="f356" y="f222"/>
                  <a:pt x="f357" y="f221"/>
                  <a:pt x="f6" y="f184"/>
                </a:cubicBezTo>
                <a:cubicBezTo>
                  <a:pt x="f358" y="f359"/>
                  <a:pt x="f360" y="f361"/>
                  <a:pt x="f362" y="f178"/>
                </a:cubicBezTo>
                <a:cubicBezTo>
                  <a:pt x="f363" y="f178"/>
                  <a:pt x="f355" y="f249"/>
                  <a:pt x="f364" y="f249"/>
                </a:cubicBezTo>
                <a:cubicBezTo>
                  <a:pt x="f365" y="f276"/>
                  <a:pt x="f366" y="f183"/>
                  <a:pt x="f367" y="f221"/>
                </a:cubicBezTo>
                <a:cubicBezTo>
                  <a:pt x="f368" y="f184"/>
                  <a:pt x="f369" y="f370"/>
                  <a:pt x="f371" y="f232"/>
                </a:cubicBezTo>
                <a:cubicBezTo>
                  <a:pt x="f372" y="f279"/>
                  <a:pt x="f354" y="f179"/>
                  <a:pt x="f373" y="f374"/>
                </a:cubicBezTo>
                <a:cubicBezTo>
                  <a:pt x="f375" y="f374"/>
                  <a:pt x="f376" y="f178"/>
                  <a:pt x="f364" y="f249"/>
                </a:cubicBezTo>
                <a:cubicBezTo>
                  <a:pt x="f375" y="f377"/>
                  <a:pt x="f378" y="f243"/>
                  <a:pt x="f379" y="f380"/>
                </a:cubicBezTo>
                <a:cubicBezTo>
                  <a:pt x="f381" y="f167"/>
                  <a:pt x="f382" y="f172"/>
                  <a:pt x="f383" y="f238"/>
                </a:cubicBezTo>
                <a:cubicBezTo>
                  <a:pt x="f384" y="f302"/>
                  <a:pt x="f385" y="f386"/>
                  <a:pt x="f387" y="f251"/>
                </a:cubicBezTo>
                <a:cubicBezTo>
                  <a:pt x="f388" y="f183"/>
                  <a:pt x="f333" y="f181"/>
                  <a:pt x="f389" y="f361"/>
                </a:cubicBezTo>
                <a:cubicBezTo>
                  <a:pt x="f389" y="f248"/>
                  <a:pt x="f389" y="f179"/>
                  <a:pt x="f389" y="f386"/>
                </a:cubicBezTo>
                <a:cubicBezTo>
                  <a:pt x="f390" y="f243"/>
                  <a:pt x="f391" y="f245"/>
                  <a:pt x="f392" y="f159"/>
                </a:cubicBezTo>
                <a:cubicBezTo>
                  <a:pt x="f393" y="f252"/>
                  <a:pt x="f394" y="f261"/>
                  <a:pt x="f395" y="f289"/>
                </a:cubicBezTo>
                <a:cubicBezTo>
                  <a:pt x="f372" y="f269"/>
                  <a:pt x="f396" y="f154"/>
                  <a:pt x="f397" y="f128"/>
                </a:cubicBezTo>
                <a:cubicBezTo>
                  <a:pt x="f398" y="f296"/>
                  <a:pt x="f399" y="f275"/>
                  <a:pt x="f400" y="f284"/>
                </a:cubicBezTo>
                <a:cubicBezTo>
                  <a:pt x="f401" y="f402"/>
                  <a:pt x="f403" y="f288"/>
                  <a:pt x="f404" y="f157"/>
                </a:cubicBezTo>
                <a:cubicBezTo>
                  <a:pt x="f321" y="f261"/>
                  <a:pt x="f405" y="f263"/>
                  <a:pt x="f320" y="f291"/>
                </a:cubicBezTo>
                <a:cubicBezTo>
                  <a:pt x="f406" y="f264"/>
                  <a:pt x="f12" y="f407"/>
                  <a:pt x="f20" y="f261"/>
                </a:cubicBezTo>
                <a:cubicBezTo>
                  <a:pt x="f408" y="f253"/>
                  <a:pt x="f14" y="f260"/>
                  <a:pt x="f10" y="f154"/>
                </a:cubicBezTo>
                <a:cubicBezTo>
                  <a:pt x="f16" y="f409"/>
                  <a:pt x="f410" y="f139"/>
                  <a:pt x="f411" y="f135"/>
                </a:cubicBezTo>
                <a:cubicBezTo>
                  <a:pt x="f90" y="f133"/>
                  <a:pt x="f412" y="f286"/>
                  <a:pt x="f305" y="f255"/>
                </a:cubicBezTo>
                <a:cubicBezTo>
                  <a:pt x="f100" y="f269"/>
                  <a:pt x="f98" y="f256"/>
                  <a:pt x="f103" y="f287"/>
                </a:cubicBezTo>
                <a:cubicBezTo>
                  <a:pt x="f26" y="f274"/>
                  <a:pt x="f26" y="f274"/>
                  <a:pt x="f316" y="f285"/>
                </a:cubicBezTo>
                <a:cubicBezTo>
                  <a:pt x="f84" y="f151"/>
                  <a:pt x="f413" y="f126"/>
                  <a:pt x="f304" y="f298"/>
                </a:cubicBezTo>
                <a:cubicBezTo>
                  <a:pt x="f414" y="f151"/>
                  <a:pt x="f33" y="f128"/>
                  <a:pt x="f415" y="f272"/>
                </a:cubicBezTo>
                <a:cubicBezTo>
                  <a:pt x="f416" y="f131"/>
                  <a:pt x="f109" y="f137"/>
                  <a:pt x="f112" y="f284"/>
                </a:cubicBezTo>
                <a:cubicBezTo>
                  <a:pt x="f123" y="f275"/>
                  <a:pt x="f125" y="f151"/>
                  <a:pt x="f125" y="f299"/>
                </a:cubicBezTo>
                <a:cubicBezTo>
                  <a:pt x="f120" y="f126"/>
                  <a:pt x="f282" y="f417"/>
                  <a:pt x="f298" y="f120"/>
                </a:cubicBezTo>
                <a:cubicBezTo>
                  <a:pt x="f297" y="f418"/>
                  <a:pt x="f151" y="f281"/>
                  <a:pt x="f283" y="f298"/>
                </a:cubicBezTo>
                <a:cubicBezTo>
                  <a:pt x="f259" y="f123"/>
                  <a:pt x="f419" y="f420"/>
                  <a:pt x="f172" y="f421"/>
                </a:cubicBezTo>
                <a:cubicBezTo>
                  <a:pt x="f250" y="f310"/>
                  <a:pt x="f168" y="f311"/>
                  <a:pt x="f169" y="f26"/>
                </a:cubicBezTo>
                <a:cubicBezTo>
                  <a:pt x="f291" y="f413"/>
                  <a:pt x="f157" y="f28"/>
                  <a:pt x="f422" y="f105"/>
                </a:cubicBezTo>
                <a:cubicBezTo>
                  <a:pt x="f269" y="f313"/>
                  <a:pt x="f267" y="f311"/>
                  <a:pt x="f402" y="f423"/>
                </a:cubicBezTo>
                <a:cubicBezTo>
                  <a:pt x="f256" y="f305"/>
                  <a:pt x="f293" y="f93"/>
                  <a:pt x="f291" y="f411"/>
                </a:cubicBezTo>
                <a:cubicBezTo>
                  <a:pt x="f291" y="f411"/>
                  <a:pt x="f291" y="f424"/>
                  <a:pt x="f252" y="f424"/>
                </a:cubicBezTo>
                <a:cubicBezTo>
                  <a:pt x="f419" y="f425"/>
                  <a:pt x="f156" y="f24"/>
                  <a:pt x="f256" y="f90"/>
                </a:cubicBezTo>
                <a:cubicBezTo>
                  <a:pt x="f154" y="f98"/>
                  <a:pt x="f135" y="f413"/>
                  <a:pt x="f278" y="f90"/>
                </a:cubicBezTo>
                <a:cubicBezTo>
                  <a:pt x="f290" y="f426"/>
                  <a:pt x="f291" y="f80"/>
                  <a:pt x="f174" y="f40"/>
                </a:cubicBezTo>
                <a:cubicBezTo>
                  <a:pt x="f380" y="f40"/>
                  <a:pt x="f380" y="f40"/>
                  <a:pt x="f380" y="f60"/>
                </a:cubicBezTo>
                <a:cubicBezTo>
                  <a:pt x="f241" y="f40"/>
                  <a:pt x="f167" y="f427"/>
                  <a:pt x="f245" y="f428"/>
                </a:cubicBezTo>
                <a:cubicBezTo>
                  <a:pt x="f289" y="f65"/>
                  <a:pt x="f290" y="f410"/>
                  <a:pt x="f277" y="f425"/>
                </a:cubicBezTo>
                <a:cubicBezTo>
                  <a:pt x="f127" y="f93"/>
                  <a:pt x="f299" y="f412"/>
                  <a:pt x="f120" y="f425"/>
                </a:cubicBezTo>
                <a:cubicBezTo>
                  <a:pt x="f119" y="f429"/>
                  <a:pt x="f125" y="f411"/>
                  <a:pt x="f148" y="f424"/>
                </a:cubicBezTo>
                <a:cubicBezTo>
                  <a:pt x="f139" y="f12"/>
                  <a:pt x="f254" y="f427"/>
                  <a:pt x="f167" y="f321"/>
                </a:cubicBezTo>
                <a:cubicBezTo>
                  <a:pt x="f430" y="f324"/>
                  <a:pt x="f431" y="f432"/>
                  <a:pt x="f433" y="f54"/>
                </a:cubicBezTo>
                <a:cubicBezTo>
                  <a:pt x="f433" y="f404"/>
                  <a:pt x="f168" y="f56"/>
                  <a:pt x="f431" y="f434"/>
                </a:cubicBezTo>
                <a:cubicBezTo>
                  <a:pt x="f288" y="f435"/>
                  <a:pt x="f275" y="f10"/>
                  <a:pt x="f109" y="f426"/>
                </a:cubicBezTo>
                <a:cubicBezTo>
                  <a:pt x="f301" y="f426"/>
                  <a:pt x="f115" y="f426"/>
                  <a:pt x="f416" y="f82"/>
                </a:cubicBezTo>
                <a:cubicBezTo>
                  <a:pt x="f415" y="f318"/>
                  <a:pt x="f436" y="f437"/>
                  <a:pt x="f307" y="f438"/>
                </a:cubicBezTo>
                <a:cubicBezTo>
                  <a:pt x="f439" y="f16"/>
                  <a:pt x="f309" y="f14"/>
                  <a:pt x="f33" y="f14"/>
                </a:cubicBezTo>
                <a:cubicBezTo>
                  <a:pt x="f111" y="f428"/>
                  <a:pt x="f409" y="f440"/>
                  <a:pt x="f157" y="f44"/>
                </a:cubicBezTo>
                <a:cubicBezTo>
                  <a:pt x="f261" y="f46"/>
                  <a:pt x="f159" y="f52"/>
                  <a:pt x="f169" y="f46"/>
                </a:cubicBezTo>
                <a:cubicBezTo>
                  <a:pt x="f407" y="f50"/>
                  <a:pt x="f433" y="f441"/>
                  <a:pt x="f250" y="f46"/>
                </a:cubicBezTo>
                <a:cubicBezTo>
                  <a:pt x="f238" y="f404"/>
                  <a:pt x="f166" y="f321"/>
                  <a:pt x="f165" y="f75"/>
                </a:cubicBezTo>
                <a:cubicBezTo>
                  <a:pt x="f179" y="f321"/>
                  <a:pt x="f251" y="f404"/>
                  <a:pt x="f185" y="f442"/>
                </a:cubicBezTo>
                <a:cubicBezTo>
                  <a:pt x="f232" y="f443"/>
                  <a:pt x="f279" y="f444"/>
                  <a:pt x="f268" y="f445"/>
                </a:cubicBezTo>
                <a:cubicBezTo>
                  <a:pt x="f361" y="f445"/>
                  <a:pt x="f276" y="f445"/>
                  <a:pt x="f247" y="f445"/>
                </a:cubicBezTo>
                <a:cubicBezTo>
                  <a:pt x="f247" y="f331"/>
                  <a:pt x="f181" y="f332"/>
                  <a:pt x="f276" y="f446"/>
                </a:cubicBezTo>
                <a:cubicBezTo>
                  <a:pt x="f257" y="f447"/>
                  <a:pt x="f448" y="f339"/>
                  <a:pt x="f124" y="f449"/>
                </a:cubicBezTo>
                <a:cubicBezTo>
                  <a:pt x="f237" y="f450"/>
                  <a:pt x="f121" y="f451"/>
                  <a:pt x="f452" y="f401"/>
                </a:cubicBezTo>
                <a:cubicBezTo>
                  <a:pt x="f213" y="f453"/>
                  <a:pt x="f195" y="f388"/>
                  <a:pt x="f370" y="f454"/>
                </a:cubicBezTo>
                <a:cubicBezTo>
                  <a:pt x="f232" y="f455"/>
                  <a:pt x="f183" y="f456"/>
                  <a:pt x="f359" y="f330"/>
                </a:cubicBezTo>
                <a:cubicBezTo>
                  <a:pt x="f359" y="f330"/>
                  <a:pt x="f234" y="f330"/>
                  <a:pt x="f234" y="f456"/>
                </a:cubicBezTo>
                <a:cubicBezTo>
                  <a:pt x="f183" y="f454"/>
                  <a:pt x="f258" y="f444"/>
                  <a:pt x="f273" y="f322"/>
                </a:cubicBezTo>
                <a:cubicBezTo>
                  <a:pt x="f193" y="f457"/>
                  <a:pt x="f110" y="f458"/>
                  <a:pt x="f134" y="f340"/>
                </a:cubicBezTo>
                <a:cubicBezTo>
                  <a:pt x="f94" y="f459"/>
                  <a:pt x="f160" y="f460"/>
                  <a:pt x="f162" y="f461"/>
                </a:cubicBezTo>
                <a:cubicBezTo>
                  <a:pt x="f122" y="f462"/>
                  <a:pt x="f104" y="f463"/>
                  <a:pt x="f226" y="f323"/>
                </a:cubicBezTo>
                <a:cubicBezTo>
                  <a:pt x="f226" y="f441"/>
                  <a:pt x="f226" y="f441"/>
                  <a:pt x="f197" y="f50"/>
                </a:cubicBezTo>
                <a:cubicBezTo>
                  <a:pt x="f218" y="f456"/>
                  <a:pt x="f121" y="f464"/>
                  <a:pt x="f212" y="f465"/>
                </a:cubicBezTo>
                <a:cubicBezTo>
                  <a:pt x="f79" y="f466"/>
                  <a:pt x="f89" y="f467"/>
                  <a:pt x="f468" y="f469"/>
                </a:cubicBezTo>
                <a:cubicBezTo>
                  <a:pt x="f216" y="f470"/>
                  <a:pt x="f237" y="f444"/>
                  <a:pt x="f217" y="f50"/>
                </a:cubicBezTo>
                <a:cubicBezTo>
                  <a:pt x="f217" y="f50"/>
                  <a:pt x="f217" y="f48"/>
                  <a:pt x="f211" y="f48"/>
                </a:cubicBezTo>
                <a:cubicBezTo>
                  <a:pt x="f108" y="f50"/>
                  <a:pt x="f207" y="f50"/>
                  <a:pt x="f99" y="f441"/>
                </a:cubicBezTo>
                <a:cubicBezTo>
                  <a:pt x="f121" y="f327"/>
                  <a:pt x="f94" y="f389"/>
                  <a:pt x="f140" y="f471"/>
                </a:cubicBezTo>
                <a:cubicBezTo>
                  <a:pt x="f472" y="f464"/>
                  <a:pt x="f8" y="f464"/>
                  <a:pt x="f81" y="f446"/>
                </a:cubicBezTo>
                <a:cubicBezTo>
                  <a:pt x="f81" y="f446"/>
                  <a:pt x="f187" y="f470"/>
                  <a:pt x="f473" y="f470"/>
                </a:cubicBezTo>
                <a:cubicBezTo>
                  <a:pt x="f76" y="f388"/>
                  <a:pt x="f200" y="f388"/>
                  <a:pt x="f177" y="f470"/>
                </a:cubicBezTo>
                <a:cubicBezTo>
                  <a:pt x="f474" y="f445"/>
                  <a:pt x="f71" y="f455"/>
                  <a:pt x="f70" y="f475"/>
                </a:cubicBezTo>
                <a:cubicBezTo>
                  <a:pt x="f476" y="f329"/>
                  <a:pt x="f477" y="f455"/>
                  <a:pt x="f53" y="f330"/>
                </a:cubicBezTo>
                <a:cubicBezTo>
                  <a:pt x="f200" y="f478"/>
                  <a:pt x="f210" y="f3"/>
                  <a:pt x="f130" y="f479"/>
                </a:cubicBezTo>
                <a:cubicBezTo>
                  <a:pt x="f160" y="f480"/>
                  <a:pt x="f140" y="f384"/>
                  <a:pt x="f152" y="f353"/>
                </a:cubicBezTo>
                <a:cubicBezTo>
                  <a:pt x="f191" y="f353"/>
                  <a:pt x="f187" y="f481"/>
                  <a:pt x="f482" y="f481"/>
                </a:cubicBezTo>
                <a:cubicBezTo>
                  <a:pt x="f482" y="f483"/>
                  <a:pt x="f83" y="f484"/>
                  <a:pt x="f180" y="f384"/>
                </a:cubicBezTo>
                <a:cubicBezTo>
                  <a:pt x="f87" y="f485"/>
                  <a:pt x="f196" y="f486"/>
                  <a:pt x="f73" y="f487"/>
                </a:cubicBezTo>
                <a:cubicBezTo>
                  <a:pt x="f55" y="f3"/>
                  <a:pt x="f488" y="f489"/>
                  <a:pt x="f39" y="f490"/>
                </a:cubicBezTo>
                <a:cubicBezTo>
                  <a:pt x="f491" y="f467"/>
                  <a:pt x="f492" y="f387"/>
                  <a:pt x="f493" y="f494"/>
                </a:cubicBezTo>
                <a:cubicBezTo>
                  <a:pt x="f38" y="f387"/>
                  <a:pt x="f38" y="f335"/>
                  <a:pt x="f493" y="f335"/>
                </a:cubicBezTo>
                <a:cubicBezTo>
                  <a:pt x="f49" y="f495"/>
                  <a:pt x="f70" y="f496"/>
                  <a:pt x="f142" y="f497"/>
                </a:cubicBezTo>
                <a:cubicBezTo>
                  <a:pt x="f194" y="f483"/>
                  <a:pt x="f83" y="f498"/>
                  <a:pt x="f473" y="f481"/>
                </a:cubicBezTo>
                <a:cubicBezTo>
                  <a:pt x="f83" y="f499"/>
                  <a:pt x="f87" y="f499"/>
                  <a:pt x="f200" y="f500"/>
                </a:cubicBezTo>
                <a:cubicBezTo>
                  <a:pt x="f501" y="f502"/>
                  <a:pt x="f149" y="f395"/>
                  <a:pt x="f49" y="f392"/>
                </a:cubicBezTo>
                <a:cubicBezTo>
                  <a:pt x="f503" y="f394"/>
                  <a:pt x="f504" y="f505"/>
                  <a:pt x="f506" y="f507"/>
                </a:cubicBezTo>
                <a:cubicBezTo>
                  <a:pt x="f508" y="f509"/>
                  <a:pt x="f34" y="f510"/>
                  <a:pt x="f511" y="f512"/>
                </a:cubicBezTo>
                <a:cubicBezTo>
                  <a:pt x="f513" y="f514"/>
                  <a:pt x="f515" y="f489"/>
                  <a:pt x="f23" y="f339"/>
                </a:cubicBezTo>
                <a:cubicBezTo>
                  <a:pt x="f516" y="f340"/>
                  <a:pt x="f517" y="f341"/>
                  <a:pt x="f518" y="f340"/>
                </a:cubicBezTo>
                <a:cubicBezTo>
                  <a:pt x="f519" y="f338"/>
                  <a:pt x="f520" y="f347"/>
                  <a:pt x="f521" y="f495"/>
                </a:cubicBezTo>
                <a:cubicBezTo>
                  <a:pt x="f517" y="f398"/>
                  <a:pt x="f522" y="f500"/>
                  <a:pt x="f523" y="f524"/>
                </a:cubicBezTo>
                <a:cubicBezTo>
                  <a:pt x="f525" y="f373"/>
                  <a:pt x="f526" y="f360"/>
                  <a:pt x="f527" y="f6"/>
                </a:cubicBezTo>
                <a:cubicBezTo>
                  <a:pt x="f528" y="f379"/>
                  <a:pt x="f529" y="f530"/>
                  <a:pt x="f531" y="f532"/>
                </a:cubicBezTo>
                <a:cubicBezTo>
                  <a:pt x="f533" y="f487"/>
                  <a:pt x="f534" y="f535"/>
                  <a:pt x="f536" y="f537"/>
                </a:cubicBezTo>
                <a:cubicBezTo>
                  <a:pt x="f536" y="f367"/>
                  <a:pt x="f536" y="f538"/>
                  <a:pt x="f527" y="f400"/>
                </a:cubicBezTo>
                <a:cubicBezTo>
                  <a:pt x="f539" y="f540"/>
                  <a:pt x="f541" y="f505"/>
                  <a:pt x="f542" y="f543"/>
                </a:cubicBezTo>
                <a:cubicBezTo>
                  <a:pt x="f544" y="f545"/>
                  <a:pt x="f546" y="f373"/>
                  <a:pt x="f547" y="f362"/>
                </a:cubicBezTo>
                <a:cubicBezTo>
                  <a:pt x="f521" y="f362"/>
                  <a:pt x="f9" y="f362"/>
                  <a:pt x="f548" y="f363"/>
                </a:cubicBezTo>
                <a:cubicBezTo>
                  <a:pt x="f548" y="f355"/>
                  <a:pt x="f548" y="f549"/>
                  <a:pt x="f548" y="f550"/>
                </a:cubicBezTo>
                <a:cubicBezTo>
                  <a:pt x="f551" y="f552"/>
                  <a:pt x="f553" y="f366"/>
                  <a:pt x="f554" y="f555"/>
                </a:cubicBezTo>
                <a:cubicBezTo>
                  <a:pt x="f556" y="f367"/>
                  <a:pt x="f527" y="f557"/>
                  <a:pt x="f536" y="f537"/>
                </a:cubicBezTo>
                <a:cubicBezTo>
                  <a:pt x="f558" y="f559"/>
                  <a:pt x="f560" y="f561"/>
                  <a:pt x="f562" y="f563"/>
                </a:cubicBezTo>
                <a:cubicBezTo>
                  <a:pt x="f564" y="f565"/>
                  <a:pt x="f566" y="f567"/>
                  <a:pt x="f568" y="f535"/>
                </a:cubicBezTo>
                <a:cubicBezTo>
                  <a:pt x="f569" y="f570"/>
                  <a:pt x="f571" y="f460"/>
                  <a:pt x="f572" y="f403"/>
                </a:cubicBezTo>
                <a:cubicBezTo>
                  <a:pt x="f7" y="f573"/>
                  <a:pt x="f574" y="f330"/>
                  <a:pt x="f575" y="f329"/>
                </a:cubicBezTo>
                <a:cubicBezTo>
                  <a:pt x="f576" y="f322"/>
                  <a:pt x="f577" y="f578"/>
                  <a:pt x="f579" y="f442"/>
                </a:cubicBezTo>
                <a:cubicBezTo>
                  <a:pt x="f580" y="f56"/>
                  <a:pt x="f581" y="f58"/>
                  <a:pt x="f582" y="f435"/>
                </a:cubicBezTo>
                <a:cubicBezTo>
                  <a:pt x="f577" y="f583"/>
                  <a:pt x="f566" y="f72"/>
                  <a:pt x="f529" y="f584"/>
                </a:cubicBezTo>
                <a:cubicBezTo>
                  <a:pt x="f585" y="f427"/>
                  <a:pt x="f586" y="f75"/>
                  <a:pt x="f562" y="f324"/>
                </a:cubicBezTo>
                <a:cubicBezTo>
                  <a:pt x="f560" y="f587"/>
                  <a:pt x="f558" y="f321"/>
                  <a:pt x="f536" y="f588"/>
                </a:cubicBezTo>
                <a:cubicBezTo>
                  <a:pt x="f589" y="f322"/>
                  <a:pt x="f590" y="f388"/>
                  <a:pt x="f551" y="f337"/>
                </a:cubicBezTo>
                <a:cubicBezTo>
                  <a:pt x="f591" y="f478"/>
                  <a:pt x="f548" y="f461"/>
                  <a:pt x="f592" y="f465"/>
                </a:cubicBezTo>
                <a:cubicBezTo>
                  <a:pt x="f15" y="f593"/>
                  <a:pt x="f594" y="f490"/>
                  <a:pt x="f15" y="f467"/>
                </a:cubicBezTo>
                <a:cubicBezTo>
                  <a:pt x="f547" y="f573"/>
                  <a:pt x="f542" y="f441"/>
                  <a:pt x="f595" y="f440"/>
                </a:cubicBezTo>
                <a:cubicBezTo>
                  <a:pt x="f541" y="f75"/>
                  <a:pt x="f590" y="f596"/>
                  <a:pt x="f597" y="f435"/>
                </a:cubicBezTo>
                <a:cubicBezTo>
                  <a:pt x="f598" y="f428"/>
                  <a:pt x="f599" y="f61"/>
                  <a:pt x="f548" y="f65"/>
                </a:cubicBezTo>
                <a:cubicBezTo>
                  <a:pt x="f600" y="f405"/>
                  <a:pt x="f513" y="f323"/>
                  <a:pt x="f601" y="f470"/>
                </a:cubicBezTo>
                <a:cubicBezTo>
                  <a:pt x="f602" y="f446"/>
                  <a:pt x="f603" y="f446"/>
                  <a:pt x="f604" y="f333"/>
                </a:cubicBezTo>
                <a:cubicBezTo>
                  <a:pt x="f605" y="f578"/>
                  <a:pt x="f517" y="f440"/>
                  <a:pt x="f606" y="f63"/>
                </a:cubicBezTo>
                <a:cubicBezTo>
                  <a:pt x="f13" y="f10"/>
                  <a:pt x="f11" y="f10"/>
                  <a:pt x="f9" y="f10"/>
                </a:cubicBezTo>
                <a:close/>
                <a:moveTo>
                  <a:pt x="f183" y="f324"/>
                </a:moveTo>
                <a:cubicBezTo>
                  <a:pt x="f258" y="f588"/>
                  <a:pt x="f273" y="f405"/>
                  <a:pt x="f185" y="f607"/>
                </a:cubicBezTo>
                <a:cubicBezTo>
                  <a:pt x="f246" y="f608"/>
                  <a:pt x="f224" y="f435"/>
                  <a:pt x="f306" y="f427"/>
                </a:cubicBezTo>
                <a:cubicBezTo>
                  <a:pt x="f229" y="f319"/>
                  <a:pt x="f228" y="f438"/>
                  <a:pt x="f352" y="f22"/>
                </a:cubicBezTo>
                <a:cubicBezTo>
                  <a:pt x="f106" y="f68"/>
                  <a:pt x="f113" y="f65"/>
                  <a:pt x="f121" y="f609"/>
                </a:cubicBezTo>
                <a:cubicBezTo>
                  <a:pt x="f96" y="f427"/>
                  <a:pt x="f237" y="f320"/>
                  <a:pt x="f117" y="f610"/>
                </a:cubicBezTo>
                <a:cubicBezTo>
                  <a:pt x="f118" y="f405"/>
                  <a:pt x="f130" y="f42"/>
                  <a:pt x="f136" y="f587"/>
                </a:cubicBezTo>
                <a:cubicBezTo>
                  <a:pt x="f611" y="f440"/>
                  <a:pt x="f158" y="f75"/>
                  <a:pt x="f216" y="f596"/>
                </a:cubicBezTo>
                <a:cubicBezTo>
                  <a:pt x="f79" y="f588"/>
                  <a:pt x="f77" y="f404"/>
                  <a:pt x="f612" y="f48"/>
                </a:cubicBezTo>
                <a:cubicBezTo>
                  <a:pt x="f194" y="f326"/>
                  <a:pt x="f83" y="f444"/>
                  <a:pt x="f81" y="f463"/>
                </a:cubicBezTo>
                <a:cubicBezTo>
                  <a:pt x="f164" y="f613"/>
                  <a:pt x="f138" y="f46"/>
                  <a:pt x="f116" y="f56"/>
                </a:cubicBezTo>
                <a:cubicBezTo>
                  <a:pt x="f207" y="f321"/>
                  <a:pt x="f218" y="f435"/>
                  <a:pt x="f201" y="f75"/>
                </a:cubicBezTo>
                <a:cubicBezTo>
                  <a:pt x="f201" y="f75"/>
                  <a:pt x="f614" y="f75"/>
                  <a:pt x="f201" y="f75"/>
                </a:cubicBezTo>
                <a:cubicBezTo>
                  <a:pt x="f614" y="f607"/>
                  <a:pt x="f199" y="f596"/>
                  <a:pt x="f199" y="f320"/>
                </a:cubicBezTo>
                <a:cubicBezTo>
                  <a:pt x="f192" y="f58"/>
                  <a:pt x="f229" y="f434"/>
                  <a:pt x="f224" y="f615"/>
                </a:cubicBezTo>
                <a:cubicBezTo>
                  <a:pt x="f222" y="f404"/>
                  <a:pt x="f273" y="f432"/>
                  <a:pt x="f183" y="f324"/>
                </a:cubicBezTo>
                <a:close/>
                <a:moveTo>
                  <a:pt x="f176" y="f424"/>
                </a:moveTo>
                <a:cubicBezTo>
                  <a:pt x="f374" y="f93"/>
                  <a:pt x="f235" y="f305"/>
                  <a:pt x="f248" y="f423"/>
                </a:cubicBezTo>
                <a:cubicBezTo>
                  <a:pt x="f251" y="f26"/>
                  <a:pt x="f231" y="f616"/>
                  <a:pt x="f224" y="f24"/>
                </a:cubicBezTo>
                <a:cubicBezTo>
                  <a:pt x="f185" y="f426"/>
                  <a:pt x="f184" y="f14"/>
                  <a:pt x="f183" y="f406"/>
                </a:cubicBezTo>
                <a:cubicBezTo>
                  <a:pt x="f183" y="f72"/>
                  <a:pt x="f251" y="f583"/>
                  <a:pt x="f251" y="f40"/>
                </a:cubicBezTo>
                <a:cubicBezTo>
                  <a:pt x="f359" y="f608"/>
                  <a:pt x="f359" y="f75"/>
                  <a:pt x="f359" y="f42"/>
                </a:cubicBezTo>
                <a:cubicBezTo>
                  <a:pt x="f279" y="f42"/>
                  <a:pt x="f247" y="f588"/>
                  <a:pt x="f276" y="f321"/>
                </a:cubicBezTo>
                <a:cubicBezTo>
                  <a:pt x="f276" y="f42"/>
                  <a:pt x="f361" y="f58"/>
                  <a:pt x="f248" y="f75"/>
                </a:cubicBezTo>
                <a:cubicBezTo>
                  <a:pt x="f179" y="f607"/>
                  <a:pt x="f268" y="f596"/>
                  <a:pt x="f249" y="f435"/>
                </a:cubicBezTo>
                <a:cubicBezTo>
                  <a:pt x="f179" y="f427"/>
                  <a:pt x="f181" y="f72"/>
                  <a:pt x="f359" y="f584"/>
                </a:cubicBezTo>
                <a:cubicBezTo>
                  <a:pt x="f251" y="f319"/>
                  <a:pt x="f251" y="f10"/>
                  <a:pt x="f183" y="f65"/>
                </a:cubicBezTo>
                <a:cubicBezTo>
                  <a:pt x="f251" y="f80"/>
                  <a:pt x="f234" y="f80"/>
                  <a:pt x="f359" y="f80"/>
                </a:cubicBezTo>
                <a:cubicBezTo>
                  <a:pt x="f247" y="f318"/>
                  <a:pt x="f178" y="f20"/>
                  <a:pt x="f176" y="f424"/>
                </a:cubicBezTo>
                <a:close/>
                <a:moveTo>
                  <a:pt x="f539" y="f350"/>
                </a:moveTo>
                <a:cubicBezTo>
                  <a:pt x="f617" y="f350"/>
                  <a:pt x="f618" y="f559"/>
                  <a:pt x="f619" y="f559"/>
                </a:cubicBezTo>
                <a:cubicBezTo>
                  <a:pt x="f590" y="f540"/>
                  <a:pt x="f599" y="f392"/>
                  <a:pt x="f620" y="f550"/>
                </a:cubicBezTo>
                <a:cubicBezTo>
                  <a:pt x="f519" y="f621"/>
                  <a:pt x="f519" y="f622"/>
                  <a:pt x="f519" y="f378"/>
                </a:cubicBezTo>
                <a:cubicBezTo>
                  <a:pt x="f592" y="f623"/>
                  <a:pt x="f548" y="f624"/>
                  <a:pt x="f625" y="f626"/>
                </a:cubicBezTo>
                <a:cubicBezTo>
                  <a:pt x="f627" y="f628"/>
                  <a:pt x="f590" y="f486"/>
                  <a:pt x="f539" y="f350"/>
                </a:cubicBezTo>
                <a:close/>
                <a:moveTo>
                  <a:pt x="f629" y="f335"/>
                </a:moveTo>
                <a:cubicBezTo>
                  <a:pt x="f630" y="f335"/>
                  <a:pt x="f631" y="f490"/>
                  <a:pt x="f632" y="f490"/>
                </a:cubicBezTo>
                <a:cubicBezTo>
                  <a:pt x="f523" y="f447"/>
                  <a:pt x="f523" y="f633"/>
                  <a:pt x="f630" y="f465"/>
                </a:cubicBezTo>
                <a:cubicBezTo>
                  <a:pt x="f634" y="f401"/>
                  <a:pt x="f503" y="f385"/>
                  <a:pt x="f66" y="f487"/>
                </a:cubicBezTo>
                <a:cubicBezTo>
                  <a:pt x="f476" y="f635"/>
                  <a:pt x="f73" y="f396"/>
                  <a:pt x="f636" y="f637"/>
                </a:cubicBezTo>
                <a:cubicBezTo>
                  <a:pt x="f638" y="f637"/>
                  <a:pt x="f85" y="f637"/>
                  <a:pt x="f85" y="f637"/>
                </a:cubicBezTo>
                <a:cubicBezTo>
                  <a:pt x="f85" y="f639"/>
                  <a:pt x="f86" y="f628"/>
                  <a:pt x="f85" y="f353"/>
                </a:cubicBezTo>
                <a:cubicBezTo>
                  <a:pt x="f67" y="f640"/>
                  <a:pt x="f43" y="f641"/>
                  <a:pt x="f629" y="f335"/>
                </a:cubicBezTo>
                <a:close/>
                <a:moveTo>
                  <a:pt x="f82" y="f306"/>
                </a:moveTo>
                <a:cubicBezTo>
                  <a:pt x="f20" y="f221"/>
                  <a:pt x="f410" y="f232"/>
                  <a:pt x="f65" y="f271"/>
                </a:cubicBezTo>
                <a:cubicBezTo>
                  <a:pt x="f78" y="f183"/>
                  <a:pt x="f40" y="f359"/>
                  <a:pt x="f610" y="f234"/>
                </a:cubicBezTo>
                <a:cubicBezTo>
                  <a:pt x="f56" y="f181"/>
                  <a:pt x="f44" y="f279"/>
                  <a:pt x="f578" y="f184"/>
                </a:cubicBezTo>
                <a:cubicBezTo>
                  <a:pt x="f588" y="f185"/>
                  <a:pt x="f78" y="f186"/>
                  <a:pt x="f82" y="f306"/>
                </a:cubicBezTo>
                <a:close/>
                <a:moveTo>
                  <a:pt x="f434" y="f163"/>
                </a:moveTo>
                <a:cubicBezTo>
                  <a:pt x="f434" y="f163"/>
                  <a:pt x="f434" y="f241"/>
                  <a:pt x="f434" y="f240"/>
                </a:cubicBezTo>
                <a:cubicBezTo>
                  <a:pt x="f387" y="f169"/>
                  <a:pt x="f385" y="f293"/>
                  <a:pt x="f384" y="f290"/>
                </a:cubicBezTo>
                <a:cubicBezTo>
                  <a:pt x="f384" y="f290"/>
                  <a:pt x="f642" y="f267"/>
                  <a:pt x="f642" y="f286"/>
                </a:cubicBezTo>
                <a:cubicBezTo>
                  <a:pt x="f385" y="f253"/>
                  <a:pt x="f467" y="f171"/>
                  <a:pt x="f434" y="f163"/>
                </a:cubicBezTo>
                <a:close/>
                <a:moveTo>
                  <a:pt x="f528" y="f643"/>
                </a:moveTo>
                <a:cubicBezTo>
                  <a:pt x="f644" y="f645"/>
                  <a:pt x="f562" y="f645"/>
                  <a:pt x="f646" y="f645"/>
                </a:cubicBezTo>
                <a:cubicBezTo>
                  <a:pt x="f647" y="f648"/>
                  <a:pt x="f649" y="f650"/>
                  <a:pt x="f651" y="f325"/>
                </a:cubicBezTo>
                <a:cubicBezTo>
                  <a:pt x="f651" y="f325"/>
                  <a:pt x="f580" y="f325"/>
                  <a:pt x="f531" y="f443"/>
                </a:cubicBezTo>
                <a:cubicBezTo>
                  <a:pt x="f652" y="f464"/>
                  <a:pt x="f564" y="f459"/>
                  <a:pt x="f528" y="f643"/>
                </a:cubicBezTo>
                <a:close/>
                <a:moveTo>
                  <a:pt x="f653" y="f641"/>
                </a:moveTo>
                <a:cubicBezTo>
                  <a:pt x="f654" y="f641"/>
                  <a:pt x="f655" y="f495"/>
                  <a:pt x="f536" y="f495"/>
                </a:cubicBezTo>
                <a:cubicBezTo>
                  <a:pt x="f656" y="f461"/>
                  <a:pt x="f657" y="f446"/>
                  <a:pt x="f652" y="f441"/>
                </a:cubicBezTo>
                <a:cubicBezTo>
                  <a:pt x="f652" y="f441"/>
                  <a:pt x="f658" y="f441"/>
                  <a:pt x="f579" y="f441"/>
                </a:cubicBezTo>
                <a:cubicBezTo>
                  <a:pt x="f659" y="f457"/>
                  <a:pt x="f534" y="f660"/>
                  <a:pt x="f653" y="f641"/>
                </a:cubicBezTo>
                <a:close/>
                <a:moveTo>
                  <a:pt x="f592" y="f408"/>
                </a:moveTo>
                <a:cubicBezTo>
                  <a:pt x="f661" y="f610"/>
                  <a:pt x="f662" y="f50"/>
                  <a:pt x="f663" y="f470"/>
                </a:cubicBezTo>
                <a:cubicBezTo>
                  <a:pt x="f664" y="f330"/>
                  <a:pt x="f600" y="f65"/>
                  <a:pt x="f592" y="f408"/>
                </a:cubicBezTo>
                <a:close/>
                <a:moveTo>
                  <a:pt x="f219" y="f111"/>
                </a:moveTo>
                <a:cubicBezTo>
                  <a:pt x="f201" y="f148"/>
                  <a:pt x="f193" y="f115"/>
                  <a:pt x="f665" y="f415"/>
                </a:cubicBezTo>
                <a:cubicBezTo>
                  <a:pt x="f228" y="f145"/>
                  <a:pt x="f197" y="f107"/>
                  <a:pt x="f229" y="f416"/>
                </a:cubicBezTo>
                <a:cubicBezTo>
                  <a:pt x="f228" y="f119"/>
                  <a:pt x="f192" y="f120"/>
                  <a:pt x="f219" y="f111"/>
                </a:cubicBezTo>
                <a:close/>
                <a:moveTo>
                  <a:pt x="f424" y="f201"/>
                </a:moveTo>
                <a:cubicBezTo>
                  <a:pt x="f411" y="f201"/>
                  <a:pt x="f411" y="f614"/>
                  <a:pt x="f411" y="f199"/>
                </a:cubicBezTo>
                <a:cubicBezTo>
                  <a:pt x="f14" y="f342"/>
                  <a:pt x="f427" y="f665"/>
                  <a:pt x="f321" y="f228"/>
                </a:cubicBezTo>
                <a:cubicBezTo>
                  <a:pt x="f321" y="f192"/>
                  <a:pt x="f321" y="f192"/>
                  <a:pt x="f321" y="f666"/>
                </a:cubicBezTo>
                <a:cubicBezTo>
                  <a:pt x="f427" y="f352"/>
                  <a:pt x="f12" y="f193"/>
                  <a:pt x="f424" y="f201"/>
                </a:cubicBezTo>
                <a:close/>
                <a:moveTo>
                  <a:pt x="f105" y="f292"/>
                </a:moveTo>
                <a:cubicBezTo>
                  <a:pt x="f311" y="f169"/>
                  <a:pt x="f413" y="f171"/>
                  <a:pt x="f100" y="f168"/>
                </a:cubicBezTo>
                <a:cubicBezTo>
                  <a:pt x="f103" y="f250"/>
                  <a:pt x="f105" y="f245"/>
                  <a:pt x="f310" y="f167"/>
                </a:cubicBezTo>
                <a:cubicBezTo>
                  <a:pt x="f310" y="f167"/>
                  <a:pt x="f310" y="f172"/>
                  <a:pt x="f2" y="f172"/>
                </a:cubicBezTo>
                <a:cubicBezTo>
                  <a:pt x="f304" y="f161"/>
                  <a:pt x="f29" y="f433"/>
                  <a:pt x="f105" y="f292"/>
                </a:cubicBezTo>
                <a:close/>
                <a:moveTo>
                  <a:pt x="f627" y="f348"/>
                </a:moveTo>
                <a:cubicBezTo>
                  <a:pt x="f551" y="f390"/>
                  <a:pt x="f551" y="f451"/>
                  <a:pt x="f551" y="f451"/>
                </a:cubicBezTo>
                <a:cubicBezTo>
                  <a:pt x="f526" y="f348"/>
                  <a:pt x="f591" y="f347"/>
                  <a:pt x="f625" y="f346"/>
                </a:cubicBezTo>
                <a:cubicBezTo>
                  <a:pt x="f667" y="f514"/>
                  <a:pt x="f546" y="f345"/>
                  <a:pt x="f546" y="f344"/>
                </a:cubicBezTo>
                <a:cubicBezTo>
                  <a:pt x="f544" y="f489"/>
                  <a:pt x="f668" y="f401"/>
                  <a:pt x="f627" y="f348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pSp>
        <p:nvGrpSpPr>
          <p:cNvPr id="40" name="Grupo 2945">
            <a:extLst>
              <a:ext uri="{FF2B5EF4-FFF2-40B4-BE49-F238E27FC236}">
                <a16:creationId xmlns:a16="http://schemas.microsoft.com/office/drawing/2014/main" id="{A45FBC71-0588-5032-D5D7-75550063A0D9}"/>
              </a:ext>
            </a:extLst>
          </p:cNvPr>
          <p:cNvGrpSpPr/>
          <p:nvPr/>
        </p:nvGrpSpPr>
        <p:grpSpPr>
          <a:xfrm>
            <a:off x="5804466" y="1666217"/>
            <a:ext cx="1622419" cy="1822444"/>
            <a:chOff x="4438653" y="728667"/>
            <a:chExt cx="1622419" cy="1822444"/>
          </a:xfrm>
          <a:solidFill>
            <a:schemeClr val="tx1"/>
          </a:solidFill>
        </p:grpSpPr>
        <p:sp>
          <p:nvSpPr>
            <p:cNvPr id="41" name="Freeform 53">
              <a:extLst>
                <a:ext uri="{FF2B5EF4-FFF2-40B4-BE49-F238E27FC236}">
                  <a16:creationId xmlns:a16="http://schemas.microsoft.com/office/drawing/2014/main" id="{0E92EB0F-EBA1-B890-DE43-E3DFBDC27CB0}"/>
                </a:ext>
              </a:extLst>
            </p:cNvPr>
            <p:cNvSpPr/>
            <p:nvPr/>
          </p:nvSpPr>
          <p:spPr>
            <a:xfrm>
              <a:off x="4886325" y="728667"/>
              <a:ext cx="723903" cy="141604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84"/>
                <a:gd name="f7" fmla="val 556"/>
                <a:gd name="f8" fmla="val 175"/>
                <a:gd name="f9" fmla="val 273"/>
                <a:gd name="f10" fmla="val 262"/>
                <a:gd name="f11" fmla="val 252"/>
                <a:gd name="f12" fmla="val 245"/>
                <a:gd name="f13" fmla="val 242"/>
                <a:gd name="f14" fmla="val 170"/>
                <a:gd name="f15" fmla="val 163"/>
                <a:gd name="f16" fmla="val 243"/>
                <a:gd name="f17" fmla="val 151"/>
                <a:gd name="f18" fmla="val 138"/>
                <a:gd name="f19" fmla="val 125"/>
                <a:gd name="f20" fmla="val 227"/>
                <a:gd name="f21" fmla="val 213"/>
                <a:gd name="f22" fmla="val 198"/>
                <a:gd name="f23" fmla="val 130"/>
                <a:gd name="f24" fmla="val 137"/>
                <a:gd name="f25" fmla="val 143"/>
                <a:gd name="f26" fmla="val 161"/>
                <a:gd name="f27" fmla="val 179"/>
                <a:gd name="f28" fmla="val 197"/>
                <a:gd name="f29" fmla="val 211"/>
                <a:gd name="f30" fmla="val 194"/>
                <a:gd name="f31" fmla="val 215"/>
                <a:gd name="f32" fmla="val 174"/>
                <a:gd name="f33" fmla="val 169"/>
                <a:gd name="f34" fmla="val 232"/>
                <a:gd name="f35" fmla="val 247"/>
                <a:gd name="f36" fmla="val 264"/>
                <a:gd name="f37" fmla="val 168"/>
                <a:gd name="f38" fmla="val 172"/>
                <a:gd name="f39" fmla="val 177"/>
                <a:gd name="f40" fmla="val 196"/>
                <a:gd name="f41" fmla="val 200"/>
                <a:gd name="f42" fmla="val 268"/>
                <a:gd name="f43" fmla="val 287"/>
                <a:gd name="f44" fmla="val 311"/>
                <a:gd name="f45" fmla="val 336"/>
                <a:gd name="f46" fmla="val 361"/>
                <a:gd name="f47" fmla="val 214"/>
                <a:gd name="f48" fmla="val 228"/>
                <a:gd name="f49" fmla="val 350"/>
                <a:gd name="f50" fmla="val 339"/>
                <a:gd name="f51" fmla="val 328"/>
                <a:gd name="f52" fmla="val 314"/>
                <a:gd name="f53" fmla="val 246"/>
                <a:gd name="f54" fmla="val 310"/>
                <a:gd name="f55" fmla="val 260"/>
                <a:gd name="f56" fmla="val 275"/>
                <a:gd name="f57" fmla="val 282"/>
                <a:gd name="f58" fmla="val 283"/>
                <a:gd name="f59" fmla="val 356"/>
                <a:gd name="f60" fmla="val 401"/>
                <a:gd name="f61" fmla="val 446"/>
                <a:gd name="f62" fmla="val 263"/>
                <a:gd name="f63" fmla="val 447"/>
                <a:gd name="f64" fmla="val 254"/>
                <a:gd name="f65" fmla="val 445"/>
                <a:gd name="f66" fmla="val 440"/>
                <a:gd name="f67" fmla="val 432"/>
                <a:gd name="f68" fmla="val 420"/>
                <a:gd name="f69" fmla="val 408"/>
                <a:gd name="f70" fmla="val 396"/>
                <a:gd name="f71" fmla="val 406"/>
                <a:gd name="f72" fmla="val 416"/>
                <a:gd name="f73" fmla="val 425"/>
                <a:gd name="f74" fmla="val 442"/>
                <a:gd name="f75" fmla="val 459"/>
                <a:gd name="f76" fmla="val 476"/>
                <a:gd name="f77" fmla="val 492"/>
                <a:gd name="f78" fmla="val 195"/>
                <a:gd name="f79" fmla="val 497"/>
                <a:gd name="f80" fmla="val 498"/>
                <a:gd name="f81" fmla="val 176"/>
                <a:gd name="f82" fmla="val 173"/>
                <a:gd name="f83" fmla="val 511"/>
                <a:gd name="f84" fmla="val 524"/>
                <a:gd name="f85" fmla="val 536"/>
                <a:gd name="f86" fmla="val 545"/>
                <a:gd name="f87" fmla="val 549"/>
                <a:gd name="f88" fmla="val 162"/>
                <a:gd name="f89" fmla="val 552"/>
                <a:gd name="f90" fmla="val 146"/>
                <a:gd name="f91" fmla="val 131"/>
                <a:gd name="f92" fmla="val 116"/>
                <a:gd name="f93" fmla="val 550"/>
                <a:gd name="f94" fmla="val 111"/>
                <a:gd name="f95" fmla="val 548"/>
                <a:gd name="f96" fmla="val 108"/>
                <a:gd name="f97" fmla="val 539"/>
                <a:gd name="f98" fmla="val 109"/>
                <a:gd name="f99" fmla="val 525"/>
                <a:gd name="f100" fmla="val 512"/>
                <a:gd name="f101" fmla="val 105"/>
                <a:gd name="f102" fmla="val 102"/>
                <a:gd name="f103" fmla="val 99"/>
                <a:gd name="f104" fmla="val 87"/>
                <a:gd name="f105" fmla="val 80"/>
                <a:gd name="f106" fmla="val 491"/>
                <a:gd name="f107" fmla="val 478"/>
                <a:gd name="f108" fmla="val 453"/>
                <a:gd name="f109" fmla="val 428"/>
                <a:gd name="f110" fmla="val 403"/>
                <a:gd name="f111" fmla="val 398"/>
                <a:gd name="f112" fmla="val 68"/>
                <a:gd name="f113" fmla="val 56"/>
                <a:gd name="f114" fmla="val 43"/>
                <a:gd name="f115" fmla="val 407"/>
                <a:gd name="f116" fmla="val 418"/>
                <a:gd name="f117" fmla="val 429"/>
                <a:gd name="f118" fmla="val 39"/>
                <a:gd name="f119" fmla="val 26"/>
                <a:gd name="f120" fmla="val 17"/>
                <a:gd name="f121" fmla="val 9"/>
                <a:gd name="f122" fmla="val 10"/>
                <a:gd name="f123" fmla="val 21"/>
                <a:gd name="f124" fmla="val 32"/>
                <a:gd name="f125" fmla="val 40"/>
                <a:gd name="f126" fmla="val 317"/>
                <a:gd name="f127" fmla="val 325"/>
                <a:gd name="f128" fmla="val 348"/>
                <a:gd name="f129" fmla="val 340"/>
                <a:gd name="f130" fmla="val 321"/>
                <a:gd name="f131" fmla="val 301"/>
                <a:gd name="f132" fmla="val 294"/>
                <a:gd name="f133" fmla="val 288"/>
                <a:gd name="f134" fmla="val 281"/>
                <a:gd name="f135" fmla="val 81"/>
                <a:gd name="f136" fmla="val 270"/>
                <a:gd name="f137" fmla="val 103"/>
                <a:gd name="f138" fmla="val 107"/>
                <a:gd name="f139" fmla="val 112"/>
                <a:gd name="f140" fmla="val 248"/>
                <a:gd name="f141" fmla="val 106"/>
                <a:gd name="f142" fmla="val 101"/>
                <a:gd name="f143" fmla="val 216"/>
                <a:gd name="f144" fmla="val 95"/>
                <a:gd name="f145" fmla="val 83"/>
                <a:gd name="f146" fmla="val 78"/>
                <a:gd name="f147" fmla="val 150"/>
                <a:gd name="f148" fmla="val 67"/>
                <a:gd name="f149" fmla="val 55"/>
                <a:gd name="f150" fmla="val 136"/>
                <a:gd name="f151" fmla="val 148"/>
                <a:gd name="f152" fmla="val 159"/>
                <a:gd name="f153" fmla="val 28"/>
                <a:gd name="f154" fmla="val 18"/>
                <a:gd name="f155" fmla="val 129"/>
                <a:gd name="f156" fmla="val 84"/>
                <a:gd name="f157" fmla="val 11"/>
                <a:gd name="f158" fmla="val 23"/>
                <a:gd name="f159" fmla="val 38"/>
                <a:gd name="f160" fmla="val 34"/>
                <a:gd name="f161" fmla="val 42"/>
                <a:gd name="f162" fmla="val 45"/>
                <a:gd name="f163" fmla="val 52"/>
                <a:gd name="f164" fmla="val 64"/>
                <a:gd name="f165" fmla="val 77"/>
                <a:gd name="f166" fmla="val 89"/>
                <a:gd name="f167" fmla="val 66"/>
                <a:gd name="f168" fmla="val 79"/>
                <a:gd name="f169" fmla="val 70"/>
                <a:gd name="f170" fmla="val 60"/>
                <a:gd name="f171" fmla="val 46"/>
                <a:gd name="f172" fmla="val 31"/>
                <a:gd name="f173" fmla="val 6"/>
                <a:gd name="f174" fmla="val 1"/>
                <a:gd name="f175" fmla="val 123"/>
                <a:gd name="f176" fmla="val 152"/>
                <a:gd name="f177" fmla="val 181"/>
                <a:gd name="f178" fmla="val 192"/>
                <a:gd name="f179" fmla="val 59"/>
                <a:gd name="f180" fmla="val 86"/>
                <a:gd name="f181" fmla="val 90"/>
                <a:gd name="f182" fmla="val 212"/>
                <a:gd name="f183" fmla="val 225"/>
                <a:gd name="f184" fmla="val 238"/>
                <a:gd name="f185" fmla="val 240"/>
                <a:gd name="f186" fmla="val 73"/>
                <a:gd name="f187" fmla="val 62"/>
                <a:gd name="f188" fmla="val 51"/>
                <a:gd name="f189" fmla="val 255"/>
                <a:gd name="f190" fmla="val 274"/>
                <a:gd name="f191" fmla="+- 0 0 -90"/>
                <a:gd name="f192" fmla="*/ f3 1 284"/>
                <a:gd name="f193" fmla="*/ f4 1 556"/>
                <a:gd name="f194" fmla="val f5"/>
                <a:gd name="f195" fmla="val f6"/>
                <a:gd name="f196" fmla="val f7"/>
                <a:gd name="f197" fmla="*/ f191 f0 1"/>
                <a:gd name="f198" fmla="+- f196 0 f194"/>
                <a:gd name="f199" fmla="+- f195 0 f194"/>
                <a:gd name="f200" fmla="*/ f197 1 f2"/>
                <a:gd name="f201" fmla="*/ f199 1 284"/>
                <a:gd name="f202" fmla="*/ f198 1 556"/>
                <a:gd name="f203" fmla="*/ 252 f199 1"/>
                <a:gd name="f204" fmla="*/ 175 f198 1"/>
                <a:gd name="f205" fmla="*/ 242 f199 1"/>
                <a:gd name="f206" fmla="*/ 125 f198 1"/>
                <a:gd name="f207" fmla="*/ 198 f199 1"/>
                <a:gd name="f208" fmla="*/ 143 f198 1"/>
                <a:gd name="f209" fmla="*/ 180 f199 1"/>
                <a:gd name="f210" fmla="*/ 215 f198 1"/>
                <a:gd name="f211" fmla="*/ 163 f199 1"/>
                <a:gd name="f212" fmla="*/ 264 f198 1"/>
                <a:gd name="f213" fmla="*/ 200 f199 1"/>
                <a:gd name="f214" fmla="*/ 287 f198 1"/>
                <a:gd name="f215" fmla="*/ 361 f198 1"/>
                <a:gd name="f216" fmla="*/ 260 f199 1"/>
                <a:gd name="f217" fmla="*/ 310 f198 1"/>
                <a:gd name="f218" fmla="*/ 284 f199 1"/>
                <a:gd name="f219" fmla="*/ 311 f198 1"/>
                <a:gd name="f220" fmla="*/ 254 f199 1"/>
                <a:gd name="f221" fmla="*/ 446 f198 1"/>
                <a:gd name="f222" fmla="*/ 396 f198 1"/>
                <a:gd name="f223" fmla="*/ 425 f198 1"/>
                <a:gd name="f224" fmla="*/ 179 f199 1"/>
                <a:gd name="f225" fmla="*/ 498 f198 1"/>
                <a:gd name="f226" fmla="*/ 173 f199 1"/>
                <a:gd name="f227" fmla="*/ 536 f198 1"/>
                <a:gd name="f228" fmla="*/ 116 f199 1"/>
                <a:gd name="f229" fmla="*/ 550 f198 1"/>
                <a:gd name="f230" fmla="*/ 109 f199 1"/>
                <a:gd name="f231" fmla="*/ 80 f199 1"/>
                <a:gd name="f232" fmla="*/ 478 f198 1"/>
                <a:gd name="f233" fmla="*/ 43 f199 1"/>
                <a:gd name="f234" fmla="*/ 429 f198 1"/>
                <a:gd name="f235" fmla="*/ 0 f199 1"/>
                <a:gd name="f236" fmla="*/ 32 f199 1"/>
                <a:gd name="f237" fmla="*/ 301 f198 1"/>
                <a:gd name="f238" fmla="*/ 99 f199 1"/>
                <a:gd name="f239" fmla="*/ 112 f199 1"/>
                <a:gd name="f240" fmla="*/ 78 f199 1"/>
                <a:gd name="f241" fmla="*/ 198 f198 1"/>
                <a:gd name="f242" fmla="*/ 28 f199 1"/>
                <a:gd name="f243" fmla="*/ 39 f198 1"/>
                <a:gd name="f244" fmla="*/ 52 f198 1"/>
                <a:gd name="f245" fmla="*/ 89 f198 1"/>
                <a:gd name="f246" fmla="*/ 17 f198 1"/>
                <a:gd name="f247" fmla="*/ 181 f199 1"/>
                <a:gd name="f248" fmla="*/ 0 f198 1"/>
                <a:gd name="f249" fmla="*/ 80 f198 1"/>
                <a:gd name="f250" fmla="*/ 238 f199 1"/>
                <a:gd name="f251" fmla="*/ 90 f198 1"/>
                <a:gd name="f252" fmla="*/ 51 f198 1"/>
                <a:gd name="f253" fmla="+- f200 0 f1"/>
                <a:gd name="f254" fmla="*/ f203 1 284"/>
                <a:gd name="f255" fmla="*/ f204 1 556"/>
                <a:gd name="f256" fmla="*/ f205 1 284"/>
                <a:gd name="f257" fmla="*/ f206 1 556"/>
                <a:gd name="f258" fmla="*/ f207 1 284"/>
                <a:gd name="f259" fmla="*/ f208 1 556"/>
                <a:gd name="f260" fmla="*/ f209 1 284"/>
                <a:gd name="f261" fmla="*/ f210 1 556"/>
                <a:gd name="f262" fmla="*/ f211 1 284"/>
                <a:gd name="f263" fmla="*/ f212 1 556"/>
                <a:gd name="f264" fmla="*/ f213 1 284"/>
                <a:gd name="f265" fmla="*/ f214 1 556"/>
                <a:gd name="f266" fmla="*/ f215 1 556"/>
                <a:gd name="f267" fmla="*/ f216 1 284"/>
                <a:gd name="f268" fmla="*/ f217 1 556"/>
                <a:gd name="f269" fmla="*/ f218 1 284"/>
                <a:gd name="f270" fmla="*/ f219 1 556"/>
                <a:gd name="f271" fmla="*/ f220 1 284"/>
                <a:gd name="f272" fmla="*/ f221 1 556"/>
                <a:gd name="f273" fmla="*/ f222 1 556"/>
                <a:gd name="f274" fmla="*/ f223 1 556"/>
                <a:gd name="f275" fmla="*/ f224 1 284"/>
                <a:gd name="f276" fmla="*/ f225 1 556"/>
                <a:gd name="f277" fmla="*/ f226 1 284"/>
                <a:gd name="f278" fmla="*/ f227 1 556"/>
                <a:gd name="f279" fmla="*/ f228 1 284"/>
                <a:gd name="f280" fmla="*/ f229 1 556"/>
                <a:gd name="f281" fmla="*/ f230 1 284"/>
                <a:gd name="f282" fmla="*/ f231 1 284"/>
                <a:gd name="f283" fmla="*/ f232 1 556"/>
                <a:gd name="f284" fmla="*/ f233 1 284"/>
                <a:gd name="f285" fmla="*/ f234 1 556"/>
                <a:gd name="f286" fmla="*/ f235 1 284"/>
                <a:gd name="f287" fmla="*/ f236 1 284"/>
                <a:gd name="f288" fmla="*/ f237 1 556"/>
                <a:gd name="f289" fmla="*/ f238 1 284"/>
                <a:gd name="f290" fmla="*/ f239 1 284"/>
                <a:gd name="f291" fmla="*/ f240 1 284"/>
                <a:gd name="f292" fmla="*/ f241 1 556"/>
                <a:gd name="f293" fmla="*/ f242 1 284"/>
                <a:gd name="f294" fmla="*/ f243 1 556"/>
                <a:gd name="f295" fmla="*/ f244 1 556"/>
                <a:gd name="f296" fmla="*/ f245 1 556"/>
                <a:gd name="f297" fmla="*/ f246 1 556"/>
                <a:gd name="f298" fmla="*/ f247 1 284"/>
                <a:gd name="f299" fmla="*/ f248 1 556"/>
                <a:gd name="f300" fmla="*/ f249 1 556"/>
                <a:gd name="f301" fmla="*/ f250 1 284"/>
                <a:gd name="f302" fmla="*/ f251 1 556"/>
                <a:gd name="f303" fmla="*/ f252 1 556"/>
                <a:gd name="f304" fmla="*/ 0 1 f201"/>
                <a:gd name="f305" fmla="*/ f195 1 f201"/>
                <a:gd name="f306" fmla="*/ 0 1 f202"/>
                <a:gd name="f307" fmla="*/ f196 1 f202"/>
                <a:gd name="f308" fmla="*/ f254 1 f201"/>
                <a:gd name="f309" fmla="*/ f255 1 f202"/>
                <a:gd name="f310" fmla="*/ f256 1 f201"/>
                <a:gd name="f311" fmla="*/ f257 1 f202"/>
                <a:gd name="f312" fmla="*/ f258 1 f201"/>
                <a:gd name="f313" fmla="*/ f259 1 f202"/>
                <a:gd name="f314" fmla="*/ f260 1 f201"/>
                <a:gd name="f315" fmla="*/ f261 1 f202"/>
                <a:gd name="f316" fmla="*/ f262 1 f201"/>
                <a:gd name="f317" fmla="*/ f263 1 f202"/>
                <a:gd name="f318" fmla="*/ f264 1 f201"/>
                <a:gd name="f319" fmla="*/ f265 1 f202"/>
                <a:gd name="f320" fmla="*/ f266 1 f202"/>
                <a:gd name="f321" fmla="*/ f267 1 f201"/>
                <a:gd name="f322" fmla="*/ f268 1 f202"/>
                <a:gd name="f323" fmla="*/ f269 1 f201"/>
                <a:gd name="f324" fmla="*/ f270 1 f202"/>
                <a:gd name="f325" fmla="*/ f271 1 f201"/>
                <a:gd name="f326" fmla="*/ f272 1 f202"/>
                <a:gd name="f327" fmla="*/ f273 1 f202"/>
                <a:gd name="f328" fmla="*/ f274 1 f202"/>
                <a:gd name="f329" fmla="*/ f275 1 f201"/>
                <a:gd name="f330" fmla="*/ f276 1 f202"/>
                <a:gd name="f331" fmla="*/ f277 1 f201"/>
                <a:gd name="f332" fmla="*/ f278 1 f202"/>
                <a:gd name="f333" fmla="*/ f279 1 f201"/>
                <a:gd name="f334" fmla="*/ f280 1 f202"/>
                <a:gd name="f335" fmla="*/ f281 1 f201"/>
                <a:gd name="f336" fmla="*/ f282 1 f201"/>
                <a:gd name="f337" fmla="*/ f283 1 f202"/>
                <a:gd name="f338" fmla="*/ f284 1 f201"/>
                <a:gd name="f339" fmla="*/ f285 1 f202"/>
                <a:gd name="f340" fmla="*/ f286 1 f201"/>
                <a:gd name="f341" fmla="*/ f287 1 f201"/>
                <a:gd name="f342" fmla="*/ f288 1 f202"/>
                <a:gd name="f343" fmla="*/ f289 1 f201"/>
                <a:gd name="f344" fmla="*/ f290 1 f201"/>
                <a:gd name="f345" fmla="*/ f291 1 f201"/>
                <a:gd name="f346" fmla="*/ f292 1 f202"/>
                <a:gd name="f347" fmla="*/ f293 1 f201"/>
                <a:gd name="f348" fmla="*/ f294 1 f202"/>
                <a:gd name="f349" fmla="*/ f295 1 f202"/>
                <a:gd name="f350" fmla="*/ f296 1 f202"/>
                <a:gd name="f351" fmla="*/ f297 1 f202"/>
                <a:gd name="f352" fmla="*/ f298 1 f201"/>
                <a:gd name="f353" fmla="*/ f299 1 f202"/>
                <a:gd name="f354" fmla="*/ f300 1 f202"/>
                <a:gd name="f355" fmla="*/ f301 1 f201"/>
                <a:gd name="f356" fmla="*/ f302 1 f202"/>
                <a:gd name="f357" fmla="*/ f303 1 f202"/>
                <a:gd name="f358" fmla="*/ f304 f192 1"/>
                <a:gd name="f359" fmla="*/ f305 f192 1"/>
                <a:gd name="f360" fmla="*/ f307 f193 1"/>
                <a:gd name="f361" fmla="*/ f306 f193 1"/>
                <a:gd name="f362" fmla="*/ f308 f192 1"/>
                <a:gd name="f363" fmla="*/ f309 f193 1"/>
                <a:gd name="f364" fmla="*/ f310 f192 1"/>
                <a:gd name="f365" fmla="*/ f311 f193 1"/>
                <a:gd name="f366" fmla="*/ f312 f192 1"/>
                <a:gd name="f367" fmla="*/ f313 f193 1"/>
                <a:gd name="f368" fmla="*/ f314 f192 1"/>
                <a:gd name="f369" fmla="*/ f315 f193 1"/>
                <a:gd name="f370" fmla="*/ f316 f192 1"/>
                <a:gd name="f371" fmla="*/ f317 f193 1"/>
                <a:gd name="f372" fmla="*/ f318 f192 1"/>
                <a:gd name="f373" fmla="*/ f319 f193 1"/>
                <a:gd name="f374" fmla="*/ f320 f193 1"/>
                <a:gd name="f375" fmla="*/ f321 f192 1"/>
                <a:gd name="f376" fmla="*/ f322 f193 1"/>
                <a:gd name="f377" fmla="*/ f323 f192 1"/>
                <a:gd name="f378" fmla="*/ f324 f193 1"/>
                <a:gd name="f379" fmla="*/ f325 f192 1"/>
                <a:gd name="f380" fmla="*/ f326 f193 1"/>
                <a:gd name="f381" fmla="*/ f327 f193 1"/>
                <a:gd name="f382" fmla="*/ f328 f193 1"/>
                <a:gd name="f383" fmla="*/ f329 f192 1"/>
                <a:gd name="f384" fmla="*/ f330 f193 1"/>
                <a:gd name="f385" fmla="*/ f331 f192 1"/>
                <a:gd name="f386" fmla="*/ f332 f193 1"/>
                <a:gd name="f387" fmla="*/ f333 f192 1"/>
                <a:gd name="f388" fmla="*/ f334 f193 1"/>
                <a:gd name="f389" fmla="*/ f335 f192 1"/>
                <a:gd name="f390" fmla="*/ f336 f192 1"/>
                <a:gd name="f391" fmla="*/ f337 f193 1"/>
                <a:gd name="f392" fmla="*/ f338 f192 1"/>
                <a:gd name="f393" fmla="*/ f339 f193 1"/>
                <a:gd name="f394" fmla="*/ f340 f192 1"/>
                <a:gd name="f395" fmla="*/ f341 f192 1"/>
                <a:gd name="f396" fmla="*/ f342 f193 1"/>
                <a:gd name="f397" fmla="*/ f343 f192 1"/>
                <a:gd name="f398" fmla="*/ f344 f192 1"/>
                <a:gd name="f399" fmla="*/ f345 f192 1"/>
                <a:gd name="f400" fmla="*/ f346 f193 1"/>
                <a:gd name="f401" fmla="*/ f347 f192 1"/>
                <a:gd name="f402" fmla="*/ f348 f193 1"/>
                <a:gd name="f403" fmla="*/ f349 f193 1"/>
                <a:gd name="f404" fmla="*/ f350 f193 1"/>
                <a:gd name="f405" fmla="*/ f351 f193 1"/>
                <a:gd name="f406" fmla="*/ f352 f192 1"/>
                <a:gd name="f407" fmla="*/ f353 f193 1"/>
                <a:gd name="f408" fmla="*/ f354 f193 1"/>
                <a:gd name="f409" fmla="*/ f355 f192 1"/>
                <a:gd name="f410" fmla="*/ f356 f193 1"/>
                <a:gd name="f411" fmla="*/ f357 f19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3">
                  <a:pos x="f362" y="f363"/>
                </a:cxn>
                <a:cxn ang="f253">
                  <a:pos x="f364" y="f365"/>
                </a:cxn>
                <a:cxn ang="f253">
                  <a:pos x="f366" y="f367"/>
                </a:cxn>
                <a:cxn ang="f253">
                  <a:pos x="f368" y="f369"/>
                </a:cxn>
                <a:cxn ang="f253">
                  <a:pos x="f370" y="f371"/>
                </a:cxn>
                <a:cxn ang="f253">
                  <a:pos x="f372" y="f373"/>
                </a:cxn>
                <a:cxn ang="f253">
                  <a:pos x="f364" y="f374"/>
                </a:cxn>
                <a:cxn ang="f253">
                  <a:pos x="f375" y="f376"/>
                </a:cxn>
                <a:cxn ang="f253">
                  <a:pos x="f377" y="f378"/>
                </a:cxn>
                <a:cxn ang="f253">
                  <a:pos x="f379" y="f380"/>
                </a:cxn>
                <a:cxn ang="f253">
                  <a:pos x="f364" y="f381"/>
                </a:cxn>
                <a:cxn ang="f253">
                  <a:pos x="f372" y="f382"/>
                </a:cxn>
                <a:cxn ang="f253">
                  <a:pos x="f383" y="f384"/>
                </a:cxn>
                <a:cxn ang="f253">
                  <a:pos x="f385" y="f386"/>
                </a:cxn>
                <a:cxn ang="f253">
                  <a:pos x="f387" y="f388"/>
                </a:cxn>
                <a:cxn ang="f253">
                  <a:pos x="f389" y="f384"/>
                </a:cxn>
                <a:cxn ang="f253">
                  <a:pos x="f390" y="f391"/>
                </a:cxn>
                <a:cxn ang="f253">
                  <a:pos x="f390" y="f381"/>
                </a:cxn>
                <a:cxn ang="f253">
                  <a:pos x="f392" y="f393"/>
                </a:cxn>
                <a:cxn ang="f253">
                  <a:pos x="f394" y="f380"/>
                </a:cxn>
                <a:cxn ang="f253">
                  <a:pos x="f395" y="f376"/>
                </a:cxn>
                <a:cxn ang="f253">
                  <a:pos x="f392" y="f374"/>
                </a:cxn>
                <a:cxn ang="f253">
                  <a:pos x="f390" y="f396"/>
                </a:cxn>
                <a:cxn ang="f253">
                  <a:pos x="f397" y="f371"/>
                </a:cxn>
                <a:cxn ang="f253">
                  <a:pos x="f398" y="f369"/>
                </a:cxn>
                <a:cxn ang="f253">
                  <a:pos x="f399" y="f400"/>
                </a:cxn>
                <a:cxn ang="f253">
                  <a:pos x="f392" y="f365"/>
                </a:cxn>
                <a:cxn ang="f253">
                  <a:pos x="f401" y="f363"/>
                </a:cxn>
                <a:cxn ang="f253">
                  <a:pos x="f394" y="f402"/>
                </a:cxn>
                <a:cxn ang="f253">
                  <a:pos x="f392" y="f403"/>
                </a:cxn>
                <a:cxn ang="f253">
                  <a:pos x="f399" y="f404"/>
                </a:cxn>
                <a:cxn ang="f253">
                  <a:pos x="f399" y="f405"/>
                </a:cxn>
                <a:cxn ang="f253">
                  <a:pos x="f406" y="f407"/>
                </a:cxn>
                <a:cxn ang="f253">
                  <a:pos x="f366" y="f408"/>
                </a:cxn>
                <a:cxn ang="f253">
                  <a:pos x="f409" y="f410"/>
                </a:cxn>
                <a:cxn ang="f253">
                  <a:pos x="f364" y="f411"/>
                </a:cxn>
                <a:cxn ang="f253">
                  <a:pos x="f377" y="f402"/>
                </a:cxn>
              </a:cxnLst>
              <a:rect l="f358" t="f361" r="f359" b="f360"/>
              <a:pathLst>
                <a:path w="284" h="556">
                  <a:moveTo>
                    <a:pt x="f6" y="f8"/>
                  </a:moveTo>
                  <a:cubicBezTo>
                    <a:pt x="f9" y="f8"/>
                    <a:pt x="f10" y="f8"/>
                    <a:pt x="f11" y="f8"/>
                  </a:cubicBezTo>
                  <a:cubicBezTo>
                    <a:pt x="f12" y="f8"/>
                    <a:pt x="f13" y="f14"/>
                    <a:pt x="f13" y="f15"/>
                  </a:cubicBezTo>
                  <a:cubicBezTo>
                    <a:pt x="f16" y="f17"/>
                    <a:pt x="f13" y="f18"/>
                    <a:pt x="f13" y="f19"/>
                  </a:cubicBezTo>
                  <a:cubicBezTo>
                    <a:pt x="f20" y="f19"/>
                    <a:pt x="f21" y="f19"/>
                    <a:pt x="f22" y="f19"/>
                  </a:cubicBezTo>
                  <a:cubicBezTo>
                    <a:pt x="f22" y="f23"/>
                    <a:pt x="f22" y="f24"/>
                    <a:pt x="f22" y="f25"/>
                  </a:cubicBezTo>
                  <a:cubicBezTo>
                    <a:pt x="f22" y="f26"/>
                    <a:pt x="f22" y="f27"/>
                    <a:pt x="f22" y="f28"/>
                  </a:cubicBezTo>
                  <a:cubicBezTo>
                    <a:pt x="f22" y="f29"/>
                    <a:pt x="f30" y="f31"/>
                    <a:pt x="f2" y="f31"/>
                  </a:cubicBezTo>
                  <a:cubicBezTo>
                    <a:pt x="f32" y="f31"/>
                    <a:pt x="f33" y="f31"/>
                    <a:pt x="f15" y="f31"/>
                  </a:cubicBezTo>
                  <a:cubicBezTo>
                    <a:pt x="f15" y="f34"/>
                    <a:pt x="f15" y="f35"/>
                    <a:pt x="f15" y="f36"/>
                  </a:cubicBezTo>
                  <a:cubicBezTo>
                    <a:pt x="f37" y="f36"/>
                    <a:pt x="f38" y="f36"/>
                    <a:pt x="f39" y="f36"/>
                  </a:cubicBezTo>
                  <a:cubicBezTo>
                    <a:pt x="f40" y="f36"/>
                    <a:pt x="f41" y="f42"/>
                    <a:pt x="f41" y="f43"/>
                  </a:cubicBezTo>
                  <a:cubicBezTo>
                    <a:pt x="f41" y="f44"/>
                    <a:pt x="f41" y="f45"/>
                    <a:pt x="f41" y="f46"/>
                  </a:cubicBezTo>
                  <a:cubicBezTo>
                    <a:pt x="f47" y="f46"/>
                    <a:pt x="f48" y="f46"/>
                    <a:pt x="f13" y="f46"/>
                  </a:cubicBezTo>
                  <a:cubicBezTo>
                    <a:pt x="f13" y="f49"/>
                    <a:pt x="f13" y="f50"/>
                    <a:pt x="f13" y="f51"/>
                  </a:cubicBezTo>
                  <a:cubicBezTo>
                    <a:pt x="f13" y="f52"/>
                    <a:pt x="f53" y="f54"/>
                    <a:pt x="f55" y="f54"/>
                  </a:cubicBezTo>
                  <a:cubicBezTo>
                    <a:pt x="f42" y="f54"/>
                    <a:pt x="f56" y="f54"/>
                    <a:pt x="f57" y="f54"/>
                  </a:cubicBezTo>
                  <a:cubicBezTo>
                    <a:pt x="f57" y="f54"/>
                    <a:pt x="f58" y="f44"/>
                    <a:pt x="f6" y="f44"/>
                  </a:cubicBezTo>
                  <a:cubicBezTo>
                    <a:pt x="f6" y="f59"/>
                    <a:pt x="f6" y="f60"/>
                    <a:pt x="f6" y="f61"/>
                  </a:cubicBezTo>
                  <a:cubicBezTo>
                    <a:pt x="f9" y="f61"/>
                    <a:pt x="f62" y="f63"/>
                    <a:pt x="f64" y="f61"/>
                  </a:cubicBezTo>
                  <a:cubicBezTo>
                    <a:pt x="f53" y="f65"/>
                    <a:pt x="f13" y="f66"/>
                    <a:pt x="f13" y="f67"/>
                  </a:cubicBezTo>
                  <a:cubicBezTo>
                    <a:pt x="f13" y="f68"/>
                    <a:pt x="f13" y="f69"/>
                    <a:pt x="f13" y="f70"/>
                  </a:cubicBezTo>
                  <a:cubicBezTo>
                    <a:pt x="f48" y="f70"/>
                    <a:pt x="f31" y="f70"/>
                    <a:pt x="f41" y="f70"/>
                  </a:cubicBezTo>
                  <a:cubicBezTo>
                    <a:pt x="f41" y="f71"/>
                    <a:pt x="f41" y="f72"/>
                    <a:pt x="f41" y="f73"/>
                  </a:cubicBezTo>
                  <a:cubicBezTo>
                    <a:pt x="f41" y="f74"/>
                    <a:pt x="f41" y="f75"/>
                    <a:pt x="f41" y="f76"/>
                  </a:cubicBezTo>
                  <a:cubicBezTo>
                    <a:pt x="f41" y="f77"/>
                    <a:pt x="f78" y="f79"/>
                    <a:pt x="f27" y="f80"/>
                  </a:cubicBezTo>
                  <a:cubicBezTo>
                    <a:pt x="f39" y="f80"/>
                    <a:pt x="f81" y="f80"/>
                    <a:pt x="f82" y="f80"/>
                  </a:cubicBezTo>
                  <a:cubicBezTo>
                    <a:pt x="f82" y="f83"/>
                    <a:pt x="f38" y="f84"/>
                    <a:pt x="f82" y="f85"/>
                  </a:cubicBezTo>
                  <a:cubicBezTo>
                    <a:pt x="f82" y="f86"/>
                    <a:pt x="f14" y="f87"/>
                    <a:pt x="f88" y="f89"/>
                  </a:cubicBezTo>
                  <a:cubicBezTo>
                    <a:pt x="f90" y="f7"/>
                    <a:pt x="f91" y="f7"/>
                    <a:pt x="f92" y="f93"/>
                  </a:cubicBezTo>
                  <a:cubicBezTo>
                    <a:pt x="f94" y="f95"/>
                    <a:pt x="f96" y="f86"/>
                    <a:pt x="f96" y="f97"/>
                  </a:cubicBezTo>
                  <a:cubicBezTo>
                    <a:pt x="f98" y="f99"/>
                    <a:pt x="f98" y="f100"/>
                    <a:pt x="f98" y="f80"/>
                  </a:cubicBezTo>
                  <a:cubicBezTo>
                    <a:pt x="f101" y="f80"/>
                    <a:pt x="f102" y="f80"/>
                    <a:pt x="f103" y="f80"/>
                  </a:cubicBezTo>
                  <a:cubicBezTo>
                    <a:pt x="f104" y="f79"/>
                    <a:pt x="f105" y="f106"/>
                    <a:pt x="f105" y="f107"/>
                  </a:cubicBezTo>
                  <a:cubicBezTo>
                    <a:pt x="f105" y="f108"/>
                    <a:pt x="f105" y="f109"/>
                    <a:pt x="f105" y="f110"/>
                  </a:cubicBezTo>
                  <a:cubicBezTo>
                    <a:pt x="f105" y="f60"/>
                    <a:pt x="f105" y="f111"/>
                    <a:pt x="f105" y="f70"/>
                  </a:cubicBezTo>
                  <a:cubicBezTo>
                    <a:pt x="f112" y="f70"/>
                    <a:pt x="f113" y="f70"/>
                    <a:pt x="f114" y="f70"/>
                  </a:cubicBezTo>
                  <a:cubicBezTo>
                    <a:pt x="f114" y="f115"/>
                    <a:pt x="f114" y="f116"/>
                    <a:pt x="f114" y="f117"/>
                  </a:cubicBezTo>
                  <a:cubicBezTo>
                    <a:pt x="f114" y="f74"/>
                    <a:pt x="f118" y="f61"/>
                    <a:pt x="f119" y="f61"/>
                  </a:cubicBezTo>
                  <a:cubicBezTo>
                    <a:pt x="f120" y="f61"/>
                    <a:pt x="f121" y="f61"/>
                    <a:pt x="f5" y="f61"/>
                  </a:cubicBezTo>
                  <a:cubicBezTo>
                    <a:pt x="f5" y="f60"/>
                    <a:pt x="f5" y="f59"/>
                    <a:pt x="f5" y="f54"/>
                  </a:cubicBezTo>
                  <a:cubicBezTo>
                    <a:pt x="f122" y="f54"/>
                    <a:pt x="f123" y="f54"/>
                    <a:pt x="f124" y="f54"/>
                  </a:cubicBezTo>
                  <a:cubicBezTo>
                    <a:pt x="f125" y="f44"/>
                    <a:pt x="f114" y="f126"/>
                    <a:pt x="f114" y="f127"/>
                  </a:cubicBezTo>
                  <a:cubicBezTo>
                    <a:pt x="f114" y="f45"/>
                    <a:pt x="f114" y="f128"/>
                    <a:pt x="f114" y="f46"/>
                  </a:cubicBezTo>
                  <a:cubicBezTo>
                    <a:pt x="f113" y="f46"/>
                    <a:pt x="f112" y="f46"/>
                    <a:pt x="f105" y="f46"/>
                  </a:cubicBezTo>
                  <a:cubicBezTo>
                    <a:pt x="f105" y="f129"/>
                    <a:pt x="f105" y="f130"/>
                    <a:pt x="f105" y="f131"/>
                  </a:cubicBezTo>
                  <a:cubicBezTo>
                    <a:pt x="f105" y="f132"/>
                    <a:pt x="f105" y="f133"/>
                    <a:pt x="f105" y="f134"/>
                  </a:cubicBezTo>
                  <a:cubicBezTo>
                    <a:pt x="f135" y="f136"/>
                    <a:pt x="f104" y="f36"/>
                    <a:pt x="f103" y="f36"/>
                  </a:cubicBezTo>
                  <a:cubicBezTo>
                    <a:pt x="f137" y="f36"/>
                    <a:pt x="f138" y="f36"/>
                    <a:pt x="f139" y="f36"/>
                  </a:cubicBezTo>
                  <a:cubicBezTo>
                    <a:pt x="f139" y="f140"/>
                    <a:pt x="f139" y="f34"/>
                    <a:pt x="f139" y="f31"/>
                  </a:cubicBezTo>
                  <a:cubicBezTo>
                    <a:pt x="f141" y="f31"/>
                    <a:pt x="f142" y="f143"/>
                    <a:pt x="f144" y="f31"/>
                  </a:cubicBezTo>
                  <a:cubicBezTo>
                    <a:pt x="f145" y="f31"/>
                    <a:pt x="f146" y="f29"/>
                    <a:pt x="f146" y="f22"/>
                  </a:cubicBezTo>
                  <a:cubicBezTo>
                    <a:pt x="f146" y="f32"/>
                    <a:pt x="f146" y="f147"/>
                    <a:pt x="f146" y="f19"/>
                  </a:cubicBezTo>
                  <a:cubicBezTo>
                    <a:pt x="f148" y="f19"/>
                    <a:pt x="f149" y="f19"/>
                    <a:pt x="f114" y="f19"/>
                  </a:cubicBezTo>
                  <a:cubicBezTo>
                    <a:pt x="f114" y="f150"/>
                    <a:pt x="f114" y="f151"/>
                    <a:pt x="f114" y="f152"/>
                  </a:cubicBezTo>
                  <a:cubicBezTo>
                    <a:pt x="f114" y="f82"/>
                    <a:pt x="f125" y="f8"/>
                    <a:pt x="f153" y="f8"/>
                  </a:cubicBezTo>
                  <a:cubicBezTo>
                    <a:pt x="f154" y="f8"/>
                    <a:pt x="f121" y="f8"/>
                    <a:pt x="f5" y="f8"/>
                  </a:cubicBezTo>
                  <a:cubicBezTo>
                    <a:pt x="f5" y="f155"/>
                    <a:pt x="f5" y="f156"/>
                    <a:pt x="f5" y="f118"/>
                  </a:cubicBezTo>
                  <a:cubicBezTo>
                    <a:pt x="f157" y="f118"/>
                    <a:pt x="f158" y="f159"/>
                    <a:pt x="f160" y="f118"/>
                  </a:cubicBezTo>
                  <a:cubicBezTo>
                    <a:pt x="f161" y="f118"/>
                    <a:pt x="f114" y="f162"/>
                    <a:pt x="f114" y="f163"/>
                  </a:cubicBezTo>
                  <a:cubicBezTo>
                    <a:pt x="f114" y="f164"/>
                    <a:pt x="f114" y="f165"/>
                    <a:pt x="f114" y="f166"/>
                  </a:cubicBezTo>
                  <a:cubicBezTo>
                    <a:pt x="f149" y="f166"/>
                    <a:pt x="f167" y="f166"/>
                    <a:pt x="f146" y="f166"/>
                  </a:cubicBezTo>
                  <a:cubicBezTo>
                    <a:pt x="f146" y="f168"/>
                    <a:pt x="f146" y="f169"/>
                    <a:pt x="f146" y="f170"/>
                  </a:cubicBezTo>
                  <a:cubicBezTo>
                    <a:pt x="f146" y="f171"/>
                    <a:pt x="f146" y="f172"/>
                    <a:pt x="f146" y="f120"/>
                  </a:cubicBezTo>
                  <a:cubicBezTo>
                    <a:pt x="f146" y="f173"/>
                    <a:pt x="f156" y="f174"/>
                    <a:pt x="f144" y="f5"/>
                  </a:cubicBezTo>
                  <a:cubicBezTo>
                    <a:pt x="f175" y="f5"/>
                    <a:pt x="f176" y="f5"/>
                    <a:pt x="f177" y="f5"/>
                  </a:cubicBezTo>
                  <a:cubicBezTo>
                    <a:pt x="f178" y="f174"/>
                    <a:pt x="f22" y="f173"/>
                    <a:pt x="f22" y="f154"/>
                  </a:cubicBezTo>
                  <a:cubicBezTo>
                    <a:pt x="f22" y="f159"/>
                    <a:pt x="f22" y="f179"/>
                    <a:pt x="f22" y="f105"/>
                  </a:cubicBezTo>
                  <a:cubicBezTo>
                    <a:pt x="f22" y="f145"/>
                    <a:pt x="f22" y="f180"/>
                    <a:pt x="f22" y="f181"/>
                  </a:cubicBezTo>
                  <a:cubicBezTo>
                    <a:pt x="f182" y="f181"/>
                    <a:pt x="f183" y="f181"/>
                    <a:pt x="f184" y="f181"/>
                  </a:cubicBezTo>
                  <a:cubicBezTo>
                    <a:pt x="f185" y="f181"/>
                    <a:pt x="f13" y="f180"/>
                    <a:pt x="f13" y="f145"/>
                  </a:cubicBezTo>
                  <a:cubicBezTo>
                    <a:pt x="f16" y="f186"/>
                    <a:pt x="f13" y="f187"/>
                    <a:pt x="f13" y="f188"/>
                  </a:cubicBezTo>
                  <a:cubicBezTo>
                    <a:pt x="f16" y="f161"/>
                    <a:pt x="f12" y="f118"/>
                    <a:pt x="f189" y="f118"/>
                  </a:cubicBezTo>
                  <a:cubicBezTo>
                    <a:pt x="f36" y="f159"/>
                    <a:pt x="f190" y="f118"/>
                    <a:pt x="f6" y="f118"/>
                  </a:cubicBezTo>
                  <a:cubicBezTo>
                    <a:pt x="f6" y="f156"/>
                    <a:pt x="f6" y="f155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229D14AF-B3B2-58DF-E5B8-943DFDE33498}"/>
                </a:ext>
              </a:extLst>
            </p:cNvPr>
            <p:cNvSpPr/>
            <p:nvPr/>
          </p:nvSpPr>
          <p:spPr>
            <a:xfrm>
              <a:off x="5689597" y="825502"/>
              <a:ext cx="371475" cy="3492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6"/>
                <a:gd name="f7" fmla="val 137"/>
                <a:gd name="f8" fmla="val 1"/>
                <a:gd name="f9" fmla="val 32"/>
                <a:gd name="f10" fmla="val 63"/>
                <a:gd name="f11" fmla="val 93"/>
                <a:gd name="f12" fmla="val 107"/>
                <a:gd name="f13" fmla="val 120"/>
                <a:gd name="f14" fmla="val 134"/>
                <a:gd name="f15" fmla="val 143"/>
                <a:gd name="f16" fmla="val 4"/>
                <a:gd name="f17" fmla="val 13"/>
                <a:gd name="f18" fmla="val 50"/>
                <a:gd name="f19" fmla="val 87"/>
                <a:gd name="f20" fmla="val 124"/>
                <a:gd name="f21" fmla="val 132"/>
                <a:gd name="f22" fmla="val 144"/>
                <a:gd name="f23" fmla="val 136"/>
                <a:gd name="f24" fmla="val 91"/>
                <a:gd name="f25" fmla="val 46"/>
                <a:gd name="f26" fmla="val 92"/>
                <a:gd name="f27" fmla="val 47"/>
                <a:gd name="f28" fmla="+- 0 0 -90"/>
                <a:gd name="f29" fmla="*/ f3 1 146"/>
                <a:gd name="f30" fmla="*/ f4 1 137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146"/>
                <a:gd name="f39" fmla="*/ f35 1 137"/>
                <a:gd name="f40" fmla="*/ 0 f36 1"/>
                <a:gd name="f41" fmla="*/ 1 f35 1"/>
                <a:gd name="f42" fmla="*/ 93 f36 1"/>
                <a:gd name="f43" fmla="*/ 134 f36 1"/>
                <a:gd name="f44" fmla="*/ 146 f36 1"/>
                <a:gd name="f45" fmla="*/ 13 f35 1"/>
                <a:gd name="f46" fmla="*/ 124 f35 1"/>
                <a:gd name="f47" fmla="*/ 136 f36 1"/>
                <a:gd name="f48" fmla="*/ 137 f35 1"/>
                <a:gd name="f49" fmla="+- f37 0 f1"/>
                <a:gd name="f50" fmla="*/ f40 1 146"/>
                <a:gd name="f51" fmla="*/ f41 1 137"/>
                <a:gd name="f52" fmla="*/ f42 1 146"/>
                <a:gd name="f53" fmla="*/ f43 1 146"/>
                <a:gd name="f54" fmla="*/ f44 1 146"/>
                <a:gd name="f55" fmla="*/ f45 1 137"/>
                <a:gd name="f56" fmla="*/ f46 1 137"/>
                <a:gd name="f57" fmla="*/ f47 1 146"/>
                <a:gd name="f58" fmla="*/ f48 1 137"/>
                <a:gd name="f59" fmla="*/ 0 1 f38"/>
                <a:gd name="f60" fmla="*/ f32 1 f38"/>
                <a:gd name="f61" fmla="*/ 0 1 f39"/>
                <a:gd name="f62" fmla="*/ f33 1 f39"/>
                <a:gd name="f63" fmla="*/ f50 1 f38"/>
                <a:gd name="f64" fmla="*/ f51 1 f39"/>
                <a:gd name="f65" fmla="*/ f52 1 f38"/>
                <a:gd name="f66" fmla="*/ f53 1 f38"/>
                <a:gd name="f67" fmla="*/ f54 1 f38"/>
                <a:gd name="f68" fmla="*/ f55 1 f39"/>
                <a:gd name="f69" fmla="*/ f56 1 f39"/>
                <a:gd name="f70" fmla="*/ f57 1 f38"/>
                <a:gd name="f71" fmla="*/ f58 1 f39"/>
                <a:gd name="f72" fmla="*/ f59 f29 1"/>
                <a:gd name="f73" fmla="*/ f60 f29 1"/>
                <a:gd name="f74" fmla="*/ f62 f30 1"/>
                <a:gd name="f75" fmla="*/ f61 f30 1"/>
                <a:gd name="f76" fmla="*/ f63 f29 1"/>
                <a:gd name="f77" fmla="*/ f64 f30 1"/>
                <a:gd name="f78" fmla="*/ f65 f29 1"/>
                <a:gd name="f79" fmla="*/ f66 f29 1"/>
                <a:gd name="f80" fmla="*/ f67 f29 1"/>
                <a:gd name="f81" fmla="*/ f68 f30 1"/>
                <a:gd name="f82" fmla="*/ f69 f30 1"/>
                <a:gd name="f83" fmla="*/ f70 f29 1"/>
                <a:gd name="f84" fmla="*/ f71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9">
                  <a:pos x="f76" y="f77"/>
                </a:cxn>
                <a:cxn ang="f49">
                  <a:pos x="f78" y="f77"/>
                </a:cxn>
                <a:cxn ang="f49">
                  <a:pos x="f79" y="f77"/>
                </a:cxn>
                <a:cxn ang="f49">
                  <a:pos x="f80" y="f81"/>
                </a:cxn>
                <a:cxn ang="f49">
                  <a:pos x="f80" y="f82"/>
                </a:cxn>
                <a:cxn ang="f49">
                  <a:pos x="f83" y="f84"/>
                </a:cxn>
                <a:cxn ang="f49">
                  <a:pos x="f76" y="f84"/>
                </a:cxn>
                <a:cxn ang="f49">
                  <a:pos x="f76" y="f77"/>
                </a:cxn>
              </a:cxnLst>
              <a:rect l="f72" t="f75" r="f73" b="f74"/>
              <a:pathLst>
                <a:path w="146" h="137">
                  <a:moveTo>
                    <a:pt x="f5" y="f8"/>
                  </a:moveTo>
                  <a:cubicBezTo>
                    <a:pt x="f9" y="f8"/>
                    <a:pt x="f10" y="f8"/>
                    <a:pt x="f11" y="f8"/>
                  </a:cubicBezTo>
                  <a:cubicBezTo>
                    <a:pt x="f12" y="f8"/>
                    <a:pt x="f13" y="f5"/>
                    <a:pt x="f14" y="f8"/>
                  </a:cubicBezTo>
                  <a:cubicBezTo>
                    <a:pt x="f15" y="f8"/>
                    <a:pt x="f6" y="f16"/>
                    <a:pt x="f6" y="f17"/>
                  </a:cubicBezTo>
                  <a:cubicBezTo>
                    <a:pt x="f6" y="f18"/>
                    <a:pt x="f6" y="f19"/>
                    <a:pt x="f6" y="f20"/>
                  </a:cubicBezTo>
                  <a:cubicBezTo>
                    <a:pt x="f6" y="f21"/>
                    <a:pt x="f22" y="f7"/>
                    <a:pt x="f23" y="f7"/>
                  </a:cubicBezTo>
                  <a:cubicBezTo>
                    <a:pt x="f24" y="f7"/>
                    <a:pt x="f25" y="f7"/>
                    <a:pt x="f5" y="f7"/>
                  </a:cubicBezTo>
                  <a:cubicBezTo>
                    <a:pt x="f5" y="f26"/>
                    <a:pt x="f5" y="f27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3" name="Freeform 55">
              <a:extLst>
                <a:ext uri="{FF2B5EF4-FFF2-40B4-BE49-F238E27FC236}">
                  <a16:creationId xmlns:a16="http://schemas.microsoft.com/office/drawing/2014/main" id="{C0E3457B-711D-A82E-199D-8634E0D59143}"/>
                </a:ext>
              </a:extLst>
            </p:cNvPr>
            <p:cNvSpPr/>
            <p:nvPr/>
          </p:nvSpPr>
          <p:spPr>
            <a:xfrm>
              <a:off x="4438653" y="828675"/>
              <a:ext cx="366710" cy="3460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4"/>
                <a:gd name="f7" fmla="val 136"/>
                <a:gd name="f8" fmla="val 46"/>
                <a:gd name="f9" fmla="val 91"/>
                <a:gd name="f10" fmla="val 141"/>
                <a:gd name="f11" fmla="val 139"/>
                <a:gd name="f12" fmla="val 96"/>
                <a:gd name="f13" fmla="val 55"/>
                <a:gd name="f14" fmla="val 15"/>
                <a:gd name="f15" fmla="val 3"/>
                <a:gd name="f16" fmla="val 134"/>
                <a:gd name="f17" fmla="val 122"/>
                <a:gd name="f18" fmla="val 86"/>
                <a:gd name="f19" fmla="val 49"/>
                <a:gd name="f20" fmla="val 13"/>
                <a:gd name="f21" fmla="val 12"/>
                <a:gd name="f22" fmla="val 98"/>
                <a:gd name="f23" fmla="val 142"/>
                <a:gd name="f24" fmla="val 143"/>
                <a:gd name="f25" fmla="+- 0 0 -90"/>
                <a:gd name="f26" fmla="*/ f3 1 144"/>
                <a:gd name="f27" fmla="*/ f4 1 136"/>
                <a:gd name="f28" fmla="val f5"/>
                <a:gd name="f29" fmla="val f6"/>
                <a:gd name="f30" fmla="val f7"/>
                <a:gd name="f31" fmla="*/ f25 f0 1"/>
                <a:gd name="f32" fmla="+- f30 0 f28"/>
                <a:gd name="f33" fmla="+- f29 0 f28"/>
                <a:gd name="f34" fmla="*/ f31 1 f2"/>
                <a:gd name="f35" fmla="*/ f33 1 144"/>
                <a:gd name="f36" fmla="*/ f32 1 136"/>
                <a:gd name="f37" fmla="*/ 144 f33 1"/>
                <a:gd name="f38" fmla="*/ 0 f32 1"/>
                <a:gd name="f39" fmla="*/ 136 f32 1"/>
                <a:gd name="f40" fmla="*/ 136 f33 1"/>
                <a:gd name="f41" fmla="*/ 15 f33 1"/>
                <a:gd name="f42" fmla="*/ 0 f33 1"/>
                <a:gd name="f43" fmla="*/ 122 f32 1"/>
                <a:gd name="f44" fmla="*/ 13 f32 1"/>
                <a:gd name="f45" fmla="*/ 12 f33 1"/>
                <a:gd name="f46" fmla="*/ 141 f33 1"/>
                <a:gd name="f47" fmla="+- f34 0 f1"/>
                <a:gd name="f48" fmla="*/ f37 1 144"/>
                <a:gd name="f49" fmla="*/ f38 1 136"/>
                <a:gd name="f50" fmla="*/ f39 1 136"/>
                <a:gd name="f51" fmla="*/ f40 1 144"/>
                <a:gd name="f52" fmla="*/ f41 1 144"/>
                <a:gd name="f53" fmla="*/ f42 1 144"/>
                <a:gd name="f54" fmla="*/ f43 1 136"/>
                <a:gd name="f55" fmla="*/ f44 1 136"/>
                <a:gd name="f56" fmla="*/ f45 1 144"/>
                <a:gd name="f57" fmla="*/ f46 1 144"/>
                <a:gd name="f58" fmla="*/ 0 1 f35"/>
                <a:gd name="f59" fmla="*/ f29 1 f35"/>
                <a:gd name="f60" fmla="*/ 0 1 f36"/>
                <a:gd name="f61" fmla="*/ f30 1 f36"/>
                <a:gd name="f62" fmla="*/ f48 1 f35"/>
                <a:gd name="f63" fmla="*/ f49 1 f36"/>
                <a:gd name="f64" fmla="*/ f50 1 f36"/>
                <a:gd name="f65" fmla="*/ f51 1 f35"/>
                <a:gd name="f66" fmla="*/ f52 1 f35"/>
                <a:gd name="f67" fmla="*/ f53 1 f35"/>
                <a:gd name="f68" fmla="*/ f54 1 f36"/>
                <a:gd name="f69" fmla="*/ f55 1 f36"/>
                <a:gd name="f70" fmla="*/ f56 1 f35"/>
                <a:gd name="f71" fmla="*/ f57 1 f35"/>
                <a:gd name="f72" fmla="*/ f58 f26 1"/>
                <a:gd name="f73" fmla="*/ f59 f26 1"/>
                <a:gd name="f74" fmla="*/ f61 f27 1"/>
                <a:gd name="f75" fmla="*/ f60 f27 1"/>
                <a:gd name="f76" fmla="*/ f62 f26 1"/>
                <a:gd name="f77" fmla="*/ f63 f27 1"/>
                <a:gd name="f78" fmla="*/ f64 f27 1"/>
                <a:gd name="f79" fmla="*/ f65 f26 1"/>
                <a:gd name="f80" fmla="*/ f66 f26 1"/>
                <a:gd name="f81" fmla="*/ f67 f26 1"/>
                <a:gd name="f82" fmla="*/ f68 f27 1"/>
                <a:gd name="f83" fmla="*/ f69 f27 1"/>
                <a:gd name="f84" fmla="*/ f70 f26 1"/>
                <a:gd name="f85" fmla="*/ f71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">
                  <a:pos x="f76" y="f77"/>
                </a:cxn>
                <a:cxn ang="f47">
                  <a:pos x="f76" y="f78"/>
                </a:cxn>
                <a:cxn ang="f47">
                  <a:pos x="f79" y="f78"/>
                </a:cxn>
                <a:cxn ang="f47">
                  <a:pos x="f80" y="f78"/>
                </a:cxn>
                <a:cxn ang="f47">
                  <a:pos x="f81" y="f82"/>
                </a:cxn>
                <a:cxn ang="f47">
                  <a:pos x="f81" y="f83"/>
                </a:cxn>
                <a:cxn ang="f47">
                  <a:pos x="f84" y="f77"/>
                </a:cxn>
                <a:cxn ang="f47">
                  <a:pos x="f85" y="f77"/>
                </a:cxn>
                <a:cxn ang="f47">
                  <a:pos x="f76" y="f77"/>
                </a:cxn>
              </a:cxnLst>
              <a:rect l="f72" t="f75" r="f73" b="f74"/>
              <a:pathLst>
                <a:path w="144" h="136">
                  <a:moveTo>
                    <a:pt x="f6" y="f5"/>
                  </a:moveTo>
                  <a:cubicBezTo>
                    <a:pt x="f6" y="f8"/>
                    <a:pt x="f6" y="f9"/>
                    <a:pt x="f6" y="f7"/>
                  </a:cubicBezTo>
                  <a:cubicBezTo>
                    <a:pt x="f10" y="f7"/>
                    <a:pt x="f11" y="f7"/>
                    <a:pt x="f7" y="f7"/>
                  </a:cubicBezTo>
                  <a:cubicBezTo>
                    <a:pt x="f12" y="f7"/>
                    <a:pt x="f13" y="f7"/>
                    <a:pt x="f14" y="f7"/>
                  </a:cubicBezTo>
                  <a:cubicBezTo>
                    <a:pt x="f15" y="f7"/>
                    <a:pt x="f5" y="f16"/>
                    <a:pt x="f5" y="f17"/>
                  </a:cubicBezTo>
                  <a:cubicBezTo>
                    <a:pt x="f5" y="f18"/>
                    <a:pt x="f5" y="f19"/>
                    <a:pt x="f5" y="f20"/>
                  </a:cubicBezTo>
                  <a:cubicBezTo>
                    <a:pt x="f5" y="f15"/>
                    <a:pt x="f15" y="f5"/>
                    <a:pt x="f21" y="f5"/>
                  </a:cubicBezTo>
                  <a:cubicBezTo>
                    <a:pt x="f13" y="f5"/>
                    <a:pt x="f22" y="f5"/>
                    <a:pt x="f10" y="f5"/>
                  </a:cubicBezTo>
                  <a:cubicBezTo>
                    <a:pt x="f23" y="f5"/>
                    <a:pt x="f24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D12137D8-46AC-AC36-989B-B9CDEC3867B4}"/>
                </a:ext>
              </a:extLst>
            </p:cNvPr>
            <p:cNvSpPr/>
            <p:nvPr/>
          </p:nvSpPr>
          <p:spPr>
            <a:xfrm>
              <a:off x="4872042" y="2257425"/>
              <a:ext cx="741358" cy="29368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91"/>
                <a:gd name="f7" fmla="val 115"/>
                <a:gd name="f8" fmla="val 3"/>
                <a:gd name="f9" fmla="val 99"/>
                <a:gd name="f10" fmla="val 31"/>
                <a:gd name="f11" fmla="val 194"/>
                <a:gd name="f12" fmla="val 290"/>
                <a:gd name="f13" fmla="val 10"/>
                <a:gd name="f14" fmla="val 22"/>
                <a:gd name="f15" fmla="val 33"/>
                <a:gd name="f16" fmla="val 289"/>
                <a:gd name="f17" fmla="val 38"/>
                <a:gd name="f18" fmla="val 284"/>
                <a:gd name="f19" fmla="val 44"/>
                <a:gd name="f20" fmla="val 279"/>
                <a:gd name="f21" fmla="val 45"/>
                <a:gd name="f22" fmla="val 264"/>
                <a:gd name="f23" fmla="val 51"/>
                <a:gd name="f24" fmla="val 248"/>
                <a:gd name="f25" fmla="val 57"/>
                <a:gd name="f26" fmla="val 232"/>
                <a:gd name="f27" fmla="val 61"/>
                <a:gd name="f28" fmla="val 219"/>
                <a:gd name="f29" fmla="val 64"/>
                <a:gd name="f30" fmla="val 78"/>
                <a:gd name="f31" fmla="val 82"/>
                <a:gd name="f32" fmla="val 218"/>
                <a:gd name="f33" fmla="val 86"/>
                <a:gd name="f34" fmla="val 91"/>
                <a:gd name="f35" fmla="val 220"/>
                <a:gd name="f36" fmla="val 101"/>
                <a:gd name="f37" fmla="val 215"/>
                <a:gd name="f38" fmla="val 105"/>
                <a:gd name="f39" fmla="val 206"/>
                <a:gd name="f40" fmla="val 107"/>
                <a:gd name="f41" fmla="val 178"/>
                <a:gd name="f42" fmla="val 114"/>
                <a:gd name="f43" fmla="val 150"/>
                <a:gd name="f44" fmla="val 122"/>
                <a:gd name="f45" fmla="val 113"/>
                <a:gd name="f46" fmla="val 109"/>
                <a:gd name="f47" fmla="val 112"/>
                <a:gd name="f48" fmla="val 96"/>
                <a:gd name="f49" fmla="val 83"/>
                <a:gd name="f50" fmla="val 106"/>
                <a:gd name="f51" fmla="val 75"/>
                <a:gd name="f52" fmla="val 71"/>
                <a:gd name="f53" fmla="val 100"/>
                <a:gd name="f54" fmla="val 72"/>
                <a:gd name="f55" fmla="val 92"/>
                <a:gd name="f56" fmla="val 73"/>
                <a:gd name="f57" fmla="val 62"/>
                <a:gd name="f58" fmla="val 53"/>
                <a:gd name="f59" fmla="val 60"/>
                <a:gd name="f60" fmla="val 37"/>
                <a:gd name="f61" fmla="val 55"/>
                <a:gd name="f62" fmla="val 30"/>
                <a:gd name="f63" fmla="val 23"/>
                <a:gd name="f64" fmla="val 50"/>
                <a:gd name="f65" fmla="val 9"/>
                <a:gd name="f66" fmla="val 36"/>
                <a:gd name="f67" fmla="val 20"/>
                <a:gd name="f68" fmla="val 4"/>
                <a:gd name="f69" fmla="val 13"/>
                <a:gd name="f70" fmla="val 6"/>
                <a:gd name="f71" fmla="+- 0 0 -90"/>
                <a:gd name="f72" fmla="*/ f3 1 291"/>
                <a:gd name="f73" fmla="*/ f4 1 115"/>
                <a:gd name="f74" fmla="val f5"/>
                <a:gd name="f75" fmla="val f6"/>
                <a:gd name="f76" fmla="val f7"/>
                <a:gd name="f77" fmla="*/ f71 f0 1"/>
                <a:gd name="f78" fmla="+- f76 0 f74"/>
                <a:gd name="f79" fmla="+- f75 0 f74"/>
                <a:gd name="f80" fmla="*/ f77 1 f2"/>
                <a:gd name="f81" fmla="*/ f79 1 291"/>
                <a:gd name="f82" fmla="*/ f78 1 115"/>
                <a:gd name="f83" fmla="*/ 3 f79 1"/>
                <a:gd name="f84" fmla="*/ 0 f78 1"/>
                <a:gd name="f85" fmla="*/ 290 f79 1"/>
                <a:gd name="f86" fmla="*/ 33 f78 1"/>
                <a:gd name="f87" fmla="*/ 279 f79 1"/>
                <a:gd name="f88" fmla="*/ 45 f78 1"/>
                <a:gd name="f89" fmla="*/ 232 f79 1"/>
                <a:gd name="f90" fmla="*/ 61 f78 1"/>
                <a:gd name="f91" fmla="*/ 219 f79 1"/>
                <a:gd name="f92" fmla="*/ 78 f78 1"/>
                <a:gd name="f93" fmla="*/ 91 f78 1"/>
                <a:gd name="f94" fmla="*/ 206 f79 1"/>
                <a:gd name="f95" fmla="*/ 107 f78 1"/>
                <a:gd name="f96" fmla="*/ 122 f79 1"/>
                <a:gd name="f97" fmla="*/ 113 f78 1"/>
                <a:gd name="f98" fmla="*/ 83 f79 1"/>
                <a:gd name="f99" fmla="*/ 106 f78 1"/>
                <a:gd name="f100" fmla="*/ 72 f79 1"/>
                <a:gd name="f101" fmla="*/ 92 f78 1"/>
                <a:gd name="f102" fmla="*/ 64 f78 1"/>
                <a:gd name="f103" fmla="*/ 44 f79 1"/>
                <a:gd name="f104" fmla="*/ 57 f78 1"/>
                <a:gd name="f105" fmla="*/ 23 f79 1"/>
                <a:gd name="f106" fmla="*/ 50 f78 1"/>
                <a:gd name="f107" fmla="*/ 20 f78 1"/>
                <a:gd name="f108" fmla="+- f80 0 f1"/>
                <a:gd name="f109" fmla="*/ f83 1 291"/>
                <a:gd name="f110" fmla="*/ f84 1 115"/>
                <a:gd name="f111" fmla="*/ f85 1 291"/>
                <a:gd name="f112" fmla="*/ f86 1 115"/>
                <a:gd name="f113" fmla="*/ f87 1 291"/>
                <a:gd name="f114" fmla="*/ f88 1 115"/>
                <a:gd name="f115" fmla="*/ f89 1 291"/>
                <a:gd name="f116" fmla="*/ f90 1 115"/>
                <a:gd name="f117" fmla="*/ f91 1 291"/>
                <a:gd name="f118" fmla="*/ f92 1 115"/>
                <a:gd name="f119" fmla="*/ f93 1 115"/>
                <a:gd name="f120" fmla="*/ f94 1 291"/>
                <a:gd name="f121" fmla="*/ f95 1 115"/>
                <a:gd name="f122" fmla="*/ f96 1 291"/>
                <a:gd name="f123" fmla="*/ f97 1 115"/>
                <a:gd name="f124" fmla="*/ f98 1 291"/>
                <a:gd name="f125" fmla="*/ f99 1 115"/>
                <a:gd name="f126" fmla="*/ f100 1 291"/>
                <a:gd name="f127" fmla="*/ f101 1 115"/>
                <a:gd name="f128" fmla="*/ f102 1 115"/>
                <a:gd name="f129" fmla="*/ f103 1 291"/>
                <a:gd name="f130" fmla="*/ f104 1 115"/>
                <a:gd name="f131" fmla="*/ f105 1 291"/>
                <a:gd name="f132" fmla="*/ f106 1 115"/>
                <a:gd name="f133" fmla="*/ f107 1 115"/>
                <a:gd name="f134" fmla="*/ 0 1 f81"/>
                <a:gd name="f135" fmla="*/ f75 1 f81"/>
                <a:gd name="f136" fmla="*/ 0 1 f82"/>
                <a:gd name="f137" fmla="*/ f76 1 f82"/>
                <a:gd name="f138" fmla="*/ f109 1 f81"/>
                <a:gd name="f139" fmla="*/ f110 1 f82"/>
                <a:gd name="f140" fmla="*/ f111 1 f81"/>
                <a:gd name="f141" fmla="*/ f112 1 f82"/>
                <a:gd name="f142" fmla="*/ f113 1 f81"/>
                <a:gd name="f143" fmla="*/ f114 1 f82"/>
                <a:gd name="f144" fmla="*/ f115 1 f81"/>
                <a:gd name="f145" fmla="*/ f116 1 f82"/>
                <a:gd name="f146" fmla="*/ f117 1 f81"/>
                <a:gd name="f147" fmla="*/ f118 1 f82"/>
                <a:gd name="f148" fmla="*/ f119 1 f82"/>
                <a:gd name="f149" fmla="*/ f120 1 f81"/>
                <a:gd name="f150" fmla="*/ f121 1 f82"/>
                <a:gd name="f151" fmla="*/ f122 1 f81"/>
                <a:gd name="f152" fmla="*/ f123 1 f82"/>
                <a:gd name="f153" fmla="*/ f124 1 f81"/>
                <a:gd name="f154" fmla="*/ f125 1 f82"/>
                <a:gd name="f155" fmla="*/ f126 1 f81"/>
                <a:gd name="f156" fmla="*/ f127 1 f82"/>
                <a:gd name="f157" fmla="*/ f128 1 f82"/>
                <a:gd name="f158" fmla="*/ f129 1 f81"/>
                <a:gd name="f159" fmla="*/ f130 1 f82"/>
                <a:gd name="f160" fmla="*/ f131 1 f81"/>
                <a:gd name="f161" fmla="*/ f132 1 f82"/>
                <a:gd name="f162" fmla="*/ f133 1 f82"/>
                <a:gd name="f163" fmla="*/ f134 f72 1"/>
                <a:gd name="f164" fmla="*/ f135 f72 1"/>
                <a:gd name="f165" fmla="*/ f137 f73 1"/>
                <a:gd name="f166" fmla="*/ f136 f73 1"/>
                <a:gd name="f167" fmla="*/ f138 f72 1"/>
                <a:gd name="f168" fmla="*/ f139 f73 1"/>
                <a:gd name="f169" fmla="*/ f140 f72 1"/>
                <a:gd name="f170" fmla="*/ f141 f73 1"/>
                <a:gd name="f171" fmla="*/ f142 f72 1"/>
                <a:gd name="f172" fmla="*/ f143 f73 1"/>
                <a:gd name="f173" fmla="*/ f144 f72 1"/>
                <a:gd name="f174" fmla="*/ f145 f73 1"/>
                <a:gd name="f175" fmla="*/ f146 f72 1"/>
                <a:gd name="f176" fmla="*/ f147 f73 1"/>
                <a:gd name="f177" fmla="*/ f148 f73 1"/>
                <a:gd name="f178" fmla="*/ f149 f72 1"/>
                <a:gd name="f179" fmla="*/ f150 f73 1"/>
                <a:gd name="f180" fmla="*/ f151 f72 1"/>
                <a:gd name="f181" fmla="*/ f152 f73 1"/>
                <a:gd name="f182" fmla="*/ f153 f72 1"/>
                <a:gd name="f183" fmla="*/ f154 f73 1"/>
                <a:gd name="f184" fmla="*/ f155 f72 1"/>
                <a:gd name="f185" fmla="*/ f156 f73 1"/>
                <a:gd name="f186" fmla="*/ f157 f73 1"/>
                <a:gd name="f187" fmla="*/ f158 f72 1"/>
                <a:gd name="f188" fmla="*/ f159 f73 1"/>
                <a:gd name="f189" fmla="*/ f160 f72 1"/>
                <a:gd name="f190" fmla="*/ f161 f73 1"/>
                <a:gd name="f191" fmla="*/ f162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8">
                  <a:pos x="f167" y="f168"/>
                </a:cxn>
                <a:cxn ang="f108">
                  <a:pos x="f169" y="f168"/>
                </a:cxn>
                <a:cxn ang="f108">
                  <a:pos x="f169" y="f170"/>
                </a:cxn>
                <a:cxn ang="f108">
                  <a:pos x="f171" y="f172"/>
                </a:cxn>
                <a:cxn ang="f108">
                  <a:pos x="f173" y="f174"/>
                </a:cxn>
                <a:cxn ang="f108">
                  <a:pos x="f175" y="f176"/>
                </a:cxn>
                <a:cxn ang="f108">
                  <a:pos x="f175" y="f177"/>
                </a:cxn>
                <a:cxn ang="f108">
                  <a:pos x="f178" y="f179"/>
                </a:cxn>
                <a:cxn ang="f108">
                  <a:pos x="f180" y="f181"/>
                </a:cxn>
                <a:cxn ang="f108">
                  <a:pos x="f182" y="f183"/>
                </a:cxn>
                <a:cxn ang="f108">
                  <a:pos x="f184" y="f185"/>
                </a:cxn>
                <a:cxn ang="f108">
                  <a:pos x="f184" y="f186"/>
                </a:cxn>
                <a:cxn ang="f108">
                  <a:pos x="f187" y="f188"/>
                </a:cxn>
                <a:cxn ang="f108">
                  <a:pos x="f189" y="f190"/>
                </a:cxn>
                <a:cxn ang="f108">
                  <a:pos x="f167" y="f191"/>
                </a:cxn>
                <a:cxn ang="f108">
                  <a:pos x="f167" y="f168"/>
                </a:cxn>
              </a:cxnLst>
              <a:rect l="f163" t="f166" r="f164" b="f165"/>
              <a:pathLst>
                <a:path w="291" h="115">
                  <a:moveTo>
                    <a:pt x="f8" y="f5"/>
                  </a:moveTo>
                  <a:cubicBezTo>
                    <a:pt x="f9" y="f10"/>
                    <a:pt x="f11" y="f10"/>
                    <a:pt x="f12" y="f5"/>
                  </a:cubicBezTo>
                  <a:cubicBezTo>
                    <a:pt x="f12" y="f13"/>
                    <a:pt x="f6" y="f14"/>
                    <a:pt x="f12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28" y="f29"/>
                    <a:pt x="f28" y="f30"/>
                  </a:cubicBezTo>
                  <a:cubicBezTo>
                    <a:pt x="f28" y="f31"/>
                    <a:pt x="f32" y="f33"/>
                    <a:pt x="f28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7"/>
                    <a:pt x="f44" y="f45"/>
                  </a:cubicBezTo>
                  <a:cubicBezTo>
                    <a:pt x="f46" y="f47"/>
                    <a:pt x="f48" y="f46"/>
                    <a:pt x="f49" y="f50"/>
                  </a:cubicBezTo>
                  <a:cubicBezTo>
                    <a:pt x="f51" y="f38"/>
                    <a:pt x="f52" y="f53"/>
                    <a:pt x="f54" y="f55"/>
                  </a:cubicBezTo>
                  <a:cubicBezTo>
                    <a:pt x="f56" y="f31"/>
                    <a:pt x="f54" y="f56"/>
                    <a:pt x="f54" y="f29"/>
                  </a:cubicBezTo>
                  <a:cubicBezTo>
                    <a:pt x="f57" y="f27"/>
                    <a:pt x="f58" y="f59"/>
                    <a:pt x="f19" y="f25"/>
                  </a:cubicBezTo>
                  <a:cubicBezTo>
                    <a:pt x="f60" y="f61"/>
                    <a:pt x="f62" y="f58"/>
                    <a:pt x="f63" y="f64"/>
                  </a:cubicBezTo>
                  <a:cubicBezTo>
                    <a:pt x="f65" y="f21"/>
                    <a:pt x="f5" y="f66"/>
                    <a:pt x="f8" y="f67"/>
                  </a:cubicBezTo>
                  <a:cubicBezTo>
                    <a:pt x="f68" y="f69"/>
                    <a:pt x="f8" y="f70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5" name="Freeform 57">
              <a:extLst>
                <a:ext uri="{FF2B5EF4-FFF2-40B4-BE49-F238E27FC236}">
                  <a16:creationId xmlns:a16="http://schemas.microsoft.com/office/drawing/2014/main" id="{8F3BAF9E-818B-7DDB-8A94-C362F76E9235}"/>
                </a:ext>
              </a:extLst>
            </p:cNvPr>
            <p:cNvSpPr/>
            <p:nvPr/>
          </p:nvSpPr>
          <p:spPr>
            <a:xfrm>
              <a:off x="4878388" y="2079629"/>
              <a:ext cx="735013" cy="1904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88"/>
                <a:gd name="f7" fmla="val 75"/>
                <a:gd name="f8" fmla="val 91"/>
                <a:gd name="f9" fmla="val 1"/>
                <a:gd name="f10" fmla="val 4"/>
                <a:gd name="f11" fmla="val 6"/>
                <a:gd name="f12" fmla="val 9"/>
                <a:gd name="f13" fmla="val 90"/>
                <a:gd name="f14" fmla="val 24"/>
                <a:gd name="f15" fmla="val 98"/>
                <a:gd name="f16" fmla="val 34"/>
                <a:gd name="f17" fmla="val 112"/>
                <a:gd name="f18" fmla="val 39"/>
                <a:gd name="f19" fmla="val 133"/>
                <a:gd name="f20" fmla="val 47"/>
                <a:gd name="f21" fmla="val 154"/>
                <a:gd name="f22" fmla="val 175"/>
                <a:gd name="f23" fmla="val 189"/>
                <a:gd name="f24" fmla="val 197"/>
                <a:gd name="f25" fmla="val 196"/>
                <a:gd name="f26" fmla="val 211"/>
                <a:gd name="f27" fmla="val 3"/>
                <a:gd name="f28" fmla="val 226"/>
                <a:gd name="f29" fmla="val 240"/>
                <a:gd name="f30" fmla="val 8"/>
                <a:gd name="f31" fmla="val 252"/>
                <a:gd name="f32" fmla="val 11"/>
                <a:gd name="f33" fmla="val 263"/>
                <a:gd name="f34" fmla="val 15"/>
                <a:gd name="f35" fmla="val 274"/>
                <a:gd name="f36" fmla="val 20"/>
                <a:gd name="f37" fmla="val 281"/>
                <a:gd name="f38" fmla="val 23"/>
                <a:gd name="f39" fmla="val 28"/>
                <a:gd name="f40" fmla="val 286"/>
                <a:gd name="f41" fmla="val 36"/>
                <a:gd name="f42" fmla="val 285"/>
                <a:gd name="f43" fmla="val 41"/>
                <a:gd name="f44" fmla="val 280"/>
                <a:gd name="f45" fmla="val 275"/>
                <a:gd name="f46" fmla="val 50"/>
                <a:gd name="f47" fmla="val 256"/>
                <a:gd name="f48" fmla="val 61"/>
                <a:gd name="f49" fmla="val 235"/>
                <a:gd name="f50" fmla="val 65"/>
                <a:gd name="f51" fmla="val 214"/>
                <a:gd name="f52" fmla="val 67"/>
                <a:gd name="f53" fmla="val 157"/>
                <a:gd name="f54" fmla="val 100"/>
                <a:gd name="f55" fmla="val 43"/>
                <a:gd name="f56" fmla="val 33"/>
                <a:gd name="f57" fmla="val 59"/>
                <a:gd name="f58" fmla="val 55"/>
                <a:gd name="f59" fmla="val 13"/>
                <a:gd name="f60" fmla="val 7"/>
                <a:gd name="f61" fmla="val 48"/>
                <a:gd name="f62" fmla="val 35"/>
                <a:gd name="f63" fmla="val 27"/>
                <a:gd name="f64" fmla="val 22"/>
                <a:gd name="f65" fmla="val 31"/>
                <a:gd name="f66" fmla="val 14"/>
                <a:gd name="f67" fmla="val 66"/>
                <a:gd name="f68" fmla="val 74"/>
                <a:gd name="f69" fmla="val 2"/>
                <a:gd name="f70" fmla="val 82"/>
                <a:gd name="f71" fmla="+- 0 0 -90"/>
                <a:gd name="f72" fmla="*/ f3 1 288"/>
                <a:gd name="f73" fmla="*/ f4 1 75"/>
                <a:gd name="f74" fmla="val f5"/>
                <a:gd name="f75" fmla="val f6"/>
                <a:gd name="f76" fmla="val f7"/>
                <a:gd name="f77" fmla="*/ f71 f0 1"/>
                <a:gd name="f78" fmla="+- f76 0 f74"/>
                <a:gd name="f79" fmla="+- f75 0 f74"/>
                <a:gd name="f80" fmla="*/ f77 1 f2"/>
                <a:gd name="f81" fmla="*/ f79 1 288"/>
                <a:gd name="f82" fmla="*/ f78 1 75"/>
                <a:gd name="f83" fmla="*/ 91 f79 1"/>
                <a:gd name="f84" fmla="*/ 1 f78 1"/>
                <a:gd name="f85" fmla="*/ 9 f78 1"/>
                <a:gd name="f86" fmla="*/ 112 f79 1"/>
                <a:gd name="f87" fmla="*/ 39 f78 1"/>
                <a:gd name="f88" fmla="*/ 175 f79 1"/>
                <a:gd name="f89" fmla="*/ 196 f79 1"/>
                <a:gd name="f90" fmla="*/ 197 f79 1"/>
                <a:gd name="f91" fmla="*/ 0 f78 1"/>
                <a:gd name="f92" fmla="*/ 240 f79 1"/>
                <a:gd name="f93" fmla="*/ 8 f78 1"/>
                <a:gd name="f94" fmla="*/ 274 f79 1"/>
                <a:gd name="f95" fmla="*/ 20 f78 1"/>
                <a:gd name="f96" fmla="*/ 286 f79 1"/>
                <a:gd name="f97" fmla="*/ 36 f78 1"/>
                <a:gd name="f98" fmla="*/ 275 f79 1"/>
                <a:gd name="f99" fmla="*/ 50 f78 1"/>
                <a:gd name="f100" fmla="*/ 214 f79 1"/>
                <a:gd name="f101" fmla="*/ 67 f78 1"/>
                <a:gd name="f102" fmla="*/ 43 f79 1"/>
                <a:gd name="f103" fmla="*/ 61 f78 1"/>
                <a:gd name="f104" fmla="*/ 13 f79 1"/>
                <a:gd name="f105" fmla="*/ 0 f79 1"/>
                <a:gd name="f106" fmla="*/ 35 f78 1"/>
                <a:gd name="f107" fmla="*/ 66 f79 1"/>
                <a:gd name="f108" fmla="*/ 4 f78 1"/>
                <a:gd name="f109" fmla="+- f80 0 f1"/>
                <a:gd name="f110" fmla="*/ f83 1 288"/>
                <a:gd name="f111" fmla="*/ f84 1 75"/>
                <a:gd name="f112" fmla="*/ f85 1 75"/>
                <a:gd name="f113" fmla="*/ f86 1 288"/>
                <a:gd name="f114" fmla="*/ f87 1 75"/>
                <a:gd name="f115" fmla="*/ f88 1 288"/>
                <a:gd name="f116" fmla="*/ f89 1 288"/>
                <a:gd name="f117" fmla="*/ f90 1 288"/>
                <a:gd name="f118" fmla="*/ f91 1 75"/>
                <a:gd name="f119" fmla="*/ f92 1 288"/>
                <a:gd name="f120" fmla="*/ f93 1 75"/>
                <a:gd name="f121" fmla="*/ f94 1 288"/>
                <a:gd name="f122" fmla="*/ f95 1 75"/>
                <a:gd name="f123" fmla="*/ f96 1 288"/>
                <a:gd name="f124" fmla="*/ f97 1 75"/>
                <a:gd name="f125" fmla="*/ f98 1 288"/>
                <a:gd name="f126" fmla="*/ f99 1 75"/>
                <a:gd name="f127" fmla="*/ f100 1 288"/>
                <a:gd name="f128" fmla="*/ f101 1 75"/>
                <a:gd name="f129" fmla="*/ f102 1 288"/>
                <a:gd name="f130" fmla="*/ f103 1 75"/>
                <a:gd name="f131" fmla="*/ f104 1 288"/>
                <a:gd name="f132" fmla="*/ f105 1 288"/>
                <a:gd name="f133" fmla="*/ f106 1 75"/>
                <a:gd name="f134" fmla="*/ f107 1 288"/>
                <a:gd name="f135" fmla="*/ f108 1 75"/>
                <a:gd name="f136" fmla="*/ 0 1 f81"/>
                <a:gd name="f137" fmla="*/ f75 1 f81"/>
                <a:gd name="f138" fmla="*/ 0 1 f82"/>
                <a:gd name="f139" fmla="*/ f76 1 f82"/>
                <a:gd name="f140" fmla="*/ f110 1 f81"/>
                <a:gd name="f141" fmla="*/ f111 1 f82"/>
                <a:gd name="f142" fmla="*/ f112 1 f82"/>
                <a:gd name="f143" fmla="*/ f113 1 f81"/>
                <a:gd name="f144" fmla="*/ f114 1 f82"/>
                <a:gd name="f145" fmla="*/ f115 1 f81"/>
                <a:gd name="f146" fmla="*/ f116 1 f81"/>
                <a:gd name="f147" fmla="*/ f117 1 f81"/>
                <a:gd name="f148" fmla="*/ f118 1 f82"/>
                <a:gd name="f149" fmla="*/ f119 1 f81"/>
                <a:gd name="f150" fmla="*/ f120 1 f82"/>
                <a:gd name="f151" fmla="*/ f121 1 f81"/>
                <a:gd name="f152" fmla="*/ f122 1 f82"/>
                <a:gd name="f153" fmla="*/ f123 1 f81"/>
                <a:gd name="f154" fmla="*/ f124 1 f82"/>
                <a:gd name="f155" fmla="*/ f125 1 f81"/>
                <a:gd name="f156" fmla="*/ f126 1 f82"/>
                <a:gd name="f157" fmla="*/ f127 1 f81"/>
                <a:gd name="f158" fmla="*/ f128 1 f82"/>
                <a:gd name="f159" fmla="*/ f129 1 f81"/>
                <a:gd name="f160" fmla="*/ f130 1 f82"/>
                <a:gd name="f161" fmla="*/ f131 1 f81"/>
                <a:gd name="f162" fmla="*/ f132 1 f81"/>
                <a:gd name="f163" fmla="*/ f133 1 f82"/>
                <a:gd name="f164" fmla="*/ f134 1 f81"/>
                <a:gd name="f165" fmla="*/ f135 1 f82"/>
                <a:gd name="f166" fmla="*/ f136 f72 1"/>
                <a:gd name="f167" fmla="*/ f137 f72 1"/>
                <a:gd name="f168" fmla="*/ f139 f73 1"/>
                <a:gd name="f169" fmla="*/ f138 f73 1"/>
                <a:gd name="f170" fmla="*/ f140 f72 1"/>
                <a:gd name="f171" fmla="*/ f141 f73 1"/>
                <a:gd name="f172" fmla="*/ f142 f73 1"/>
                <a:gd name="f173" fmla="*/ f143 f72 1"/>
                <a:gd name="f174" fmla="*/ f144 f73 1"/>
                <a:gd name="f175" fmla="*/ f145 f72 1"/>
                <a:gd name="f176" fmla="*/ f146 f72 1"/>
                <a:gd name="f177" fmla="*/ f147 f72 1"/>
                <a:gd name="f178" fmla="*/ f148 f73 1"/>
                <a:gd name="f179" fmla="*/ f149 f72 1"/>
                <a:gd name="f180" fmla="*/ f150 f73 1"/>
                <a:gd name="f181" fmla="*/ f151 f72 1"/>
                <a:gd name="f182" fmla="*/ f152 f73 1"/>
                <a:gd name="f183" fmla="*/ f153 f72 1"/>
                <a:gd name="f184" fmla="*/ f154 f73 1"/>
                <a:gd name="f185" fmla="*/ f155 f72 1"/>
                <a:gd name="f186" fmla="*/ f156 f73 1"/>
                <a:gd name="f187" fmla="*/ f157 f72 1"/>
                <a:gd name="f188" fmla="*/ f158 f73 1"/>
                <a:gd name="f189" fmla="*/ f159 f72 1"/>
                <a:gd name="f190" fmla="*/ f160 f73 1"/>
                <a:gd name="f191" fmla="*/ f161 f72 1"/>
                <a:gd name="f192" fmla="*/ f162 f72 1"/>
                <a:gd name="f193" fmla="*/ f163 f73 1"/>
                <a:gd name="f194" fmla="*/ f164 f72 1"/>
                <a:gd name="f195" fmla="*/ f165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9">
                  <a:pos x="f170" y="f171"/>
                </a:cxn>
                <a:cxn ang="f109">
                  <a:pos x="f170" y="f172"/>
                </a:cxn>
                <a:cxn ang="f109">
                  <a:pos x="f173" y="f174"/>
                </a:cxn>
                <a:cxn ang="f109">
                  <a:pos x="f175" y="f174"/>
                </a:cxn>
                <a:cxn ang="f109">
                  <a:pos x="f176" y="f172"/>
                </a:cxn>
                <a:cxn ang="f109">
                  <a:pos x="f177" y="f178"/>
                </a:cxn>
                <a:cxn ang="f109">
                  <a:pos x="f179" y="f180"/>
                </a:cxn>
                <a:cxn ang="f109">
                  <a:pos x="f181" y="f182"/>
                </a:cxn>
                <a:cxn ang="f109">
                  <a:pos x="f183" y="f184"/>
                </a:cxn>
                <a:cxn ang="f109">
                  <a:pos x="f185" y="f186"/>
                </a:cxn>
                <a:cxn ang="f109">
                  <a:pos x="f187" y="f188"/>
                </a:cxn>
                <a:cxn ang="f109">
                  <a:pos x="f189" y="f190"/>
                </a:cxn>
                <a:cxn ang="f109">
                  <a:pos x="f191" y="f186"/>
                </a:cxn>
                <a:cxn ang="f109">
                  <a:pos x="f192" y="f193"/>
                </a:cxn>
                <a:cxn ang="f109">
                  <a:pos x="f191" y="f182"/>
                </a:cxn>
                <a:cxn ang="f109">
                  <a:pos x="f194" y="f195"/>
                </a:cxn>
                <a:cxn ang="f109">
                  <a:pos x="f170" y="f171"/>
                </a:cxn>
              </a:cxnLst>
              <a:rect l="f166" t="f169" r="f167" b="f168"/>
              <a:pathLst>
                <a:path w="288" h="75">
                  <a:moveTo>
                    <a:pt x="f8" y="f9"/>
                  </a:moveTo>
                  <a:cubicBezTo>
                    <a:pt x="f8" y="f10"/>
                    <a:pt x="f8" y="f11"/>
                    <a:pt x="f8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0"/>
                    <a:pt x="f22" y="f18"/>
                  </a:cubicBezTo>
                  <a:cubicBezTo>
                    <a:pt x="f23" y="f16"/>
                    <a:pt x="f24" y="f14"/>
                    <a:pt x="f25" y="f12"/>
                  </a:cubicBezTo>
                  <a:cubicBezTo>
                    <a:pt x="f25" y="f11"/>
                    <a:pt x="f25" y="f10"/>
                    <a:pt x="f24" y="f5"/>
                  </a:cubicBezTo>
                  <a:cubicBezTo>
                    <a:pt x="f26" y="f27"/>
                    <a:pt x="f28" y="f10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6" y="f39"/>
                    <a:pt x="f40" y="f41"/>
                  </a:cubicBezTo>
                  <a:cubicBezTo>
                    <a:pt x="f42" y="f43"/>
                    <a:pt x="f44" y="f20"/>
                    <a:pt x="f45" y="f46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53" y="f7"/>
                    <a:pt x="f54" y="f7"/>
                    <a:pt x="f55" y="f48"/>
                  </a:cubicBezTo>
                  <a:cubicBezTo>
                    <a:pt x="f56" y="f57"/>
                    <a:pt x="f38" y="f58"/>
                    <a:pt x="f59" y="f46"/>
                  </a:cubicBezTo>
                  <a:cubicBezTo>
                    <a:pt x="f60" y="f61"/>
                    <a:pt x="f5" y="f55"/>
                    <a:pt x="f5" y="f62"/>
                  </a:cubicBezTo>
                  <a:cubicBezTo>
                    <a:pt x="f5" y="f63"/>
                    <a:pt x="f60" y="f64"/>
                    <a:pt x="f59" y="f36"/>
                  </a:cubicBezTo>
                  <a:cubicBezTo>
                    <a:pt x="f65" y="f66"/>
                    <a:pt x="f61" y="f12"/>
                    <a:pt x="f67" y="f10"/>
                  </a:cubicBezTo>
                  <a:cubicBezTo>
                    <a:pt x="f68" y="f69"/>
                    <a:pt x="f70" y="f6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E3DCDC95-5325-E749-03B8-E2E1C733F1A0}"/>
                </a:ext>
              </a:extLst>
            </p:cNvPr>
            <p:cNvSpPr/>
            <p:nvPr/>
          </p:nvSpPr>
          <p:spPr>
            <a:xfrm>
              <a:off x="4575172" y="1519239"/>
              <a:ext cx="230191" cy="3460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0"/>
                <a:gd name="f7" fmla="val 136"/>
                <a:gd name="f8" fmla="val 45"/>
                <a:gd name="f9" fmla="val 86"/>
                <a:gd name="f10" fmla="val 81"/>
                <a:gd name="f11" fmla="val 77"/>
                <a:gd name="f12" fmla="val 57"/>
                <a:gd name="f13" fmla="val 37"/>
                <a:gd name="f14" fmla="val 18"/>
                <a:gd name="f15" fmla="val 5"/>
                <a:gd name="f16" fmla="val 1"/>
                <a:gd name="f17" fmla="val 132"/>
                <a:gd name="f18" fmla="val 120"/>
                <a:gd name="f19" fmla="val 85"/>
                <a:gd name="f20" fmla="val 50"/>
                <a:gd name="f21" fmla="val 15"/>
                <a:gd name="f22" fmla="val 6"/>
                <a:gd name="f23" fmla="val 4"/>
                <a:gd name="f24" fmla="val 13"/>
                <a:gd name="f25" fmla="val 38"/>
                <a:gd name="f26" fmla="val 64"/>
                <a:gd name="f27" fmla="+- 0 0 -90"/>
                <a:gd name="f28" fmla="*/ f3 1 90"/>
                <a:gd name="f29" fmla="*/ f4 1 136"/>
                <a:gd name="f30" fmla="val f5"/>
                <a:gd name="f31" fmla="val f6"/>
                <a:gd name="f32" fmla="val f7"/>
                <a:gd name="f33" fmla="*/ f27 f0 1"/>
                <a:gd name="f34" fmla="+- f32 0 f30"/>
                <a:gd name="f35" fmla="+- f31 0 f30"/>
                <a:gd name="f36" fmla="*/ f33 1 f2"/>
                <a:gd name="f37" fmla="*/ f35 1 90"/>
                <a:gd name="f38" fmla="*/ f34 1 136"/>
                <a:gd name="f39" fmla="*/ 90 f35 1"/>
                <a:gd name="f40" fmla="*/ 0 f34 1"/>
                <a:gd name="f41" fmla="*/ 136 f34 1"/>
                <a:gd name="f42" fmla="*/ 77 f35 1"/>
                <a:gd name="f43" fmla="*/ 18 f35 1"/>
                <a:gd name="f44" fmla="*/ 0 f35 1"/>
                <a:gd name="f45" fmla="*/ 120 f34 1"/>
                <a:gd name="f46" fmla="*/ 15 f34 1"/>
                <a:gd name="f47" fmla="*/ 13 f35 1"/>
                <a:gd name="f48" fmla="+- f36 0 f1"/>
                <a:gd name="f49" fmla="*/ f39 1 90"/>
                <a:gd name="f50" fmla="*/ f40 1 136"/>
                <a:gd name="f51" fmla="*/ f41 1 136"/>
                <a:gd name="f52" fmla="*/ f42 1 90"/>
                <a:gd name="f53" fmla="*/ f43 1 90"/>
                <a:gd name="f54" fmla="*/ f44 1 90"/>
                <a:gd name="f55" fmla="*/ f45 1 136"/>
                <a:gd name="f56" fmla="*/ f46 1 136"/>
                <a:gd name="f57" fmla="*/ f47 1 90"/>
                <a:gd name="f58" fmla="*/ 0 1 f37"/>
                <a:gd name="f59" fmla="*/ f31 1 f37"/>
                <a:gd name="f60" fmla="*/ 0 1 f38"/>
                <a:gd name="f61" fmla="*/ f32 1 f38"/>
                <a:gd name="f62" fmla="*/ f49 1 f37"/>
                <a:gd name="f63" fmla="*/ f50 1 f38"/>
                <a:gd name="f64" fmla="*/ f51 1 f38"/>
                <a:gd name="f65" fmla="*/ f52 1 f37"/>
                <a:gd name="f66" fmla="*/ f53 1 f37"/>
                <a:gd name="f67" fmla="*/ f54 1 f37"/>
                <a:gd name="f68" fmla="*/ f55 1 f38"/>
                <a:gd name="f69" fmla="*/ f56 1 f38"/>
                <a:gd name="f70" fmla="*/ f57 1 f37"/>
                <a:gd name="f71" fmla="*/ f58 f28 1"/>
                <a:gd name="f72" fmla="*/ f59 f28 1"/>
                <a:gd name="f73" fmla="*/ f61 f29 1"/>
                <a:gd name="f74" fmla="*/ f60 f29 1"/>
                <a:gd name="f75" fmla="*/ f62 f28 1"/>
                <a:gd name="f76" fmla="*/ f63 f29 1"/>
                <a:gd name="f77" fmla="*/ f64 f29 1"/>
                <a:gd name="f78" fmla="*/ f65 f28 1"/>
                <a:gd name="f79" fmla="*/ f66 f28 1"/>
                <a:gd name="f80" fmla="*/ f67 f28 1"/>
                <a:gd name="f81" fmla="*/ f68 f29 1"/>
                <a:gd name="f82" fmla="*/ f69 f29 1"/>
                <a:gd name="f83" fmla="*/ f70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8">
                  <a:pos x="f75" y="f76"/>
                </a:cxn>
                <a:cxn ang="f48">
                  <a:pos x="f75" y="f77"/>
                </a:cxn>
                <a:cxn ang="f48">
                  <a:pos x="f78" y="f77"/>
                </a:cxn>
                <a:cxn ang="f48">
                  <a:pos x="f79" y="f77"/>
                </a:cxn>
                <a:cxn ang="f48">
                  <a:pos x="f80" y="f81"/>
                </a:cxn>
                <a:cxn ang="f48">
                  <a:pos x="f80" y="f82"/>
                </a:cxn>
                <a:cxn ang="f48">
                  <a:pos x="f83" y="f76"/>
                </a:cxn>
                <a:cxn ang="f48">
                  <a:pos x="f75" y="f76"/>
                </a:cxn>
              </a:cxnLst>
              <a:rect l="f71" t="f74" r="f72" b="f73"/>
              <a:pathLst>
                <a:path w="90" h="136">
                  <a:moveTo>
                    <a:pt x="f6" y="f5"/>
                  </a:moveTo>
                  <a:cubicBezTo>
                    <a:pt x="f6" y="f8"/>
                    <a:pt x="f6" y="f6"/>
                    <a:pt x="f6" y="f7"/>
                  </a:cubicBezTo>
                  <a:cubicBezTo>
                    <a:pt x="f9" y="f7"/>
                    <a:pt x="f10" y="f7"/>
                    <a:pt x="f11" y="f7"/>
                  </a:cubicBezTo>
                  <a:cubicBezTo>
                    <a:pt x="f12" y="f7"/>
                    <a:pt x="f13" y="f7"/>
                    <a:pt x="f14" y="f7"/>
                  </a:cubicBezTo>
                  <a:cubicBezTo>
                    <a:pt x="f15" y="f7"/>
                    <a:pt x="f16" y="f17"/>
                    <a:pt x="f5" y="f18"/>
                  </a:cubicBezTo>
                  <a:cubicBezTo>
                    <a:pt x="f5" y="f19"/>
                    <a:pt x="f5" y="f20"/>
                    <a:pt x="f5" y="f21"/>
                  </a:cubicBezTo>
                  <a:cubicBezTo>
                    <a:pt x="f5" y="f22"/>
                    <a:pt x="f23" y="f5"/>
                    <a:pt x="f24" y="f5"/>
                  </a:cubicBezTo>
                  <a:cubicBezTo>
                    <a:pt x="f25" y="f5"/>
                    <a:pt x="f26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id="{1CCB46B5-718F-4FB5-FA34-966C4E01AA00}"/>
                </a:ext>
              </a:extLst>
            </p:cNvPr>
            <p:cNvSpPr/>
            <p:nvPr/>
          </p:nvSpPr>
          <p:spPr>
            <a:xfrm>
              <a:off x="5689597" y="1519239"/>
              <a:ext cx="230191" cy="3460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0"/>
                <a:gd name="f7" fmla="val 136"/>
                <a:gd name="f8" fmla="val 135"/>
                <a:gd name="f9" fmla="val 91"/>
                <a:gd name="f10" fmla="val 46"/>
                <a:gd name="f11" fmla="val 13"/>
                <a:gd name="f12" fmla="val 25"/>
                <a:gd name="f13" fmla="val 37"/>
                <a:gd name="f14" fmla="val 50"/>
                <a:gd name="f15" fmla="val 62"/>
                <a:gd name="f16" fmla="val 74"/>
                <a:gd name="f17" fmla="val 85"/>
                <a:gd name="f18" fmla="val 5"/>
                <a:gd name="f19" fmla="val 15"/>
                <a:gd name="f20" fmla="val 51"/>
                <a:gd name="f21" fmla="val 86"/>
                <a:gd name="f22" fmla="val 121"/>
                <a:gd name="f23" fmla="val 131"/>
                <a:gd name="f24" fmla="val 76"/>
                <a:gd name="f25" fmla="val 52"/>
                <a:gd name="f26" fmla="val 27"/>
                <a:gd name="f27" fmla="val 3"/>
                <a:gd name="f28" fmla="val 2"/>
                <a:gd name="f29" fmla="val 1"/>
                <a:gd name="f30" fmla="+- 0 0 -90"/>
                <a:gd name="f31" fmla="*/ f3 1 90"/>
                <a:gd name="f32" fmla="*/ f4 1 136"/>
                <a:gd name="f33" fmla="val f5"/>
                <a:gd name="f34" fmla="val f6"/>
                <a:gd name="f35" fmla="val f7"/>
                <a:gd name="f36" fmla="*/ f30 f0 1"/>
                <a:gd name="f37" fmla="+- f35 0 f33"/>
                <a:gd name="f38" fmla="+- f34 0 f33"/>
                <a:gd name="f39" fmla="*/ f36 1 f2"/>
                <a:gd name="f40" fmla="*/ f38 1 90"/>
                <a:gd name="f41" fmla="*/ f37 1 136"/>
                <a:gd name="f42" fmla="*/ 0 f38 1"/>
                <a:gd name="f43" fmla="*/ 135 f37 1"/>
                <a:gd name="f44" fmla="*/ 0 f37 1"/>
                <a:gd name="f45" fmla="*/ 37 f38 1"/>
                <a:gd name="f46" fmla="*/ 74 f38 1"/>
                <a:gd name="f47" fmla="*/ 90 f38 1"/>
                <a:gd name="f48" fmla="*/ 15 f37 1"/>
                <a:gd name="f49" fmla="*/ 121 f37 1"/>
                <a:gd name="f50" fmla="*/ 76 f38 1"/>
                <a:gd name="f51" fmla="*/ 136 f37 1"/>
                <a:gd name="f52" fmla="*/ 3 f38 1"/>
                <a:gd name="f53" fmla="+- f39 0 f1"/>
                <a:gd name="f54" fmla="*/ f42 1 90"/>
                <a:gd name="f55" fmla="*/ f43 1 136"/>
                <a:gd name="f56" fmla="*/ f44 1 136"/>
                <a:gd name="f57" fmla="*/ f45 1 90"/>
                <a:gd name="f58" fmla="*/ f46 1 90"/>
                <a:gd name="f59" fmla="*/ f47 1 90"/>
                <a:gd name="f60" fmla="*/ f48 1 136"/>
                <a:gd name="f61" fmla="*/ f49 1 136"/>
                <a:gd name="f62" fmla="*/ f50 1 90"/>
                <a:gd name="f63" fmla="*/ f51 1 136"/>
                <a:gd name="f64" fmla="*/ f52 1 90"/>
                <a:gd name="f65" fmla="*/ 0 1 f40"/>
                <a:gd name="f66" fmla="*/ f34 1 f40"/>
                <a:gd name="f67" fmla="*/ 0 1 f41"/>
                <a:gd name="f68" fmla="*/ f35 1 f41"/>
                <a:gd name="f69" fmla="*/ f54 1 f40"/>
                <a:gd name="f70" fmla="*/ f55 1 f41"/>
                <a:gd name="f71" fmla="*/ f56 1 f41"/>
                <a:gd name="f72" fmla="*/ f57 1 f40"/>
                <a:gd name="f73" fmla="*/ f58 1 f40"/>
                <a:gd name="f74" fmla="*/ f59 1 f40"/>
                <a:gd name="f75" fmla="*/ f60 1 f41"/>
                <a:gd name="f76" fmla="*/ f61 1 f41"/>
                <a:gd name="f77" fmla="*/ f62 1 f40"/>
                <a:gd name="f78" fmla="*/ f63 1 f41"/>
                <a:gd name="f79" fmla="*/ f64 1 f40"/>
                <a:gd name="f80" fmla="*/ f65 f31 1"/>
                <a:gd name="f81" fmla="*/ f66 f31 1"/>
                <a:gd name="f82" fmla="*/ f68 f32 1"/>
                <a:gd name="f83" fmla="*/ f67 f32 1"/>
                <a:gd name="f84" fmla="*/ f69 f31 1"/>
                <a:gd name="f85" fmla="*/ f70 f32 1"/>
                <a:gd name="f86" fmla="*/ f71 f32 1"/>
                <a:gd name="f87" fmla="*/ f72 f31 1"/>
                <a:gd name="f88" fmla="*/ f73 f31 1"/>
                <a:gd name="f89" fmla="*/ f74 f31 1"/>
                <a:gd name="f90" fmla="*/ f75 f32 1"/>
                <a:gd name="f91" fmla="*/ f76 f32 1"/>
                <a:gd name="f92" fmla="*/ f77 f31 1"/>
                <a:gd name="f93" fmla="*/ f78 f32 1"/>
                <a:gd name="f94" fmla="*/ f79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3">
                  <a:pos x="f84" y="f85"/>
                </a:cxn>
                <a:cxn ang="f53">
                  <a:pos x="f84" y="f86"/>
                </a:cxn>
                <a:cxn ang="f53">
                  <a:pos x="f87" y="f86"/>
                </a:cxn>
                <a:cxn ang="f53">
                  <a:pos x="f88" y="f86"/>
                </a:cxn>
                <a:cxn ang="f53">
                  <a:pos x="f89" y="f90"/>
                </a:cxn>
                <a:cxn ang="f53">
                  <a:pos x="f89" y="f91"/>
                </a:cxn>
                <a:cxn ang="f53">
                  <a:pos x="f92" y="f93"/>
                </a:cxn>
                <a:cxn ang="f53">
                  <a:pos x="f94" y="f93"/>
                </a:cxn>
                <a:cxn ang="f53">
                  <a:pos x="f84" y="f85"/>
                </a:cxn>
              </a:cxnLst>
              <a:rect l="f80" t="f83" r="f81" b="f82"/>
              <a:pathLst>
                <a:path w="90" h="136">
                  <a:moveTo>
                    <a:pt x="f5" y="f8"/>
                  </a:moveTo>
                  <a:cubicBezTo>
                    <a:pt x="f5" y="f9"/>
                    <a:pt x="f5" y="f10"/>
                    <a:pt x="f5" y="f5"/>
                  </a:cubicBezTo>
                  <a:cubicBezTo>
                    <a:pt x="f11" y="f5"/>
                    <a:pt x="f12" y="f5"/>
                    <a:pt x="f13" y="f5"/>
                  </a:cubicBezTo>
                  <a:cubicBezTo>
                    <a:pt x="f14" y="f5"/>
                    <a:pt x="f15" y="f5"/>
                    <a:pt x="f16" y="f5"/>
                  </a:cubicBezTo>
                  <a:cubicBezTo>
                    <a:pt x="f17" y="f5"/>
                    <a:pt x="f6" y="f18"/>
                    <a:pt x="f6" y="f19"/>
                  </a:cubicBezTo>
                  <a:cubicBezTo>
                    <a:pt x="f6" y="f20"/>
                    <a:pt x="f6" y="f21"/>
                    <a:pt x="f6" y="f22"/>
                  </a:cubicBezTo>
                  <a:cubicBezTo>
                    <a:pt x="f6" y="f23"/>
                    <a:pt x="f17" y="f7"/>
                    <a:pt x="f24" y="f7"/>
                  </a:cubicBezTo>
                  <a:cubicBezTo>
                    <a:pt x="f25" y="f7"/>
                    <a:pt x="f26" y="f7"/>
                    <a:pt x="f27" y="f7"/>
                  </a:cubicBezTo>
                  <a:cubicBezTo>
                    <a:pt x="f28" y="f7"/>
                    <a:pt x="f29" y="f7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8" name="Grupo 2961">
            <a:extLst>
              <a:ext uri="{FF2B5EF4-FFF2-40B4-BE49-F238E27FC236}">
                <a16:creationId xmlns:a16="http://schemas.microsoft.com/office/drawing/2014/main" id="{88AD6E21-6810-DF75-1AB6-7B215F2667FB}"/>
              </a:ext>
            </a:extLst>
          </p:cNvPr>
          <p:cNvGrpSpPr/>
          <p:nvPr/>
        </p:nvGrpSpPr>
        <p:grpSpPr>
          <a:xfrm>
            <a:off x="3594663" y="2928271"/>
            <a:ext cx="2122486" cy="1855793"/>
            <a:chOff x="2228850" y="1990721"/>
            <a:chExt cx="2122486" cy="1855793"/>
          </a:xfrm>
          <a:solidFill>
            <a:schemeClr val="tx1"/>
          </a:solidFill>
        </p:grpSpPr>
        <p:sp>
          <p:nvSpPr>
            <p:cNvPr id="49" name="Freeform 63">
              <a:extLst>
                <a:ext uri="{FF2B5EF4-FFF2-40B4-BE49-F238E27FC236}">
                  <a16:creationId xmlns:a16="http://schemas.microsoft.com/office/drawing/2014/main" id="{9BCF6C3F-7125-B64F-87DD-60E0931EADB2}"/>
                </a:ext>
              </a:extLst>
            </p:cNvPr>
            <p:cNvSpPr/>
            <p:nvPr/>
          </p:nvSpPr>
          <p:spPr>
            <a:xfrm>
              <a:off x="2228850" y="3143250"/>
              <a:ext cx="2122486" cy="62388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21"/>
                <a:gd name="f7" fmla="val 593"/>
                <a:gd name="f8" fmla="val 1257"/>
                <a:gd name="f9" fmla="val 157"/>
                <a:gd name="f10" fmla="val 203"/>
                <a:gd name="f11" fmla="val 226"/>
                <a:gd name="f12" fmla="val 1242"/>
                <a:gd name="f13" fmla="val 1229"/>
                <a:gd name="f14" fmla="val 1214"/>
                <a:gd name="f15" fmla="val 150"/>
                <a:gd name="f16" fmla="val 75"/>
                <a:gd name="f17" fmla="val 1078"/>
                <a:gd name="f18" fmla="val 943"/>
                <a:gd name="f19" fmla="val 807"/>
                <a:gd name="f20" fmla="val 792"/>
                <a:gd name="f21" fmla="val 779"/>
                <a:gd name="f22" fmla="val 764"/>
                <a:gd name="f23" fmla="val 202"/>
                <a:gd name="f24" fmla="val 156"/>
                <a:gd name="f25" fmla="val 509"/>
                <a:gd name="f26" fmla="val 255"/>
                <a:gd name="f27" fmla="val 249"/>
                <a:gd name="f28" fmla="val 341"/>
                <a:gd name="f29" fmla="val 433"/>
                <a:gd name="f30" fmla="val 410"/>
                <a:gd name="f31" fmla="val 387"/>
                <a:gd name="f32" fmla="val 364"/>
                <a:gd name="f33" fmla="val 793"/>
                <a:gd name="f34" fmla="val 441"/>
                <a:gd name="f35" fmla="val 517"/>
                <a:gd name="f36" fmla="val 440"/>
                <a:gd name="f37" fmla="val 1228"/>
                <a:gd name="f38" fmla="val 1512"/>
                <a:gd name="f39" fmla="val 1766"/>
                <a:gd name="f40" fmla="val 34"/>
                <a:gd name="f41" fmla="val 190"/>
                <a:gd name="f42" fmla="val 105"/>
                <a:gd name="f43" fmla="val 176"/>
                <a:gd name="f44" fmla="val 247"/>
                <a:gd name="f45" fmla="val 208"/>
                <a:gd name="f46" fmla="val 225"/>
                <a:gd name="f47" fmla="val 243"/>
                <a:gd name="f48" fmla="val 401"/>
                <a:gd name="f49" fmla="val 175"/>
                <a:gd name="f50" fmla="val 383"/>
                <a:gd name="f51" fmla="val 365"/>
                <a:gd name="f52" fmla="val 347"/>
                <a:gd name="f53" fmla="val 323"/>
                <a:gd name="f54" fmla="val 304"/>
                <a:gd name="f55" fmla="val 287"/>
                <a:gd name="f56" fmla="val 268"/>
                <a:gd name="f57" fmla="val 286"/>
                <a:gd name="f58" fmla="val 276"/>
                <a:gd name="f59" fmla="val 269"/>
                <a:gd name="f60" fmla="val 418"/>
                <a:gd name="f61" fmla="val 489"/>
                <a:gd name="f62" fmla="val 305"/>
                <a:gd name="f63" fmla="val 731"/>
                <a:gd name="f64" fmla="val 660"/>
                <a:gd name="f65" fmla="val 589"/>
                <a:gd name="f66" fmla="val 518"/>
                <a:gd name="f67" fmla="val 659"/>
                <a:gd name="f68" fmla="val 322"/>
                <a:gd name="f69" fmla="val 832"/>
                <a:gd name="f70" fmla="val 83"/>
                <a:gd name="f71" fmla="val 951"/>
                <a:gd name="f72" fmla="val 1069"/>
                <a:gd name="f73" fmla="val 1188"/>
                <a:gd name="f74" fmla="val 94"/>
                <a:gd name="f75" fmla="val 117"/>
                <a:gd name="f76" fmla="val 1070"/>
                <a:gd name="f77" fmla="val 952"/>
                <a:gd name="f78" fmla="val 106"/>
                <a:gd name="f79" fmla="val 498"/>
                <a:gd name="f80" fmla="val 486"/>
                <a:gd name="f81" fmla="val 475"/>
                <a:gd name="f82" fmla="val 497"/>
                <a:gd name="f83" fmla="val 1290"/>
                <a:gd name="f84" fmla="val 1361"/>
                <a:gd name="f85" fmla="val 1432"/>
                <a:gd name="f86" fmla="val 1503"/>
                <a:gd name="f87" fmla="val 1362"/>
                <a:gd name="f88" fmla="val 1745"/>
                <a:gd name="f89" fmla="val 1674"/>
                <a:gd name="f90" fmla="val 1603"/>
                <a:gd name="f91" fmla="val 1532"/>
                <a:gd name="f92" fmla="val 1746"/>
                <a:gd name="f93" fmla="val 1604"/>
                <a:gd name="f94" fmla="val 1988"/>
                <a:gd name="f95" fmla="val 1917"/>
                <a:gd name="f96" fmla="val 1846"/>
                <a:gd name="f97" fmla="val 1774"/>
                <a:gd name="f98" fmla="+- 0 0 -90"/>
                <a:gd name="f99" fmla="*/ f3 1 2021"/>
                <a:gd name="f100" fmla="*/ f4 1 593"/>
                <a:gd name="f101" fmla="val f5"/>
                <a:gd name="f102" fmla="val f6"/>
                <a:gd name="f103" fmla="val f7"/>
                <a:gd name="f104" fmla="*/ f98 f0 1"/>
                <a:gd name="f105" fmla="+- f103 0 f101"/>
                <a:gd name="f106" fmla="+- f102 0 f101"/>
                <a:gd name="f107" fmla="*/ f104 1 f2"/>
                <a:gd name="f108" fmla="*/ f106 1 2021"/>
                <a:gd name="f109" fmla="*/ f105 1 593"/>
                <a:gd name="f110" fmla="*/ 1257 f106 1"/>
                <a:gd name="f111" fmla="*/ 226 f105 1"/>
                <a:gd name="f112" fmla="*/ 1214 f106 1"/>
                <a:gd name="f113" fmla="*/ 0 f105 1"/>
                <a:gd name="f114" fmla="*/ 807 f106 1"/>
                <a:gd name="f115" fmla="*/ 764 f106 1"/>
                <a:gd name="f116" fmla="*/ 156 f105 1"/>
                <a:gd name="f117" fmla="*/ 0 f106 1"/>
                <a:gd name="f118" fmla="*/ 433 f105 1"/>
                <a:gd name="f119" fmla="*/ 364 f105 1"/>
                <a:gd name="f120" fmla="*/ 593 f105 1"/>
                <a:gd name="f121" fmla="*/ 2021 f106 1"/>
                <a:gd name="f122" fmla="*/ 157 f105 1"/>
                <a:gd name="f123" fmla="*/ 34 f106 1"/>
                <a:gd name="f124" fmla="*/ 190 f105 1"/>
                <a:gd name="f125" fmla="*/ 247 f106 1"/>
                <a:gd name="f126" fmla="*/ 243 f105 1"/>
                <a:gd name="f127" fmla="*/ 401 f105 1"/>
                <a:gd name="f128" fmla="*/ 347 f105 1"/>
                <a:gd name="f129" fmla="*/ 323 f105 1"/>
                <a:gd name="f130" fmla="*/ 268 f105 1"/>
                <a:gd name="f131" fmla="*/ 489 f106 1"/>
                <a:gd name="f132" fmla="*/ 269 f105 1"/>
                <a:gd name="f133" fmla="*/ 276 f106 1"/>
                <a:gd name="f134" fmla="*/ 731 f106 1"/>
                <a:gd name="f135" fmla="*/ 518 f106 1"/>
                <a:gd name="f136" fmla="*/ 322 f105 1"/>
                <a:gd name="f137" fmla="*/ 1188 f106 1"/>
                <a:gd name="f138" fmla="*/ 83 f105 1"/>
                <a:gd name="f139" fmla="*/ 832 f106 1"/>
                <a:gd name="f140" fmla="*/ 117 f105 1"/>
                <a:gd name="f141" fmla="*/ 509 f105 1"/>
                <a:gd name="f142" fmla="*/ 475 f105 1"/>
                <a:gd name="f143" fmla="*/ 1503 f106 1"/>
                <a:gd name="f144" fmla="*/ 1290 f106 1"/>
                <a:gd name="f145" fmla="*/ 1745 f106 1"/>
                <a:gd name="f146" fmla="*/ 1532 f106 1"/>
                <a:gd name="f147" fmla="*/ 1746 f106 1"/>
                <a:gd name="f148" fmla="*/ 1774 f106 1"/>
                <a:gd name="f149" fmla="*/ 1988 f106 1"/>
                <a:gd name="f150" fmla="+- f107 0 f1"/>
                <a:gd name="f151" fmla="*/ f110 1 2021"/>
                <a:gd name="f152" fmla="*/ f111 1 593"/>
                <a:gd name="f153" fmla="*/ f112 1 2021"/>
                <a:gd name="f154" fmla="*/ f113 1 593"/>
                <a:gd name="f155" fmla="*/ f114 1 2021"/>
                <a:gd name="f156" fmla="*/ f115 1 2021"/>
                <a:gd name="f157" fmla="*/ f116 1 593"/>
                <a:gd name="f158" fmla="*/ f117 1 2021"/>
                <a:gd name="f159" fmla="*/ f118 1 593"/>
                <a:gd name="f160" fmla="*/ f119 1 593"/>
                <a:gd name="f161" fmla="*/ f120 1 593"/>
                <a:gd name="f162" fmla="*/ f121 1 2021"/>
                <a:gd name="f163" fmla="*/ f122 1 593"/>
                <a:gd name="f164" fmla="*/ f123 1 2021"/>
                <a:gd name="f165" fmla="*/ f124 1 593"/>
                <a:gd name="f166" fmla="*/ f125 1 2021"/>
                <a:gd name="f167" fmla="*/ f126 1 593"/>
                <a:gd name="f168" fmla="*/ f127 1 593"/>
                <a:gd name="f169" fmla="*/ f128 1 593"/>
                <a:gd name="f170" fmla="*/ f129 1 593"/>
                <a:gd name="f171" fmla="*/ f130 1 593"/>
                <a:gd name="f172" fmla="*/ f131 1 2021"/>
                <a:gd name="f173" fmla="*/ f132 1 593"/>
                <a:gd name="f174" fmla="*/ f133 1 2021"/>
                <a:gd name="f175" fmla="*/ f134 1 2021"/>
                <a:gd name="f176" fmla="*/ f135 1 2021"/>
                <a:gd name="f177" fmla="*/ f136 1 593"/>
                <a:gd name="f178" fmla="*/ f137 1 2021"/>
                <a:gd name="f179" fmla="*/ f138 1 593"/>
                <a:gd name="f180" fmla="*/ f139 1 2021"/>
                <a:gd name="f181" fmla="*/ f140 1 593"/>
                <a:gd name="f182" fmla="*/ f141 1 593"/>
                <a:gd name="f183" fmla="*/ f142 1 593"/>
                <a:gd name="f184" fmla="*/ f143 1 2021"/>
                <a:gd name="f185" fmla="*/ f144 1 2021"/>
                <a:gd name="f186" fmla="*/ f145 1 2021"/>
                <a:gd name="f187" fmla="*/ f146 1 2021"/>
                <a:gd name="f188" fmla="*/ f147 1 2021"/>
                <a:gd name="f189" fmla="*/ f148 1 2021"/>
                <a:gd name="f190" fmla="*/ f149 1 2021"/>
                <a:gd name="f191" fmla="*/ 0 1 f108"/>
                <a:gd name="f192" fmla="*/ f102 1 f108"/>
                <a:gd name="f193" fmla="*/ 0 1 f109"/>
                <a:gd name="f194" fmla="*/ f103 1 f109"/>
                <a:gd name="f195" fmla="*/ f151 1 f108"/>
                <a:gd name="f196" fmla="*/ f152 1 f109"/>
                <a:gd name="f197" fmla="*/ f153 1 f108"/>
                <a:gd name="f198" fmla="*/ f154 1 f109"/>
                <a:gd name="f199" fmla="*/ f155 1 f108"/>
                <a:gd name="f200" fmla="*/ f156 1 f108"/>
                <a:gd name="f201" fmla="*/ f157 1 f109"/>
                <a:gd name="f202" fmla="*/ f158 1 f108"/>
                <a:gd name="f203" fmla="*/ f159 1 f109"/>
                <a:gd name="f204" fmla="*/ f160 1 f109"/>
                <a:gd name="f205" fmla="*/ f161 1 f109"/>
                <a:gd name="f206" fmla="*/ f162 1 f108"/>
                <a:gd name="f207" fmla="*/ f163 1 f109"/>
                <a:gd name="f208" fmla="*/ f164 1 f108"/>
                <a:gd name="f209" fmla="*/ f165 1 f109"/>
                <a:gd name="f210" fmla="*/ f166 1 f108"/>
                <a:gd name="f211" fmla="*/ f167 1 f109"/>
                <a:gd name="f212" fmla="*/ f168 1 f109"/>
                <a:gd name="f213" fmla="*/ f169 1 f109"/>
                <a:gd name="f214" fmla="*/ f170 1 f109"/>
                <a:gd name="f215" fmla="*/ f171 1 f109"/>
                <a:gd name="f216" fmla="*/ f172 1 f108"/>
                <a:gd name="f217" fmla="*/ f173 1 f109"/>
                <a:gd name="f218" fmla="*/ f174 1 f108"/>
                <a:gd name="f219" fmla="*/ f175 1 f108"/>
                <a:gd name="f220" fmla="*/ f176 1 f108"/>
                <a:gd name="f221" fmla="*/ f177 1 f109"/>
                <a:gd name="f222" fmla="*/ f178 1 f108"/>
                <a:gd name="f223" fmla="*/ f179 1 f109"/>
                <a:gd name="f224" fmla="*/ f180 1 f108"/>
                <a:gd name="f225" fmla="*/ f181 1 f109"/>
                <a:gd name="f226" fmla="*/ f182 1 f109"/>
                <a:gd name="f227" fmla="*/ f183 1 f109"/>
                <a:gd name="f228" fmla="*/ f184 1 f108"/>
                <a:gd name="f229" fmla="*/ f185 1 f108"/>
                <a:gd name="f230" fmla="*/ f186 1 f108"/>
                <a:gd name="f231" fmla="*/ f187 1 f108"/>
                <a:gd name="f232" fmla="*/ f188 1 f108"/>
                <a:gd name="f233" fmla="*/ f189 1 f108"/>
                <a:gd name="f234" fmla="*/ f190 1 f108"/>
                <a:gd name="f235" fmla="*/ f191 f99 1"/>
                <a:gd name="f236" fmla="*/ f192 f99 1"/>
                <a:gd name="f237" fmla="*/ f194 f100 1"/>
                <a:gd name="f238" fmla="*/ f193 f100 1"/>
                <a:gd name="f239" fmla="*/ f195 f99 1"/>
                <a:gd name="f240" fmla="*/ f196 f100 1"/>
                <a:gd name="f241" fmla="*/ f197 f99 1"/>
                <a:gd name="f242" fmla="*/ f198 f100 1"/>
                <a:gd name="f243" fmla="*/ f199 f99 1"/>
                <a:gd name="f244" fmla="*/ f200 f99 1"/>
                <a:gd name="f245" fmla="*/ f201 f100 1"/>
                <a:gd name="f246" fmla="*/ f202 f99 1"/>
                <a:gd name="f247" fmla="*/ f203 f100 1"/>
                <a:gd name="f248" fmla="*/ f204 f100 1"/>
                <a:gd name="f249" fmla="*/ f205 f100 1"/>
                <a:gd name="f250" fmla="*/ f206 f99 1"/>
                <a:gd name="f251" fmla="*/ f207 f100 1"/>
                <a:gd name="f252" fmla="*/ f208 f99 1"/>
                <a:gd name="f253" fmla="*/ f209 f100 1"/>
                <a:gd name="f254" fmla="*/ f210 f99 1"/>
                <a:gd name="f255" fmla="*/ f211 f100 1"/>
                <a:gd name="f256" fmla="*/ f212 f100 1"/>
                <a:gd name="f257" fmla="*/ f213 f100 1"/>
                <a:gd name="f258" fmla="*/ f214 f100 1"/>
                <a:gd name="f259" fmla="*/ f215 f100 1"/>
                <a:gd name="f260" fmla="*/ f216 f99 1"/>
                <a:gd name="f261" fmla="*/ f217 f100 1"/>
                <a:gd name="f262" fmla="*/ f218 f99 1"/>
                <a:gd name="f263" fmla="*/ f219 f99 1"/>
                <a:gd name="f264" fmla="*/ f220 f99 1"/>
                <a:gd name="f265" fmla="*/ f221 f100 1"/>
                <a:gd name="f266" fmla="*/ f222 f99 1"/>
                <a:gd name="f267" fmla="*/ f223 f100 1"/>
                <a:gd name="f268" fmla="*/ f224 f99 1"/>
                <a:gd name="f269" fmla="*/ f225 f100 1"/>
                <a:gd name="f270" fmla="*/ f226 f100 1"/>
                <a:gd name="f271" fmla="*/ f227 f100 1"/>
                <a:gd name="f272" fmla="*/ f228 f99 1"/>
                <a:gd name="f273" fmla="*/ f229 f99 1"/>
                <a:gd name="f274" fmla="*/ f230 f99 1"/>
                <a:gd name="f275" fmla="*/ f231 f99 1"/>
                <a:gd name="f276" fmla="*/ f232 f99 1"/>
                <a:gd name="f277" fmla="*/ f233 f99 1"/>
                <a:gd name="f278" fmla="*/ f234 f9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50">
                  <a:pos x="f239" y="f240"/>
                </a:cxn>
                <a:cxn ang="f150">
                  <a:pos x="f241" y="f242"/>
                </a:cxn>
                <a:cxn ang="f150">
                  <a:pos x="f243" y="f240"/>
                </a:cxn>
                <a:cxn ang="f150">
                  <a:pos x="f244" y="f245"/>
                </a:cxn>
                <a:cxn ang="f150">
                  <a:pos x="f246" y="f247"/>
                </a:cxn>
                <a:cxn ang="f150">
                  <a:pos x="f244" y="f248"/>
                </a:cxn>
                <a:cxn ang="f150">
                  <a:pos x="f243" y="f249"/>
                </a:cxn>
                <a:cxn ang="f150">
                  <a:pos x="f241" y="f248"/>
                </a:cxn>
                <a:cxn ang="f150">
                  <a:pos x="f239" y="f247"/>
                </a:cxn>
                <a:cxn ang="f150">
                  <a:pos x="f250" y="f251"/>
                </a:cxn>
                <a:cxn ang="f150">
                  <a:pos x="f252" y="f253"/>
                </a:cxn>
                <a:cxn ang="f150">
                  <a:pos x="f254" y="f255"/>
                </a:cxn>
                <a:cxn ang="f150">
                  <a:pos x="f252" y="f253"/>
                </a:cxn>
                <a:cxn ang="f150">
                  <a:pos x="f252" y="f256"/>
                </a:cxn>
                <a:cxn ang="f150">
                  <a:pos x="f254" y="f257"/>
                </a:cxn>
                <a:cxn ang="f150">
                  <a:pos x="f254" y="f258"/>
                </a:cxn>
                <a:cxn ang="f150">
                  <a:pos x="f252" y="f259"/>
                </a:cxn>
                <a:cxn ang="f150">
                  <a:pos x="f254" y="f258"/>
                </a:cxn>
                <a:cxn ang="f150">
                  <a:pos x="f260" y="f261"/>
                </a:cxn>
                <a:cxn ang="f150">
                  <a:pos x="f262" y="f258"/>
                </a:cxn>
                <a:cxn ang="f150">
                  <a:pos x="f260" y="f256"/>
                </a:cxn>
                <a:cxn ang="f150">
                  <a:pos x="f262" y="f257"/>
                </a:cxn>
                <a:cxn ang="f150">
                  <a:pos x="f260" y="f256"/>
                </a:cxn>
                <a:cxn ang="f150">
                  <a:pos x="f262" y="f255"/>
                </a:cxn>
                <a:cxn ang="f150">
                  <a:pos x="f260" y="f253"/>
                </a:cxn>
                <a:cxn ang="f150">
                  <a:pos x="f263" y="f256"/>
                </a:cxn>
                <a:cxn ang="f150">
                  <a:pos x="f264" y="f257"/>
                </a:cxn>
                <a:cxn ang="f150">
                  <a:pos x="f263" y="f256"/>
                </a:cxn>
                <a:cxn ang="f150">
                  <a:pos x="f264" y="f265"/>
                </a:cxn>
                <a:cxn ang="f150">
                  <a:pos x="f263" y="f259"/>
                </a:cxn>
                <a:cxn ang="f150">
                  <a:pos x="f263" y="f255"/>
                </a:cxn>
                <a:cxn ang="f150">
                  <a:pos x="f264" y="f253"/>
                </a:cxn>
                <a:cxn ang="f150">
                  <a:pos x="f263" y="f255"/>
                </a:cxn>
                <a:cxn ang="f150">
                  <a:pos x="f266" y="f267"/>
                </a:cxn>
                <a:cxn ang="f150">
                  <a:pos x="f268" y="f269"/>
                </a:cxn>
                <a:cxn ang="f150">
                  <a:pos x="f266" y="f270"/>
                </a:cxn>
                <a:cxn ang="f150">
                  <a:pos x="f268" y="f271"/>
                </a:cxn>
                <a:cxn ang="f150">
                  <a:pos x="f266" y="f270"/>
                </a:cxn>
                <a:cxn ang="f150">
                  <a:pos x="f272" y="f253"/>
                </a:cxn>
                <a:cxn ang="f150">
                  <a:pos x="f273" y="f255"/>
                </a:cxn>
                <a:cxn ang="f150">
                  <a:pos x="f272" y="f256"/>
                </a:cxn>
                <a:cxn ang="f150">
                  <a:pos x="f273" y="f257"/>
                </a:cxn>
                <a:cxn ang="f150">
                  <a:pos x="f272" y="f256"/>
                </a:cxn>
                <a:cxn ang="f150">
                  <a:pos x="f273" y="f265"/>
                </a:cxn>
                <a:cxn ang="f150">
                  <a:pos x="f272" y="f259"/>
                </a:cxn>
                <a:cxn ang="f150">
                  <a:pos x="f274" y="f256"/>
                </a:cxn>
                <a:cxn ang="f150">
                  <a:pos x="f275" y="f257"/>
                </a:cxn>
                <a:cxn ang="f150">
                  <a:pos x="f274" y="f256"/>
                </a:cxn>
                <a:cxn ang="f150">
                  <a:pos x="f275" y="f259"/>
                </a:cxn>
                <a:cxn ang="f150">
                  <a:pos x="f274" y="f258"/>
                </a:cxn>
                <a:cxn ang="f150">
                  <a:pos x="f276" y="f255"/>
                </a:cxn>
                <a:cxn ang="f150">
                  <a:pos x="f275" y="f253"/>
                </a:cxn>
                <a:cxn ang="f150">
                  <a:pos x="f276" y="f255"/>
                </a:cxn>
                <a:cxn ang="f150">
                  <a:pos x="f277" y="f256"/>
                </a:cxn>
                <a:cxn ang="f150">
                  <a:pos x="f278" y="f257"/>
                </a:cxn>
                <a:cxn ang="f150">
                  <a:pos x="f277" y="f258"/>
                </a:cxn>
                <a:cxn ang="f150">
                  <a:pos x="f278" y="f259"/>
                </a:cxn>
                <a:cxn ang="f150">
                  <a:pos x="f277" y="f258"/>
                </a:cxn>
                <a:cxn ang="f150">
                  <a:pos x="f277" y="f255"/>
                </a:cxn>
                <a:cxn ang="f150">
                  <a:pos x="f278" y="f253"/>
                </a:cxn>
              </a:cxnLst>
              <a:rect l="f235" t="f238" r="f236" b="f237"/>
              <a:pathLst>
                <a:path w="2021" h="593">
                  <a:moveTo>
                    <a:pt x="f8" y="f9"/>
                  </a:moveTo>
                  <a:cubicBezTo>
                    <a:pt x="f8" y="f2"/>
                    <a:pt x="f8" y="f10"/>
                    <a:pt x="f8" y="f11"/>
                  </a:cubicBezTo>
                  <a:cubicBezTo>
                    <a:pt x="f12" y="f11"/>
                    <a:pt x="f13" y="f11"/>
                    <a:pt x="f14" y="f11"/>
                  </a:cubicBezTo>
                  <a:cubicBezTo>
                    <a:pt x="f14" y="f15"/>
                    <a:pt x="f14" y="f16"/>
                    <a:pt x="f14" y="f5"/>
                  </a:cubicBezTo>
                  <a:cubicBezTo>
                    <a:pt x="f17" y="f5"/>
                    <a:pt x="f18" y="f5"/>
                    <a:pt x="f19" y="f5"/>
                  </a:cubicBezTo>
                  <a:cubicBezTo>
                    <a:pt x="f19" y="f16"/>
                    <a:pt x="f19" y="f15"/>
                    <a:pt x="f19" y="f11"/>
                  </a:cubicBezTo>
                  <a:cubicBezTo>
                    <a:pt x="f20" y="f11"/>
                    <a:pt x="f21" y="f11"/>
                    <a:pt x="f22" y="f11"/>
                  </a:cubicBezTo>
                  <a:cubicBezTo>
                    <a:pt x="f22" y="f23"/>
                    <a:pt x="f22" y="f2"/>
                    <a:pt x="f22" y="f24"/>
                  </a:cubicBezTo>
                  <a:cubicBezTo>
                    <a:pt x="f25" y="f24"/>
                    <a:pt x="f26" y="f24"/>
                    <a:pt x="f5" y="f24"/>
                  </a:cubicBezTo>
                  <a:cubicBezTo>
                    <a:pt x="f5" y="f27"/>
                    <a:pt x="f5" y="f28"/>
                    <a:pt x="f5" y="f29"/>
                  </a:cubicBezTo>
                  <a:cubicBezTo>
                    <a:pt x="f26" y="f29"/>
                    <a:pt x="f25" y="f29"/>
                    <a:pt x="f22" y="f29"/>
                  </a:cubicBezTo>
                  <a:cubicBezTo>
                    <a:pt x="f22" y="f30"/>
                    <a:pt x="f22" y="f31"/>
                    <a:pt x="f22" y="f32"/>
                  </a:cubicBezTo>
                  <a:cubicBezTo>
                    <a:pt x="f21" y="f32"/>
                    <a:pt x="f33" y="f32"/>
                    <a:pt x="f19" y="f32"/>
                  </a:cubicBezTo>
                  <a:cubicBezTo>
                    <a:pt x="f19" y="f34"/>
                    <a:pt x="f19" y="f35"/>
                    <a:pt x="f19" y="f7"/>
                  </a:cubicBezTo>
                  <a:cubicBezTo>
                    <a:pt x="f18" y="f7"/>
                    <a:pt x="f17" y="f7"/>
                    <a:pt x="f14" y="f7"/>
                  </a:cubicBezTo>
                  <a:cubicBezTo>
                    <a:pt x="f14" y="f35"/>
                    <a:pt x="f14" y="f36"/>
                    <a:pt x="f14" y="f32"/>
                  </a:cubicBezTo>
                  <a:cubicBezTo>
                    <a:pt x="f37" y="f32"/>
                    <a:pt x="f12" y="f32"/>
                    <a:pt x="f8" y="f32"/>
                  </a:cubicBezTo>
                  <a:cubicBezTo>
                    <a:pt x="f8" y="f31"/>
                    <a:pt x="f8" y="f30"/>
                    <a:pt x="f8" y="f29"/>
                  </a:cubicBezTo>
                  <a:cubicBezTo>
                    <a:pt x="f38" y="f29"/>
                    <a:pt x="f39" y="f29"/>
                    <a:pt x="f6" y="f29"/>
                  </a:cubicBezTo>
                  <a:cubicBezTo>
                    <a:pt x="f6" y="f28"/>
                    <a:pt x="f6" y="f27"/>
                    <a:pt x="f6" y="f9"/>
                  </a:cubicBezTo>
                  <a:cubicBezTo>
                    <a:pt x="f39" y="f9"/>
                    <a:pt x="f38" y="f9"/>
                    <a:pt x="f8" y="f9"/>
                  </a:cubicBezTo>
                  <a:close/>
                  <a:moveTo>
                    <a:pt x="f40" y="f41"/>
                  </a:moveTo>
                  <a:cubicBezTo>
                    <a:pt x="f42" y="f41"/>
                    <a:pt x="f43" y="f41"/>
                    <a:pt x="f44" y="f41"/>
                  </a:cubicBezTo>
                  <a:cubicBezTo>
                    <a:pt x="f44" y="f45"/>
                    <a:pt x="f44" y="f46"/>
                    <a:pt x="f44" y="f47"/>
                  </a:cubicBezTo>
                  <a:cubicBezTo>
                    <a:pt x="f43" y="f47"/>
                    <a:pt x="f42" y="f47"/>
                    <a:pt x="f40" y="f47"/>
                  </a:cubicBezTo>
                  <a:cubicBezTo>
                    <a:pt x="f40" y="f46"/>
                    <a:pt x="f40" y="f45"/>
                    <a:pt x="f40" y="f41"/>
                  </a:cubicBezTo>
                  <a:close/>
                  <a:moveTo>
                    <a:pt x="f44" y="f48"/>
                  </a:moveTo>
                  <a:cubicBezTo>
                    <a:pt x="f49" y="f48"/>
                    <a:pt x="f42" y="f48"/>
                    <a:pt x="f40" y="f48"/>
                  </a:cubicBezTo>
                  <a:cubicBezTo>
                    <a:pt x="f40" y="f50"/>
                    <a:pt x="f40" y="f51"/>
                    <a:pt x="f40" y="f52"/>
                  </a:cubicBezTo>
                  <a:cubicBezTo>
                    <a:pt x="f42" y="f52"/>
                    <a:pt x="f43" y="f52"/>
                    <a:pt x="f44" y="f52"/>
                  </a:cubicBezTo>
                  <a:cubicBezTo>
                    <a:pt x="f44" y="f51"/>
                    <a:pt x="f44" y="f50"/>
                    <a:pt x="f44" y="f48"/>
                  </a:cubicBezTo>
                  <a:close/>
                  <a:moveTo>
                    <a:pt x="f44" y="f53"/>
                  </a:moveTo>
                  <a:cubicBezTo>
                    <a:pt x="f43" y="f53"/>
                    <a:pt x="f42" y="f53"/>
                    <a:pt x="f40" y="f53"/>
                  </a:cubicBezTo>
                  <a:cubicBezTo>
                    <a:pt x="f40" y="f54"/>
                    <a:pt x="f40" y="f55"/>
                    <a:pt x="f40" y="f56"/>
                  </a:cubicBezTo>
                  <a:cubicBezTo>
                    <a:pt x="f42" y="f56"/>
                    <a:pt x="f43" y="f56"/>
                    <a:pt x="f44" y="f56"/>
                  </a:cubicBezTo>
                  <a:cubicBezTo>
                    <a:pt x="f44" y="f57"/>
                    <a:pt x="f44" y="f54"/>
                    <a:pt x="f44" y="f53"/>
                  </a:cubicBezTo>
                  <a:close/>
                  <a:moveTo>
                    <a:pt x="f58" y="f59"/>
                  </a:moveTo>
                  <a:cubicBezTo>
                    <a:pt x="f52" y="f59"/>
                    <a:pt x="f60" y="f59"/>
                    <a:pt x="f61" y="f59"/>
                  </a:cubicBezTo>
                  <a:cubicBezTo>
                    <a:pt x="f61" y="f57"/>
                    <a:pt x="f61" y="f54"/>
                    <a:pt x="f61" y="f53"/>
                  </a:cubicBezTo>
                  <a:cubicBezTo>
                    <a:pt x="f60" y="f53"/>
                    <a:pt x="f52" y="f53"/>
                    <a:pt x="f58" y="f53"/>
                  </a:cubicBezTo>
                  <a:cubicBezTo>
                    <a:pt x="f58" y="f62"/>
                    <a:pt x="f58" y="f55"/>
                    <a:pt x="f58" y="f59"/>
                  </a:cubicBezTo>
                  <a:close/>
                  <a:moveTo>
                    <a:pt x="f61" y="f48"/>
                  </a:moveTo>
                  <a:cubicBezTo>
                    <a:pt x="f60" y="f48"/>
                    <a:pt x="f52" y="f48"/>
                    <a:pt x="f58" y="f48"/>
                  </a:cubicBezTo>
                  <a:cubicBezTo>
                    <a:pt x="f58" y="f50"/>
                    <a:pt x="f58" y="f51"/>
                    <a:pt x="f58" y="f52"/>
                  </a:cubicBezTo>
                  <a:cubicBezTo>
                    <a:pt x="f52" y="f52"/>
                    <a:pt x="f60" y="f52"/>
                    <a:pt x="f61" y="f52"/>
                  </a:cubicBezTo>
                  <a:cubicBezTo>
                    <a:pt x="f61" y="f51"/>
                    <a:pt x="f61" y="f50"/>
                    <a:pt x="f61" y="f48"/>
                  </a:cubicBezTo>
                  <a:close/>
                  <a:moveTo>
                    <a:pt x="f61" y="f47"/>
                  </a:moveTo>
                  <a:cubicBezTo>
                    <a:pt x="f60" y="f47"/>
                    <a:pt x="f52" y="f47"/>
                    <a:pt x="f58" y="f47"/>
                  </a:cubicBezTo>
                  <a:cubicBezTo>
                    <a:pt x="f58" y="f11"/>
                    <a:pt x="f58" y="f45"/>
                    <a:pt x="f58" y="f41"/>
                  </a:cubicBezTo>
                  <a:cubicBezTo>
                    <a:pt x="f52" y="f41"/>
                    <a:pt x="f60" y="f41"/>
                    <a:pt x="f61" y="f41"/>
                  </a:cubicBezTo>
                  <a:cubicBezTo>
                    <a:pt x="f61" y="f45"/>
                    <a:pt x="f61" y="f46"/>
                    <a:pt x="f61" y="f47"/>
                  </a:cubicBezTo>
                  <a:close/>
                  <a:moveTo>
                    <a:pt x="f63" y="f48"/>
                  </a:moveTo>
                  <a:cubicBezTo>
                    <a:pt x="f64" y="f48"/>
                    <a:pt x="f65" y="f48"/>
                    <a:pt x="f66" y="f48"/>
                  </a:cubicBezTo>
                  <a:cubicBezTo>
                    <a:pt x="f66" y="f50"/>
                    <a:pt x="f66" y="f51"/>
                    <a:pt x="f66" y="f52"/>
                  </a:cubicBezTo>
                  <a:cubicBezTo>
                    <a:pt x="f65" y="f52"/>
                    <a:pt x="f67" y="f52"/>
                    <a:pt x="f63" y="f52"/>
                  </a:cubicBezTo>
                  <a:cubicBezTo>
                    <a:pt x="f63" y="f51"/>
                    <a:pt x="f63" y="f50"/>
                    <a:pt x="f63" y="f48"/>
                  </a:cubicBezTo>
                  <a:close/>
                  <a:moveTo>
                    <a:pt x="f63" y="f68"/>
                  </a:moveTo>
                  <a:cubicBezTo>
                    <a:pt x="f64" y="f68"/>
                    <a:pt x="f65" y="f68"/>
                    <a:pt x="f66" y="f68"/>
                  </a:cubicBezTo>
                  <a:cubicBezTo>
                    <a:pt x="f66" y="f62"/>
                    <a:pt x="f66" y="f55"/>
                    <a:pt x="f66" y="f56"/>
                  </a:cubicBezTo>
                  <a:cubicBezTo>
                    <a:pt x="f65" y="f56"/>
                    <a:pt x="f64" y="f56"/>
                    <a:pt x="f63" y="f56"/>
                  </a:cubicBezTo>
                  <a:cubicBezTo>
                    <a:pt x="f63" y="f57"/>
                    <a:pt x="f63" y="f54"/>
                    <a:pt x="f63" y="f68"/>
                  </a:cubicBezTo>
                  <a:close/>
                  <a:moveTo>
                    <a:pt x="f63" y="f47"/>
                  </a:moveTo>
                  <a:cubicBezTo>
                    <a:pt x="f64" y="f47"/>
                    <a:pt x="f65" y="f47"/>
                    <a:pt x="f66" y="f47"/>
                  </a:cubicBezTo>
                  <a:cubicBezTo>
                    <a:pt x="f66" y="f11"/>
                    <a:pt x="f66" y="f45"/>
                    <a:pt x="f66" y="f41"/>
                  </a:cubicBezTo>
                  <a:cubicBezTo>
                    <a:pt x="f65" y="f41"/>
                    <a:pt x="f64" y="f41"/>
                    <a:pt x="f63" y="f41"/>
                  </a:cubicBezTo>
                  <a:cubicBezTo>
                    <a:pt x="f63" y="f45"/>
                    <a:pt x="f63" y="f46"/>
                    <a:pt x="f63" y="f47"/>
                  </a:cubicBezTo>
                  <a:close/>
                  <a:moveTo>
                    <a:pt x="f69" y="f70"/>
                  </a:moveTo>
                  <a:cubicBezTo>
                    <a:pt x="f71" y="f70"/>
                    <a:pt x="f72" y="f70"/>
                    <a:pt x="f73" y="f70"/>
                  </a:cubicBezTo>
                  <a:cubicBezTo>
                    <a:pt x="f73" y="f74"/>
                    <a:pt x="f73" y="f42"/>
                    <a:pt x="f73" y="f75"/>
                  </a:cubicBezTo>
                  <a:cubicBezTo>
                    <a:pt x="f76" y="f75"/>
                    <a:pt x="f77" y="f75"/>
                    <a:pt x="f69" y="f75"/>
                  </a:cubicBezTo>
                  <a:cubicBezTo>
                    <a:pt x="f69" y="f78"/>
                    <a:pt x="f69" y="f74"/>
                    <a:pt x="f69" y="f70"/>
                  </a:cubicBezTo>
                  <a:close/>
                  <a:moveTo>
                    <a:pt x="f73" y="f25"/>
                  </a:moveTo>
                  <a:cubicBezTo>
                    <a:pt x="f76" y="f25"/>
                    <a:pt x="f77" y="f25"/>
                    <a:pt x="f69" y="f25"/>
                  </a:cubicBezTo>
                  <a:cubicBezTo>
                    <a:pt x="f69" y="f79"/>
                    <a:pt x="f69" y="f80"/>
                    <a:pt x="f69" y="f81"/>
                  </a:cubicBezTo>
                  <a:cubicBezTo>
                    <a:pt x="f71" y="f81"/>
                    <a:pt x="f72" y="f81"/>
                    <a:pt x="f73" y="f81"/>
                  </a:cubicBezTo>
                  <a:cubicBezTo>
                    <a:pt x="f73" y="f80"/>
                    <a:pt x="f73" y="f82"/>
                    <a:pt x="f73" y="f25"/>
                  </a:cubicBezTo>
                  <a:close/>
                  <a:moveTo>
                    <a:pt x="f83" y="f41"/>
                  </a:moveTo>
                  <a:cubicBezTo>
                    <a:pt x="f84" y="f41"/>
                    <a:pt x="f85" y="f41"/>
                    <a:pt x="f86" y="f41"/>
                  </a:cubicBezTo>
                  <a:cubicBezTo>
                    <a:pt x="f86" y="f45"/>
                    <a:pt x="f86" y="f46"/>
                    <a:pt x="f86" y="f47"/>
                  </a:cubicBezTo>
                  <a:cubicBezTo>
                    <a:pt x="f85" y="f47"/>
                    <a:pt x="f84" y="f47"/>
                    <a:pt x="f83" y="f47"/>
                  </a:cubicBezTo>
                  <a:cubicBezTo>
                    <a:pt x="f83" y="f11"/>
                    <a:pt x="f83" y="f45"/>
                    <a:pt x="f83" y="f41"/>
                  </a:cubicBezTo>
                  <a:close/>
                  <a:moveTo>
                    <a:pt x="f86" y="f48"/>
                  </a:moveTo>
                  <a:cubicBezTo>
                    <a:pt x="f85" y="f48"/>
                    <a:pt x="f87" y="f48"/>
                    <a:pt x="f83" y="f48"/>
                  </a:cubicBezTo>
                  <a:cubicBezTo>
                    <a:pt x="f83" y="f50"/>
                    <a:pt x="f83" y="f51"/>
                    <a:pt x="f83" y="f52"/>
                  </a:cubicBezTo>
                  <a:cubicBezTo>
                    <a:pt x="f84" y="f52"/>
                    <a:pt x="f85" y="f52"/>
                    <a:pt x="f86" y="f52"/>
                  </a:cubicBezTo>
                  <a:cubicBezTo>
                    <a:pt x="f86" y="f51"/>
                    <a:pt x="f86" y="f50"/>
                    <a:pt x="f86" y="f48"/>
                  </a:cubicBezTo>
                  <a:close/>
                  <a:moveTo>
                    <a:pt x="f86" y="f68"/>
                  </a:moveTo>
                  <a:cubicBezTo>
                    <a:pt x="f85" y="f68"/>
                    <a:pt x="f87" y="f68"/>
                    <a:pt x="f83" y="f68"/>
                  </a:cubicBezTo>
                  <a:cubicBezTo>
                    <a:pt x="f83" y="f62"/>
                    <a:pt x="f83" y="f55"/>
                    <a:pt x="f83" y="f56"/>
                  </a:cubicBezTo>
                  <a:cubicBezTo>
                    <a:pt x="f84" y="f56"/>
                    <a:pt x="f85" y="f56"/>
                    <a:pt x="f86" y="f56"/>
                  </a:cubicBezTo>
                  <a:cubicBezTo>
                    <a:pt x="f86" y="f55"/>
                    <a:pt x="f86" y="f54"/>
                    <a:pt x="f86" y="f68"/>
                  </a:cubicBezTo>
                  <a:close/>
                  <a:moveTo>
                    <a:pt x="f88" y="f48"/>
                  </a:moveTo>
                  <a:cubicBezTo>
                    <a:pt x="f89" y="f48"/>
                    <a:pt x="f90" y="f48"/>
                    <a:pt x="f91" y="f48"/>
                  </a:cubicBezTo>
                  <a:cubicBezTo>
                    <a:pt x="f91" y="f50"/>
                    <a:pt x="f91" y="f51"/>
                    <a:pt x="f91" y="f52"/>
                  </a:cubicBezTo>
                  <a:cubicBezTo>
                    <a:pt x="f90" y="f52"/>
                    <a:pt x="f89" y="f52"/>
                    <a:pt x="f88" y="f52"/>
                  </a:cubicBezTo>
                  <a:cubicBezTo>
                    <a:pt x="f88" y="f51"/>
                    <a:pt x="f88" y="f50"/>
                    <a:pt x="f88" y="f48"/>
                  </a:cubicBezTo>
                  <a:close/>
                  <a:moveTo>
                    <a:pt x="f91" y="f53"/>
                  </a:moveTo>
                  <a:cubicBezTo>
                    <a:pt x="f91" y="f54"/>
                    <a:pt x="f91" y="f55"/>
                    <a:pt x="f91" y="f56"/>
                  </a:cubicBezTo>
                  <a:cubicBezTo>
                    <a:pt x="f90" y="f56"/>
                    <a:pt x="f89" y="f56"/>
                    <a:pt x="f88" y="f56"/>
                  </a:cubicBezTo>
                  <a:cubicBezTo>
                    <a:pt x="f88" y="f55"/>
                    <a:pt x="f88" y="f54"/>
                    <a:pt x="f88" y="f53"/>
                  </a:cubicBezTo>
                  <a:cubicBezTo>
                    <a:pt x="f89" y="f53"/>
                    <a:pt x="f90" y="f53"/>
                    <a:pt x="f91" y="f53"/>
                  </a:cubicBezTo>
                  <a:close/>
                  <a:moveTo>
                    <a:pt x="f92" y="f47"/>
                  </a:moveTo>
                  <a:cubicBezTo>
                    <a:pt x="f89" y="f47"/>
                    <a:pt x="f93" y="f47"/>
                    <a:pt x="f91" y="f47"/>
                  </a:cubicBezTo>
                  <a:cubicBezTo>
                    <a:pt x="f91" y="f46"/>
                    <a:pt x="f91" y="f45"/>
                    <a:pt x="f91" y="f41"/>
                  </a:cubicBezTo>
                  <a:cubicBezTo>
                    <a:pt x="f90" y="f41"/>
                    <a:pt x="f89" y="f41"/>
                    <a:pt x="f92" y="f41"/>
                  </a:cubicBezTo>
                  <a:cubicBezTo>
                    <a:pt x="f92" y="f45"/>
                    <a:pt x="f92" y="f46"/>
                    <a:pt x="f92" y="f47"/>
                  </a:cubicBezTo>
                  <a:close/>
                  <a:moveTo>
                    <a:pt x="f94" y="f48"/>
                  </a:moveTo>
                  <a:cubicBezTo>
                    <a:pt x="f95" y="f48"/>
                    <a:pt x="f96" y="f48"/>
                    <a:pt x="f97" y="f48"/>
                  </a:cubicBezTo>
                  <a:cubicBezTo>
                    <a:pt x="f97" y="f50"/>
                    <a:pt x="f97" y="f51"/>
                    <a:pt x="f97" y="f52"/>
                  </a:cubicBezTo>
                  <a:cubicBezTo>
                    <a:pt x="f96" y="f52"/>
                    <a:pt x="f95" y="f52"/>
                    <a:pt x="f94" y="f52"/>
                  </a:cubicBezTo>
                  <a:cubicBezTo>
                    <a:pt x="f94" y="f51"/>
                    <a:pt x="f94" y="f50"/>
                    <a:pt x="f94" y="f48"/>
                  </a:cubicBezTo>
                  <a:close/>
                  <a:moveTo>
                    <a:pt x="f97" y="f53"/>
                  </a:moveTo>
                  <a:cubicBezTo>
                    <a:pt x="f97" y="f54"/>
                    <a:pt x="f97" y="f55"/>
                    <a:pt x="f97" y="f56"/>
                  </a:cubicBezTo>
                  <a:cubicBezTo>
                    <a:pt x="f96" y="f56"/>
                    <a:pt x="f95" y="f56"/>
                    <a:pt x="f94" y="f56"/>
                  </a:cubicBezTo>
                  <a:cubicBezTo>
                    <a:pt x="f94" y="f57"/>
                    <a:pt x="f94" y="f54"/>
                    <a:pt x="f94" y="f53"/>
                  </a:cubicBezTo>
                  <a:cubicBezTo>
                    <a:pt x="f95" y="f53"/>
                    <a:pt x="f96" y="f53"/>
                    <a:pt x="f97" y="f53"/>
                  </a:cubicBezTo>
                  <a:close/>
                  <a:moveTo>
                    <a:pt x="f94" y="f47"/>
                  </a:moveTo>
                  <a:cubicBezTo>
                    <a:pt x="f95" y="f47"/>
                    <a:pt x="f96" y="f47"/>
                    <a:pt x="f97" y="f47"/>
                  </a:cubicBezTo>
                  <a:cubicBezTo>
                    <a:pt x="f97" y="f46"/>
                    <a:pt x="f97" y="f45"/>
                    <a:pt x="f97" y="f41"/>
                  </a:cubicBezTo>
                  <a:cubicBezTo>
                    <a:pt x="f96" y="f41"/>
                    <a:pt x="f95" y="f41"/>
                    <a:pt x="f94" y="f41"/>
                  </a:cubicBezTo>
                  <a:cubicBezTo>
                    <a:pt x="f94" y="f45"/>
                    <a:pt x="f94" y="f46"/>
                    <a:pt x="f94" y="f4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0" name="Freeform 64">
              <a:extLst>
                <a:ext uri="{FF2B5EF4-FFF2-40B4-BE49-F238E27FC236}">
                  <a16:creationId xmlns:a16="http://schemas.microsoft.com/office/drawing/2014/main" id="{0E059ED9-AFA5-59AA-C501-94887BAC70CB}"/>
                </a:ext>
              </a:extLst>
            </p:cNvPr>
            <p:cNvSpPr/>
            <p:nvPr/>
          </p:nvSpPr>
          <p:spPr>
            <a:xfrm>
              <a:off x="3135313" y="2724153"/>
              <a:ext cx="311152" cy="28257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96"/>
                <a:gd name="f7" fmla="val 268"/>
                <a:gd name="f8" fmla="val 275"/>
                <a:gd name="f9" fmla="val 190"/>
                <a:gd name="f10" fmla="val 105"/>
                <a:gd name="f11" fmla="val 20"/>
                <a:gd name="f12" fmla="val 8"/>
                <a:gd name="f13" fmla="val 21"/>
                <a:gd name="f14" fmla="val 51"/>
                <a:gd name="f15" fmla="val 81"/>
                <a:gd name="f16" fmla="val 110"/>
                <a:gd name="f17" fmla="val 145"/>
                <a:gd name="f18" fmla="val 216"/>
                <a:gd name="f19" fmla="val 233"/>
                <a:gd name="f20" fmla="val 251"/>
                <a:gd name="f21" fmla="val 99"/>
                <a:gd name="f22" fmla="val 197"/>
                <a:gd name="f23" fmla="val 266"/>
                <a:gd name="f24" fmla="val 265"/>
                <a:gd name="f25" fmla="val 263"/>
                <a:gd name="f26" fmla="val 182"/>
                <a:gd name="f27" fmla="val 102"/>
                <a:gd name="f28" fmla="val 22"/>
                <a:gd name="f29" fmla="val 9"/>
                <a:gd name="f30" fmla="val 288"/>
                <a:gd name="f31" fmla="val 1"/>
                <a:gd name="f32" fmla="+- 0 0 -90"/>
                <a:gd name="f33" fmla="*/ f3 1 296"/>
                <a:gd name="f34" fmla="*/ f4 1 268"/>
                <a:gd name="f35" fmla="val f5"/>
                <a:gd name="f36" fmla="val f6"/>
                <a:gd name="f37" fmla="val f7"/>
                <a:gd name="f38" fmla="*/ f32 f0 1"/>
                <a:gd name="f39" fmla="+- f37 0 f35"/>
                <a:gd name="f40" fmla="+- f36 0 f35"/>
                <a:gd name="f41" fmla="*/ f38 1 f2"/>
                <a:gd name="f42" fmla="*/ f40 1 296"/>
                <a:gd name="f43" fmla="*/ f39 1 268"/>
                <a:gd name="f44" fmla="*/ 275 f40 1"/>
                <a:gd name="f45" fmla="*/ 0 f39 1"/>
                <a:gd name="f46" fmla="*/ 20 f40 1"/>
                <a:gd name="f47" fmla="*/ 0 f40 1"/>
                <a:gd name="f48" fmla="*/ 21 f39 1"/>
                <a:gd name="f49" fmla="*/ 110 f39 1"/>
                <a:gd name="f50" fmla="*/ 216 f39 1"/>
                <a:gd name="f51" fmla="*/ 268 f39 1"/>
                <a:gd name="f52" fmla="*/ 296 f40 1"/>
                <a:gd name="f53" fmla="*/ 263 f39 1"/>
                <a:gd name="f54" fmla="*/ 22 f39 1"/>
                <a:gd name="f55" fmla="+- f41 0 f1"/>
                <a:gd name="f56" fmla="*/ f44 1 296"/>
                <a:gd name="f57" fmla="*/ f45 1 268"/>
                <a:gd name="f58" fmla="*/ f46 1 296"/>
                <a:gd name="f59" fmla="*/ f47 1 296"/>
                <a:gd name="f60" fmla="*/ f48 1 268"/>
                <a:gd name="f61" fmla="*/ f49 1 268"/>
                <a:gd name="f62" fmla="*/ f50 1 268"/>
                <a:gd name="f63" fmla="*/ f51 1 268"/>
                <a:gd name="f64" fmla="*/ f52 1 296"/>
                <a:gd name="f65" fmla="*/ f53 1 268"/>
                <a:gd name="f66" fmla="*/ f54 1 268"/>
                <a:gd name="f67" fmla="*/ 0 1 f42"/>
                <a:gd name="f68" fmla="*/ f36 1 f42"/>
                <a:gd name="f69" fmla="*/ 0 1 f43"/>
                <a:gd name="f70" fmla="*/ f37 1 f43"/>
                <a:gd name="f71" fmla="*/ f56 1 f42"/>
                <a:gd name="f72" fmla="*/ f57 1 f43"/>
                <a:gd name="f73" fmla="*/ f58 1 f42"/>
                <a:gd name="f74" fmla="*/ f59 1 f42"/>
                <a:gd name="f75" fmla="*/ f60 1 f43"/>
                <a:gd name="f76" fmla="*/ f61 1 f43"/>
                <a:gd name="f77" fmla="*/ f62 1 f43"/>
                <a:gd name="f78" fmla="*/ f63 1 f43"/>
                <a:gd name="f79" fmla="*/ f64 1 f42"/>
                <a:gd name="f80" fmla="*/ f65 1 f43"/>
                <a:gd name="f81" fmla="*/ f66 1 f43"/>
                <a:gd name="f82" fmla="*/ f67 f33 1"/>
                <a:gd name="f83" fmla="*/ f68 f33 1"/>
                <a:gd name="f84" fmla="*/ f70 f34 1"/>
                <a:gd name="f85" fmla="*/ f69 f34 1"/>
                <a:gd name="f86" fmla="*/ f71 f33 1"/>
                <a:gd name="f87" fmla="*/ f72 f34 1"/>
                <a:gd name="f88" fmla="*/ f73 f33 1"/>
                <a:gd name="f89" fmla="*/ f74 f33 1"/>
                <a:gd name="f90" fmla="*/ f75 f34 1"/>
                <a:gd name="f91" fmla="*/ f76 f34 1"/>
                <a:gd name="f92" fmla="*/ f77 f34 1"/>
                <a:gd name="f93" fmla="*/ f78 f34 1"/>
                <a:gd name="f94" fmla="*/ f79 f33 1"/>
                <a:gd name="f95" fmla="*/ f80 f34 1"/>
                <a:gd name="f96" fmla="*/ f81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5">
                  <a:pos x="f86" y="f87"/>
                </a:cxn>
                <a:cxn ang="f55">
                  <a:pos x="f88" y="f87"/>
                </a:cxn>
                <a:cxn ang="f55">
                  <a:pos x="f89" y="f90"/>
                </a:cxn>
                <a:cxn ang="f55">
                  <a:pos x="f89" y="f91"/>
                </a:cxn>
                <a:cxn ang="f55">
                  <a:pos x="f89" y="f92"/>
                </a:cxn>
                <a:cxn ang="f55">
                  <a:pos x="f89" y="f93"/>
                </a:cxn>
                <a:cxn ang="f55">
                  <a:pos x="f94" y="f93"/>
                </a:cxn>
                <a:cxn ang="f55">
                  <a:pos x="f94" y="f95"/>
                </a:cxn>
                <a:cxn ang="f55">
                  <a:pos x="f94" y="f96"/>
                </a:cxn>
                <a:cxn ang="f55">
                  <a:pos x="f86" y="f87"/>
                </a:cxn>
              </a:cxnLst>
              <a:rect l="f82" t="f85" r="f83" b="f84"/>
              <a:pathLst>
                <a:path w="296" h="268">
                  <a:moveTo>
                    <a:pt x="f8" y="f5"/>
                  </a:moveTo>
                  <a:cubicBezTo>
                    <a:pt x="f9" y="f5"/>
                    <a:pt x="f10" y="f5"/>
                    <a:pt x="f11" y="f5"/>
                  </a:cubicBezTo>
                  <a:cubicBezTo>
                    <a:pt x="f12" y="f5"/>
                    <a:pt x="f5" y="f12"/>
                    <a:pt x="f5" y="f13"/>
                  </a:cubicBezTo>
                  <a:cubicBezTo>
                    <a:pt x="f5" y="f14"/>
                    <a:pt x="f5" y="f15"/>
                    <a:pt x="f5" y="f16"/>
                  </a:cubicBezTo>
                  <a:cubicBezTo>
                    <a:pt x="f5" y="f17"/>
                    <a:pt x="f5" y="f2"/>
                    <a:pt x="f5" y="f18"/>
                  </a:cubicBezTo>
                  <a:cubicBezTo>
                    <a:pt x="f5" y="f19"/>
                    <a:pt x="f5" y="f20"/>
                    <a:pt x="f5" y="f7"/>
                  </a:cubicBezTo>
                  <a:cubicBezTo>
                    <a:pt x="f21" y="f7"/>
                    <a:pt x="f22" y="f7"/>
                    <a:pt x="f6" y="f7"/>
                  </a:cubicBezTo>
                  <a:cubicBezTo>
                    <a:pt x="f6" y="f23"/>
                    <a:pt x="f6" y="f24"/>
                    <a:pt x="f6" y="f25"/>
                  </a:cubicBezTo>
                  <a:cubicBezTo>
                    <a:pt x="f6" y="f26"/>
                    <a:pt x="f6" y="f27"/>
                    <a:pt x="f6" y="f28"/>
                  </a:cubicBezTo>
                  <a:cubicBezTo>
                    <a:pt x="f6" y="f29"/>
                    <a:pt x="f30" y="f31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1" name="Freeform 65">
              <a:extLst>
                <a:ext uri="{FF2B5EF4-FFF2-40B4-BE49-F238E27FC236}">
                  <a16:creationId xmlns:a16="http://schemas.microsoft.com/office/drawing/2014/main" id="{05DFD53F-0CB4-DC3D-ACD8-731FBE053B41}"/>
                </a:ext>
              </a:extLst>
            </p:cNvPr>
            <p:cNvSpPr/>
            <p:nvPr/>
          </p:nvSpPr>
          <p:spPr>
            <a:xfrm>
              <a:off x="3103565" y="2447921"/>
              <a:ext cx="357192" cy="2524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0"/>
                <a:gd name="f7" fmla="val 240"/>
                <a:gd name="f8" fmla="val 67"/>
                <a:gd name="f9" fmla="val 26"/>
                <a:gd name="f10" fmla="val 10"/>
                <a:gd name="f11" fmla="val 79"/>
                <a:gd name="f12" fmla="val 171"/>
                <a:gd name="f13" fmla="val 45"/>
                <a:gd name="f14" fmla="val 235"/>
                <a:gd name="f15" fmla="val 47"/>
                <a:gd name="f16" fmla="val 238"/>
                <a:gd name="f17" fmla="val 50"/>
                <a:gd name="f18" fmla="val 55"/>
                <a:gd name="f19" fmla="val 96"/>
                <a:gd name="f20" fmla="val 137"/>
                <a:gd name="f21" fmla="val 178"/>
                <a:gd name="f22" fmla="val 219"/>
                <a:gd name="f23" fmla="val 260"/>
                <a:gd name="f24" fmla="val 302"/>
                <a:gd name="f25" fmla="val 306"/>
                <a:gd name="f26" fmla="val 308"/>
                <a:gd name="f27" fmla="val 239"/>
                <a:gd name="f28" fmla="val 310"/>
                <a:gd name="f29" fmla="val 236"/>
                <a:gd name="f30" fmla="val 330"/>
                <a:gd name="f31" fmla="val 205"/>
                <a:gd name="f32" fmla="val 172"/>
                <a:gd name="f33" fmla="val 338"/>
                <a:gd name="f34" fmla="val 135"/>
                <a:gd name="f35" fmla="val 335"/>
                <a:gd name="f36" fmla="val 309"/>
                <a:gd name="f37" fmla="val 36"/>
                <a:gd name="f38" fmla="val 262"/>
                <a:gd name="f39" fmla="val 5"/>
                <a:gd name="f40" fmla="val 259"/>
                <a:gd name="f41" fmla="val 4"/>
                <a:gd name="f42" fmla="val 256"/>
                <a:gd name="f43" fmla="val 3"/>
                <a:gd name="f44" fmla="val 253"/>
                <a:gd name="f45" fmla="val 210"/>
                <a:gd name="f46" fmla="val 166"/>
                <a:gd name="f47" fmla="val 2"/>
                <a:gd name="f48" fmla="val 123"/>
                <a:gd name="f49" fmla="val 110"/>
                <a:gd name="f50" fmla="val 85"/>
                <a:gd name="f51" fmla="val 16"/>
                <a:gd name="f52" fmla="val 73"/>
                <a:gd name="f53" fmla="val 20"/>
                <a:gd name="f54" fmla="+- 0 0 -90"/>
                <a:gd name="f55" fmla="*/ f3 1 340"/>
                <a:gd name="f56" fmla="*/ f4 1 240"/>
                <a:gd name="f57" fmla="val f5"/>
                <a:gd name="f58" fmla="val f6"/>
                <a:gd name="f59" fmla="val f7"/>
                <a:gd name="f60" fmla="*/ f54 f0 1"/>
                <a:gd name="f61" fmla="+- f59 0 f57"/>
                <a:gd name="f62" fmla="+- f58 0 f57"/>
                <a:gd name="f63" fmla="*/ f60 1 f2"/>
                <a:gd name="f64" fmla="*/ f62 1 340"/>
                <a:gd name="f65" fmla="*/ f61 1 240"/>
                <a:gd name="f66" fmla="*/ 67 f62 1"/>
                <a:gd name="f67" fmla="*/ 26 f61 1"/>
                <a:gd name="f68" fmla="*/ 45 f62 1"/>
                <a:gd name="f69" fmla="*/ 235 f61 1"/>
                <a:gd name="f70" fmla="*/ 55 f62 1"/>
                <a:gd name="f71" fmla="*/ 240 f61 1"/>
                <a:gd name="f72" fmla="*/ 178 f62 1"/>
                <a:gd name="f73" fmla="*/ 302 f62 1"/>
                <a:gd name="f74" fmla="*/ 310 f62 1"/>
                <a:gd name="f75" fmla="*/ 236 f61 1"/>
                <a:gd name="f76" fmla="*/ 338 f62 1"/>
                <a:gd name="f77" fmla="*/ 135 f61 1"/>
                <a:gd name="f78" fmla="*/ 262 f62 1"/>
                <a:gd name="f79" fmla="*/ 5 f61 1"/>
                <a:gd name="f80" fmla="*/ 253 f62 1"/>
                <a:gd name="f81" fmla="*/ 3 f61 1"/>
                <a:gd name="f82" fmla="*/ 123 f62 1"/>
                <a:gd name="f83" fmla="*/ 85 f62 1"/>
                <a:gd name="f84" fmla="*/ 10 f61 1"/>
                <a:gd name="f85" fmla="+- f63 0 f1"/>
                <a:gd name="f86" fmla="*/ f66 1 340"/>
                <a:gd name="f87" fmla="*/ f67 1 240"/>
                <a:gd name="f88" fmla="*/ f68 1 340"/>
                <a:gd name="f89" fmla="*/ f69 1 240"/>
                <a:gd name="f90" fmla="*/ f70 1 340"/>
                <a:gd name="f91" fmla="*/ f71 1 240"/>
                <a:gd name="f92" fmla="*/ f72 1 340"/>
                <a:gd name="f93" fmla="*/ f73 1 340"/>
                <a:gd name="f94" fmla="*/ f74 1 340"/>
                <a:gd name="f95" fmla="*/ f75 1 240"/>
                <a:gd name="f96" fmla="*/ f76 1 340"/>
                <a:gd name="f97" fmla="*/ f77 1 240"/>
                <a:gd name="f98" fmla="*/ f78 1 340"/>
                <a:gd name="f99" fmla="*/ f79 1 240"/>
                <a:gd name="f100" fmla="*/ f80 1 340"/>
                <a:gd name="f101" fmla="*/ f81 1 240"/>
                <a:gd name="f102" fmla="*/ f82 1 340"/>
                <a:gd name="f103" fmla="*/ f83 1 340"/>
                <a:gd name="f104" fmla="*/ f84 1 240"/>
                <a:gd name="f105" fmla="*/ 0 1 f64"/>
                <a:gd name="f106" fmla="*/ f58 1 f64"/>
                <a:gd name="f107" fmla="*/ 0 1 f65"/>
                <a:gd name="f108" fmla="*/ f59 1 f65"/>
                <a:gd name="f109" fmla="*/ f86 1 f64"/>
                <a:gd name="f110" fmla="*/ f87 1 f65"/>
                <a:gd name="f111" fmla="*/ f88 1 f64"/>
                <a:gd name="f112" fmla="*/ f89 1 f65"/>
                <a:gd name="f113" fmla="*/ f90 1 f64"/>
                <a:gd name="f114" fmla="*/ f91 1 f65"/>
                <a:gd name="f115" fmla="*/ f92 1 f64"/>
                <a:gd name="f116" fmla="*/ f93 1 f64"/>
                <a:gd name="f117" fmla="*/ f94 1 f64"/>
                <a:gd name="f118" fmla="*/ f95 1 f65"/>
                <a:gd name="f119" fmla="*/ f96 1 f64"/>
                <a:gd name="f120" fmla="*/ f97 1 f65"/>
                <a:gd name="f121" fmla="*/ f98 1 f64"/>
                <a:gd name="f122" fmla="*/ f99 1 f65"/>
                <a:gd name="f123" fmla="*/ f100 1 f64"/>
                <a:gd name="f124" fmla="*/ f101 1 f65"/>
                <a:gd name="f125" fmla="*/ f102 1 f64"/>
                <a:gd name="f126" fmla="*/ f103 1 f64"/>
                <a:gd name="f127" fmla="*/ f104 1 f65"/>
                <a:gd name="f128" fmla="*/ f105 f55 1"/>
                <a:gd name="f129" fmla="*/ f106 f55 1"/>
                <a:gd name="f130" fmla="*/ f108 f56 1"/>
                <a:gd name="f131" fmla="*/ f107 f56 1"/>
                <a:gd name="f132" fmla="*/ f109 f55 1"/>
                <a:gd name="f133" fmla="*/ f110 f56 1"/>
                <a:gd name="f134" fmla="*/ f111 f55 1"/>
                <a:gd name="f135" fmla="*/ f112 f56 1"/>
                <a:gd name="f136" fmla="*/ f113 f55 1"/>
                <a:gd name="f137" fmla="*/ f114 f56 1"/>
                <a:gd name="f138" fmla="*/ f115 f55 1"/>
                <a:gd name="f139" fmla="*/ f116 f55 1"/>
                <a:gd name="f140" fmla="*/ f117 f55 1"/>
                <a:gd name="f141" fmla="*/ f118 f56 1"/>
                <a:gd name="f142" fmla="*/ f119 f55 1"/>
                <a:gd name="f143" fmla="*/ f120 f56 1"/>
                <a:gd name="f144" fmla="*/ f121 f55 1"/>
                <a:gd name="f145" fmla="*/ f122 f56 1"/>
                <a:gd name="f146" fmla="*/ f123 f55 1"/>
                <a:gd name="f147" fmla="*/ f124 f56 1"/>
                <a:gd name="f148" fmla="*/ f125 f55 1"/>
                <a:gd name="f149" fmla="*/ f126 f55 1"/>
                <a:gd name="f150" fmla="*/ f127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5">
                  <a:pos x="f132" y="f133"/>
                </a:cxn>
                <a:cxn ang="f85">
                  <a:pos x="f134" y="f135"/>
                </a:cxn>
                <a:cxn ang="f85">
                  <a:pos x="f136" y="f137"/>
                </a:cxn>
                <a:cxn ang="f85">
                  <a:pos x="f138" y="f137"/>
                </a:cxn>
                <a:cxn ang="f85">
                  <a:pos x="f139" y="f137"/>
                </a:cxn>
                <a:cxn ang="f85">
                  <a:pos x="f140" y="f141"/>
                </a:cxn>
                <a:cxn ang="f85">
                  <a:pos x="f142" y="f143"/>
                </a:cxn>
                <a:cxn ang="f85">
                  <a:pos x="f144" y="f145"/>
                </a:cxn>
                <a:cxn ang="f85">
                  <a:pos x="f146" y="f147"/>
                </a:cxn>
                <a:cxn ang="f85">
                  <a:pos x="f148" y="f147"/>
                </a:cxn>
                <a:cxn ang="f85">
                  <a:pos x="f149" y="f150"/>
                </a:cxn>
                <a:cxn ang="f85">
                  <a:pos x="f132" y="f133"/>
                </a:cxn>
              </a:cxnLst>
              <a:rect l="f128" t="f131" r="f129" b="f130"/>
              <a:pathLst>
                <a:path w="340" h="240">
                  <a:moveTo>
                    <a:pt x="f8" y="f9"/>
                  </a:moveTo>
                  <a:cubicBezTo>
                    <a:pt x="f10" y="f11"/>
                    <a:pt x="f5" y="f12"/>
                    <a:pt x="f13" y="f14"/>
                  </a:cubicBezTo>
                  <a:cubicBezTo>
                    <a:pt x="f15" y="f16"/>
                    <a:pt x="f17" y="f7"/>
                    <a:pt x="f18" y="f7"/>
                  </a:cubicBezTo>
                  <a:cubicBezTo>
                    <a:pt x="f19" y="f7"/>
                    <a:pt x="f20" y="f7"/>
                    <a:pt x="f21" y="f7"/>
                  </a:cubicBezTo>
                  <a:cubicBezTo>
                    <a:pt x="f22" y="f7"/>
                    <a:pt x="f23" y="f7"/>
                    <a:pt x="f24" y="f7"/>
                  </a:cubicBezTo>
                  <a:cubicBezTo>
                    <a:pt x="f25" y="f7"/>
                    <a:pt x="f26" y="f27"/>
                    <a:pt x="f28" y="f29"/>
                  </a:cubicBezTo>
                  <a:cubicBezTo>
                    <a:pt x="f30" y="f31"/>
                    <a:pt x="f6" y="f32"/>
                    <a:pt x="f33" y="f34"/>
                  </a:cubicBezTo>
                  <a:cubicBezTo>
                    <a:pt x="f35" y="f11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3"/>
                  </a:cubicBezTo>
                  <a:cubicBezTo>
                    <a:pt x="f45" y="f43"/>
                    <a:pt x="f46" y="f47"/>
                    <a:pt x="f48" y="f43"/>
                  </a:cubicBezTo>
                  <a:cubicBezTo>
                    <a:pt x="f49" y="f43"/>
                    <a:pt x="f19" y="f5"/>
                    <a:pt x="f50" y="f10"/>
                  </a:cubicBezTo>
                  <a:cubicBezTo>
                    <a:pt x="f11" y="f51"/>
                    <a:pt x="f52" y="f53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2" name="Freeform 66">
              <a:extLst>
                <a:ext uri="{FF2B5EF4-FFF2-40B4-BE49-F238E27FC236}">
                  <a16:creationId xmlns:a16="http://schemas.microsoft.com/office/drawing/2014/main" id="{0DC2D85F-2AA7-271F-44F3-B175B5D98665}"/>
                </a:ext>
              </a:extLst>
            </p:cNvPr>
            <p:cNvSpPr/>
            <p:nvPr/>
          </p:nvSpPr>
          <p:spPr>
            <a:xfrm>
              <a:off x="3400425" y="2243142"/>
              <a:ext cx="506413" cy="1746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82"/>
                <a:gd name="f7" fmla="val 166"/>
                <a:gd name="f8" fmla="val 25"/>
                <a:gd name="f9" fmla="val 178"/>
                <a:gd name="f10" fmla="val 330"/>
                <a:gd name="f11" fmla="val 110"/>
                <a:gd name="f12" fmla="val 55"/>
                <a:gd name="f13" fmla="val 177"/>
                <a:gd name="f14" fmla="val 24"/>
                <a:gd name="f15" fmla="val 14"/>
                <a:gd name="f16" fmla="val 27"/>
                <a:gd name="f17" fmla="val 41"/>
                <a:gd name="f18" fmla="val 16"/>
                <a:gd name="f19" fmla="val 8"/>
                <a:gd name="f20" fmla="val 69"/>
                <a:gd name="f21" fmla="val 96"/>
                <a:gd name="f22" fmla="val 124"/>
                <a:gd name="f23" fmla="val 138"/>
                <a:gd name="f24" fmla="val 152"/>
                <a:gd name="f25" fmla="val 317"/>
                <a:gd name="f26" fmla="val 146"/>
                <a:gd name="f27" fmla="val 275"/>
                <a:gd name="f28" fmla="val 233"/>
                <a:gd name="f29" fmla="val 191"/>
                <a:gd name="f30" fmla="val 135"/>
                <a:gd name="f31" fmla="val 113"/>
                <a:gd name="f32" fmla="val 134"/>
                <a:gd name="f33" fmla="val 462"/>
                <a:gd name="f34" fmla="val 420"/>
                <a:gd name="f35" fmla="val 378"/>
                <a:gd name="f36" fmla="val 335"/>
                <a:gd name="f37" fmla="val 377"/>
                <a:gd name="f38" fmla="val 419"/>
                <a:gd name="f39" fmla="val 98"/>
                <a:gd name="f40" fmla="val 88"/>
                <a:gd name="f41" fmla="val 78"/>
                <a:gd name="f42" fmla="val 67"/>
                <a:gd name="f43" fmla="val 77"/>
                <a:gd name="f44" fmla="val 19"/>
                <a:gd name="f45" fmla="val 30"/>
                <a:gd name="f46" fmla="val 40"/>
                <a:gd name="f47" fmla="val 51"/>
                <a:gd name="f48" fmla="val 318"/>
                <a:gd name="f49" fmla="val 95"/>
                <a:gd name="f50" fmla="val 315"/>
                <a:gd name="f51" fmla="val 99"/>
                <a:gd name="f52" fmla="val 314"/>
                <a:gd name="f53" fmla="val 273"/>
                <a:gd name="f54" fmla="val 192"/>
                <a:gd name="f55" fmla="val 76"/>
                <a:gd name="f56" fmla="val 86"/>
                <a:gd name="f57" fmla="val 190"/>
                <a:gd name="f58" fmla="val 45"/>
                <a:gd name="f59" fmla="val 130"/>
                <a:gd name="f60" fmla="val 172"/>
                <a:gd name="f61" fmla="val 66"/>
                <a:gd name="f62" fmla="val 173"/>
                <a:gd name="f63" fmla="val 139"/>
                <a:gd name="f64" fmla="val 122"/>
                <a:gd name="f65" fmla="val 170"/>
                <a:gd name="f66" fmla="val 168"/>
                <a:gd name="f67" fmla="val 128"/>
                <a:gd name="f68" fmla="val 90"/>
                <a:gd name="f69" fmla="val 52"/>
                <a:gd name="f70" fmla="val 46"/>
                <a:gd name="f71" fmla="val 44"/>
                <a:gd name="f72" fmla="val 145"/>
                <a:gd name="f73" fmla="+- 0 0 -90"/>
                <a:gd name="f74" fmla="*/ f3 1 482"/>
                <a:gd name="f75" fmla="*/ f4 1 166"/>
                <a:gd name="f76" fmla="val f5"/>
                <a:gd name="f77" fmla="val f6"/>
                <a:gd name="f78" fmla="val f7"/>
                <a:gd name="f79" fmla="*/ f73 f0 1"/>
                <a:gd name="f80" fmla="+- f78 0 f76"/>
                <a:gd name="f81" fmla="+- f77 0 f76"/>
                <a:gd name="f82" fmla="*/ f79 1 f2"/>
                <a:gd name="f83" fmla="*/ f81 1 482"/>
                <a:gd name="f84" fmla="*/ f80 1 166"/>
                <a:gd name="f85" fmla="*/ 25 f81 1"/>
                <a:gd name="f86" fmla="*/ 166 f80 1"/>
                <a:gd name="f87" fmla="*/ 482 f81 1"/>
                <a:gd name="f88" fmla="*/ 0 f80 1"/>
                <a:gd name="f89" fmla="*/ 24 f81 1"/>
                <a:gd name="f90" fmla="*/ 41 f80 1"/>
                <a:gd name="f91" fmla="*/ 0 f81 1"/>
                <a:gd name="f92" fmla="*/ 124 f80 1"/>
                <a:gd name="f93" fmla="*/ 317 f81 1"/>
                <a:gd name="f94" fmla="*/ 146 f80 1"/>
                <a:gd name="f95" fmla="*/ 191 f81 1"/>
                <a:gd name="f96" fmla="*/ 113 f80 1"/>
                <a:gd name="f97" fmla="*/ 462 f81 1"/>
                <a:gd name="f98" fmla="*/ 335 f81 1"/>
                <a:gd name="f99" fmla="*/ 98 f80 1"/>
                <a:gd name="f100" fmla="*/ 67 f80 1"/>
                <a:gd name="f101" fmla="*/ 19 f80 1"/>
                <a:gd name="f102" fmla="*/ 51 f80 1"/>
                <a:gd name="f103" fmla="*/ 318 f81 1"/>
                <a:gd name="f104" fmla="*/ 95 f80 1"/>
                <a:gd name="f105" fmla="*/ 314 f81 1"/>
                <a:gd name="f106" fmla="*/ 99 f80 1"/>
                <a:gd name="f107" fmla="*/ 192 f81 1"/>
                <a:gd name="f108" fmla="*/ 190 f81 1"/>
                <a:gd name="f109" fmla="*/ 45 f81 1"/>
                <a:gd name="f110" fmla="*/ 172 f81 1"/>
                <a:gd name="f111" fmla="*/ 66 f80 1"/>
                <a:gd name="f112" fmla="*/ 173 f81 1"/>
                <a:gd name="f113" fmla="*/ 139 f80 1"/>
                <a:gd name="f114" fmla="*/ 166 f81 1"/>
                <a:gd name="f115" fmla="*/ 52 f81 1"/>
                <a:gd name="f116" fmla="+- f82 0 f1"/>
                <a:gd name="f117" fmla="*/ f85 1 482"/>
                <a:gd name="f118" fmla="*/ f86 1 166"/>
                <a:gd name="f119" fmla="*/ f87 1 482"/>
                <a:gd name="f120" fmla="*/ f88 1 166"/>
                <a:gd name="f121" fmla="*/ f89 1 482"/>
                <a:gd name="f122" fmla="*/ f90 1 166"/>
                <a:gd name="f123" fmla="*/ f91 1 482"/>
                <a:gd name="f124" fmla="*/ f92 1 166"/>
                <a:gd name="f125" fmla="*/ f93 1 482"/>
                <a:gd name="f126" fmla="*/ f94 1 166"/>
                <a:gd name="f127" fmla="*/ f95 1 482"/>
                <a:gd name="f128" fmla="*/ f96 1 166"/>
                <a:gd name="f129" fmla="*/ f97 1 482"/>
                <a:gd name="f130" fmla="*/ f98 1 482"/>
                <a:gd name="f131" fmla="*/ f99 1 166"/>
                <a:gd name="f132" fmla="*/ f100 1 166"/>
                <a:gd name="f133" fmla="*/ f101 1 166"/>
                <a:gd name="f134" fmla="*/ f102 1 166"/>
                <a:gd name="f135" fmla="*/ f103 1 482"/>
                <a:gd name="f136" fmla="*/ f104 1 166"/>
                <a:gd name="f137" fmla="*/ f105 1 482"/>
                <a:gd name="f138" fmla="*/ f106 1 166"/>
                <a:gd name="f139" fmla="*/ f107 1 482"/>
                <a:gd name="f140" fmla="*/ f108 1 482"/>
                <a:gd name="f141" fmla="*/ f109 1 482"/>
                <a:gd name="f142" fmla="*/ f110 1 482"/>
                <a:gd name="f143" fmla="*/ f111 1 166"/>
                <a:gd name="f144" fmla="*/ f112 1 482"/>
                <a:gd name="f145" fmla="*/ f113 1 166"/>
                <a:gd name="f146" fmla="*/ f114 1 482"/>
                <a:gd name="f147" fmla="*/ f115 1 482"/>
                <a:gd name="f148" fmla="*/ 0 1 f83"/>
                <a:gd name="f149" fmla="*/ f77 1 f83"/>
                <a:gd name="f150" fmla="*/ 0 1 f84"/>
                <a:gd name="f151" fmla="*/ f78 1 f84"/>
                <a:gd name="f152" fmla="*/ f117 1 f83"/>
                <a:gd name="f153" fmla="*/ f118 1 f84"/>
                <a:gd name="f154" fmla="*/ f119 1 f83"/>
                <a:gd name="f155" fmla="*/ f120 1 f84"/>
                <a:gd name="f156" fmla="*/ f121 1 f83"/>
                <a:gd name="f157" fmla="*/ f122 1 f84"/>
                <a:gd name="f158" fmla="*/ f123 1 f83"/>
                <a:gd name="f159" fmla="*/ f124 1 f84"/>
                <a:gd name="f160" fmla="*/ f125 1 f83"/>
                <a:gd name="f161" fmla="*/ f126 1 f84"/>
                <a:gd name="f162" fmla="*/ f127 1 f83"/>
                <a:gd name="f163" fmla="*/ f128 1 f84"/>
                <a:gd name="f164" fmla="*/ f129 1 f83"/>
                <a:gd name="f165" fmla="*/ f130 1 f83"/>
                <a:gd name="f166" fmla="*/ f131 1 f84"/>
                <a:gd name="f167" fmla="*/ f132 1 f84"/>
                <a:gd name="f168" fmla="*/ f133 1 f84"/>
                <a:gd name="f169" fmla="*/ f134 1 f84"/>
                <a:gd name="f170" fmla="*/ f135 1 f83"/>
                <a:gd name="f171" fmla="*/ f136 1 f84"/>
                <a:gd name="f172" fmla="*/ f137 1 f83"/>
                <a:gd name="f173" fmla="*/ f138 1 f84"/>
                <a:gd name="f174" fmla="*/ f139 1 f83"/>
                <a:gd name="f175" fmla="*/ f140 1 f83"/>
                <a:gd name="f176" fmla="*/ f141 1 f83"/>
                <a:gd name="f177" fmla="*/ f142 1 f83"/>
                <a:gd name="f178" fmla="*/ f143 1 f84"/>
                <a:gd name="f179" fmla="*/ f144 1 f83"/>
                <a:gd name="f180" fmla="*/ f145 1 f84"/>
                <a:gd name="f181" fmla="*/ f146 1 f83"/>
                <a:gd name="f182" fmla="*/ f147 1 f83"/>
                <a:gd name="f183" fmla="*/ f148 f74 1"/>
                <a:gd name="f184" fmla="*/ f149 f74 1"/>
                <a:gd name="f185" fmla="*/ f151 f75 1"/>
                <a:gd name="f186" fmla="*/ f150 f75 1"/>
                <a:gd name="f187" fmla="*/ f152 f74 1"/>
                <a:gd name="f188" fmla="*/ f153 f75 1"/>
                <a:gd name="f189" fmla="*/ f154 f74 1"/>
                <a:gd name="f190" fmla="*/ f155 f75 1"/>
                <a:gd name="f191" fmla="*/ f156 f74 1"/>
                <a:gd name="f192" fmla="*/ f157 f75 1"/>
                <a:gd name="f193" fmla="*/ f158 f74 1"/>
                <a:gd name="f194" fmla="*/ f159 f75 1"/>
                <a:gd name="f195" fmla="*/ f160 f74 1"/>
                <a:gd name="f196" fmla="*/ f161 f75 1"/>
                <a:gd name="f197" fmla="*/ f162 f74 1"/>
                <a:gd name="f198" fmla="*/ f163 f75 1"/>
                <a:gd name="f199" fmla="*/ f164 f74 1"/>
                <a:gd name="f200" fmla="*/ f165 f74 1"/>
                <a:gd name="f201" fmla="*/ f166 f75 1"/>
                <a:gd name="f202" fmla="*/ f167 f75 1"/>
                <a:gd name="f203" fmla="*/ f168 f75 1"/>
                <a:gd name="f204" fmla="*/ f169 f75 1"/>
                <a:gd name="f205" fmla="*/ f170 f74 1"/>
                <a:gd name="f206" fmla="*/ f171 f75 1"/>
                <a:gd name="f207" fmla="*/ f172 f74 1"/>
                <a:gd name="f208" fmla="*/ f173 f75 1"/>
                <a:gd name="f209" fmla="*/ f174 f74 1"/>
                <a:gd name="f210" fmla="*/ f175 f74 1"/>
                <a:gd name="f211" fmla="*/ f176 f74 1"/>
                <a:gd name="f212" fmla="*/ f177 f74 1"/>
                <a:gd name="f213" fmla="*/ f178 f75 1"/>
                <a:gd name="f214" fmla="*/ f179 f74 1"/>
                <a:gd name="f215" fmla="*/ f180 f75 1"/>
                <a:gd name="f216" fmla="*/ f181 f74 1"/>
                <a:gd name="f217" fmla="*/ f182 f7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6">
                  <a:pos x="f187" y="f188"/>
                </a:cxn>
                <a:cxn ang="f116">
                  <a:pos x="f189" y="f188"/>
                </a:cxn>
                <a:cxn ang="f116">
                  <a:pos x="f189" y="f190"/>
                </a:cxn>
                <a:cxn ang="f116">
                  <a:pos x="f191" y="f190"/>
                </a:cxn>
                <a:cxn ang="f116">
                  <a:pos x="f191" y="f192"/>
                </a:cxn>
                <a:cxn ang="f116">
                  <a:pos x="f193" y="f192"/>
                </a:cxn>
                <a:cxn ang="f116">
                  <a:pos x="f193" y="f194"/>
                </a:cxn>
                <a:cxn ang="f116">
                  <a:pos x="f187" y="f194"/>
                </a:cxn>
                <a:cxn ang="f116">
                  <a:pos x="f187" y="f188"/>
                </a:cxn>
                <a:cxn ang="f116">
                  <a:pos x="f195" y="f196"/>
                </a:cxn>
                <a:cxn ang="f116">
                  <a:pos x="f197" y="f196"/>
                </a:cxn>
                <a:cxn ang="f116">
                  <a:pos x="f197" y="f198"/>
                </a:cxn>
                <a:cxn ang="f116">
                  <a:pos x="f195" y="f198"/>
                </a:cxn>
                <a:cxn ang="f116">
                  <a:pos x="f195" y="f196"/>
                </a:cxn>
                <a:cxn ang="f116">
                  <a:pos x="f199" y="f196"/>
                </a:cxn>
                <a:cxn ang="f116">
                  <a:pos x="f200" y="f196"/>
                </a:cxn>
                <a:cxn ang="f116">
                  <a:pos x="f200" y="f198"/>
                </a:cxn>
                <a:cxn ang="f116">
                  <a:pos x="f199" y="f198"/>
                </a:cxn>
                <a:cxn ang="f116">
                  <a:pos x="f199" y="f196"/>
                </a:cxn>
                <a:cxn ang="f116">
                  <a:pos x="f199" y="f201"/>
                </a:cxn>
                <a:cxn ang="f116">
                  <a:pos x="f200" y="f201"/>
                </a:cxn>
                <a:cxn ang="f116">
                  <a:pos x="f200" y="f202"/>
                </a:cxn>
                <a:cxn ang="f116">
                  <a:pos x="f199" y="f202"/>
                </a:cxn>
                <a:cxn ang="f116">
                  <a:pos x="f199" y="f201"/>
                </a:cxn>
                <a:cxn ang="f116">
                  <a:pos x="f200" y="f203"/>
                </a:cxn>
                <a:cxn ang="f116">
                  <a:pos x="f199" y="f203"/>
                </a:cxn>
                <a:cxn ang="f116">
                  <a:pos x="f199" y="f204"/>
                </a:cxn>
                <a:cxn ang="f116">
                  <a:pos x="f200" y="f204"/>
                </a:cxn>
                <a:cxn ang="f116">
                  <a:pos x="f200" y="f203"/>
                </a:cxn>
                <a:cxn ang="f116">
                  <a:pos x="f205" y="f206"/>
                </a:cxn>
                <a:cxn ang="f116">
                  <a:pos x="f207" y="f208"/>
                </a:cxn>
                <a:cxn ang="f116">
                  <a:pos x="f209" y="f208"/>
                </a:cxn>
                <a:cxn ang="f116">
                  <a:pos x="f197" y="f201"/>
                </a:cxn>
                <a:cxn ang="f116">
                  <a:pos x="f197" y="f202"/>
                </a:cxn>
                <a:cxn ang="f116">
                  <a:pos x="f205" y="f202"/>
                </a:cxn>
                <a:cxn ang="f116">
                  <a:pos x="f205" y="f206"/>
                </a:cxn>
                <a:cxn ang="f116">
                  <a:pos x="f210" y="f203"/>
                </a:cxn>
                <a:cxn ang="f116">
                  <a:pos x="f195" y="f203"/>
                </a:cxn>
                <a:cxn ang="f116">
                  <a:pos x="f195" y="f204"/>
                </a:cxn>
                <a:cxn ang="f116">
                  <a:pos x="f210" y="f204"/>
                </a:cxn>
                <a:cxn ang="f116">
                  <a:pos x="f210" y="f203"/>
                </a:cxn>
                <a:cxn ang="f116">
                  <a:pos x="f211" y="f203"/>
                </a:cxn>
                <a:cxn ang="f116">
                  <a:pos x="f212" y="f203"/>
                </a:cxn>
                <a:cxn ang="f116">
                  <a:pos x="f212" y="f204"/>
                </a:cxn>
                <a:cxn ang="f116">
                  <a:pos x="f211" y="f204"/>
                </a:cxn>
                <a:cxn ang="f116">
                  <a:pos x="f211" y="f203"/>
                </a:cxn>
                <a:cxn ang="f116">
                  <a:pos x="f211" y="f213"/>
                </a:cxn>
                <a:cxn ang="f116">
                  <a:pos x="f214" y="f213"/>
                </a:cxn>
                <a:cxn ang="f116">
                  <a:pos x="f214" y="f201"/>
                </a:cxn>
                <a:cxn ang="f116">
                  <a:pos x="f211" y="f201"/>
                </a:cxn>
                <a:cxn ang="f116">
                  <a:pos x="f211" y="f213"/>
                </a:cxn>
                <a:cxn ang="f116">
                  <a:pos x="f211" y="f215"/>
                </a:cxn>
                <a:cxn ang="f116">
                  <a:pos x="f211" y="f198"/>
                </a:cxn>
                <a:cxn ang="f116">
                  <a:pos x="f214" y="f198"/>
                </a:cxn>
                <a:cxn ang="f116">
                  <a:pos x="f214" y="f196"/>
                </a:cxn>
                <a:cxn ang="f116">
                  <a:pos x="f216" y="f196"/>
                </a:cxn>
                <a:cxn ang="f116">
                  <a:pos x="f217" y="f196"/>
                </a:cxn>
                <a:cxn ang="f116">
                  <a:pos x="f211" y="f215"/>
                </a:cxn>
              </a:cxnLst>
              <a:rect l="f183" t="f186" r="f184" b="f185"/>
              <a:pathLst>
                <a:path w="482" h="166">
                  <a:moveTo>
                    <a:pt x="f8" y="f7"/>
                  </a:moveTo>
                  <a:cubicBezTo>
                    <a:pt x="f9" y="f7"/>
                    <a:pt x="f10" y="f7"/>
                    <a:pt x="f6" y="f7"/>
                  </a:cubicBezTo>
                  <a:cubicBezTo>
                    <a:pt x="f6" y="f11"/>
                    <a:pt x="f6" y="f12"/>
                    <a:pt x="f6" y="f5"/>
                  </a:cubicBezTo>
                  <a:cubicBezTo>
                    <a:pt x="f10" y="f5"/>
                    <a:pt x="f13" y="f5"/>
                    <a:pt x="f14" y="f5"/>
                  </a:cubicBezTo>
                  <a:cubicBezTo>
                    <a:pt x="f14" y="f15"/>
                    <a:pt x="f14" y="f16"/>
                    <a:pt x="f14" y="f17"/>
                  </a:cubicBezTo>
                  <a:cubicBezTo>
                    <a:pt x="f18" y="f17"/>
                    <a:pt x="f19" y="f17"/>
                    <a:pt x="f5" y="f17"/>
                  </a:cubicBezTo>
                  <a:cubicBezTo>
                    <a:pt x="f5" y="f20"/>
                    <a:pt x="f5" y="f21"/>
                    <a:pt x="f5" y="f22"/>
                  </a:cubicBezTo>
                  <a:cubicBezTo>
                    <a:pt x="f19" y="f22"/>
                    <a:pt x="f18" y="f22"/>
                    <a:pt x="f8" y="f22"/>
                  </a:cubicBezTo>
                  <a:cubicBezTo>
                    <a:pt x="f8" y="f23"/>
                    <a:pt x="f8" y="f24"/>
                    <a:pt x="f8" y="f7"/>
                  </a:cubicBezTo>
                  <a:close/>
                  <a:moveTo>
                    <a:pt x="f25" y="f26"/>
                  </a:moveTo>
                  <a:cubicBezTo>
                    <a:pt x="f27" y="f26"/>
                    <a:pt x="f28" y="f26"/>
                    <a:pt x="f29" y="f26"/>
                  </a:cubicBezTo>
                  <a:cubicBezTo>
                    <a:pt x="f29" y="f30"/>
                    <a:pt x="f29" y="f22"/>
                    <a:pt x="f29" y="f31"/>
                  </a:cubicBezTo>
                  <a:cubicBezTo>
                    <a:pt x="f28" y="f31"/>
                    <a:pt x="f27" y="f31"/>
                    <a:pt x="f25" y="f31"/>
                  </a:cubicBezTo>
                  <a:cubicBezTo>
                    <a:pt x="f25" y="f22"/>
                    <a:pt x="f25" y="f32"/>
                    <a:pt x="f25" y="f26"/>
                  </a:cubicBezTo>
                  <a:close/>
                  <a:moveTo>
                    <a:pt x="f33" y="f26"/>
                  </a:moveTo>
                  <a:cubicBezTo>
                    <a:pt x="f34" y="f26"/>
                    <a:pt x="f35" y="f26"/>
                    <a:pt x="f36" y="f26"/>
                  </a:cubicBezTo>
                  <a:cubicBezTo>
                    <a:pt x="f36" y="f30"/>
                    <a:pt x="f36" y="f22"/>
                    <a:pt x="f36" y="f31"/>
                  </a:cubicBezTo>
                  <a:cubicBezTo>
                    <a:pt x="f37" y="f31"/>
                    <a:pt x="f38" y="f31"/>
                    <a:pt x="f33" y="f31"/>
                  </a:cubicBezTo>
                  <a:cubicBezTo>
                    <a:pt x="f33" y="f22"/>
                    <a:pt x="f33" y="f30"/>
                    <a:pt x="f33" y="f26"/>
                  </a:cubicBezTo>
                  <a:close/>
                  <a:moveTo>
                    <a:pt x="f33" y="f39"/>
                  </a:moveTo>
                  <a:cubicBezTo>
                    <a:pt x="f34" y="f39"/>
                    <a:pt x="f35" y="f39"/>
                    <a:pt x="f36" y="f39"/>
                  </a:cubicBezTo>
                  <a:cubicBezTo>
                    <a:pt x="f36" y="f40"/>
                    <a:pt x="f36" y="f41"/>
                    <a:pt x="f36" y="f42"/>
                  </a:cubicBezTo>
                  <a:cubicBezTo>
                    <a:pt x="f37" y="f42"/>
                    <a:pt x="f38" y="f42"/>
                    <a:pt x="f33" y="f42"/>
                  </a:cubicBezTo>
                  <a:cubicBezTo>
                    <a:pt x="f33" y="f43"/>
                    <a:pt x="f33" y="f40"/>
                    <a:pt x="f33" y="f39"/>
                  </a:cubicBezTo>
                  <a:close/>
                  <a:moveTo>
                    <a:pt x="f36" y="f44"/>
                  </a:moveTo>
                  <a:cubicBezTo>
                    <a:pt x="f37" y="f44"/>
                    <a:pt x="f38" y="f44"/>
                    <a:pt x="f33" y="f44"/>
                  </a:cubicBezTo>
                  <a:cubicBezTo>
                    <a:pt x="f33" y="f45"/>
                    <a:pt x="f33" y="f46"/>
                    <a:pt x="f33" y="f47"/>
                  </a:cubicBezTo>
                  <a:cubicBezTo>
                    <a:pt x="f34" y="f47"/>
                    <a:pt x="f35" y="f47"/>
                    <a:pt x="f36" y="f47"/>
                  </a:cubicBezTo>
                  <a:cubicBezTo>
                    <a:pt x="f36" y="f17"/>
                    <a:pt x="f36" y="f45"/>
                    <a:pt x="f36" y="f44"/>
                  </a:cubicBezTo>
                  <a:close/>
                  <a:moveTo>
                    <a:pt x="f48" y="f49"/>
                  </a:moveTo>
                  <a:cubicBezTo>
                    <a:pt x="f48" y="f21"/>
                    <a:pt x="f50" y="f51"/>
                    <a:pt x="f52" y="f51"/>
                  </a:cubicBezTo>
                  <a:cubicBezTo>
                    <a:pt x="f53" y="f51"/>
                    <a:pt x="f28" y="f51"/>
                    <a:pt x="f54" y="f51"/>
                  </a:cubicBezTo>
                  <a:cubicBezTo>
                    <a:pt x="f54" y="f51"/>
                    <a:pt x="f29" y="f39"/>
                    <a:pt x="f29" y="f39"/>
                  </a:cubicBezTo>
                  <a:cubicBezTo>
                    <a:pt x="f29" y="f40"/>
                    <a:pt x="f29" y="f41"/>
                    <a:pt x="f29" y="f42"/>
                  </a:cubicBezTo>
                  <a:cubicBezTo>
                    <a:pt x="f28" y="f42"/>
                    <a:pt x="f27" y="f42"/>
                    <a:pt x="f48" y="f42"/>
                  </a:cubicBezTo>
                  <a:cubicBezTo>
                    <a:pt x="f48" y="f55"/>
                    <a:pt x="f48" y="f56"/>
                    <a:pt x="f48" y="f49"/>
                  </a:cubicBezTo>
                  <a:close/>
                  <a:moveTo>
                    <a:pt x="f57" y="f44"/>
                  </a:moveTo>
                  <a:cubicBezTo>
                    <a:pt x="f28" y="f44"/>
                    <a:pt x="f27" y="f44"/>
                    <a:pt x="f25" y="f44"/>
                  </a:cubicBezTo>
                  <a:cubicBezTo>
                    <a:pt x="f25" y="f45"/>
                    <a:pt x="f25" y="f46"/>
                    <a:pt x="f25" y="f47"/>
                  </a:cubicBezTo>
                  <a:cubicBezTo>
                    <a:pt x="f27" y="f47"/>
                    <a:pt x="f28" y="f47"/>
                    <a:pt x="f57" y="f47"/>
                  </a:cubicBezTo>
                  <a:cubicBezTo>
                    <a:pt x="f57" y="f17"/>
                    <a:pt x="f57" y="f45"/>
                    <a:pt x="f57" y="f44"/>
                  </a:cubicBezTo>
                  <a:close/>
                  <a:moveTo>
                    <a:pt x="f58" y="f44"/>
                  </a:moveTo>
                  <a:cubicBezTo>
                    <a:pt x="f40" y="f44"/>
                    <a:pt x="f59" y="f44"/>
                    <a:pt x="f60" y="f44"/>
                  </a:cubicBezTo>
                  <a:cubicBezTo>
                    <a:pt x="f60" y="f45"/>
                    <a:pt x="f60" y="f46"/>
                    <a:pt x="f60" y="f47"/>
                  </a:cubicBezTo>
                  <a:cubicBezTo>
                    <a:pt x="f59" y="f47"/>
                    <a:pt x="f40" y="f47"/>
                    <a:pt x="f58" y="f47"/>
                  </a:cubicBezTo>
                  <a:cubicBezTo>
                    <a:pt x="f58" y="f46"/>
                    <a:pt x="f58" y="f45"/>
                    <a:pt x="f58" y="f44"/>
                  </a:cubicBezTo>
                  <a:close/>
                  <a:moveTo>
                    <a:pt x="f58" y="f61"/>
                  </a:moveTo>
                  <a:cubicBezTo>
                    <a:pt x="f40" y="f61"/>
                    <a:pt x="f59" y="f61"/>
                    <a:pt x="f62" y="f61"/>
                  </a:cubicBezTo>
                  <a:cubicBezTo>
                    <a:pt x="f62" y="f43"/>
                    <a:pt x="f62" y="f40"/>
                    <a:pt x="f62" y="f39"/>
                  </a:cubicBezTo>
                  <a:cubicBezTo>
                    <a:pt x="f59" y="f39"/>
                    <a:pt x="f40" y="f39"/>
                    <a:pt x="f58" y="f39"/>
                  </a:cubicBezTo>
                  <a:cubicBezTo>
                    <a:pt x="f58" y="f40"/>
                    <a:pt x="f58" y="f43"/>
                    <a:pt x="f58" y="f61"/>
                  </a:cubicBezTo>
                  <a:close/>
                  <a:moveTo>
                    <a:pt x="f58" y="f63"/>
                  </a:moveTo>
                  <a:cubicBezTo>
                    <a:pt x="f58" y="f59"/>
                    <a:pt x="f58" y="f64"/>
                    <a:pt x="f58" y="f31"/>
                  </a:cubicBezTo>
                  <a:cubicBezTo>
                    <a:pt x="f40" y="f31"/>
                    <a:pt x="f59" y="f31"/>
                    <a:pt x="f62" y="f31"/>
                  </a:cubicBezTo>
                  <a:cubicBezTo>
                    <a:pt x="f62" y="f22"/>
                    <a:pt x="f62" y="f30"/>
                    <a:pt x="f62" y="f26"/>
                  </a:cubicBezTo>
                  <a:cubicBezTo>
                    <a:pt x="f65" y="f26"/>
                    <a:pt x="f66" y="f26"/>
                    <a:pt x="f7" y="f26"/>
                  </a:cubicBezTo>
                  <a:cubicBezTo>
                    <a:pt x="f67" y="f26"/>
                    <a:pt x="f68" y="f26"/>
                    <a:pt x="f69" y="f26"/>
                  </a:cubicBezTo>
                  <a:cubicBezTo>
                    <a:pt x="f70" y="f26"/>
                    <a:pt x="f71" y="f72"/>
                    <a:pt x="f58" y="f6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3" name="Freeform 67">
              <a:extLst>
                <a:ext uri="{FF2B5EF4-FFF2-40B4-BE49-F238E27FC236}">
                  <a16:creationId xmlns:a16="http://schemas.microsoft.com/office/drawing/2014/main" id="{6DB7E4A7-F628-3B5F-93E4-5BA0802C46A5}"/>
                </a:ext>
              </a:extLst>
            </p:cNvPr>
            <p:cNvSpPr/>
            <p:nvPr/>
          </p:nvSpPr>
          <p:spPr>
            <a:xfrm>
              <a:off x="2674940" y="2243142"/>
              <a:ext cx="506413" cy="17304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83"/>
                <a:gd name="f7" fmla="val 165"/>
                <a:gd name="f8" fmla="val 458"/>
                <a:gd name="f9" fmla="val 124"/>
                <a:gd name="f10" fmla="val 466"/>
                <a:gd name="f11" fmla="val 474"/>
                <a:gd name="f12" fmla="val 96"/>
                <a:gd name="f13" fmla="val 69"/>
                <a:gd name="f14" fmla="val 41"/>
                <a:gd name="f15" fmla="val 457"/>
                <a:gd name="f16" fmla="val 27"/>
                <a:gd name="f17" fmla="val 13"/>
                <a:gd name="f18" fmla="val 304"/>
                <a:gd name="f19" fmla="val 152"/>
                <a:gd name="f20" fmla="val 55"/>
                <a:gd name="f21" fmla="val 110"/>
                <a:gd name="f22" fmla="val 153"/>
                <a:gd name="f23" fmla="val 305"/>
                <a:gd name="f24" fmla="val 151"/>
                <a:gd name="f25" fmla="val 138"/>
                <a:gd name="f26" fmla="val 19"/>
                <a:gd name="f27" fmla="val 208"/>
                <a:gd name="f28" fmla="val 250"/>
                <a:gd name="f29" fmla="val 292"/>
                <a:gd name="f30" fmla="val 30"/>
                <a:gd name="f31" fmla="val 40"/>
                <a:gd name="f32" fmla="val 51"/>
                <a:gd name="f33" fmla="val 207"/>
                <a:gd name="f34" fmla="val 20"/>
                <a:gd name="f35" fmla="val 63"/>
                <a:gd name="f36" fmla="val 105"/>
                <a:gd name="f37" fmla="val 148"/>
                <a:gd name="f38" fmla="val 66"/>
                <a:gd name="f39" fmla="val 77"/>
                <a:gd name="f40" fmla="val 88"/>
                <a:gd name="f41" fmla="val 98"/>
                <a:gd name="f42" fmla="val 146"/>
                <a:gd name="f43" fmla="val 135"/>
                <a:gd name="f44" fmla="val 113"/>
                <a:gd name="f45" fmla="val 134"/>
                <a:gd name="f46" fmla="val 249"/>
                <a:gd name="f47" fmla="val 87"/>
                <a:gd name="f48" fmla="val 437"/>
                <a:gd name="f49" fmla="val 143"/>
                <a:gd name="f50" fmla="val 144"/>
                <a:gd name="f51" fmla="val 434"/>
                <a:gd name="f52" fmla="val 433"/>
                <a:gd name="f53" fmla="val 393"/>
                <a:gd name="f54" fmla="val 353"/>
                <a:gd name="f55" fmla="val 314"/>
                <a:gd name="f56" fmla="val 312"/>
                <a:gd name="f57" fmla="val 309"/>
                <a:gd name="f58" fmla="val 142"/>
                <a:gd name="f59" fmla="val 133"/>
                <a:gd name="f60" fmla="val 123"/>
                <a:gd name="f61" fmla="val 352"/>
                <a:gd name="f62" fmla="val 394"/>
                <a:gd name="f63" fmla="val 49"/>
                <a:gd name="f64" fmla="val 50"/>
                <a:gd name="f65" fmla="val 52"/>
                <a:gd name="f66" fmla="val 431"/>
                <a:gd name="f67" fmla="val 401"/>
                <a:gd name="f68" fmla="val 371"/>
                <a:gd name="f69" fmla="val 341"/>
                <a:gd name="f70" fmla="val 332"/>
                <a:gd name="f71" fmla="val 323"/>
                <a:gd name="f72" fmla="val 48"/>
                <a:gd name="f73" fmla="val 39"/>
                <a:gd name="f74" fmla="val 29"/>
                <a:gd name="f75" fmla="val 438"/>
                <a:gd name="f76" fmla="+- 0 0 -90"/>
                <a:gd name="f77" fmla="*/ f3 1 483"/>
                <a:gd name="f78" fmla="*/ f4 1 165"/>
                <a:gd name="f79" fmla="val f5"/>
                <a:gd name="f80" fmla="val f6"/>
                <a:gd name="f81" fmla="val f7"/>
                <a:gd name="f82" fmla="*/ f76 f0 1"/>
                <a:gd name="f83" fmla="+- f81 0 f79"/>
                <a:gd name="f84" fmla="+- f80 0 f79"/>
                <a:gd name="f85" fmla="*/ f82 1 f2"/>
                <a:gd name="f86" fmla="*/ f84 1 483"/>
                <a:gd name="f87" fmla="*/ f83 1 165"/>
                <a:gd name="f88" fmla="*/ 458 f84 1"/>
                <a:gd name="f89" fmla="*/ 124 f83 1"/>
                <a:gd name="f90" fmla="*/ 483 f84 1"/>
                <a:gd name="f91" fmla="*/ 41 f83 1"/>
                <a:gd name="f92" fmla="*/ 457 f84 1"/>
                <a:gd name="f93" fmla="*/ 0 f83 1"/>
                <a:gd name="f94" fmla="*/ 0 f84 1"/>
                <a:gd name="f95" fmla="*/ 165 f83 1"/>
                <a:gd name="f96" fmla="*/ 165 f84 1"/>
                <a:gd name="f97" fmla="*/ 19 f83 1"/>
                <a:gd name="f98" fmla="*/ 292 f84 1"/>
                <a:gd name="f99" fmla="*/ 51 f83 1"/>
                <a:gd name="f100" fmla="*/ 20 f84 1"/>
                <a:gd name="f101" fmla="*/ 148 f84 1"/>
                <a:gd name="f102" fmla="*/ 66 f83 1"/>
                <a:gd name="f103" fmla="*/ 98 f83 1"/>
                <a:gd name="f104" fmla="*/ 146 f83 1"/>
                <a:gd name="f105" fmla="*/ 113 f83 1"/>
                <a:gd name="f106" fmla="*/ 437 f84 1"/>
                <a:gd name="f107" fmla="*/ 143 f83 1"/>
                <a:gd name="f108" fmla="*/ 433 f84 1"/>
                <a:gd name="f109" fmla="*/ 314 f84 1"/>
                <a:gd name="f110" fmla="*/ 309 f84 1"/>
                <a:gd name="f111" fmla="*/ 142 f83 1"/>
                <a:gd name="f112" fmla="*/ 49 f83 1"/>
                <a:gd name="f113" fmla="*/ 431 f84 1"/>
                <a:gd name="f114" fmla="*/ 52 f83 1"/>
                <a:gd name="f115" fmla="*/ 341 f84 1"/>
                <a:gd name="f116" fmla="*/ 48 f83 1"/>
                <a:gd name="f117" fmla="+- f85 0 f1"/>
                <a:gd name="f118" fmla="*/ f88 1 483"/>
                <a:gd name="f119" fmla="*/ f89 1 165"/>
                <a:gd name="f120" fmla="*/ f90 1 483"/>
                <a:gd name="f121" fmla="*/ f91 1 165"/>
                <a:gd name="f122" fmla="*/ f92 1 483"/>
                <a:gd name="f123" fmla="*/ f93 1 165"/>
                <a:gd name="f124" fmla="*/ f94 1 483"/>
                <a:gd name="f125" fmla="*/ f95 1 165"/>
                <a:gd name="f126" fmla="*/ f96 1 483"/>
                <a:gd name="f127" fmla="*/ f97 1 165"/>
                <a:gd name="f128" fmla="*/ f98 1 483"/>
                <a:gd name="f129" fmla="*/ f99 1 165"/>
                <a:gd name="f130" fmla="*/ f100 1 483"/>
                <a:gd name="f131" fmla="*/ f101 1 483"/>
                <a:gd name="f132" fmla="*/ f102 1 165"/>
                <a:gd name="f133" fmla="*/ f103 1 165"/>
                <a:gd name="f134" fmla="*/ f104 1 165"/>
                <a:gd name="f135" fmla="*/ f105 1 165"/>
                <a:gd name="f136" fmla="*/ f106 1 483"/>
                <a:gd name="f137" fmla="*/ f107 1 165"/>
                <a:gd name="f138" fmla="*/ f108 1 483"/>
                <a:gd name="f139" fmla="*/ f109 1 483"/>
                <a:gd name="f140" fmla="*/ f110 1 483"/>
                <a:gd name="f141" fmla="*/ f111 1 165"/>
                <a:gd name="f142" fmla="*/ f112 1 165"/>
                <a:gd name="f143" fmla="*/ f113 1 483"/>
                <a:gd name="f144" fmla="*/ f114 1 165"/>
                <a:gd name="f145" fmla="*/ f115 1 483"/>
                <a:gd name="f146" fmla="*/ f116 1 165"/>
                <a:gd name="f147" fmla="*/ 0 1 f86"/>
                <a:gd name="f148" fmla="*/ f80 1 f86"/>
                <a:gd name="f149" fmla="*/ 0 1 f87"/>
                <a:gd name="f150" fmla="*/ f81 1 f87"/>
                <a:gd name="f151" fmla="*/ f118 1 f86"/>
                <a:gd name="f152" fmla="*/ f119 1 f87"/>
                <a:gd name="f153" fmla="*/ f120 1 f86"/>
                <a:gd name="f154" fmla="*/ f121 1 f87"/>
                <a:gd name="f155" fmla="*/ f122 1 f86"/>
                <a:gd name="f156" fmla="*/ f123 1 f87"/>
                <a:gd name="f157" fmla="*/ f124 1 f86"/>
                <a:gd name="f158" fmla="*/ f125 1 f87"/>
                <a:gd name="f159" fmla="*/ f126 1 f86"/>
                <a:gd name="f160" fmla="*/ f127 1 f87"/>
                <a:gd name="f161" fmla="*/ f128 1 f86"/>
                <a:gd name="f162" fmla="*/ f129 1 f87"/>
                <a:gd name="f163" fmla="*/ f130 1 f86"/>
                <a:gd name="f164" fmla="*/ f131 1 f86"/>
                <a:gd name="f165" fmla="*/ f132 1 f87"/>
                <a:gd name="f166" fmla="*/ f133 1 f87"/>
                <a:gd name="f167" fmla="*/ f134 1 f87"/>
                <a:gd name="f168" fmla="*/ f135 1 f87"/>
                <a:gd name="f169" fmla="*/ f136 1 f86"/>
                <a:gd name="f170" fmla="*/ f137 1 f87"/>
                <a:gd name="f171" fmla="*/ f138 1 f86"/>
                <a:gd name="f172" fmla="*/ f139 1 f86"/>
                <a:gd name="f173" fmla="*/ f140 1 f86"/>
                <a:gd name="f174" fmla="*/ f141 1 f87"/>
                <a:gd name="f175" fmla="*/ f142 1 f87"/>
                <a:gd name="f176" fmla="*/ f143 1 f86"/>
                <a:gd name="f177" fmla="*/ f144 1 f87"/>
                <a:gd name="f178" fmla="*/ f145 1 f86"/>
                <a:gd name="f179" fmla="*/ f146 1 f87"/>
                <a:gd name="f180" fmla="*/ f147 f77 1"/>
                <a:gd name="f181" fmla="*/ f148 f77 1"/>
                <a:gd name="f182" fmla="*/ f150 f78 1"/>
                <a:gd name="f183" fmla="*/ f149 f78 1"/>
                <a:gd name="f184" fmla="*/ f151 f77 1"/>
                <a:gd name="f185" fmla="*/ f152 f78 1"/>
                <a:gd name="f186" fmla="*/ f153 f77 1"/>
                <a:gd name="f187" fmla="*/ f154 f78 1"/>
                <a:gd name="f188" fmla="*/ f155 f77 1"/>
                <a:gd name="f189" fmla="*/ f156 f78 1"/>
                <a:gd name="f190" fmla="*/ f157 f77 1"/>
                <a:gd name="f191" fmla="*/ f158 f78 1"/>
                <a:gd name="f192" fmla="*/ f159 f77 1"/>
                <a:gd name="f193" fmla="*/ f160 f78 1"/>
                <a:gd name="f194" fmla="*/ f161 f77 1"/>
                <a:gd name="f195" fmla="*/ f162 f78 1"/>
                <a:gd name="f196" fmla="*/ f163 f77 1"/>
                <a:gd name="f197" fmla="*/ f164 f77 1"/>
                <a:gd name="f198" fmla="*/ f165 f78 1"/>
                <a:gd name="f199" fmla="*/ f166 f78 1"/>
                <a:gd name="f200" fmla="*/ f167 f78 1"/>
                <a:gd name="f201" fmla="*/ f168 f78 1"/>
                <a:gd name="f202" fmla="*/ f169 f77 1"/>
                <a:gd name="f203" fmla="*/ f170 f78 1"/>
                <a:gd name="f204" fmla="*/ f171 f77 1"/>
                <a:gd name="f205" fmla="*/ f172 f77 1"/>
                <a:gd name="f206" fmla="*/ f173 f77 1"/>
                <a:gd name="f207" fmla="*/ f174 f78 1"/>
                <a:gd name="f208" fmla="*/ f175 f78 1"/>
                <a:gd name="f209" fmla="*/ f176 f77 1"/>
                <a:gd name="f210" fmla="*/ f177 f78 1"/>
                <a:gd name="f211" fmla="*/ f178 f77 1"/>
                <a:gd name="f212" fmla="*/ f179 f7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7">
                  <a:pos x="f184" y="f185"/>
                </a:cxn>
                <a:cxn ang="f117">
                  <a:pos x="f186" y="f185"/>
                </a:cxn>
                <a:cxn ang="f117">
                  <a:pos x="f186" y="f187"/>
                </a:cxn>
                <a:cxn ang="f117">
                  <a:pos x="f188" y="f187"/>
                </a:cxn>
                <a:cxn ang="f117">
                  <a:pos x="f188" y="f189"/>
                </a:cxn>
                <a:cxn ang="f117">
                  <a:pos x="f190" y="f189"/>
                </a:cxn>
                <a:cxn ang="f117">
                  <a:pos x="f190" y="f191"/>
                </a:cxn>
                <a:cxn ang="f117">
                  <a:pos x="f184" y="f191"/>
                </a:cxn>
                <a:cxn ang="f117">
                  <a:pos x="f184" y="f185"/>
                </a:cxn>
                <a:cxn ang="f117">
                  <a:pos x="f192" y="f193"/>
                </a:cxn>
                <a:cxn ang="f117">
                  <a:pos x="f194" y="f193"/>
                </a:cxn>
                <a:cxn ang="f117">
                  <a:pos x="f194" y="f195"/>
                </a:cxn>
                <a:cxn ang="f117">
                  <a:pos x="f192" y="f195"/>
                </a:cxn>
                <a:cxn ang="f117">
                  <a:pos x="f192" y="f193"/>
                </a:cxn>
                <a:cxn ang="f117">
                  <a:pos x="f196" y="f193"/>
                </a:cxn>
                <a:cxn ang="f117">
                  <a:pos x="f197" y="f193"/>
                </a:cxn>
                <a:cxn ang="f117">
                  <a:pos x="f197" y="f195"/>
                </a:cxn>
                <a:cxn ang="f117">
                  <a:pos x="f196" y="f195"/>
                </a:cxn>
                <a:cxn ang="f117">
                  <a:pos x="f196" y="f193"/>
                </a:cxn>
                <a:cxn ang="f117">
                  <a:pos x="f197" y="f198"/>
                </a:cxn>
                <a:cxn ang="f117">
                  <a:pos x="f197" y="f199"/>
                </a:cxn>
                <a:cxn ang="f117">
                  <a:pos x="f196" y="f199"/>
                </a:cxn>
                <a:cxn ang="f117">
                  <a:pos x="f196" y="f198"/>
                </a:cxn>
                <a:cxn ang="f117">
                  <a:pos x="f197" y="f198"/>
                </a:cxn>
                <a:cxn ang="f117">
                  <a:pos x="f197" y="f200"/>
                </a:cxn>
                <a:cxn ang="f117">
                  <a:pos x="f196" y="f200"/>
                </a:cxn>
                <a:cxn ang="f117">
                  <a:pos x="f196" y="f201"/>
                </a:cxn>
                <a:cxn ang="f117">
                  <a:pos x="f197" y="f201"/>
                </a:cxn>
                <a:cxn ang="f117">
                  <a:pos x="f197" y="f200"/>
                </a:cxn>
                <a:cxn ang="f117">
                  <a:pos x="f194" y="f200"/>
                </a:cxn>
                <a:cxn ang="f117">
                  <a:pos x="f192" y="f200"/>
                </a:cxn>
                <a:cxn ang="f117">
                  <a:pos x="f192" y="f201"/>
                </a:cxn>
                <a:cxn ang="f117">
                  <a:pos x="f194" y="f201"/>
                </a:cxn>
                <a:cxn ang="f117">
                  <a:pos x="f194" y="f200"/>
                </a:cxn>
                <a:cxn ang="f117">
                  <a:pos x="f194" y="f199"/>
                </a:cxn>
                <a:cxn ang="f117">
                  <a:pos x="f192" y="f199"/>
                </a:cxn>
                <a:cxn ang="f117">
                  <a:pos x="f192" y="f198"/>
                </a:cxn>
                <a:cxn ang="f117">
                  <a:pos x="f194" y="f198"/>
                </a:cxn>
                <a:cxn ang="f117">
                  <a:pos x="f194" y="f199"/>
                </a:cxn>
                <a:cxn ang="f117">
                  <a:pos x="f202" y="f203"/>
                </a:cxn>
                <a:cxn ang="f117">
                  <a:pos x="f204" y="f200"/>
                </a:cxn>
                <a:cxn ang="f117">
                  <a:pos x="f205" y="f200"/>
                </a:cxn>
                <a:cxn ang="f117">
                  <a:pos x="f206" y="f207"/>
                </a:cxn>
                <a:cxn ang="f117">
                  <a:pos x="f206" y="f201"/>
                </a:cxn>
                <a:cxn ang="f117">
                  <a:pos x="f202" y="f201"/>
                </a:cxn>
                <a:cxn ang="f117">
                  <a:pos x="f202" y="f203"/>
                </a:cxn>
                <a:cxn ang="f117">
                  <a:pos x="f206" y="f199"/>
                </a:cxn>
                <a:cxn ang="f117">
                  <a:pos x="f206" y="f198"/>
                </a:cxn>
                <a:cxn ang="f117">
                  <a:pos x="f202" y="f198"/>
                </a:cxn>
                <a:cxn ang="f117">
                  <a:pos x="f202" y="f199"/>
                </a:cxn>
                <a:cxn ang="f117">
                  <a:pos x="f206" y="f199"/>
                </a:cxn>
                <a:cxn ang="f117">
                  <a:pos x="f202" y="f208"/>
                </a:cxn>
                <a:cxn ang="f117">
                  <a:pos x="f209" y="f210"/>
                </a:cxn>
                <a:cxn ang="f117">
                  <a:pos x="f211" y="f210"/>
                </a:cxn>
                <a:cxn ang="f117">
                  <a:pos x="f205" y="f210"/>
                </a:cxn>
                <a:cxn ang="f117">
                  <a:pos x="f206" y="f212"/>
                </a:cxn>
                <a:cxn ang="f117">
                  <a:pos x="f206" y="f193"/>
                </a:cxn>
                <a:cxn ang="f117">
                  <a:pos x="f202" y="f193"/>
                </a:cxn>
                <a:cxn ang="f117">
                  <a:pos x="f202" y="f208"/>
                </a:cxn>
              </a:cxnLst>
              <a:rect l="f180" t="f183" r="f181" b="f182"/>
              <a:pathLst>
                <a:path w="483" h="165">
                  <a:moveTo>
                    <a:pt x="f8" y="f9"/>
                  </a:moveTo>
                  <a:cubicBezTo>
                    <a:pt x="f10" y="f9"/>
                    <a:pt x="f11" y="f9"/>
                    <a:pt x="f6" y="f9"/>
                  </a:cubicBezTo>
                  <a:cubicBezTo>
                    <a:pt x="f6" y="f12"/>
                    <a:pt x="f6" y="f13"/>
                    <a:pt x="f6" y="f14"/>
                  </a:cubicBezTo>
                  <a:cubicBezTo>
                    <a:pt x="f11" y="f14"/>
                    <a:pt x="f10" y="f14"/>
                    <a:pt x="f15" y="f14"/>
                  </a:cubicBezTo>
                  <a:cubicBezTo>
                    <a:pt x="f15" y="f16"/>
                    <a:pt x="f15" y="f17"/>
                    <a:pt x="f15" y="f5"/>
                  </a:cubicBezTo>
                  <a:cubicBezTo>
                    <a:pt x="f18" y="f5"/>
                    <a:pt x="f19" y="f5"/>
                    <a:pt x="f5" y="f5"/>
                  </a:cubicBezTo>
                  <a:cubicBezTo>
                    <a:pt x="f5" y="f20"/>
                    <a:pt x="f5" y="f21"/>
                    <a:pt x="f5" y="f7"/>
                  </a:cubicBezTo>
                  <a:cubicBezTo>
                    <a:pt x="f22" y="f7"/>
                    <a:pt x="f23" y="f7"/>
                    <a:pt x="f8" y="f7"/>
                  </a:cubicBezTo>
                  <a:cubicBezTo>
                    <a:pt x="f8" y="f24"/>
                    <a:pt x="f8" y="f25"/>
                    <a:pt x="f8" y="f9"/>
                  </a:cubicBezTo>
                  <a:close/>
                  <a:moveTo>
                    <a:pt x="f7" y="f26"/>
                  </a:moveTo>
                  <a:cubicBezTo>
                    <a:pt x="f27" y="f26"/>
                    <a:pt x="f28" y="f26"/>
                    <a:pt x="f29" y="f26"/>
                  </a:cubicBezTo>
                  <a:cubicBezTo>
                    <a:pt x="f29" y="f30"/>
                    <a:pt x="f29" y="f31"/>
                    <a:pt x="f29" y="f32"/>
                  </a:cubicBezTo>
                  <a:cubicBezTo>
                    <a:pt x="f28" y="f32"/>
                    <a:pt x="f33" y="f32"/>
                    <a:pt x="f7" y="f32"/>
                  </a:cubicBezTo>
                  <a:cubicBezTo>
                    <a:pt x="f7" y="f31"/>
                    <a:pt x="f7" y="f30"/>
                    <a:pt x="f7" y="f26"/>
                  </a:cubicBezTo>
                  <a:close/>
                  <a:moveTo>
                    <a:pt x="f34" y="f26"/>
                  </a:moveTo>
                  <a:cubicBezTo>
                    <a:pt x="f35" y="f26"/>
                    <a:pt x="f36" y="f26"/>
                    <a:pt x="f37" y="f26"/>
                  </a:cubicBezTo>
                  <a:cubicBezTo>
                    <a:pt x="f37" y="f30"/>
                    <a:pt x="f37" y="f14"/>
                    <a:pt x="f37" y="f32"/>
                  </a:cubicBezTo>
                  <a:cubicBezTo>
                    <a:pt x="f36" y="f32"/>
                    <a:pt x="f35" y="f32"/>
                    <a:pt x="f34" y="f32"/>
                  </a:cubicBezTo>
                  <a:cubicBezTo>
                    <a:pt x="f34" y="f14"/>
                    <a:pt x="f34" y="f30"/>
                    <a:pt x="f34" y="f26"/>
                  </a:cubicBezTo>
                  <a:close/>
                  <a:moveTo>
                    <a:pt x="f37" y="f38"/>
                  </a:moveTo>
                  <a:cubicBezTo>
                    <a:pt x="f37" y="f39"/>
                    <a:pt x="f37" y="f40"/>
                    <a:pt x="f37" y="f41"/>
                  </a:cubicBezTo>
                  <a:cubicBezTo>
                    <a:pt x="f36" y="f41"/>
                    <a:pt x="f35" y="f41"/>
                    <a:pt x="f34" y="f41"/>
                  </a:cubicBezTo>
                  <a:cubicBezTo>
                    <a:pt x="f34" y="f40"/>
                    <a:pt x="f34" y="f39"/>
                    <a:pt x="f34" y="f38"/>
                  </a:cubicBezTo>
                  <a:cubicBezTo>
                    <a:pt x="f35" y="f38"/>
                    <a:pt x="f36" y="f38"/>
                    <a:pt x="f37" y="f38"/>
                  </a:cubicBezTo>
                  <a:close/>
                  <a:moveTo>
                    <a:pt x="f37" y="f42"/>
                  </a:moveTo>
                  <a:cubicBezTo>
                    <a:pt x="f36" y="f42"/>
                    <a:pt x="f35" y="f42"/>
                    <a:pt x="f34" y="f42"/>
                  </a:cubicBezTo>
                  <a:cubicBezTo>
                    <a:pt x="f34" y="f43"/>
                    <a:pt x="f34" y="f9"/>
                    <a:pt x="f34" y="f44"/>
                  </a:cubicBezTo>
                  <a:cubicBezTo>
                    <a:pt x="f35" y="f44"/>
                    <a:pt x="f36" y="f44"/>
                    <a:pt x="f37" y="f44"/>
                  </a:cubicBezTo>
                  <a:cubicBezTo>
                    <a:pt x="f37" y="f9"/>
                    <a:pt x="f37" y="f45"/>
                    <a:pt x="f37" y="f42"/>
                  </a:cubicBezTo>
                  <a:close/>
                  <a:moveTo>
                    <a:pt x="f29" y="f42"/>
                  </a:moveTo>
                  <a:cubicBezTo>
                    <a:pt x="f28" y="f42"/>
                    <a:pt x="f27" y="f42"/>
                    <a:pt x="f7" y="f42"/>
                  </a:cubicBezTo>
                  <a:cubicBezTo>
                    <a:pt x="f7" y="f43"/>
                    <a:pt x="f7" y="f9"/>
                    <a:pt x="f7" y="f44"/>
                  </a:cubicBezTo>
                  <a:cubicBezTo>
                    <a:pt x="f33" y="f44"/>
                    <a:pt x="f46" y="f44"/>
                    <a:pt x="f29" y="f44"/>
                  </a:cubicBezTo>
                  <a:cubicBezTo>
                    <a:pt x="f29" y="f9"/>
                    <a:pt x="f29" y="f45"/>
                    <a:pt x="f29" y="f42"/>
                  </a:cubicBezTo>
                  <a:close/>
                  <a:moveTo>
                    <a:pt x="f29" y="f41"/>
                  </a:moveTo>
                  <a:cubicBezTo>
                    <a:pt x="f28" y="f41"/>
                    <a:pt x="f33" y="f41"/>
                    <a:pt x="f7" y="f41"/>
                  </a:cubicBezTo>
                  <a:cubicBezTo>
                    <a:pt x="f7" y="f40"/>
                    <a:pt x="f7" y="f39"/>
                    <a:pt x="f7" y="f38"/>
                  </a:cubicBezTo>
                  <a:cubicBezTo>
                    <a:pt x="f33" y="f38"/>
                    <a:pt x="f46" y="f38"/>
                    <a:pt x="f29" y="f38"/>
                  </a:cubicBezTo>
                  <a:cubicBezTo>
                    <a:pt x="f29" y="f39"/>
                    <a:pt x="f29" y="f47"/>
                    <a:pt x="f29" y="f41"/>
                  </a:cubicBezTo>
                  <a:close/>
                  <a:moveTo>
                    <a:pt x="f48" y="f49"/>
                  </a:moveTo>
                  <a:cubicBezTo>
                    <a:pt x="f48" y="f50"/>
                    <a:pt x="f51" y="f42"/>
                    <a:pt x="f52" y="f42"/>
                  </a:cubicBezTo>
                  <a:cubicBezTo>
                    <a:pt x="f53" y="f42"/>
                    <a:pt x="f54" y="f42"/>
                    <a:pt x="f55" y="f42"/>
                  </a:cubicBezTo>
                  <a:cubicBezTo>
                    <a:pt x="f56" y="f42"/>
                    <a:pt x="f57" y="f50"/>
                    <a:pt x="f57" y="f58"/>
                  </a:cubicBezTo>
                  <a:cubicBezTo>
                    <a:pt x="f57" y="f59"/>
                    <a:pt x="f57" y="f60"/>
                    <a:pt x="f57" y="f44"/>
                  </a:cubicBezTo>
                  <a:cubicBezTo>
                    <a:pt x="f61" y="f44"/>
                    <a:pt x="f62" y="f44"/>
                    <a:pt x="f48" y="f44"/>
                  </a:cubicBezTo>
                  <a:cubicBezTo>
                    <a:pt x="f48" y="f60"/>
                    <a:pt x="f48" y="f59"/>
                    <a:pt x="f48" y="f49"/>
                  </a:cubicBezTo>
                  <a:close/>
                  <a:moveTo>
                    <a:pt x="f57" y="f41"/>
                  </a:moveTo>
                  <a:cubicBezTo>
                    <a:pt x="f57" y="f40"/>
                    <a:pt x="f57" y="f39"/>
                    <a:pt x="f57" y="f38"/>
                  </a:cubicBezTo>
                  <a:cubicBezTo>
                    <a:pt x="f61" y="f38"/>
                    <a:pt x="f62" y="f38"/>
                    <a:pt x="f48" y="f38"/>
                  </a:cubicBezTo>
                  <a:cubicBezTo>
                    <a:pt x="f48" y="f39"/>
                    <a:pt x="f48" y="f40"/>
                    <a:pt x="f48" y="f41"/>
                  </a:cubicBezTo>
                  <a:cubicBezTo>
                    <a:pt x="f62" y="f41"/>
                    <a:pt x="f61" y="f41"/>
                    <a:pt x="f57" y="f41"/>
                  </a:cubicBezTo>
                  <a:close/>
                  <a:moveTo>
                    <a:pt x="f48" y="f63"/>
                  </a:moveTo>
                  <a:cubicBezTo>
                    <a:pt x="f48" y="f64"/>
                    <a:pt x="f52" y="f65"/>
                    <a:pt x="f66" y="f65"/>
                  </a:cubicBezTo>
                  <a:cubicBezTo>
                    <a:pt x="f67" y="f65"/>
                    <a:pt x="f68" y="f65"/>
                    <a:pt x="f69" y="f65"/>
                  </a:cubicBezTo>
                  <a:cubicBezTo>
                    <a:pt x="f70" y="f65"/>
                    <a:pt x="f71" y="f65"/>
                    <a:pt x="f55" y="f65"/>
                  </a:cubicBezTo>
                  <a:cubicBezTo>
                    <a:pt x="f56" y="f65"/>
                    <a:pt x="f57" y="f63"/>
                    <a:pt x="f57" y="f72"/>
                  </a:cubicBezTo>
                  <a:cubicBezTo>
                    <a:pt x="f57" y="f73"/>
                    <a:pt x="f57" y="f74"/>
                    <a:pt x="f57" y="f26"/>
                  </a:cubicBezTo>
                  <a:cubicBezTo>
                    <a:pt x="f61" y="f26"/>
                    <a:pt x="f62" y="f26"/>
                    <a:pt x="f48" y="f26"/>
                  </a:cubicBezTo>
                  <a:cubicBezTo>
                    <a:pt x="f48" y="f74"/>
                    <a:pt x="f75" y="f73"/>
                    <a:pt x="f48" y="f6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4" name="Freeform 68">
              <a:extLst>
                <a:ext uri="{FF2B5EF4-FFF2-40B4-BE49-F238E27FC236}">
                  <a16:creationId xmlns:a16="http://schemas.microsoft.com/office/drawing/2014/main" id="{3B7CB085-A2CD-53CC-864F-A032FD0D40F2}"/>
                </a:ext>
              </a:extLst>
            </p:cNvPr>
            <p:cNvSpPr/>
            <p:nvPr/>
          </p:nvSpPr>
          <p:spPr>
            <a:xfrm>
              <a:off x="3208336" y="2209803"/>
              <a:ext cx="165104" cy="21431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7"/>
                <a:gd name="f7" fmla="val 205"/>
                <a:gd name="f8" fmla="val 104"/>
                <a:gd name="f9" fmla="val 52"/>
                <a:gd name="f10" fmla="val 69"/>
                <a:gd name="f11" fmla="val 136"/>
                <a:gd name="f12" fmla="val 53"/>
                <a:gd name="f13" fmla="val 105"/>
                <a:gd name="f14" fmla="val 68"/>
                <a:gd name="f15" fmla="+- 0 0 -90"/>
                <a:gd name="f16" fmla="*/ f3 1 157"/>
                <a:gd name="f17" fmla="*/ f4 1 205"/>
                <a:gd name="f18" fmla="val f5"/>
                <a:gd name="f19" fmla="val f6"/>
                <a:gd name="f20" fmla="val f7"/>
                <a:gd name="f21" fmla="*/ f15 f0 1"/>
                <a:gd name="f22" fmla="+- f20 0 f18"/>
                <a:gd name="f23" fmla="+- f19 0 f18"/>
                <a:gd name="f24" fmla="*/ f21 1 f2"/>
                <a:gd name="f25" fmla="*/ f23 1 157"/>
                <a:gd name="f26" fmla="*/ f22 1 205"/>
                <a:gd name="f27" fmla="*/ 157 f23 1"/>
                <a:gd name="f28" fmla="*/ 0 f22 1"/>
                <a:gd name="f29" fmla="*/ 0 f23 1"/>
                <a:gd name="f30" fmla="*/ 205 f22 1"/>
                <a:gd name="f31" fmla="+- f24 0 f1"/>
                <a:gd name="f32" fmla="*/ f27 1 157"/>
                <a:gd name="f33" fmla="*/ f28 1 205"/>
                <a:gd name="f34" fmla="*/ f29 1 157"/>
                <a:gd name="f35" fmla="*/ f30 1 205"/>
                <a:gd name="f36" fmla="*/ 0 1 f25"/>
                <a:gd name="f37" fmla="*/ f19 1 f25"/>
                <a:gd name="f38" fmla="*/ 0 1 f26"/>
                <a:gd name="f39" fmla="*/ f20 1 f26"/>
                <a:gd name="f40" fmla="*/ f32 1 f25"/>
                <a:gd name="f41" fmla="*/ f33 1 f26"/>
                <a:gd name="f42" fmla="*/ f34 1 f25"/>
                <a:gd name="f43" fmla="*/ f35 1 f26"/>
                <a:gd name="f44" fmla="*/ f36 f16 1"/>
                <a:gd name="f45" fmla="*/ f37 f16 1"/>
                <a:gd name="f46" fmla="*/ f39 f17 1"/>
                <a:gd name="f47" fmla="*/ f38 f17 1"/>
                <a:gd name="f48" fmla="*/ f40 f16 1"/>
                <a:gd name="f49" fmla="*/ f41 f17 1"/>
                <a:gd name="f50" fmla="*/ f42 f16 1"/>
                <a:gd name="f51" fmla="*/ f43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8" y="f49"/>
                </a:cxn>
                <a:cxn ang="f31">
                  <a:pos x="f50" y="f49"/>
                </a:cxn>
                <a:cxn ang="f31">
                  <a:pos x="f50" y="f51"/>
                </a:cxn>
                <a:cxn ang="f31">
                  <a:pos x="f48" y="f51"/>
                </a:cxn>
                <a:cxn ang="f31">
                  <a:pos x="f48" y="f49"/>
                </a:cxn>
              </a:cxnLst>
              <a:rect l="f44" t="f47" r="f45" b="f46"/>
              <a:pathLst>
                <a:path w="157" h="205">
                  <a:moveTo>
                    <a:pt x="f6" y="f5"/>
                  </a:moveTo>
                  <a:cubicBezTo>
                    <a:pt x="f8" y="f5"/>
                    <a:pt x="f9" y="f5"/>
                    <a:pt x="f5" y="f5"/>
                  </a:cubicBezTo>
                  <a:cubicBezTo>
                    <a:pt x="f5" y="f10"/>
                    <a:pt x="f5" y="f11"/>
                    <a:pt x="f5" y="f7"/>
                  </a:cubicBezTo>
                  <a:cubicBezTo>
                    <a:pt x="f12" y="f7"/>
                    <a:pt x="f13" y="f7"/>
                    <a:pt x="f6" y="f7"/>
                  </a:cubicBezTo>
                  <a:cubicBezTo>
                    <a:pt x="f6" y="f11"/>
                    <a:pt x="f6" y="f14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5" name="Freeform 69">
              <a:extLst>
                <a:ext uri="{FF2B5EF4-FFF2-40B4-BE49-F238E27FC236}">
                  <a16:creationId xmlns:a16="http://schemas.microsoft.com/office/drawing/2014/main" id="{E0199D80-36CB-6F87-B02C-06ED0CBFAAF8}"/>
                </a:ext>
              </a:extLst>
            </p:cNvPr>
            <p:cNvSpPr/>
            <p:nvPr/>
          </p:nvSpPr>
          <p:spPr>
            <a:xfrm>
              <a:off x="3078163" y="3033714"/>
              <a:ext cx="425452" cy="8255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5"/>
                <a:gd name="f7" fmla="val 79"/>
                <a:gd name="f8" fmla="val 135"/>
                <a:gd name="f9" fmla="val 270"/>
                <a:gd name="f10" fmla="val 404"/>
                <a:gd name="f11" fmla="val 78"/>
                <a:gd name="f12" fmla="val 77"/>
                <a:gd name="f13" fmla="val 387"/>
                <a:gd name="f14" fmla="val 52"/>
                <a:gd name="f15" fmla="val 370"/>
                <a:gd name="f16" fmla="val 28"/>
                <a:gd name="f17" fmla="val 353"/>
                <a:gd name="f18" fmla="val 3"/>
                <a:gd name="f19" fmla="val 352"/>
                <a:gd name="f20" fmla="val 1"/>
                <a:gd name="f21" fmla="val 348"/>
                <a:gd name="f22" fmla="val 346"/>
                <a:gd name="f23" fmla="val 250"/>
                <a:gd name="f24" fmla="val 155"/>
                <a:gd name="f25" fmla="val 60"/>
                <a:gd name="f26" fmla="val 56"/>
                <a:gd name="f27" fmla="val 54"/>
                <a:gd name="f28" fmla="val 4"/>
                <a:gd name="f29" fmla="val 42"/>
                <a:gd name="f30" fmla="val 18"/>
                <a:gd name="f31" fmla="val 33"/>
                <a:gd name="f32" fmla="val 31"/>
                <a:gd name="f33" fmla="val 24"/>
                <a:gd name="f34" fmla="val 44"/>
                <a:gd name="f35" fmla="val 16"/>
                <a:gd name="f36" fmla="val 8"/>
                <a:gd name="f37" fmla="val 67"/>
                <a:gd name="f38" fmla="+- 0 0 -90"/>
                <a:gd name="f39" fmla="*/ f3 1 405"/>
                <a:gd name="f40" fmla="*/ f4 1 79"/>
                <a:gd name="f41" fmla="val f5"/>
                <a:gd name="f42" fmla="val f6"/>
                <a:gd name="f43" fmla="val f7"/>
                <a:gd name="f44" fmla="*/ f38 f0 1"/>
                <a:gd name="f45" fmla="+- f43 0 f41"/>
                <a:gd name="f46" fmla="+- f42 0 f41"/>
                <a:gd name="f47" fmla="*/ f44 1 f2"/>
                <a:gd name="f48" fmla="*/ f46 1 405"/>
                <a:gd name="f49" fmla="*/ f45 1 79"/>
                <a:gd name="f50" fmla="*/ 0 f46 1"/>
                <a:gd name="f51" fmla="*/ 79 f45 1"/>
                <a:gd name="f52" fmla="*/ 405 f46 1"/>
                <a:gd name="f53" fmla="*/ 404 f46 1"/>
                <a:gd name="f54" fmla="*/ 77 f45 1"/>
                <a:gd name="f55" fmla="*/ 353 f46 1"/>
                <a:gd name="f56" fmla="*/ 3 f45 1"/>
                <a:gd name="f57" fmla="*/ 346 f46 1"/>
                <a:gd name="f58" fmla="*/ 0 f45 1"/>
                <a:gd name="f59" fmla="*/ 60 f46 1"/>
                <a:gd name="f60" fmla="*/ 52 f46 1"/>
                <a:gd name="f61" fmla="*/ 4 f45 1"/>
                <a:gd name="f62" fmla="*/ 24 f46 1"/>
                <a:gd name="f63" fmla="*/ 44 f45 1"/>
                <a:gd name="f64" fmla="+- f47 0 f1"/>
                <a:gd name="f65" fmla="*/ f50 1 405"/>
                <a:gd name="f66" fmla="*/ f51 1 79"/>
                <a:gd name="f67" fmla="*/ f52 1 405"/>
                <a:gd name="f68" fmla="*/ f53 1 405"/>
                <a:gd name="f69" fmla="*/ f54 1 79"/>
                <a:gd name="f70" fmla="*/ f55 1 405"/>
                <a:gd name="f71" fmla="*/ f56 1 79"/>
                <a:gd name="f72" fmla="*/ f57 1 405"/>
                <a:gd name="f73" fmla="*/ f58 1 79"/>
                <a:gd name="f74" fmla="*/ f59 1 405"/>
                <a:gd name="f75" fmla="*/ f60 1 405"/>
                <a:gd name="f76" fmla="*/ f61 1 79"/>
                <a:gd name="f77" fmla="*/ f62 1 405"/>
                <a:gd name="f78" fmla="*/ f63 1 79"/>
                <a:gd name="f79" fmla="*/ 0 1 f48"/>
                <a:gd name="f80" fmla="*/ f42 1 f48"/>
                <a:gd name="f81" fmla="*/ 0 1 f49"/>
                <a:gd name="f82" fmla="*/ f43 1 f49"/>
                <a:gd name="f83" fmla="*/ f65 1 f48"/>
                <a:gd name="f84" fmla="*/ f66 1 f49"/>
                <a:gd name="f85" fmla="*/ f67 1 f48"/>
                <a:gd name="f86" fmla="*/ f68 1 f48"/>
                <a:gd name="f87" fmla="*/ f69 1 f49"/>
                <a:gd name="f88" fmla="*/ f70 1 f48"/>
                <a:gd name="f89" fmla="*/ f71 1 f49"/>
                <a:gd name="f90" fmla="*/ f72 1 f48"/>
                <a:gd name="f91" fmla="*/ f73 1 f49"/>
                <a:gd name="f92" fmla="*/ f74 1 f48"/>
                <a:gd name="f93" fmla="*/ f75 1 f48"/>
                <a:gd name="f94" fmla="*/ f76 1 f49"/>
                <a:gd name="f95" fmla="*/ f77 1 f48"/>
                <a:gd name="f96" fmla="*/ f78 1 f49"/>
                <a:gd name="f97" fmla="*/ f79 f39 1"/>
                <a:gd name="f98" fmla="*/ f80 f39 1"/>
                <a:gd name="f99" fmla="*/ f82 f40 1"/>
                <a:gd name="f100" fmla="*/ f81 f40 1"/>
                <a:gd name="f101" fmla="*/ f83 f39 1"/>
                <a:gd name="f102" fmla="*/ f84 f40 1"/>
                <a:gd name="f103" fmla="*/ f85 f39 1"/>
                <a:gd name="f104" fmla="*/ f86 f39 1"/>
                <a:gd name="f105" fmla="*/ f87 f40 1"/>
                <a:gd name="f106" fmla="*/ f88 f39 1"/>
                <a:gd name="f107" fmla="*/ f89 f40 1"/>
                <a:gd name="f108" fmla="*/ f90 f39 1"/>
                <a:gd name="f109" fmla="*/ f91 f40 1"/>
                <a:gd name="f110" fmla="*/ f92 f39 1"/>
                <a:gd name="f111" fmla="*/ f93 f39 1"/>
                <a:gd name="f112" fmla="*/ f94 f40 1"/>
                <a:gd name="f113" fmla="*/ f95 f39 1"/>
                <a:gd name="f114" fmla="*/ f96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4">
                  <a:pos x="f101" y="f102"/>
                </a:cxn>
                <a:cxn ang="f64">
                  <a:pos x="f103" y="f102"/>
                </a:cxn>
                <a:cxn ang="f64">
                  <a:pos x="f104" y="f105"/>
                </a:cxn>
                <a:cxn ang="f64">
                  <a:pos x="f106" y="f107"/>
                </a:cxn>
                <a:cxn ang="f64">
                  <a:pos x="f108" y="f109"/>
                </a:cxn>
                <a:cxn ang="f64">
                  <a:pos x="f110" y="f109"/>
                </a:cxn>
                <a:cxn ang="f64">
                  <a:pos x="f111" y="f112"/>
                </a:cxn>
                <a:cxn ang="f64">
                  <a:pos x="f113" y="f114"/>
                </a:cxn>
                <a:cxn ang="f64">
                  <a:pos x="f101" y="f102"/>
                </a:cxn>
              </a:cxnLst>
              <a:rect l="f97" t="f100" r="f98" b="f99"/>
              <a:pathLst>
                <a:path w="405" h="79">
                  <a:moveTo>
                    <a:pt x="f5" y="f7"/>
                  </a:moveTo>
                  <a:cubicBezTo>
                    <a:pt x="f8" y="f7"/>
                    <a:pt x="f9" y="f7"/>
                    <a:pt x="f6" y="f7"/>
                  </a:cubicBezTo>
                  <a:cubicBezTo>
                    <a:pt x="f10" y="f11"/>
                    <a:pt x="f10" y="f11"/>
                    <a:pt x="f10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5"/>
                    <a:pt x="f22" y="f5"/>
                  </a:cubicBezTo>
                  <a:cubicBezTo>
                    <a:pt x="f23" y="f5"/>
                    <a:pt x="f24" y="f5"/>
                    <a:pt x="f25" y="f5"/>
                  </a:cubicBezTo>
                  <a:cubicBezTo>
                    <a:pt x="f26" y="f5"/>
                    <a:pt x="f27" y="f20"/>
                    <a:pt x="f14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26"/>
                    <a:pt x="f36" y="f37"/>
                    <a:pt x="f5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6" name="Freeform 70">
              <a:extLst>
                <a:ext uri="{FF2B5EF4-FFF2-40B4-BE49-F238E27FC236}">
                  <a16:creationId xmlns:a16="http://schemas.microsoft.com/office/drawing/2014/main" id="{A6B127E8-20E6-8527-20EA-E6E8DD667BC9}"/>
                </a:ext>
              </a:extLst>
            </p:cNvPr>
            <p:cNvSpPr/>
            <p:nvPr/>
          </p:nvSpPr>
          <p:spPr>
            <a:xfrm>
              <a:off x="3190871" y="1990721"/>
              <a:ext cx="200025" cy="10953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0"/>
                <a:gd name="f7" fmla="val 105"/>
                <a:gd name="f8" fmla="val 126"/>
                <a:gd name="f9" fmla="val 63"/>
                <a:gd name="f10" fmla="val 35"/>
                <a:gd name="f11" fmla="val 70"/>
                <a:gd name="f12" fmla="+- 0 0 -90"/>
                <a:gd name="f13" fmla="*/ f3 1 190"/>
                <a:gd name="f14" fmla="*/ f4 1 105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190"/>
                <a:gd name="f23" fmla="*/ f19 1 105"/>
                <a:gd name="f24" fmla="*/ 190 f20 1"/>
                <a:gd name="f25" fmla="*/ 0 f19 1"/>
                <a:gd name="f26" fmla="*/ 0 f20 1"/>
                <a:gd name="f27" fmla="*/ 105 f19 1"/>
                <a:gd name="f28" fmla="+- f21 0 f1"/>
                <a:gd name="f29" fmla="*/ f24 1 190"/>
                <a:gd name="f30" fmla="*/ f25 1 105"/>
                <a:gd name="f31" fmla="*/ f26 1 190"/>
                <a:gd name="f32" fmla="*/ f27 1 105"/>
                <a:gd name="f33" fmla="*/ 0 1 f22"/>
                <a:gd name="f34" fmla="*/ f16 1 f22"/>
                <a:gd name="f35" fmla="*/ 0 1 f23"/>
                <a:gd name="f36" fmla="*/ f17 1 f23"/>
                <a:gd name="f37" fmla="*/ f29 1 f22"/>
                <a:gd name="f38" fmla="*/ f30 1 f23"/>
                <a:gd name="f39" fmla="*/ f31 1 f22"/>
                <a:gd name="f40" fmla="*/ f32 1 f23"/>
                <a:gd name="f41" fmla="*/ f33 f13 1"/>
                <a:gd name="f42" fmla="*/ f34 f13 1"/>
                <a:gd name="f43" fmla="*/ f36 f14 1"/>
                <a:gd name="f44" fmla="*/ f35 f14 1"/>
                <a:gd name="f45" fmla="*/ f37 f13 1"/>
                <a:gd name="f46" fmla="*/ f38 f14 1"/>
                <a:gd name="f47" fmla="*/ f39 f13 1"/>
                <a:gd name="f48" fmla="*/ f40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5" y="f46"/>
                </a:cxn>
                <a:cxn ang="f28">
                  <a:pos x="f47" y="f46"/>
                </a:cxn>
                <a:cxn ang="f28">
                  <a:pos x="f47" y="f48"/>
                </a:cxn>
                <a:cxn ang="f28">
                  <a:pos x="f45" y="f48"/>
                </a:cxn>
                <a:cxn ang="f28">
                  <a:pos x="f45" y="f46"/>
                </a:cxn>
              </a:cxnLst>
              <a:rect l="f41" t="f44" r="f42" b="f43"/>
              <a:pathLst>
                <a:path w="190" h="105">
                  <a:moveTo>
                    <a:pt x="f6" y="f5"/>
                  </a:moveTo>
                  <a:cubicBezTo>
                    <a:pt x="f8" y="f5"/>
                    <a:pt x="f9" y="f5"/>
                    <a:pt x="f5" y="f5"/>
                  </a:cubicBezTo>
                  <a:cubicBezTo>
                    <a:pt x="f5" y="f10"/>
                    <a:pt x="f5" y="f11"/>
                    <a:pt x="f5" y="f7"/>
                  </a:cubicBezTo>
                  <a:cubicBezTo>
                    <a:pt x="f9" y="f7"/>
                    <a:pt x="f8" y="f7"/>
                    <a:pt x="f6" y="f7"/>
                  </a:cubicBezTo>
                  <a:cubicBezTo>
                    <a:pt x="f6" y="f11"/>
                    <a:pt x="f6" y="f10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7" name="Freeform 71">
              <a:extLst>
                <a:ext uri="{FF2B5EF4-FFF2-40B4-BE49-F238E27FC236}">
                  <a16:creationId xmlns:a16="http://schemas.microsoft.com/office/drawing/2014/main" id="{AA334147-34BE-D269-3B2C-A695910FEA2A}"/>
                </a:ext>
              </a:extLst>
            </p:cNvPr>
            <p:cNvSpPr/>
            <p:nvPr/>
          </p:nvSpPr>
          <p:spPr>
            <a:xfrm>
              <a:off x="3122611" y="3794129"/>
              <a:ext cx="336554" cy="5238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20"/>
                <a:gd name="f7" fmla="val 50"/>
                <a:gd name="f8" fmla="val 107"/>
                <a:gd name="f9" fmla="val 213"/>
                <a:gd name="f10" fmla="val 33"/>
                <a:gd name="f11" fmla="val 17"/>
                <a:gd name="f12" fmla="+- 0 0 -90"/>
                <a:gd name="f13" fmla="*/ f3 1 320"/>
                <a:gd name="f14" fmla="*/ f4 1 50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320"/>
                <a:gd name="f23" fmla="*/ f19 1 50"/>
                <a:gd name="f24" fmla="*/ 0 f20 1"/>
                <a:gd name="f25" fmla="*/ 50 f19 1"/>
                <a:gd name="f26" fmla="*/ 320 f20 1"/>
                <a:gd name="f27" fmla="*/ 0 f19 1"/>
                <a:gd name="f28" fmla="+- f21 0 f1"/>
                <a:gd name="f29" fmla="*/ f24 1 320"/>
                <a:gd name="f30" fmla="*/ f25 1 50"/>
                <a:gd name="f31" fmla="*/ f26 1 320"/>
                <a:gd name="f32" fmla="*/ f27 1 50"/>
                <a:gd name="f33" fmla="*/ 0 1 f22"/>
                <a:gd name="f34" fmla="*/ f16 1 f22"/>
                <a:gd name="f35" fmla="*/ 0 1 f23"/>
                <a:gd name="f36" fmla="*/ f17 1 f23"/>
                <a:gd name="f37" fmla="*/ f29 1 f22"/>
                <a:gd name="f38" fmla="*/ f30 1 f23"/>
                <a:gd name="f39" fmla="*/ f31 1 f22"/>
                <a:gd name="f40" fmla="*/ f32 1 f23"/>
                <a:gd name="f41" fmla="*/ f33 f13 1"/>
                <a:gd name="f42" fmla="*/ f34 f13 1"/>
                <a:gd name="f43" fmla="*/ f36 f14 1"/>
                <a:gd name="f44" fmla="*/ f35 f14 1"/>
                <a:gd name="f45" fmla="*/ f37 f13 1"/>
                <a:gd name="f46" fmla="*/ f38 f14 1"/>
                <a:gd name="f47" fmla="*/ f39 f13 1"/>
                <a:gd name="f48" fmla="*/ f40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45" y="f46"/>
                </a:cxn>
                <a:cxn ang="f28">
                  <a:pos x="f47" y="f46"/>
                </a:cxn>
                <a:cxn ang="f28">
                  <a:pos x="f47" y="f48"/>
                </a:cxn>
                <a:cxn ang="f28">
                  <a:pos x="f45" y="f48"/>
                </a:cxn>
                <a:cxn ang="f28">
                  <a:pos x="f45" y="f46"/>
                </a:cxn>
              </a:cxnLst>
              <a:rect l="f41" t="f44" r="f42" b="f43"/>
              <a:pathLst>
                <a:path w="320" h="50">
                  <a:moveTo>
                    <a:pt x="f5" y="f7"/>
                  </a:moveTo>
                  <a:cubicBezTo>
                    <a:pt x="f8" y="f7"/>
                    <a:pt x="f9" y="f7"/>
                    <a:pt x="f6" y="f7"/>
                  </a:cubicBezTo>
                  <a:cubicBezTo>
                    <a:pt x="f6" y="f10"/>
                    <a:pt x="f6" y="f11"/>
                    <a:pt x="f6" y="f5"/>
                  </a:cubicBezTo>
                  <a:cubicBezTo>
                    <a:pt x="f9" y="f5"/>
                    <a:pt x="f8" y="f5"/>
                    <a:pt x="f5" y="f5"/>
                  </a:cubicBezTo>
                  <a:cubicBezTo>
                    <a:pt x="f5" y="f11"/>
                    <a:pt x="f5" y="f10"/>
                    <a:pt x="f5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8" name="Freeform 72">
              <a:extLst>
                <a:ext uri="{FF2B5EF4-FFF2-40B4-BE49-F238E27FC236}">
                  <a16:creationId xmlns:a16="http://schemas.microsoft.com/office/drawing/2014/main" id="{EDB4F966-359D-FF60-C09C-E3500F977614}"/>
                </a:ext>
              </a:extLst>
            </p:cNvPr>
            <p:cNvSpPr/>
            <p:nvPr/>
          </p:nvSpPr>
          <p:spPr>
            <a:xfrm>
              <a:off x="3190871" y="2127251"/>
              <a:ext cx="200025" cy="5555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1"/>
                <a:gd name="f7" fmla="val 53"/>
                <a:gd name="f8" fmla="val 21"/>
                <a:gd name="f9" fmla="val 71"/>
                <a:gd name="f10" fmla="val 120"/>
                <a:gd name="f11" fmla="val 170"/>
                <a:gd name="f12" fmla="val 172"/>
                <a:gd name="f13" fmla="val 175"/>
                <a:gd name="f14" fmla="val 50"/>
                <a:gd name="f15" fmla="val 176"/>
                <a:gd name="f16" fmla="val 48"/>
                <a:gd name="f17" fmla="val 178"/>
                <a:gd name="f18" fmla="val 41"/>
                <a:gd name="f19" fmla="val 181"/>
                <a:gd name="f20" fmla="val 33"/>
                <a:gd name="f21" fmla="val 183"/>
                <a:gd name="f22" fmla="val 25"/>
                <a:gd name="f23" fmla="val 186"/>
                <a:gd name="f24" fmla="val 17"/>
                <a:gd name="f25" fmla="val 188"/>
                <a:gd name="f26" fmla="val 9"/>
                <a:gd name="f27" fmla="val 127"/>
                <a:gd name="f28" fmla="val 64"/>
                <a:gd name="f29" fmla="val 6"/>
                <a:gd name="f30" fmla="val 10"/>
                <a:gd name="f31" fmla="val 16"/>
                <a:gd name="f32" fmla="val 51"/>
                <a:gd name="f33" fmla="val 19"/>
                <a:gd name="f34" fmla="+- 0 0 -90"/>
                <a:gd name="f35" fmla="*/ f3 1 191"/>
                <a:gd name="f36" fmla="*/ f4 1 53"/>
                <a:gd name="f37" fmla="val f5"/>
                <a:gd name="f38" fmla="val f6"/>
                <a:gd name="f39" fmla="val f7"/>
                <a:gd name="f40" fmla="*/ f34 f0 1"/>
                <a:gd name="f41" fmla="+- f39 0 f37"/>
                <a:gd name="f42" fmla="+- f38 0 f37"/>
                <a:gd name="f43" fmla="*/ f40 1 f2"/>
                <a:gd name="f44" fmla="*/ f42 1 191"/>
                <a:gd name="f45" fmla="*/ f41 1 53"/>
                <a:gd name="f46" fmla="*/ 21 f42 1"/>
                <a:gd name="f47" fmla="*/ 53 f41 1"/>
                <a:gd name="f48" fmla="*/ 170 f42 1"/>
                <a:gd name="f49" fmla="*/ 176 f42 1"/>
                <a:gd name="f50" fmla="*/ 48 f41 1"/>
                <a:gd name="f51" fmla="*/ 183 f42 1"/>
                <a:gd name="f52" fmla="*/ 25 f41 1"/>
                <a:gd name="f53" fmla="*/ 191 f42 1"/>
                <a:gd name="f54" fmla="*/ 0 f41 1"/>
                <a:gd name="f55" fmla="*/ 0 f42 1"/>
                <a:gd name="f56" fmla="*/ 16 f42 1"/>
                <a:gd name="f57" fmla="*/ 50 f41 1"/>
                <a:gd name="f58" fmla="+- f43 0 f1"/>
                <a:gd name="f59" fmla="*/ f46 1 191"/>
                <a:gd name="f60" fmla="*/ f47 1 53"/>
                <a:gd name="f61" fmla="*/ f48 1 191"/>
                <a:gd name="f62" fmla="*/ f49 1 191"/>
                <a:gd name="f63" fmla="*/ f50 1 53"/>
                <a:gd name="f64" fmla="*/ f51 1 191"/>
                <a:gd name="f65" fmla="*/ f52 1 53"/>
                <a:gd name="f66" fmla="*/ f53 1 191"/>
                <a:gd name="f67" fmla="*/ f54 1 53"/>
                <a:gd name="f68" fmla="*/ f55 1 191"/>
                <a:gd name="f69" fmla="*/ f56 1 191"/>
                <a:gd name="f70" fmla="*/ f57 1 53"/>
                <a:gd name="f71" fmla="*/ 0 1 f44"/>
                <a:gd name="f72" fmla="*/ f38 1 f44"/>
                <a:gd name="f73" fmla="*/ 0 1 f45"/>
                <a:gd name="f74" fmla="*/ f39 1 f45"/>
                <a:gd name="f75" fmla="*/ f59 1 f44"/>
                <a:gd name="f76" fmla="*/ f60 1 f45"/>
                <a:gd name="f77" fmla="*/ f61 1 f44"/>
                <a:gd name="f78" fmla="*/ f62 1 f44"/>
                <a:gd name="f79" fmla="*/ f63 1 f45"/>
                <a:gd name="f80" fmla="*/ f64 1 f44"/>
                <a:gd name="f81" fmla="*/ f65 1 f45"/>
                <a:gd name="f82" fmla="*/ f66 1 f44"/>
                <a:gd name="f83" fmla="*/ f67 1 f45"/>
                <a:gd name="f84" fmla="*/ f68 1 f44"/>
                <a:gd name="f85" fmla="*/ f69 1 f44"/>
                <a:gd name="f86" fmla="*/ f70 1 f45"/>
                <a:gd name="f87" fmla="*/ f71 f35 1"/>
                <a:gd name="f88" fmla="*/ f72 f35 1"/>
                <a:gd name="f89" fmla="*/ f74 f36 1"/>
                <a:gd name="f90" fmla="*/ f73 f36 1"/>
                <a:gd name="f91" fmla="*/ f75 f35 1"/>
                <a:gd name="f92" fmla="*/ f76 f36 1"/>
                <a:gd name="f93" fmla="*/ f77 f35 1"/>
                <a:gd name="f94" fmla="*/ f78 f35 1"/>
                <a:gd name="f95" fmla="*/ f79 f36 1"/>
                <a:gd name="f96" fmla="*/ f80 f35 1"/>
                <a:gd name="f97" fmla="*/ f81 f36 1"/>
                <a:gd name="f98" fmla="*/ f82 f35 1"/>
                <a:gd name="f99" fmla="*/ f83 f36 1"/>
                <a:gd name="f100" fmla="*/ f84 f35 1"/>
                <a:gd name="f101" fmla="*/ f85 f35 1"/>
                <a:gd name="f102" fmla="*/ f86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8">
                  <a:pos x="f91" y="f92"/>
                </a:cxn>
                <a:cxn ang="f58">
                  <a:pos x="f93" y="f92"/>
                </a:cxn>
                <a:cxn ang="f58">
                  <a:pos x="f94" y="f95"/>
                </a:cxn>
                <a:cxn ang="f58">
                  <a:pos x="f96" y="f97"/>
                </a:cxn>
                <a:cxn ang="f58">
                  <a:pos x="f98" y="f99"/>
                </a:cxn>
                <a:cxn ang="f58">
                  <a:pos x="f100" y="f99"/>
                </a:cxn>
                <a:cxn ang="f58">
                  <a:pos x="f101" y="f102"/>
                </a:cxn>
                <a:cxn ang="f58">
                  <a:pos x="f91" y="f92"/>
                </a:cxn>
              </a:cxnLst>
              <a:rect l="f87" t="f90" r="f88" b="f89"/>
              <a:pathLst>
                <a:path w="191" h="53">
                  <a:moveTo>
                    <a:pt x="f8" y="f7"/>
                  </a:moveTo>
                  <a:cubicBezTo>
                    <a:pt x="f9" y="f7"/>
                    <a:pt x="f10" y="f7"/>
                    <a:pt x="f11" y="f7"/>
                  </a:cubicBezTo>
                  <a:cubicBezTo>
                    <a:pt x="f12" y="f7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6" y="f5"/>
                  </a:cubicBezTo>
                  <a:cubicBezTo>
                    <a:pt x="f27" y="f5"/>
                    <a:pt x="f28" y="f5"/>
                    <a:pt x="f5" y="f5"/>
                  </a:cubicBezTo>
                  <a:cubicBezTo>
                    <a:pt x="f29" y="f24"/>
                    <a:pt x="f30" y="f20"/>
                    <a:pt x="f31" y="f14"/>
                  </a:cubicBezTo>
                  <a:cubicBezTo>
                    <a:pt x="f31" y="f32"/>
                    <a:pt x="f33" y="f7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9" name="Freeform 73">
              <a:extLst>
                <a:ext uri="{FF2B5EF4-FFF2-40B4-BE49-F238E27FC236}">
                  <a16:creationId xmlns:a16="http://schemas.microsoft.com/office/drawing/2014/main" id="{426CC2B5-F5D4-39B9-3D6E-C818A67ECA73}"/>
                </a:ext>
              </a:extLst>
            </p:cNvPr>
            <p:cNvSpPr/>
            <p:nvPr/>
          </p:nvSpPr>
          <p:spPr>
            <a:xfrm>
              <a:off x="3602041" y="3702048"/>
              <a:ext cx="1591" cy="2540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"/>
                <a:gd name="f7" fmla="val 24"/>
                <a:gd name="f8" fmla="val 8"/>
                <a:gd name="f9" fmla="val 16"/>
                <a:gd name="f10" fmla="+- 0 0 -90"/>
                <a:gd name="f11" fmla="*/ f3 1 1"/>
                <a:gd name="f12" fmla="*/ f4 1 24"/>
                <a:gd name="f13" fmla="val f5"/>
                <a:gd name="f14" fmla="val f6"/>
                <a:gd name="f15" fmla="val f7"/>
                <a:gd name="f16" fmla="*/ f10 f0 1"/>
                <a:gd name="f17" fmla="+- f15 0 f13"/>
                <a:gd name="f18" fmla="+- f14 0 f13"/>
                <a:gd name="f19" fmla="*/ f16 1 f2"/>
                <a:gd name="f20" fmla="val f18"/>
                <a:gd name="f21" fmla="*/ f17 1 24"/>
                <a:gd name="f22" fmla="*/ 1 f18 1"/>
                <a:gd name="f23" fmla="*/ 0 f17 1"/>
                <a:gd name="f24" fmla="*/ 24 f17 1"/>
                <a:gd name="f25" fmla="*/ 0 f18 1"/>
                <a:gd name="f26" fmla="+- f19 0 f1"/>
                <a:gd name="f27" fmla="*/ f23 1 24"/>
                <a:gd name="f28" fmla="*/ f24 1 24"/>
                <a:gd name="f29" fmla="*/ f22 1 f20"/>
                <a:gd name="f30" fmla="*/ f25 1 f20"/>
                <a:gd name="f31" fmla="*/ 0 1 f20"/>
                <a:gd name="f32" fmla="*/ f14 1 f20"/>
                <a:gd name="f33" fmla="*/ 0 1 f21"/>
                <a:gd name="f34" fmla="*/ f15 1 f21"/>
                <a:gd name="f35" fmla="*/ f27 1 f21"/>
                <a:gd name="f36" fmla="*/ f28 1 f21"/>
                <a:gd name="f37" fmla="*/ f31 f11 1"/>
                <a:gd name="f38" fmla="*/ f32 f11 1"/>
                <a:gd name="f39" fmla="*/ f34 f12 1"/>
                <a:gd name="f40" fmla="*/ f33 f12 1"/>
                <a:gd name="f41" fmla="*/ f29 f11 1"/>
                <a:gd name="f42" fmla="*/ f30 f11 1"/>
                <a:gd name="f43" fmla="*/ f35 f12 1"/>
                <a:gd name="f44" fmla="*/ f36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6">
                  <a:pos x="f41" y="f43"/>
                </a:cxn>
                <a:cxn ang="f26">
                  <a:pos x="f41" y="f44"/>
                </a:cxn>
                <a:cxn ang="f26">
                  <a:pos x="f42" y="f44"/>
                </a:cxn>
                <a:cxn ang="f26">
                  <a:pos x="f42" y="f43"/>
                </a:cxn>
                <a:cxn ang="f26">
                  <a:pos x="f41" y="f43"/>
                </a:cxn>
              </a:cxnLst>
              <a:rect l="f37" t="f40" r="f38" b="f39"/>
              <a:pathLst>
                <a:path w="1" h="24">
                  <a:moveTo>
                    <a:pt x="f6" y="f5"/>
                  </a:moveTo>
                  <a:cubicBezTo>
                    <a:pt x="f6" y="f8"/>
                    <a:pt x="f6" y="f9"/>
                    <a:pt x="f6" y="f7"/>
                  </a:cubicBezTo>
                  <a:cubicBezTo>
                    <a:pt x="f6" y="f7"/>
                    <a:pt x="f6" y="f7"/>
                    <a:pt x="f5" y="f7"/>
                  </a:cubicBezTo>
                  <a:cubicBezTo>
                    <a:pt x="f5" y="f9"/>
                    <a:pt x="f5" y="f8"/>
                    <a:pt x="f5" y="f5"/>
                  </a:cubicBezTo>
                  <a:cubicBezTo>
                    <a:pt x="f6" y="f5"/>
                    <a:pt x="f6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F54DDDF-90FA-E945-7B58-A528B649A2C1}"/>
              </a:ext>
            </a:extLst>
          </p:cNvPr>
          <p:cNvGrpSpPr/>
          <p:nvPr/>
        </p:nvGrpSpPr>
        <p:grpSpPr>
          <a:xfrm>
            <a:off x="1803966" y="4158588"/>
            <a:ext cx="1806580" cy="1809742"/>
            <a:chOff x="438153" y="3221038"/>
            <a:chExt cx="1806580" cy="1809742"/>
          </a:xfrm>
          <a:solidFill>
            <a:schemeClr val="tx1"/>
          </a:solidFill>
        </p:grpSpPr>
        <p:sp>
          <p:nvSpPr>
            <p:cNvPr id="61" name="Freeform 77">
              <a:extLst>
                <a:ext uri="{FF2B5EF4-FFF2-40B4-BE49-F238E27FC236}">
                  <a16:creationId xmlns:a16="http://schemas.microsoft.com/office/drawing/2014/main" id="{A8451B4B-65CB-6FA4-45D8-F74220650268}"/>
                </a:ext>
              </a:extLst>
            </p:cNvPr>
            <p:cNvSpPr/>
            <p:nvPr/>
          </p:nvSpPr>
          <p:spPr>
            <a:xfrm>
              <a:off x="565154" y="3221038"/>
              <a:ext cx="1679579" cy="167322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32"/>
                <a:gd name="f7" fmla="val 1426"/>
                <a:gd name="f8" fmla="val 464"/>
                <a:gd name="f9" fmla="val 490"/>
                <a:gd name="f10" fmla="val 4"/>
                <a:gd name="f11" fmla="val 516"/>
                <a:gd name="f12" fmla="val 7"/>
                <a:gd name="f13" fmla="val 542"/>
                <a:gd name="f14" fmla="val 11"/>
                <a:gd name="f15" fmla="val 651"/>
                <a:gd name="f16" fmla="val 31"/>
                <a:gd name="f17" fmla="val 751"/>
                <a:gd name="f18" fmla="val 72"/>
                <a:gd name="f19" fmla="val 846"/>
                <a:gd name="f20" fmla="val 128"/>
                <a:gd name="f21" fmla="val 883"/>
                <a:gd name="f22" fmla="val 150"/>
                <a:gd name="f23" fmla="val 918"/>
                <a:gd name="f24" fmla="val 175"/>
                <a:gd name="f25" fmla="val 954"/>
                <a:gd name="f26" fmla="val 198"/>
                <a:gd name="f27" fmla="val 923"/>
                <a:gd name="f28" fmla="val 229"/>
                <a:gd name="f29" fmla="val 893"/>
                <a:gd name="f30" fmla="val 258"/>
                <a:gd name="f31" fmla="val 863"/>
                <a:gd name="f32" fmla="val 288"/>
                <a:gd name="f33" fmla="val 835"/>
                <a:gd name="f34" fmla="val 271"/>
                <a:gd name="f35" fmla="val 806"/>
                <a:gd name="f36" fmla="val 252"/>
                <a:gd name="f37" fmla="val 775"/>
                <a:gd name="f38" fmla="val 234"/>
                <a:gd name="f39" fmla="val 695"/>
                <a:gd name="f40" fmla="val 189"/>
                <a:gd name="f41" fmla="val 611"/>
                <a:gd name="f42" fmla="val 154"/>
                <a:gd name="f43" fmla="val 519"/>
                <a:gd name="f44" fmla="val 139"/>
                <a:gd name="f45" fmla="val 434"/>
                <a:gd name="f46" fmla="val 125"/>
                <a:gd name="f47" fmla="val 351"/>
                <a:gd name="f48" fmla="val 273"/>
                <a:gd name="f49" fmla="val 170"/>
                <a:gd name="f50" fmla="val 214"/>
                <a:gd name="f51" fmla="val 202"/>
                <a:gd name="f52" fmla="val 176"/>
                <a:gd name="f53" fmla="val 251"/>
                <a:gd name="f54" fmla="val 156"/>
                <a:gd name="f55" fmla="val 314"/>
                <a:gd name="f56" fmla="val 126"/>
                <a:gd name="f57" fmla="val 407"/>
                <a:gd name="f58" fmla="val 136"/>
                <a:gd name="f59" fmla="val 499"/>
                <a:gd name="f60" fmla="val 163"/>
                <a:gd name="f61" fmla="val 589"/>
                <a:gd name="f62" fmla="val 200"/>
                <a:gd name="f63" fmla="val 715"/>
                <a:gd name="f64" fmla="val 265"/>
                <a:gd name="f65" fmla="val 824"/>
                <a:gd name="f66" fmla="val 348"/>
                <a:gd name="f67" fmla="val 924"/>
                <a:gd name="f68" fmla="val 1063"/>
                <a:gd name="f69" fmla="val 603"/>
                <a:gd name="f70" fmla="val 1172"/>
                <a:gd name="f71" fmla="val 772"/>
                <a:gd name="f72" fmla="val 1240"/>
                <a:gd name="f73" fmla="val 843"/>
                <a:gd name="f74" fmla="val 1268"/>
                <a:gd name="f75" fmla="val 917"/>
                <a:gd name="f76" fmla="val 1286"/>
                <a:gd name="f77" fmla="val 994"/>
                <a:gd name="f78" fmla="val 1287"/>
                <a:gd name="f79" fmla="val 1073"/>
                <a:gd name="f80" fmla="val 1288"/>
                <a:gd name="f81" fmla="val 1146"/>
                <a:gd name="f82" fmla="val 1269"/>
                <a:gd name="f83" fmla="val 1207"/>
                <a:gd name="f84" fmla="val 1214"/>
                <a:gd name="f85" fmla="val 1259"/>
                <a:gd name="f86" fmla="val 1167"/>
                <a:gd name="f87" fmla="val 1283"/>
                <a:gd name="f88" fmla="val 1106"/>
                <a:gd name="f89" fmla="val 1291"/>
                <a:gd name="f90" fmla="val 1037"/>
                <a:gd name="f91" fmla="val 1302"/>
                <a:gd name="f92" fmla="val 934"/>
                <a:gd name="f93" fmla="val 1277"/>
                <a:gd name="f94" fmla="val 838"/>
                <a:gd name="f95" fmla="val 1238"/>
                <a:gd name="f96" fmla="val 744"/>
                <a:gd name="f97" fmla="val 1213"/>
                <a:gd name="f98" fmla="val 685"/>
                <a:gd name="f99" fmla="val 1181"/>
                <a:gd name="f100" fmla="val 630"/>
                <a:gd name="f101" fmla="val 1145"/>
                <a:gd name="f102" fmla="val 577"/>
                <a:gd name="f103" fmla="val 1142"/>
                <a:gd name="f104" fmla="val 572"/>
                <a:gd name="f105" fmla="val 1138"/>
                <a:gd name="f106" fmla="val 566"/>
                <a:gd name="f107" fmla="val 1136"/>
                <a:gd name="f108" fmla="val 562"/>
                <a:gd name="f109" fmla="val 1166"/>
                <a:gd name="f110" fmla="val 532"/>
                <a:gd name="f111" fmla="val 1196"/>
                <a:gd name="f112" fmla="val 502"/>
                <a:gd name="f113" fmla="val 1226"/>
                <a:gd name="f114" fmla="val 471"/>
                <a:gd name="f115" fmla="val 1237"/>
                <a:gd name="f116" fmla="val 487"/>
                <a:gd name="f117" fmla="val 1248"/>
                <a:gd name="f118" fmla="val 518"/>
                <a:gd name="f119" fmla="val 1334"/>
                <a:gd name="f120" fmla="val 631"/>
                <a:gd name="f121" fmla="val 1390"/>
                <a:gd name="f122" fmla="val 752"/>
                <a:gd name="f123" fmla="val 1415"/>
                <a:gd name="f124" fmla="val 887"/>
                <a:gd name="f125" fmla="val 984"/>
                <a:gd name="f126" fmla="val 1431"/>
                <a:gd name="f127" fmla="val 1081"/>
                <a:gd name="f128" fmla="val 1396"/>
                <a:gd name="f129" fmla="val 1175"/>
                <a:gd name="f130" fmla="val 1356"/>
                <a:gd name="f131" fmla="val 1279"/>
                <a:gd name="f132" fmla="val 1285"/>
                <a:gd name="f133" fmla="val 1351"/>
                <a:gd name="f134" fmla="val 1180"/>
                <a:gd name="f135" fmla="val 1087"/>
                <a:gd name="f136" fmla="val 1424"/>
                <a:gd name="f137" fmla="val 991"/>
                <a:gd name="f138" fmla="val 895"/>
                <a:gd name="f139" fmla="val 1408"/>
                <a:gd name="f140" fmla="val 739"/>
                <a:gd name="f141" fmla="val 1380"/>
                <a:gd name="f142" fmla="val 602"/>
                <a:gd name="f143" fmla="val 1312"/>
                <a:gd name="f144" fmla="val 477"/>
                <a:gd name="f145" fmla="val 1219"/>
                <a:gd name="f146" fmla="val 304"/>
                <a:gd name="f147" fmla="val 1090"/>
                <a:gd name="f148" fmla="val 168"/>
                <a:gd name="f149" fmla="val 929"/>
                <a:gd name="f150" fmla="val 79"/>
                <a:gd name="f151" fmla="val 732"/>
                <a:gd name="f152" fmla="val 44"/>
                <a:gd name="f153" fmla="val 655"/>
                <a:gd name="f154" fmla="val 20"/>
                <a:gd name="f155" fmla="val 574"/>
                <a:gd name="f156" fmla="val 10"/>
                <a:gd name="f157" fmla="val 401"/>
                <a:gd name="f158" fmla="val 6"/>
                <a:gd name="f159" fmla="val 313"/>
                <a:gd name="f160" fmla="val 42"/>
                <a:gd name="f161" fmla="val 92"/>
                <a:gd name="f162" fmla="val 110"/>
                <a:gd name="f163" fmla="val 184"/>
                <a:gd name="f164" fmla="val 40"/>
                <a:gd name="f165" fmla="val 309"/>
                <a:gd name="f166" fmla="val 12"/>
                <a:gd name="f167" fmla="val 331"/>
                <a:gd name="f168" fmla="val 355"/>
                <a:gd name="f169" fmla="val 377"/>
                <a:gd name="f170" fmla="val 406"/>
                <a:gd name="f171" fmla="val 435"/>
                <a:gd name="f172" fmla="+- 0 0 -90"/>
                <a:gd name="f173" fmla="*/ f3 1 1432"/>
                <a:gd name="f174" fmla="*/ f4 1 1426"/>
                <a:gd name="f175" fmla="val f5"/>
                <a:gd name="f176" fmla="val f6"/>
                <a:gd name="f177" fmla="val f7"/>
                <a:gd name="f178" fmla="*/ f172 f0 1"/>
                <a:gd name="f179" fmla="+- f177 0 f175"/>
                <a:gd name="f180" fmla="+- f176 0 f175"/>
                <a:gd name="f181" fmla="*/ f178 1 f2"/>
                <a:gd name="f182" fmla="*/ f180 1 1432"/>
                <a:gd name="f183" fmla="*/ f179 1 1426"/>
                <a:gd name="f184" fmla="*/ 464 f180 1"/>
                <a:gd name="f185" fmla="*/ 0 f179 1"/>
                <a:gd name="f186" fmla="*/ 542 f180 1"/>
                <a:gd name="f187" fmla="*/ 11 f179 1"/>
                <a:gd name="f188" fmla="*/ 846 f180 1"/>
                <a:gd name="f189" fmla="*/ 128 f179 1"/>
                <a:gd name="f190" fmla="*/ 954 f180 1"/>
                <a:gd name="f191" fmla="*/ 198 f179 1"/>
                <a:gd name="f192" fmla="*/ 863 f180 1"/>
                <a:gd name="f193" fmla="*/ 288 f179 1"/>
                <a:gd name="f194" fmla="*/ 775 f180 1"/>
                <a:gd name="f195" fmla="*/ 234 f179 1"/>
                <a:gd name="f196" fmla="*/ 519 f180 1"/>
                <a:gd name="f197" fmla="*/ 139 f179 1"/>
                <a:gd name="f198" fmla="*/ 273 f180 1"/>
                <a:gd name="f199" fmla="*/ 170 f179 1"/>
                <a:gd name="f200" fmla="*/ 156 f180 1"/>
                <a:gd name="f201" fmla="*/ 314 f179 1"/>
                <a:gd name="f202" fmla="*/ 163 f180 1"/>
                <a:gd name="f203" fmla="*/ 589 f179 1"/>
                <a:gd name="f204" fmla="*/ 348 f180 1"/>
                <a:gd name="f205" fmla="*/ 924 f179 1"/>
                <a:gd name="f206" fmla="*/ 772 f180 1"/>
                <a:gd name="f207" fmla="*/ 1240 f179 1"/>
                <a:gd name="f208" fmla="*/ 994 f180 1"/>
                <a:gd name="f209" fmla="*/ 1287 f179 1"/>
                <a:gd name="f210" fmla="*/ 1207 f180 1"/>
                <a:gd name="f211" fmla="*/ 1214 f179 1"/>
                <a:gd name="f212" fmla="*/ 1291 f180 1"/>
                <a:gd name="f213" fmla="*/ 1037 f179 1"/>
                <a:gd name="f214" fmla="*/ 1238 f180 1"/>
                <a:gd name="f215" fmla="*/ 744 f179 1"/>
                <a:gd name="f216" fmla="*/ 1145 f180 1"/>
                <a:gd name="f217" fmla="*/ 577 f179 1"/>
                <a:gd name="f218" fmla="*/ 1136 f180 1"/>
                <a:gd name="f219" fmla="*/ 562 f179 1"/>
                <a:gd name="f220" fmla="*/ 1226 f180 1"/>
                <a:gd name="f221" fmla="*/ 471 f179 1"/>
                <a:gd name="f222" fmla="*/ 1259 f180 1"/>
                <a:gd name="f223" fmla="*/ 518 f179 1"/>
                <a:gd name="f224" fmla="*/ 1415 f180 1"/>
                <a:gd name="f225" fmla="*/ 887 f179 1"/>
                <a:gd name="f226" fmla="*/ 1396 f180 1"/>
                <a:gd name="f227" fmla="*/ 1175 f179 1"/>
                <a:gd name="f228" fmla="*/ 1180 f180 1"/>
                <a:gd name="f229" fmla="*/ 1390 f179 1"/>
                <a:gd name="f230" fmla="*/ 895 f180 1"/>
                <a:gd name="f231" fmla="*/ 1408 f179 1"/>
                <a:gd name="f232" fmla="*/ 477 f180 1"/>
                <a:gd name="f233" fmla="*/ 1219 f179 1"/>
                <a:gd name="f234" fmla="*/ 79 f180 1"/>
                <a:gd name="f235" fmla="*/ 732 f179 1"/>
                <a:gd name="f236" fmla="*/ 10 f180 1"/>
                <a:gd name="f237" fmla="*/ 490 f179 1"/>
                <a:gd name="f238" fmla="*/ 42 f180 1"/>
                <a:gd name="f239" fmla="*/ 229 f179 1"/>
                <a:gd name="f240" fmla="*/ 309 f180 1"/>
                <a:gd name="f241" fmla="*/ 12 f179 1"/>
                <a:gd name="f242" fmla="*/ 377 f180 1"/>
                <a:gd name="f243" fmla="+- f181 0 f1"/>
                <a:gd name="f244" fmla="*/ f184 1 1432"/>
                <a:gd name="f245" fmla="*/ f185 1 1426"/>
                <a:gd name="f246" fmla="*/ f186 1 1432"/>
                <a:gd name="f247" fmla="*/ f187 1 1426"/>
                <a:gd name="f248" fmla="*/ f188 1 1432"/>
                <a:gd name="f249" fmla="*/ f189 1 1426"/>
                <a:gd name="f250" fmla="*/ f190 1 1432"/>
                <a:gd name="f251" fmla="*/ f191 1 1426"/>
                <a:gd name="f252" fmla="*/ f192 1 1432"/>
                <a:gd name="f253" fmla="*/ f193 1 1426"/>
                <a:gd name="f254" fmla="*/ f194 1 1432"/>
                <a:gd name="f255" fmla="*/ f195 1 1426"/>
                <a:gd name="f256" fmla="*/ f196 1 1432"/>
                <a:gd name="f257" fmla="*/ f197 1 1426"/>
                <a:gd name="f258" fmla="*/ f198 1 1432"/>
                <a:gd name="f259" fmla="*/ f199 1 1426"/>
                <a:gd name="f260" fmla="*/ f200 1 1432"/>
                <a:gd name="f261" fmla="*/ f201 1 1426"/>
                <a:gd name="f262" fmla="*/ f202 1 1432"/>
                <a:gd name="f263" fmla="*/ f203 1 1426"/>
                <a:gd name="f264" fmla="*/ f204 1 1432"/>
                <a:gd name="f265" fmla="*/ f205 1 1426"/>
                <a:gd name="f266" fmla="*/ f206 1 1432"/>
                <a:gd name="f267" fmla="*/ f207 1 1426"/>
                <a:gd name="f268" fmla="*/ f208 1 1432"/>
                <a:gd name="f269" fmla="*/ f209 1 1426"/>
                <a:gd name="f270" fmla="*/ f210 1 1432"/>
                <a:gd name="f271" fmla="*/ f211 1 1426"/>
                <a:gd name="f272" fmla="*/ f212 1 1432"/>
                <a:gd name="f273" fmla="*/ f213 1 1426"/>
                <a:gd name="f274" fmla="*/ f214 1 1432"/>
                <a:gd name="f275" fmla="*/ f215 1 1426"/>
                <a:gd name="f276" fmla="*/ f216 1 1432"/>
                <a:gd name="f277" fmla="*/ f217 1 1426"/>
                <a:gd name="f278" fmla="*/ f218 1 1432"/>
                <a:gd name="f279" fmla="*/ f219 1 1426"/>
                <a:gd name="f280" fmla="*/ f220 1 1432"/>
                <a:gd name="f281" fmla="*/ f221 1 1426"/>
                <a:gd name="f282" fmla="*/ f222 1 1432"/>
                <a:gd name="f283" fmla="*/ f223 1 1426"/>
                <a:gd name="f284" fmla="*/ f224 1 1432"/>
                <a:gd name="f285" fmla="*/ f225 1 1426"/>
                <a:gd name="f286" fmla="*/ f226 1 1432"/>
                <a:gd name="f287" fmla="*/ f227 1 1426"/>
                <a:gd name="f288" fmla="*/ f228 1 1432"/>
                <a:gd name="f289" fmla="*/ f229 1 1426"/>
                <a:gd name="f290" fmla="*/ f230 1 1432"/>
                <a:gd name="f291" fmla="*/ f231 1 1426"/>
                <a:gd name="f292" fmla="*/ f232 1 1432"/>
                <a:gd name="f293" fmla="*/ f233 1 1426"/>
                <a:gd name="f294" fmla="*/ f234 1 1432"/>
                <a:gd name="f295" fmla="*/ f235 1 1426"/>
                <a:gd name="f296" fmla="*/ f236 1 1432"/>
                <a:gd name="f297" fmla="*/ f237 1 1426"/>
                <a:gd name="f298" fmla="*/ f238 1 1432"/>
                <a:gd name="f299" fmla="*/ f239 1 1426"/>
                <a:gd name="f300" fmla="*/ f240 1 1432"/>
                <a:gd name="f301" fmla="*/ f241 1 1426"/>
                <a:gd name="f302" fmla="*/ f242 1 1432"/>
                <a:gd name="f303" fmla="*/ 0 1 f182"/>
                <a:gd name="f304" fmla="*/ f176 1 f182"/>
                <a:gd name="f305" fmla="*/ 0 1 f183"/>
                <a:gd name="f306" fmla="*/ f177 1 f183"/>
                <a:gd name="f307" fmla="*/ f244 1 f182"/>
                <a:gd name="f308" fmla="*/ f245 1 f183"/>
                <a:gd name="f309" fmla="*/ f246 1 f182"/>
                <a:gd name="f310" fmla="*/ f247 1 f183"/>
                <a:gd name="f311" fmla="*/ f248 1 f182"/>
                <a:gd name="f312" fmla="*/ f249 1 f183"/>
                <a:gd name="f313" fmla="*/ f250 1 f182"/>
                <a:gd name="f314" fmla="*/ f251 1 f183"/>
                <a:gd name="f315" fmla="*/ f252 1 f182"/>
                <a:gd name="f316" fmla="*/ f253 1 f183"/>
                <a:gd name="f317" fmla="*/ f254 1 f182"/>
                <a:gd name="f318" fmla="*/ f255 1 f183"/>
                <a:gd name="f319" fmla="*/ f256 1 f182"/>
                <a:gd name="f320" fmla="*/ f257 1 f183"/>
                <a:gd name="f321" fmla="*/ f258 1 f182"/>
                <a:gd name="f322" fmla="*/ f259 1 f183"/>
                <a:gd name="f323" fmla="*/ f260 1 f182"/>
                <a:gd name="f324" fmla="*/ f261 1 f183"/>
                <a:gd name="f325" fmla="*/ f262 1 f182"/>
                <a:gd name="f326" fmla="*/ f263 1 f183"/>
                <a:gd name="f327" fmla="*/ f264 1 f182"/>
                <a:gd name="f328" fmla="*/ f265 1 f183"/>
                <a:gd name="f329" fmla="*/ f266 1 f182"/>
                <a:gd name="f330" fmla="*/ f267 1 f183"/>
                <a:gd name="f331" fmla="*/ f268 1 f182"/>
                <a:gd name="f332" fmla="*/ f269 1 f183"/>
                <a:gd name="f333" fmla="*/ f270 1 f182"/>
                <a:gd name="f334" fmla="*/ f271 1 f183"/>
                <a:gd name="f335" fmla="*/ f272 1 f182"/>
                <a:gd name="f336" fmla="*/ f273 1 f183"/>
                <a:gd name="f337" fmla="*/ f274 1 f182"/>
                <a:gd name="f338" fmla="*/ f275 1 f183"/>
                <a:gd name="f339" fmla="*/ f276 1 f182"/>
                <a:gd name="f340" fmla="*/ f277 1 f183"/>
                <a:gd name="f341" fmla="*/ f278 1 f182"/>
                <a:gd name="f342" fmla="*/ f279 1 f183"/>
                <a:gd name="f343" fmla="*/ f280 1 f182"/>
                <a:gd name="f344" fmla="*/ f281 1 f183"/>
                <a:gd name="f345" fmla="*/ f282 1 f182"/>
                <a:gd name="f346" fmla="*/ f283 1 f183"/>
                <a:gd name="f347" fmla="*/ f284 1 f182"/>
                <a:gd name="f348" fmla="*/ f285 1 f183"/>
                <a:gd name="f349" fmla="*/ f286 1 f182"/>
                <a:gd name="f350" fmla="*/ f287 1 f183"/>
                <a:gd name="f351" fmla="*/ f288 1 f182"/>
                <a:gd name="f352" fmla="*/ f289 1 f183"/>
                <a:gd name="f353" fmla="*/ f290 1 f182"/>
                <a:gd name="f354" fmla="*/ f291 1 f183"/>
                <a:gd name="f355" fmla="*/ f292 1 f182"/>
                <a:gd name="f356" fmla="*/ f293 1 f183"/>
                <a:gd name="f357" fmla="*/ f294 1 f182"/>
                <a:gd name="f358" fmla="*/ f295 1 f183"/>
                <a:gd name="f359" fmla="*/ f296 1 f182"/>
                <a:gd name="f360" fmla="*/ f297 1 f183"/>
                <a:gd name="f361" fmla="*/ f298 1 f182"/>
                <a:gd name="f362" fmla="*/ f299 1 f183"/>
                <a:gd name="f363" fmla="*/ f300 1 f182"/>
                <a:gd name="f364" fmla="*/ f301 1 f183"/>
                <a:gd name="f365" fmla="*/ f302 1 f182"/>
                <a:gd name="f366" fmla="*/ f303 f173 1"/>
                <a:gd name="f367" fmla="*/ f304 f173 1"/>
                <a:gd name="f368" fmla="*/ f306 f174 1"/>
                <a:gd name="f369" fmla="*/ f305 f174 1"/>
                <a:gd name="f370" fmla="*/ f307 f173 1"/>
                <a:gd name="f371" fmla="*/ f308 f174 1"/>
                <a:gd name="f372" fmla="*/ f309 f173 1"/>
                <a:gd name="f373" fmla="*/ f310 f174 1"/>
                <a:gd name="f374" fmla="*/ f311 f173 1"/>
                <a:gd name="f375" fmla="*/ f312 f174 1"/>
                <a:gd name="f376" fmla="*/ f313 f173 1"/>
                <a:gd name="f377" fmla="*/ f314 f174 1"/>
                <a:gd name="f378" fmla="*/ f315 f173 1"/>
                <a:gd name="f379" fmla="*/ f316 f174 1"/>
                <a:gd name="f380" fmla="*/ f317 f173 1"/>
                <a:gd name="f381" fmla="*/ f318 f174 1"/>
                <a:gd name="f382" fmla="*/ f319 f173 1"/>
                <a:gd name="f383" fmla="*/ f320 f174 1"/>
                <a:gd name="f384" fmla="*/ f321 f173 1"/>
                <a:gd name="f385" fmla="*/ f322 f174 1"/>
                <a:gd name="f386" fmla="*/ f323 f173 1"/>
                <a:gd name="f387" fmla="*/ f324 f174 1"/>
                <a:gd name="f388" fmla="*/ f325 f173 1"/>
                <a:gd name="f389" fmla="*/ f326 f174 1"/>
                <a:gd name="f390" fmla="*/ f327 f173 1"/>
                <a:gd name="f391" fmla="*/ f328 f174 1"/>
                <a:gd name="f392" fmla="*/ f329 f173 1"/>
                <a:gd name="f393" fmla="*/ f330 f174 1"/>
                <a:gd name="f394" fmla="*/ f331 f173 1"/>
                <a:gd name="f395" fmla="*/ f332 f174 1"/>
                <a:gd name="f396" fmla="*/ f333 f173 1"/>
                <a:gd name="f397" fmla="*/ f334 f174 1"/>
                <a:gd name="f398" fmla="*/ f335 f173 1"/>
                <a:gd name="f399" fmla="*/ f336 f174 1"/>
                <a:gd name="f400" fmla="*/ f337 f173 1"/>
                <a:gd name="f401" fmla="*/ f338 f174 1"/>
                <a:gd name="f402" fmla="*/ f339 f173 1"/>
                <a:gd name="f403" fmla="*/ f340 f174 1"/>
                <a:gd name="f404" fmla="*/ f341 f173 1"/>
                <a:gd name="f405" fmla="*/ f342 f174 1"/>
                <a:gd name="f406" fmla="*/ f343 f173 1"/>
                <a:gd name="f407" fmla="*/ f344 f174 1"/>
                <a:gd name="f408" fmla="*/ f345 f173 1"/>
                <a:gd name="f409" fmla="*/ f346 f174 1"/>
                <a:gd name="f410" fmla="*/ f347 f173 1"/>
                <a:gd name="f411" fmla="*/ f348 f174 1"/>
                <a:gd name="f412" fmla="*/ f349 f173 1"/>
                <a:gd name="f413" fmla="*/ f350 f174 1"/>
                <a:gd name="f414" fmla="*/ f351 f173 1"/>
                <a:gd name="f415" fmla="*/ f352 f174 1"/>
                <a:gd name="f416" fmla="*/ f353 f173 1"/>
                <a:gd name="f417" fmla="*/ f354 f174 1"/>
                <a:gd name="f418" fmla="*/ f355 f173 1"/>
                <a:gd name="f419" fmla="*/ f356 f174 1"/>
                <a:gd name="f420" fmla="*/ f357 f173 1"/>
                <a:gd name="f421" fmla="*/ f358 f174 1"/>
                <a:gd name="f422" fmla="*/ f359 f173 1"/>
                <a:gd name="f423" fmla="*/ f360 f174 1"/>
                <a:gd name="f424" fmla="*/ f361 f173 1"/>
                <a:gd name="f425" fmla="*/ f362 f174 1"/>
                <a:gd name="f426" fmla="*/ f363 f173 1"/>
                <a:gd name="f427" fmla="*/ f364 f174 1"/>
                <a:gd name="f428" fmla="*/ f365 f1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3">
                  <a:pos x="f370" y="f371"/>
                </a:cxn>
                <a:cxn ang="f243">
                  <a:pos x="f372" y="f373"/>
                </a:cxn>
                <a:cxn ang="f243">
                  <a:pos x="f374" y="f375"/>
                </a:cxn>
                <a:cxn ang="f243">
                  <a:pos x="f376" y="f377"/>
                </a:cxn>
                <a:cxn ang="f243">
                  <a:pos x="f378" y="f379"/>
                </a:cxn>
                <a:cxn ang="f243">
                  <a:pos x="f380" y="f381"/>
                </a:cxn>
                <a:cxn ang="f243">
                  <a:pos x="f382" y="f383"/>
                </a:cxn>
                <a:cxn ang="f243">
                  <a:pos x="f384" y="f385"/>
                </a:cxn>
                <a:cxn ang="f243">
                  <a:pos x="f386" y="f387"/>
                </a:cxn>
                <a:cxn ang="f243">
                  <a:pos x="f388" y="f389"/>
                </a:cxn>
                <a:cxn ang="f243">
                  <a:pos x="f390" y="f391"/>
                </a:cxn>
                <a:cxn ang="f243">
                  <a:pos x="f392" y="f393"/>
                </a:cxn>
                <a:cxn ang="f243">
                  <a:pos x="f394" y="f395"/>
                </a:cxn>
                <a:cxn ang="f243">
                  <a:pos x="f396" y="f397"/>
                </a:cxn>
                <a:cxn ang="f243">
                  <a:pos x="f398" y="f399"/>
                </a:cxn>
                <a:cxn ang="f243">
                  <a:pos x="f400" y="f401"/>
                </a:cxn>
                <a:cxn ang="f243">
                  <a:pos x="f402" y="f403"/>
                </a:cxn>
                <a:cxn ang="f243">
                  <a:pos x="f404" y="f405"/>
                </a:cxn>
                <a:cxn ang="f243">
                  <a:pos x="f406" y="f407"/>
                </a:cxn>
                <a:cxn ang="f243">
                  <a:pos x="f408" y="f409"/>
                </a:cxn>
                <a:cxn ang="f243">
                  <a:pos x="f410" y="f411"/>
                </a:cxn>
                <a:cxn ang="f243">
                  <a:pos x="f412" y="f413"/>
                </a:cxn>
                <a:cxn ang="f243">
                  <a:pos x="f414" y="f415"/>
                </a:cxn>
                <a:cxn ang="f243">
                  <a:pos x="f416" y="f417"/>
                </a:cxn>
                <a:cxn ang="f243">
                  <a:pos x="f418" y="f419"/>
                </a:cxn>
                <a:cxn ang="f243">
                  <a:pos x="f420" y="f421"/>
                </a:cxn>
                <a:cxn ang="f243">
                  <a:pos x="f422" y="f423"/>
                </a:cxn>
                <a:cxn ang="f243">
                  <a:pos x="f424" y="f425"/>
                </a:cxn>
                <a:cxn ang="f243">
                  <a:pos x="f426" y="f427"/>
                </a:cxn>
                <a:cxn ang="f243">
                  <a:pos x="f428" y="f371"/>
                </a:cxn>
                <a:cxn ang="f243">
                  <a:pos x="f370" y="f371"/>
                </a:cxn>
              </a:cxnLst>
              <a:rect l="f366" t="f369" r="f367" b="f368"/>
              <a:pathLst>
                <a:path w="1432" h="1426">
                  <a:moveTo>
                    <a:pt x="f8" y="f5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20"/>
                    <a:pt x="f48" y="f49"/>
                  </a:cubicBezTo>
                  <a:cubicBezTo>
                    <a:pt x="f50" y="f51"/>
                    <a:pt x="f52" y="f53"/>
                    <a:pt x="f54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8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89" y="f90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03" y="f104"/>
                    <a:pt x="f105" y="f106"/>
                    <a:pt x="f107" y="f108"/>
                  </a:cubicBezTo>
                  <a:cubicBezTo>
                    <a:pt x="f109" y="f110"/>
                    <a:pt x="f111" y="f112"/>
                    <a:pt x="f113" y="f114"/>
                  </a:cubicBezTo>
                  <a:cubicBezTo>
                    <a:pt x="f115" y="f116"/>
                    <a:pt x="f117" y="f112"/>
                    <a:pt x="f85" y="f118"/>
                  </a:cubicBezTo>
                  <a:cubicBezTo>
                    <a:pt x="f119" y="f120"/>
                    <a:pt x="f121" y="f122"/>
                    <a:pt x="f123" y="f124"/>
                  </a:cubicBezTo>
                  <a:cubicBezTo>
                    <a:pt x="f6" y="f125"/>
                    <a:pt x="f126" y="f127"/>
                    <a:pt x="f128" y="f129"/>
                  </a:cubicBezTo>
                  <a:cubicBezTo>
                    <a:pt x="f130" y="f131"/>
                    <a:pt x="f132" y="f133"/>
                    <a:pt x="f134" y="f121"/>
                  </a:cubicBezTo>
                  <a:cubicBezTo>
                    <a:pt x="f135" y="f136"/>
                    <a:pt x="f137" y="f7"/>
                    <a:pt x="f138" y="f139"/>
                  </a:cubicBezTo>
                  <a:cubicBezTo>
                    <a:pt x="f140" y="f141"/>
                    <a:pt x="f142" y="f143"/>
                    <a:pt x="f144" y="f145"/>
                  </a:cubicBezTo>
                  <a:cubicBezTo>
                    <a:pt x="f146" y="f147"/>
                    <a:pt x="f148" y="f149"/>
                    <a:pt x="f150" y="f151"/>
                  </a:cubicBezTo>
                  <a:cubicBezTo>
                    <a:pt x="f152" y="f153"/>
                    <a:pt x="f154" y="f155"/>
                    <a:pt x="f156" y="f9"/>
                  </a:cubicBezTo>
                  <a:cubicBezTo>
                    <a:pt x="f5" y="f157"/>
                    <a:pt x="f158" y="f159"/>
                    <a:pt x="f160" y="f28"/>
                  </a:cubicBezTo>
                  <a:cubicBezTo>
                    <a:pt x="f161" y="f162"/>
                    <a:pt x="f163" y="f164"/>
                    <a:pt x="f165" y="f166"/>
                  </a:cubicBezTo>
                  <a:cubicBezTo>
                    <a:pt x="f167" y="f12"/>
                    <a:pt x="f168" y="f10"/>
                    <a:pt x="f169" y="f5"/>
                  </a:cubicBezTo>
                  <a:cubicBezTo>
                    <a:pt x="f170" y="f5"/>
                    <a:pt x="f171" y="f5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2" name="Freeform 78">
              <a:extLst>
                <a:ext uri="{FF2B5EF4-FFF2-40B4-BE49-F238E27FC236}">
                  <a16:creationId xmlns:a16="http://schemas.microsoft.com/office/drawing/2014/main" id="{ED48C161-4293-E730-01A8-8C348B280B52}"/>
                </a:ext>
              </a:extLst>
            </p:cNvPr>
            <p:cNvSpPr/>
            <p:nvPr/>
          </p:nvSpPr>
          <p:spPr>
            <a:xfrm>
              <a:off x="438153" y="4718047"/>
              <a:ext cx="303215" cy="3127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59"/>
                <a:gd name="f7" fmla="val 266"/>
                <a:gd name="f8" fmla="val 76"/>
                <a:gd name="f9" fmla="val 11"/>
                <a:gd name="f10" fmla="val 43"/>
                <a:gd name="f11" fmla="val 40"/>
                <a:gd name="f12" fmla="val 27"/>
                <a:gd name="f13" fmla="val 63"/>
                <a:gd name="f14" fmla="val 90"/>
                <a:gd name="f15" fmla="val 102"/>
                <a:gd name="f16" fmla="val 153"/>
                <a:gd name="f17" fmla="val 166"/>
                <a:gd name="f18" fmla="val 194"/>
                <a:gd name="f19" fmla="val 233"/>
                <a:gd name="f20" fmla="val 215"/>
                <a:gd name="f21" fmla="val 213"/>
                <a:gd name="f22" fmla="val 239"/>
                <a:gd name="f23" fmla="val 187"/>
                <a:gd name="f24" fmla="val 251"/>
                <a:gd name="f25" fmla="val 154"/>
                <a:gd name="f26" fmla="val 121"/>
                <a:gd name="f27" fmla="val 250"/>
                <a:gd name="f28" fmla="val 93"/>
                <a:gd name="f29" fmla="val 232"/>
                <a:gd name="f30" fmla="val 48"/>
                <a:gd name="f31" fmla="val 203"/>
                <a:gd name="f32" fmla="val 15"/>
                <a:gd name="f33" fmla="val 164"/>
                <a:gd name="f34" fmla="val 2"/>
                <a:gd name="f35" fmla="val 111"/>
                <a:gd name="f36" fmla="val 110"/>
                <a:gd name="f37" fmla="val 1"/>
                <a:gd name="f38" fmla="val 109"/>
                <a:gd name="f39" fmla="val 98"/>
                <a:gd name="f40" fmla="val 87"/>
                <a:gd name="f41" fmla="+- 0 0 -90"/>
                <a:gd name="f42" fmla="*/ f3 1 259"/>
                <a:gd name="f43" fmla="*/ f4 1 266"/>
                <a:gd name="f44" fmla="val f5"/>
                <a:gd name="f45" fmla="val f6"/>
                <a:gd name="f46" fmla="val f7"/>
                <a:gd name="f47" fmla="*/ f41 f0 1"/>
                <a:gd name="f48" fmla="+- f46 0 f44"/>
                <a:gd name="f49" fmla="+- f45 0 f44"/>
                <a:gd name="f50" fmla="*/ f47 1 f2"/>
                <a:gd name="f51" fmla="*/ f49 1 259"/>
                <a:gd name="f52" fmla="*/ f48 1 266"/>
                <a:gd name="f53" fmla="*/ 0 f49 1"/>
                <a:gd name="f54" fmla="*/ 76 f48 1"/>
                <a:gd name="f55" fmla="*/ 63 f49 1"/>
                <a:gd name="f56" fmla="*/ 0 f48 1"/>
                <a:gd name="f57" fmla="*/ 259 f49 1"/>
                <a:gd name="f58" fmla="*/ 194 f48 1"/>
                <a:gd name="f59" fmla="*/ 187 f49 1"/>
                <a:gd name="f60" fmla="*/ 251 f48 1"/>
                <a:gd name="f61" fmla="*/ 93 f49 1"/>
                <a:gd name="f62" fmla="*/ 232 f48 1"/>
                <a:gd name="f63" fmla="*/ 2 f49 1"/>
                <a:gd name="f64" fmla="*/ 111 f48 1"/>
                <a:gd name="f65" fmla="*/ 109 f48 1"/>
                <a:gd name="f66" fmla="+- f50 0 f1"/>
                <a:gd name="f67" fmla="*/ f53 1 259"/>
                <a:gd name="f68" fmla="*/ f54 1 266"/>
                <a:gd name="f69" fmla="*/ f55 1 259"/>
                <a:gd name="f70" fmla="*/ f56 1 266"/>
                <a:gd name="f71" fmla="*/ f57 1 259"/>
                <a:gd name="f72" fmla="*/ f58 1 266"/>
                <a:gd name="f73" fmla="*/ f59 1 259"/>
                <a:gd name="f74" fmla="*/ f60 1 266"/>
                <a:gd name="f75" fmla="*/ f61 1 259"/>
                <a:gd name="f76" fmla="*/ f62 1 266"/>
                <a:gd name="f77" fmla="*/ f63 1 259"/>
                <a:gd name="f78" fmla="*/ f64 1 266"/>
                <a:gd name="f79" fmla="*/ f65 1 266"/>
                <a:gd name="f80" fmla="*/ 0 1 f51"/>
                <a:gd name="f81" fmla="*/ f45 1 f51"/>
                <a:gd name="f82" fmla="*/ 0 1 f52"/>
                <a:gd name="f83" fmla="*/ f46 1 f52"/>
                <a:gd name="f84" fmla="*/ f67 1 f51"/>
                <a:gd name="f85" fmla="*/ f68 1 f52"/>
                <a:gd name="f86" fmla="*/ f69 1 f51"/>
                <a:gd name="f87" fmla="*/ f70 1 f52"/>
                <a:gd name="f88" fmla="*/ f71 1 f51"/>
                <a:gd name="f89" fmla="*/ f72 1 f52"/>
                <a:gd name="f90" fmla="*/ f73 1 f51"/>
                <a:gd name="f91" fmla="*/ f74 1 f52"/>
                <a:gd name="f92" fmla="*/ f75 1 f51"/>
                <a:gd name="f93" fmla="*/ f76 1 f52"/>
                <a:gd name="f94" fmla="*/ f77 1 f51"/>
                <a:gd name="f95" fmla="*/ f78 1 f52"/>
                <a:gd name="f96" fmla="*/ f79 1 f52"/>
                <a:gd name="f97" fmla="*/ f80 f42 1"/>
                <a:gd name="f98" fmla="*/ f81 f42 1"/>
                <a:gd name="f99" fmla="*/ f83 f43 1"/>
                <a:gd name="f100" fmla="*/ f82 f43 1"/>
                <a:gd name="f101" fmla="*/ f84 f42 1"/>
                <a:gd name="f102" fmla="*/ f85 f43 1"/>
                <a:gd name="f103" fmla="*/ f86 f42 1"/>
                <a:gd name="f104" fmla="*/ f87 f43 1"/>
                <a:gd name="f105" fmla="*/ f88 f42 1"/>
                <a:gd name="f106" fmla="*/ f89 f43 1"/>
                <a:gd name="f107" fmla="*/ f90 f42 1"/>
                <a:gd name="f108" fmla="*/ f91 f43 1"/>
                <a:gd name="f109" fmla="*/ f92 f42 1"/>
                <a:gd name="f110" fmla="*/ f93 f43 1"/>
                <a:gd name="f111" fmla="*/ f94 f42 1"/>
                <a:gd name="f112" fmla="*/ f95 f43 1"/>
                <a:gd name="f113" fmla="*/ f96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6">
                  <a:pos x="f101" y="f102"/>
                </a:cxn>
                <a:cxn ang="f66">
                  <a:pos x="f103" y="f104"/>
                </a:cxn>
                <a:cxn ang="f66">
                  <a:pos x="f105" y="f106"/>
                </a:cxn>
                <a:cxn ang="f66">
                  <a:pos x="f107" y="f108"/>
                </a:cxn>
                <a:cxn ang="f66">
                  <a:pos x="f109" y="f110"/>
                </a:cxn>
                <a:cxn ang="f66">
                  <a:pos x="f111" y="f112"/>
                </a:cxn>
                <a:cxn ang="f66">
                  <a:pos x="f101" y="f113"/>
                </a:cxn>
                <a:cxn ang="f66">
                  <a:pos x="f101" y="f102"/>
                </a:cxn>
              </a:cxnLst>
              <a:rect l="f97" t="f100" r="f98" b="f99"/>
              <a:pathLst>
                <a:path w="259" h="266">
                  <a:moveTo>
                    <a:pt x="f5" y="f8"/>
                  </a:moveTo>
                  <a:cubicBezTo>
                    <a:pt x="f9" y="f10"/>
                    <a:pt x="f11" y="f12"/>
                    <a:pt x="f13" y="f5"/>
                  </a:cubicBezTo>
                  <a:cubicBezTo>
                    <a:pt x="f14" y="f15"/>
                    <a:pt x="f16" y="f17"/>
                    <a:pt x="f6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7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4" y="f36"/>
                    <a:pt x="f37" y="f36"/>
                    <a:pt x="f5" y="f38"/>
                  </a:cubicBezTo>
                  <a:cubicBezTo>
                    <a:pt x="f5" y="f39"/>
                    <a:pt x="f5" y="f40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3" name="Freeform 79">
              <a:extLst>
                <a:ext uri="{FF2B5EF4-FFF2-40B4-BE49-F238E27FC236}">
                  <a16:creationId xmlns:a16="http://schemas.microsoft.com/office/drawing/2014/main" id="{42D84FE8-E5F2-D7D8-9454-B4D1CFF23F31}"/>
                </a:ext>
              </a:extLst>
            </p:cNvPr>
            <p:cNvSpPr/>
            <p:nvPr/>
          </p:nvSpPr>
          <p:spPr>
            <a:xfrm>
              <a:off x="1357317" y="3546472"/>
              <a:ext cx="554034" cy="55721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73"/>
                <a:gd name="f7" fmla="val 475"/>
                <a:gd name="f8" fmla="val 281"/>
                <a:gd name="f9" fmla="val 292"/>
                <a:gd name="f10" fmla="val 49"/>
                <a:gd name="f11" fmla="val 314"/>
                <a:gd name="f12" fmla="val 90"/>
                <a:gd name="f13" fmla="val 349"/>
                <a:gd name="f14" fmla="val 124"/>
                <a:gd name="f15" fmla="val 383"/>
                <a:gd name="f16" fmla="val 158"/>
                <a:gd name="f17" fmla="val 424"/>
                <a:gd name="f18" fmla="val 181"/>
                <a:gd name="f19" fmla="val 192"/>
                <a:gd name="f20" fmla="val 468"/>
                <a:gd name="f21" fmla="val 197"/>
                <a:gd name="f22" fmla="val 464"/>
                <a:gd name="f23" fmla="val 200"/>
                <a:gd name="f24" fmla="val 461"/>
                <a:gd name="f25" fmla="val 204"/>
                <a:gd name="f26" fmla="val 384"/>
                <a:gd name="f27" fmla="val 307"/>
                <a:gd name="f28" fmla="val 356"/>
                <a:gd name="f29" fmla="val 232"/>
                <a:gd name="f30" fmla="val 434"/>
                <a:gd name="f31" fmla="val 164"/>
                <a:gd name="f32" fmla="val 472"/>
                <a:gd name="f33" fmla="val 123"/>
                <a:gd name="f34" fmla="val 455"/>
                <a:gd name="f35" fmla="val 65"/>
                <a:gd name="f36" fmla="val 431"/>
                <a:gd name="f37" fmla="val 28"/>
                <a:gd name="f38" fmla="val 386"/>
                <a:gd name="f39" fmla="val 9"/>
                <a:gd name="f40" fmla="val 327"/>
                <a:gd name="f41" fmla="val 301"/>
                <a:gd name="f42" fmla="val 5"/>
                <a:gd name="f43" fmla="val 274"/>
                <a:gd name="f44" fmla="val 25"/>
                <a:gd name="f45" fmla="val 254"/>
                <a:gd name="f46" fmla="val 108"/>
                <a:gd name="f47" fmla="val 170"/>
                <a:gd name="f48" fmla="val 87"/>
                <a:gd name="f49" fmla="val 275"/>
                <a:gd name="f50" fmla="val 4"/>
                <a:gd name="f51" fmla="val 276"/>
                <a:gd name="f52" fmla="val 3"/>
                <a:gd name="f53" fmla="val 277"/>
                <a:gd name="f54" fmla="val 2"/>
                <a:gd name="f55" fmla="+- 0 0 -90"/>
                <a:gd name="f56" fmla="*/ f3 1 473"/>
                <a:gd name="f57" fmla="*/ f4 1 475"/>
                <a:gd name="f58" fmla="val f5"/>
                <a:gd name="f59" fmla="val f6"/>
                <a:gd name="f60" fmla="val f7"/>
                <a:gd name="f61" fmla="*/ f55 f0 1"/>
                <a:gd name="f62" fmla="+- f60 0 f58"/>
                <a:gd name="f63" fmla="+- f59 0 f58"/>
                <a:gd name="f64" fmla="*/ f61 1 f2"/>
                <a:gd name="f65" fmla="*/ f63 1 473"/>
                <a:gd name="f66" fmla="*/ f62 1 475"/>
                <a:gd name="f67" fmla="*/ 281 f63 1"/>
                <a:gd name="f68" fmla="*/ 0 f62 1"/>
                <a:gd name="f69" fmla="*/ 349 f63 1"/>
                <a:gd name="f70" fmla="*/ 124 f62 1"/>
                <a:gd name="f71" fmla="*/ 473 f63 1"/>
                <a:gd name="f72" fmla="*/ 192 f62 1"/>
                <a:gd name="f73" fmla="*/ 461 f63 1"/>
                <a:gd name="f74" fmla="*/ 204 f62 1"/>
                <a:gd name="f75" fmla="*/ 232 f63 1"/>
                <a:gd name="f76" fmla="*/ 434 f62 1"/>
                <a:gd name="f77" fmla="*/ 123 f63 1"/>
                <a:gd name="f78" fmla="*/ 455 f62 1"/>
                <a:gd name="f79" fmla="*/ 9 f63 1"/>
                <a:gd name="f80" fmla="*/ 327 f62 1"/>
                <a:gd name="f81" fmla="*/ 25 f63 1"/>
                <a:gd name="f82" fmla="*/ 254 f62 1"/>
                <a:gd name="f83" fmla="*/ 275 f63 1"/>
                <a:gd name="f84" fmla="*/ 4 f62 1"/>
                <a:gd name="f85" fmla="+- f64 0 f1"/>
                <a:gd name="f86" fmla="*/ f67 1 473"/>
                <a:gd name="f87" fmla="*/ f68 1 475"/>
                <a:gd name="f88" fmla="*/ f69 1 473"/>
                <a:gd name="f89" fmla="*/ f70 1 475"/>
                <a:gd name="f90" fmla="*/ f71 1 473"/>
                <a:gd name="f91" fmla="*/ f72 1 475"/>
                <a:gd name="f92" fmla="*/ f73 1 473"/>
                <a:gd name="f93" fmla="*/ f74 1 475"/>
                <a:gd name="f94" fmla="*/ f75 1 473"/>
                <a:gd name="f95" fmla="*/ f76 1 475"/>
                <a:gd name="f96" fmla="*/ f77 1 473"/>
                <a:gd name="f97" fmla="*/ f78 1 475"/>
                <a:gd name="f98" fmla="*/ f79 1 473"/>
                <a:gd name="f99" fmla="*/ f80 1 475"/>
                <a:gd name="f100" fmla="*/ f81 1 473"/>
                <a:gd name="f101" fmla="*/ f82 1 475"/>
                <a:gd name="f102" fmla="*/ f83 1 473"/>
                <a:gd name="f103" fmla="*/ f84 1 475"/>
                <a:gd name="f104" fmla="*/ 0 1 f65"/>
                <a:gd name="f105" fmla="*/ f59 1 f65"/>
                <a:gd name="f106" fmla="*/ 0 1 f66"/>
                <a:gd name="f107" fmla="*/ f60 1 f66"/>
                <a:gd name="f108" fmla="*/ f86 1 f65"/>
                <a:gd name="f109" fmla="*/ f87 1 f66"/>
                <a:gd name="f110" fmla="*/ f88 1 f65"/>
                <a:gd name="f111" fmla="*/ f89 1 f66"/>
                <a:gd name="f112" fmla="*/ f90 1 f65"/>
                <a:gd name="f113" fmla="*/ f91 1 f66"/>
                <a:gd name="f114" fmla="*/ f92 1 f65"/>
                <a:gd name="f115" fmla="*/ f93 1 f66"/>
                <a:gd name="f116" fmla="*/ f94 1 f65"/>
                <a:gd name="f117" fmla="*/ f95 1 f66"/>
                <a:gd name="f118" fmla="*/ f96 1 f65"/>
                <a:gd name="f119" fmla="*/ f97 1 f66"/>
                <a:gd name="f120" fmla="*/ f98 1 f65"/>
                <a:gd name="f121" fmla="*/ f99 1 f66"/>
                <a:gd name="f122" fmla="*/ f100 1 f65"/>
                <a:gd name="f123" fmla="*/ f101 1 f66"/>
                <a:gd name="f124" fmla="*/ f102 1 f65"/>
                <a:gd name="f125" fmla="*/ f103 1 f66"/>
                <a:gd name="f126" fmla="*/ f104 f56 1"/>
                <a:gd name="f127" fmla="*/ f105 f56 1"/>
                <a:gd name="f128" fmla="*/ f107 f57 1"/>
                <a:gd name="f129" fmla="*/ f106 f57 1"/>
                <a:gd name="f130" fmla="*/ f108 f56 1"/>
                <a:gd name="f131" fmla="*/ f109 f57 1"/>
                <a:gd name="f132" fmla="*/ f110 f56 1"/>
                <a:gd name="f133" fmla="*/ f111 f57 1"/>
                <a:gd name="f134" fmla="*/ f112 f56 1"/>
                <a:gd name="f135" fmla="*/ f113 f57 1"/>
                <a:gd name="f136" fmla="*/ f114 f56 1"/>
                <a:gd name="f137" fmla="*/ f115 f57 1"/>
                <a:gd name="f138" fmla="*/ f116 f56 1"/>
                <a:gd name="f139" fmla="*/ f117 f57 1"/>
                <a:gd name="f140" fmla="*/ f118 f56 1"/>
                <a:gd name="f141" fmla="*/ f119 f57 1"/>
                <a:gd name="f142" fmla="*/ f120 f56 1"/>
                <a:gd name="f143" fmla="*/ f121 f57 1"/>
                <a:gd name="f144" fmla="*/ f122 f56 1"/>
                <a:gd name="f145" fmla="*/ f123 f57 1"/>
                <a:gd name="f146" fmla="*/ f124 f56 1"/>
                <a:gd name="f147" fmla="*/ f125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5">
                  <a:pos x="f130" y="f131"/>
                </a:cxn>
                <a:cxn ang="f85">
                  <a:pos x="f132" y="f133"/>
                </a:cxn>
                <a:cxn ang="f85">
                  <a:pos x="f134" y="f135"/>
                </a:cxn>
                <a:cxn ang="f85">
                  <a:pos x="f136" y="f137"/>
                </a:cxn>
                <a:cxn ang="f85">
                  <a:pos x="f138" y="f139"/>
                </a:cxn>
                <a:cxn ang="f85">
                  <a:pos x="f140" y="f141"/>
                </a:cxn>
                <a:cxn ang="f85">
                  <a:pos x="f142" y="f143"/>
                </a:cxn>
                <a:cxn ang="f85">
                  <a:pos x="f144" y="f145"/>
                </a:cxn>
                <a:cxn ang="f85">
                  <a:pos x="f146" y="f147"/>
                </a:cxn>
                <a:cxn ang="f85">
                  <a:pos x="f130" y="f131"/>
                </a:cxn>
              </a:cxnLst>
              <a:rect l="f126" t="f129" r="f127" b="f128"/>
              <a:pathLst>
                <a:path w="473" h="475">
                  <a:moveTo>
                    <a:pt x="f8" y="f5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6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8"/>
                    <a:pt x="f27" y="f28"/>
                    <a:pt x="f29" y="f30"/>
                  </a:cubicBezTo>
                  <a:cubicBezTo>
                    <a:pt x="f19" y="f7"/>
                    <a:pt x="f31" y="f32"/>
                    <a:pt x="f33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5" y="f41"/>
                    <a:pt x="f42" y="f43"/>
                    <a:pt x="f44" y="f45"/>
                  </a:cubicBezTo>
                  <a:cubicBezTo>
                    <a:pt x="f46" y="f47"/>
                    <a:pt x="f19" y="f48"/>
                    <a:pt x="f49" y="f50"/>
                  </a:cubicBezTo>
                  <a:cubicBezTo>
                    <a:pt x="f51" y="f52"/>
                    <a:pt x="f53" y="f54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4" name="Freeform 80">
              <a:extLst>
                <a:ext uri="{FF2B5EF4-FFF2-40B4-BE49-F238E27FC236}">
                  <a16:creationId xmlns:a16="http://schemas.microsoft.com/office/drawing/2014/main" id="{E23A3CD3-A7CD-E5E3-8F85-53B42F1E4266}"/>
                </a:ext>
              </a:extLst>
            </p:cNvPr>
            <p:cNvSpPr/>
            <p:nvPr/>
          </p:nvSpPr>
          <p:spPr>
            <a:xfrm>
              <a:off x="998533" y="4092570"/>
              <a:ext cx="368302" cy="3651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13"/>
                <a:gd name="f7" fmla="val 312"/>
                <a:gd name="f8" fmla="val 188"/>
                <a:gd name="f9" fmla="val 272"/>
                <a:gd name="f10" fmla="val 229"/>
                <a:gd name="f11" fmla="val 232"/>
                <a:gd name="f12" fmla="val 270"/>
                <a:gd name="f13" fmla="val 190"/>
                <a:gd name="f14" fmla="val 119"/>
                <a:gd name="f15" fmla="val 258"/>
                <a:gd name="f16" fmla="val 56"/>
                <a:gd name="f17" fmla="val 194"/>
                <a:gd name="f18" fmla="val 123"/>
                <a:gd name="f19" fmla="val 42"/>
                <a:gd name="f20" fmla="val 82"/>
                <a:gd name="f21" fmla="val 83"/>
                <a:gd name="f22" fmla="val 41"/>
                <a:gd name="f23" fmla="val 124"/>
                <a:gd name="f24" fmla="val 150"/>
                <a:gd name="f25" fmla="val 98"/>
                <a:gd name="f26" fmla="val 214"/>
                <a:gd name="f27" fmla="val 161"/>
                <a:gd name="f28" fmla="+- 0 0 -90"/>
                <a:gd name="f29" fmla="*/ f3 1 313"/>
                <a:gd name="f30" fmla="*/ f4 1 312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313"/>
                <a:gd name="f39" fmla="*/ f35 1 312"/>
                <a:gd name="f40" fmla="*/ 313 f36 1"/>
                <a:gd name="f41" fmla="*/ 188 f35 1"/>
                <a:gd name="f42" fmla="*/ 190 f36 1"/>
                <a:gd name="f43" fmla="*/ 312 f35 1"/>
                <a:gd name="f44" fmla="*/ 0 f36 1"/>
                <a:gd name="f45" fmla="*/ 123 f35 1"/>
                <a:gd name="f46" fmla="*/ 124 f36 1"/>
                <a:gd name="f47" fmla="*/ 0 f35 1"/>
                <a:gd name="f48" fmla="+- f37 0 f1"/>
                <a:gd name="f49" fmla="*/ f40 1 313"/>
                <a:gd name="f50" fmla="*/ f41 1 312"/>
                <a:gd name="f51" fmla="*/ f42 1 313"/>
                <a:gd name="f52" fmla="*/ f43 1 312"/>
                <a:gd name="f53" fmla="*/ f44 1 313"/>
                <a:gd name="f54" fmla="*/ f45 1 312"/>
                <a:gd name="f55" fmla="*/ f46 1 313"/>
                <a:gd name="f56" fmla="*/ f47 1 312"/>
                <a:gd name="f57" fmla="*/ 0 1 f38"/>
                <a:gd name="f58" fmla="*/ f32 1 f38"/>
                <a:gd name="f59" fmla="*/ 0 1 f39"/>
                <a:gd name="f60" fmla="*/ f33 1 f39"/>
                <a:gd name="f61" fmla="*/ f49 1 f38"/>
                <a:gd name="f62" fmla="*/ f50 1 f39"/>
                <a:gd name="f63" fmla="*/ f51 1 f38"/>
                <a:gd name="f64" fmla="*/ f52 1 f39"/>
                <a:gd name="f65" fmla="*/ f53 1 f38"/>
                <a:gd name="f66" fmla="*/ f54 1 f39"/>
                <a:gd name="f67" fmla="*/ f55 1 f38"/>
                <a:gd name="f68" fmla="*/ f56 1 f39"/>
                <a:gd name="f69" fmla="*/ f57 f29 1"/>
                <a:gd name="f70" fmla="*/ f58 f29 1"/>
                <a:gd name="f71" fmla="*/ f60 f30 1"/>
                <a:gd name="f72" fmla="*/ f59 f30 1"/>
                <a:gd name="f73" fmla="*/ f61 f29 1"/>
                <a:gd name="f74" fmla="*/ f62 f30 1"/>
                <a:gd name="f75" fmla="*/ f63 f29 1"/>
                <a:gd name="f76" fmla="*/ f64 f30 1"/>
                <a:gd name="f77" fmla="*/ f65 f29 1"/>
                <a:gd name="f78" fmla="*/ f66 f30 1"/>
                <a:gd name="f79" fmla="*/ f67 f29 1"/>
                <a:gd name="f80" fmla="*/ f68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8">
                  <a:pos x="f73" y="f74"/>
                </a:cxn>
                <a:cxn ang="f48">
                  <a:pos x="f75" y="f76"/>
                </a:cxn>
                <a:cxn ang="f48">
                  <a:pos x="f77" y="f78"/>
                </a:cxn>
                <a:cxn ang="f48">
                  <a:pos x="f79" y="f80"/>
                </a:cxn>
                <a:cxn ang="f48">
                  <a:pos x="f73" y="f74"/>
                </a:cxn>
              </a:cxnLst>
              <a:rect l="f69" t="f72" r="f70" b="f71"/>
              <a:pathLst>
                <a:path w="313" h="312">
                  <a:moveTo>
                    <a:pt x="f6" y="f8"/>
                  </a:moveTo>
                  <a:cubicBezTo>
                    <a:pt x="f9" y="f10"/>
                    <a:pt x="f11" y="f12"/>
                    <a:pt x="f13" y="f7"/>
                  </a:cubicBezTo>
                  <a:cubicBezTo>
                    <a:pt x="f14" y="f15"/>
                    <a:pt x="f16" y="f17"/>
                    <a:pt x="f5" y="f18"/>
                  </a:cubicBezTo>
                  <a:cubicBezTo>
                    <a:pt x="f19" y="f20"/>
                    <a:pt x="f21" y="f22"/>
                    <a:pt x="f23" y="f5"/>
                  </a:cubicBezTo>
                  <a:cubicBezTo>
                    <a:pt x="f24" y="f25"/>
                    <a:pt x="f26" y="f27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5" name="Freeform 81">
              <a:extLst>
                <a:ext uri="{FF2B5EF4-FFF2-40B4-BE49-F238E27FC236}">
                  <a16:creationId xmlns:a16="http://schemas.microsoft.com/office/drawing/2014/main" id="{44244F2D-D954-7DA6-D12C-7E7AF35A3770}"/>
                </a:ext>
              </a:extLst>
            </p:cNvPr>
            <p:cNvSpPr/>
            <p:nvPr/>
          </p:nvSpPr>
          <p:spPr>
            <a:xfrm>
              <a:off x="1198558" y="3927476"/>
              <a:ext cx="325434" cy="3349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77"/>
                <a:gd name="f7" fmla="val 285"/>
                <a:gd name="f8" fmla="val 87"/>
                <a:gd name="f9" fmla="val 115"/>
                <a:gd name="f10" fmla="val 103"/>
                <a:gd name="f11" fmla="val 179"/>
                <a:gd name="f12" fmla="val 166"/>
                <a:gd name="f13" fmla="val 194"/>
                <a:gd name="f14" fmla="val 255"/>
                <a:gd name="f15" fmla="val 217"/>
                <a:gd name="f16" fmla="val 235"/>
                <a:gd name="f17" fmla="val 243"/>
                <a:gd name="f18" fmla="val 209"/>
                <a:gd name="f19" fmla="val 263"/>
                <a:gd name="f20" fmla="val 183"/>
                <a:gd name="f21" fmla="val 153"/>
                <a:gd name="f22" fmla="val 278"/>
                <a:gd name="f23" fmla="val 124"/>
                <a:gd name="f24" fmla="val 265"/>
                <a:gd name="f25" fmla="val 69"/>
                <a:gd name="f26" fmla="val 242"/>
                <a:gd name="f27" fmla="val 31"/>
                <a:gd name="f28" fmla="val 201"/>
                <a:gd name="f29" fmla="val 12"/>
                <a:gd name="f30" fmla="val 144"/>
                <a:gd name="f31" fmla="val 111"/>
                <a:gd name="f32" fmla="val 5"/>
                <a:gd name="f33" fmla="val 81"/>
                <a:gd name="f34" fmla="val 32"/>
                <a:gd name="f35" fmla="val 56"/>
                <a:gd name="f36" fmla="val 51"/>
                <a:gd name="f37" fmla="val 39"/>
                <a:gd name="f38" fmla="val 68"/>
                <a:gd name="f39" fmla="val 20"/>
                <a:gd name="f40" fmla="+- 0 0 -90"/>
                <a:gd name="f41" fmla="*/ f3 1 277"/>
                <a:gd name="f42" fmla="*/ f4 1 285"/>
                <a:gd name="f43" fmla="val f5"/>
                <a:gd name="f44" fmla="val f6"/>
                <a:gd name="f45" fmla="val f7"/>
                <a:gd name="f46" fmla="*/ f40 f0 1"/>
                <a:gd name="f47" fmla="+- f45 0 f43"/>
                <a:gd name="f48" fmla="+- f44 0 f43"/>
                <a:gd name="f49" fmla="*/ f46 1 f2"/>
                <a:gd name="f50" fmla="*/ f48 1 277"/>
                <a:gd name="f51" fmla="*/ f47 1 285"/>
                <a:gd name="f52" fmla="*/ 87 f48 1"/>
                <a:gd name="f53" fmla="*/ 0 f47 1"/>
                <a:gd name="f54" fmla="*/ 277 f48 1"/>
                <a:gd name="f55" fmla="*/ 194 f47 1"/>
                <a:gd name="f56" fmla="*/ 209 f48 1"/>
                <a:gd name="f57" fmla="*/ 263 f47 1"/>
                <a:gd name="f58" fmla="*/ 124 f48 1"/>
                <a:gd name="f59" fmla="*/ 265 f47 1"/>
                <a:gd name="f60" fmla="*/ 12 f48 1"/>
                <a:gd name="f61" fmla="*/ 144 f47 1"/>
                <a:gd name="f62" fmla="*/ 32 f48 1"/>
                <a:gd name="f63" fmla="*/ 56 f47 1"/>
                <a:gd name="f64" fmla="+- f49 0 f1"/>
                <a:gd name="f65" fmla="*/ f52 1 277"/>
                <a:gd name="f66" fmla="*/ f53 1 285"/>
                <a:gd name="f67" fmla="*/ f54 1 277"/>
                <a:gd name="f68" fmla="*/ f55 1 285"/>
                <a:gd name="f69" fmla="*/ f56 1 277"/>
                <a:gd name="f70" fmla="*/ f57 1 285"/>
                <a:gd name="f71" fmla="*/ f58 1 277"/>
                <a:gd name="f72" fmla="*/ f59 1 285"/>
                <a:gd name="f73" fmla="*/ f60 1 277"/>
                <a:gd name="f74" fmla="*/ f61 1 285"/>
                <a:gd name="f75" fmla="*/ f62 1 277"/>
                <a:gd name="f76" fmla="*/ f63 1 285"/>
                <a:gd name="f77" fmla="*/ 0 1 f50"/>
                <a:gd name="f78" fmla="*/ f44 1 f50"/>
                <a:gd name="f79" fmla="*/ 0 1 f51"/>
                <a:gd name="f80" fmla="*/ f45 1 f51"/>
                <a:gd name="f81" fmla="*/ f65 1 f50"/>
                <a:gd name="f82" fmla="*/ f66 1 f51"/>
                <a:gd name="f83" fmla="*/ f67 1 f50"/>
                <a:gd name="f84" fmla="*/ f68 1 f51"/>
                <a:gd name="f85" fmla="*/ f69 1 f50"/>
                <a:gd name="f86" fmla="*/ f70 1 f51"/>
                <a:gd name="f87" fmla="*/ f71 1 f50"/>
                <a:gd name="f88" fmla="*/ f72 1 f51"/>
                <a:gd name="f89" fmla="*/ f73 1 f50"/>
                <a:gd name="f90" fmla="*/ f74 1 f51"/>
                <a:gd name="f91" fmla="*/ f75 1 f50"/>
                <a:gd name="f92" fmla="*/ f76 1 f51"/>
                <a:gd name="f93" fmla="*/ f77 f41 1"/>
                <a:gd name="f94" fmla="*/ f78 f41 1"/>
                <a:gd name="f95" fmla="*/ f80 f42 1"/>
                <a:gd name="f96" fmla="*/ f79 f42 1"/>
                <a:gd name="f97" fmla="*/ f81 f41 1"/>
                <a:gd name="f98" fmla="*/ f82 f42 1"/>
                <a:gd name="f99" fmla="*/ f83 f41 1"/>
                <a:gd name="f100" fmla="*/ f84 f42 1"/>
                <a:gd name="f101" fmla="*/ f85 f41 1"/>
                <a:gd name="f102" fmla="*/ f86 f42 1"/>
                <a:gd name="f103" fmla="*/ f87 f41 1"/>
                <a:gd name="f104" fmla="*/ f88 f42 1"/>
                <a:gd name="f105" fmla="*/ f89 f41 1"/>
                <a:gd name="f106" fmla="*/ f90 f42 1"/>
                <a:gd name="f107" fmla="*/ f91 f41 1"/>
                <a:gd name="f108" fmla="*/ f92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4">
                  <a:pos x="f97" y="f98"/>
                </a:cxn>
                <a:cxn ang="f64">
                  <a:pos x="f99" y="f100"/>
                </a:cxn>
                <a:cxn ang="f64">
                  <a:pos x="f101" y="f102"/>
                </a:cxn>
                <a:cxn ang="f64">
                  <a:pos x="f103" y="f104"/>
                </a:cxn>
                <a:cxn ang="f64">
                  <a:pos x="f105" y="f106"/>
                </a:cxn>
                <a:cxn ang="f64">
                  <a:pos x="f107" y="f108"/>
                </a:cxn>
                <a:cxn ang="f64">
                  <a:pos x="f97" y="f98"/>
                </a:cxn>
              </a:cxnLst>
              <a:rect l="f93" t="f96" r="f94" b="f95"/>
              <a:pathLst>
                <a:path w="277" h="285">
                  <a:moveTo>
                    <a:pt x="f8" y="f5"/>
                  </a:moveTo>
                  <a:cubicBezTo>
                    <a:pt x="f9" y="f10"/>
                    <a:pt x="f11" y="f12"/>
                    <a:pt x="f6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7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5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6" name="Freeform 82">
              <a:extLst>
                <a:ext uri="{FF2B5EF4-FFF2-40B4-BE49-F238E27FC236}">
                  <a16:creationId xmlns:a16="http://schemas.microsoft.com/office/drawing/2014/main" id="{D25CE27D-D9CD-F1FA-7647-5C9689E5B3B2}"/>
                </a:ext>
              </a:extLst>
            </p:cNvPr>
            <p:cNvSpPr/>
            <p:nvPr/>
          </p:nvSpPr>
          <p:spPr>
            <a:xfrm>
              <a:off x="571500" y="4560890"/>
              <a:ext cx="323853" cy="3254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75"/>
                <a:gd name="f7" fmla="val 277"/>
                <a:gd name="f8" fmla="val 83"/>
                <a:gd name="f9" fmla="val 112"/>
                <a:gd name="f10" fmla="val 102"/>
                <a:gd name="f11" fmla="val 175"/>
                <a:gd name="f12" fmla="val 165"/>
                <a:gd name="f13" fmla="val 192"/>
                <a:gd name="f14" fmla="val 252"/>
                <a:gd name="f15" fmla="val 215"/>
                <a:gd name="f16" fmla="val 231"/>
                <a:gd name="f17" fmla="val 239"/>
                <a:gd name="f18" fmla="val 207"/>
                <a:gd name="f19" fmla="val 261"/>
                <a:gd name="f20" fmla="val 190"/>
                <a:gd name="f21" fmla="val 168"/>
                <a:gd name="f22" fmla="val 276"/>
                <a:gd name="f23" fmla="val 146"/>
                <a:gd name="f24" fmla="val 272"/>
                <a:gd name="f25" fmla="val 79"/>
                <a:gd name="f26" fmla="val 260"/>
                <a:gd name="f27" fmla="val 11"/>
                <a:gd name="f28" fmla="val 188"/>
                <a:gd name="f29" fmla="val 3"/>
                <a:gd name="f30" fmla="val 120"/>
                <a:gd name="f31" fmla="val 97"/>
                <a:gd name="f32" fmla="val 6"/>
                <a:gd name="f33" fmla="val 77"/>
                <a:gd name="f34" fmla="val 23"/>
                <a:gd name="f35" fmla="val 61"/>
                <a:gd name="f36" fmla="val 43"/>
                <a:gd name="f37" fmla="val 41"/>
                <a:gd name="f38" fmla="val 62"/>
                <a:gd name="f39" fmla="val 21"/>
                <a:gd name="f40" fmla="+- 0 0 -90"/>
                <a:gd name="f41" fmla="*/ f3 1 275"/>
                <a:gd name="f42" fmla="*/ f4 1 277"/>
                <a:gd name="f43" fmla="val f5"/>
                <a:gd name="f44" fmla="val f6"/>
                <a:gd name="f45" fmla="val f7"/>
                <a:gd name="f46" fmla="*/ f40 f0 1"/>
                <a:gd name="f47" fmla="+- f45 0 f43"/>
                <a:gd name="f48" fmla="+- f44 0 f43"/>
                <a:gd name="f49" fmla="*/ f46 1 f2"/>
                <a:gd name="f50" fmla="*/ f48 1 275"/>
                <a:gd name="f51" fmla="*/ f47 1 277"/>
                <a:gd name="f52" fmla="*/ 83 f48 1"/>
                <a:gd name="f53" fmla="*/ 0 f47 1"/>
                <a:gd name="f54" fmla="*/ 275 f48 1"/>
                <a:gd name="f55" fmla="*/ 192 f47 1"/>
                <a:gd name="f56" fmla="*/ 207 f48 1"/>
                <a:gd name="f57" fmla="*/ 261 f47 1"/>
                <a:gd name="f58" fmla="*/ 146 f48 1"/>
                <a:gd name="f59" fmla="*/ 272 f47 1"/>
                <a:gd name="f60" fmla="*/ 3 f48 1"/>
                <a:gd name="f61" fmla="*/ 120 f47 1"/>
                <a:gd name="f62" fmla="*/ 23 f48 1"/>
                <a:gd name="f63" fmla="*/ 61 f47 1"/>
                <a:gd name="f64" fmla="+- f49 0 f1"/>
                <a:gd name="f65" fmla="*/ f52 1 275"/>
                <a:gd name="f66" fmla="*/ f53 1 277"/>
                <a:gd name="f67" fmla="*/ f54 1 275"/>
                <a:gd name="f68" fmla="*/ f55 1 277"/>
                <a:gd name="f69" fmla="*/ f56 1 275"/>
                <a:gd name="f70" fmla="*/ f57 1 277"/>
                <a:gd name="f71" fmla="*/ f58 1 275"/>
                <a:gd name="f72" fmla="*/ f59 1 277"/>
                <a:gd name="f73" fmla="*/ f60 1 275"/>
                <a:gd name="f74" fmla="*/ f61 1 277"/>
                <a:gd name="f75" fmla="*/ f62 1 275"/>
                <a:gd name="f76" fmla="*/ f63 1 277"/>
                <a:gd name="f77" fmla="*/ 0 1 f50"/>
                <a:gd name="f78" fmla="*/ f44 1 f50"/>
                <a:gd name="f79" fmla="*/ 0 1 f51"/>
                <a:gd name="f80" fmla="*/ f45 1 f51"/>
                <a:gd name="f81" fmla="*/ f65 1 f50"/>
                <a:gd name="f82" fmla="*/ f66 1 f51"/>
                <a:gd name="f83" fmla="*/ f67 1 f50"/>
                <a:gd name="f84" fmla="*/ f68 1 f51"/>
                <a:gd name="f85" fmla="*/ f69 1 f50"/>
                <a:gd name="f86" fmla="*/ f70 1 f51"/>
                <a:gd name="f87" fmla="*/ f71 1 f50"/>
                <a:gd name="f88" fmla="*/ f72 1 f51"/>
                <a:gd name="f89" fmla="*/ f73 1 f50"/>
                <a:gd name="f90" fmla="*/ f74 1 f51"/>
                <a:gd name="f91" fmla="*/ f75 1 f50"/>
                <a:gd name="f92" fmla="*/ f76 1 f51"/>
                <a:gd name="f93" fmla="*/ f77 f41 1"/>
                <a:gd name="f94" fmla="*/ f78 f41 1"/>
                <a:gd name="f95" fmla="*/ f80 f42 1"/>
                <a:gd name="f96" fmla="*/ f79 f42 1"/>
                <a:gd name="f97" fmla="*/ f81 f41 1"/>
                <a:gd name="f98" fmla="*/ f82 f42 1"/>
                <a:gd name="f99" fmla="*/ f83 f41 1"/>
                <a:gd name="f100" fmla="*/ f84 f42 1"/>
                <a:gd name="f101" fmla="*/ f85 f41 1"/>
                <a:gd name="f102" fmla="*/ f86 f42 1"/>
                <a:gd name="f103" fmla="*/ f87 f41 1"/>
                <a:gd name="f104" fmla="*/ f88 f42 1"/>
                <a:gd name="f105" fmla="*/ f89 f41 1"/>
                <a:gd name="f106" fmla="*/ f90 f42 1"/>
                <a:gd name="f107" fmla="*/ f91 f41 1"/>
                <a:gd name="f108" fmla="*/ f92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4">
                  <a:pos x="f97" y="f98"/>
                </a:cxn>
                <a:cxn ang="f64">
                  <a:pos x="f99" y="f100"/>
                </a:cxn>
                <a:cxn ang="f64">
                  <a:pos x="f101" y="f102"/>
                </a:cxn>
                <a:cxn ang="f64">
                  <a:pos x="f103" y="f104"/>
                </a:cxn>
                <a:cxn ang="f64">
                  <a:pos x="f105" y="f106"/>
                </a:cxn>
                <a:cxn ang="f64">
                  <a:pos x="f107" y="f108"/>
                </a:cxn>
                <a:cxn ang="f64">
                  <a:pos x="f97" y="f98"/>
                </a:cxn>
              </a:cxnLst>
              <a:rect l="f93" t="f96" r="f94" b="f95"/>
              <a:pathLst>
                <a:path w="275" h="277">
                  <a:moveTo>
                    <a:pt x="f8" y="f5"/>
                  </a:moveTo>
                  <a:cubicBezTo>
                    <a:pt x="f9" y="f10"/>
                    <a:pt x="f11" y="f12"/>
                    <a:pt x="f6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7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5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7" name="Freeform 83">
              <a:extLst>
                <a:ext uri="{FF2B5EF4-FFF2-40B4-BE49-F238E27FC236}">
                  <a16:creationId xmlns:a16="http://schemas.microsoft.com/office/drawing/2014/main" id="{A1069C1D-42E0-306B-9F2F-F6DDEB966B96}"/>
                </a:ext>
              </a:extLst>
            </p:cNvPr>
            <p:cNvSpPr/>
            <p:nvPr/>
          </p:nvSpPr>
          <p:spPr>
            <a:xfrm>
              <a:off x="1739902" y="3436936"/>
              <a:ext cx="271467" cy="27940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1"/>
                <a:gd name="f7" fmla="val 237"/>
                <a:gd name="f8" fmla="val 229"/>
                <a:gd name="f9" fmla="val 174"/>
                <a:gd name="f10" fmla="val 213"/>
                <a:gd name="f11" fmla="val 199"/>
                <a:gd name="f12" fmla="val 160"/>
                <a:gd name="f13" fmla="val 232"/>
                <a:gd name="f14" fmla="val 89"/>
                <a:gd name="f15" fmla="val 221"/>
                <a:gd name="f16" fmla="val 17"/>
                <a:gd name="f17" fmla="val 152"/>
                <a:gd name="f18" fmla="val 7"/>
                <a:gd name="f19" fmla="val 82"/>
                <a:gd name="f20" fmla="val 31"/>
                <a:gd name="f21" fmla="val 32"/>
                <a:gd name="f22" fmla="val 83"/>
                <a:gd name="f23" fmla="val 10"/>
                <a:gd name="f24" fmla="val 150"/>
                <a:gd name="f25" fmla="val 24"/>
                <a:gd name="f26" fmla="val 214"/>
                <a:gd name="f27" fmla="val 227"/>
                <a:gd name="f28" fmla="val 156"/>
                <a:gd name="f29" fmla="val 162"/>
                <a:gd name="f30" fmla="val 168"/>
                <a:gd name="f31" fmla="+- 0 0 -90"/>
                <a:gd name="f32" fmla="*/ f3 1 231"/>
                <a:gd name="f33" fmla="*/ f4 1 237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231"/>
                <a:gd name="f42" fmla="*/ f38 1 237"/>
                <a:gd name="f43" fmla="*/ 229 f39 1"/>
                <a:gd name="f44" fmla="*/ 174 f38 1"/>
                <a:gd name="f45" fmla="*/ 160 f39 1"/>
                <a:gd name="f46" fmla="*/ 232 f38 1"/>
                <a:gd name="f47" fmla="*/ 7 f39 1"/>
                <a:gd name="f48" fmla="*/ 82 f38 1"/>
                <a:gd name="f49" fmla="*/ 83 f39 1"/>
                <a:gd name="f50" fmla="*/ 10 f38 1"/>
                <a:gd name="f51" fmla="*/ 227 f39 1"/>
                <a:gd name="f52" fmla="*/ 156 f38 1"/>
                <a:gd name="f53" fmla="+- f40 0 f1"/>
                <a:gd name="f54" fmla="*/ f43 1 231"/>
                <a:gd name="f55" fmla="*/ f44 1 237"/>
                <a:gd name="f56" fmla="*/ f45 1 231"/>
                <a:gd name="f57" fmla="*/ f46 1 237"/>
                <a:gd name="f58" fmla="*/ f47 1 231"/>
                <a:gd name="f59" fmla="*/ f48 1 237"/>
                <a:gd name="f60" fmla="*/ f49 1 231"/>
                <a:gd name="f61" fmla="*/ f50 1 237"/>
                <a:gd name="f62" fmla="*/ f51 1 231"/>
                <a:gd name="f63" fmla="*/ f52 1 237"/>
                <a:gd name="f64" fmla="*/ 0 1 f41"/>
                <a:gd name="f65" fmla="*/ f35 1 f41"/>
                <a:gd name="f66" fmla="*/ 0 1 f42"/>
                <a:gd name="f67" fmla="*/ f36 1 f42"/>
                <a:gd name="f68" fmla="*/ f54 1 f41"/>
                <a:gd name="f69" fmla="*/ f55 1 f42"/>
                <a:gd name="f70" fmla="*/ f56 1 f41"/>
                <a:gd name="f71" fmla="*/ f57 1 f42"/>
                <a:gd name="f72" fmla="*/ f58 1 f41"/>
                <a:gd name="f73" fmla="*/ f59 1 f42"/>
                <a:gd name="f74" fmla="*/ f60 1 f41"/>
                <a:gd name="f75" fmla="*/ f61 1 f42"/>
                <a:gd name="f76" fmla="*/ f62 1 f41"/>
                <a:gd name="f77" fmla="*/ f63 1 f42"/>
                <a:gd name="f78" fmla="*/ f64 f32 1"/>
                <a:gd name="f79" fmla="*/ f65 f32 1"/>
                <a:gd name="f80" fmla="*/ f67 f33 1"/>
                <a:gd name="f81" fmla="*/ f66 f33 1"/>
                <a:gd name="f82" fmla="*/ f68 f32 1"/>
                <a:gd name="f83" fmla="*/ f69 f33 1"/>
                <a:gd name="f84" fmla="*/ f70 f32 1"/>
                <a:gd name="f85" fmla="*/ f71 f33 1"/>
                <a:gd name="f86" fmla="*/ f72 f32 1"/>
                <a:gd name="f87" fmla="*/ f73 f33 1"/>
                <a:gd name="f88" fmla="*/ f74 f32 1"/>
                <a:gd name="f89" fmla="*/ f75 f33 1"/>
                <a:gd name="f90" fmla="*/ f76 f32 1"/>
                <a:gd name="f91" fmla="*/ f77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3">
                  <a:pos x="f82" y="f83"/>
                </a:cxn>
                <a:cxn ang="f53">
                  <a:pos x="f84" y="f85"/>
                </a:cxn>
                <a:cxn ang="f53">
                  <a:pos x="f86" y="f87"/>
                </a:cxn>
                <a:cxn ang="f53">
                  <a:pos x="f88" y="f89"/>
                </a:cxn>
                <a:cxn ang="f53">
                  <a:pos x="f90" y="f91"/>
                </a:cxn>
                <a:cxn ang="f53">
                  <a:pos x="f82" y="f83"/>
                </a:cxn>
              </a:cxnLst>
              <a:rect l="f78" t="f81" r="f79" b="f80"/>
              <a:pathLst>
                <a:path w="231" h="237">
                  <a:moveTo>
                    <a:pt x="f8" y="f9"/>
                  </a:moveTo>
                  <a:cubicBezTo>
                    <a:pt x="f6" y="f10"/>
                    <a:pt x="f11" y="f7"/>
                    <a:pt x="f12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5" y="f20"/>
                    <a:pt x="f21" y="f5"/>
                    <a:pt x="f22" y="f23"/>
                  </a:cubicBezTo>
                  <a:cubicBezTo>
                    <a:pt x="f24" y="f25"/>
                    <a:pt x="f26" y="f14"/>
                    <a:pt x="f27" y="f28"/>
                  </a:cubicBezTo>
                  <a:cubicBezTo>
                    <a:pt x="f8" y="f29"/>
                    <a:pt x="f8" y="f30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8" name="Freeform 84">
              <a:extLst>
                <a:ext uri="{FF2B5EF4-FFF2-40B4-BE49-F238E27FC236}">
                  <a16:creationId xmlns:a16="http://schemas.microsoft.com/office/drawing/2014/main" id="{BE534BC5-B298-50D2-862F-618A8008334D}"/>
                </a:ext>
              </a:extLst>
            </p:cNvPr>
            <p:cNvSpPr/>
            <p:nvPr/>
          </p:nvSpPr>
          <p:spPr>
            <a:xfrm>
              <a:off x="728667" y="4435470"/>
              <a:ext cx="295278" cy="2889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51"/>
                <a:gd name="f7" fmla="val 247"/>
                <a:gd name="f8" fmla="val 60"/>
                <a:gd name="f9" fmla="val 123"/>
                <a:gd name="f10" fmla="val 63"/>
                <a:gd name="f11" fmla="val 186"/>
                <a:gd name="f12" fmla="val 127"/>
                <a:gd name="f13" fmla="val 192"/>
                <a:gd name="f14" fmla="val 228"/>
                <a:gd name="f15" fmla="val 212"/>
                <a:gd name="f16" fmla="val 211"/>
                <a:gd name="f17" fmla="val 245"/>
                <a:gd name="f18" fmla="val 171"/>
                <a:gd name="f19" fmla="val 158"/>
                <a:gd name="f20" fmla="val 143"/>
                <a:gd name="f21" fmla="val 244"/>
                <a:gd name="f22" fmla="val 130"/>
                <a:gd name="f23" fmla="val 240"/>
                <a:gd name="f24" fmla="val 61"/>
                <a:gd name="f25" fmla="val 214"/>
                <a:gd name="f26" fmla="val 18"/>
                <a:gd name="f27" fmla="val 165"/>
                <a:gd name="f28" fmla="val 3"/>
                <a:gd name="f29" fmla="val 92"/>
                <a:gd name="f30" fmla="val 73"/>
                <a:gd name="f31" fmla="val 5"/>
                <a:gd name="f32" fmla="val 56"/>
                <a:gd name="f33" fmla="val 17"/>
                <a:gd name="f34" fmla="val 42"/>
                <a:gd name="f35" fmla="val 31"/>
                <a:gd name="f36" fmla="val 26"/>
                <a:gd name="f37" fmla="val 47"/>
                <a:gd name="f38" fmla="val 13"/>
                <a:gd name="f39" fmla="+- 0 0 -90"/>
                <a:gd name="f40" fmla="*/ f3 1 251"/>
                <a:gd name="f41" fmla="*/ f4 1 247"/>
                <a:gd name="f42" fmla="val f5"/>
                <a:gd name="f43" fmla="val f6"/>
                <a:gd name="f44" fmla="val f7"/>
                <a:gd name="f45" fmla="*/ f39 f0 1"/>
                <a:gd name="f46" fmla="+- f44 0 f42"/>
                <a:gd name="f47" fmla="+- f43 0 f42"/>
                <a:gd name="f48" fmla="*/ f45 1 f2"/>
                <a:gd name="f49" fmla="*/ f47 1 251"/>
                <a:gd name="f50" fmla="*/ f46 1 247"/>
                <a:gd name="f51" fmla="*/ 60 f47 1"/>
                <a:gd name="f52" fmla="*/ 0 f46 1"/>
                <a:gd name="f53" fmla="*/ 251 f47 1"/>
                <a:gd name="f54" fmla="*/ 192 f46 1"/>
                <a:gd name="f55" fmla="*/ 171 f47 1"/>
                <a:gd name="f56" fmla="*/ 247 f46 1"/>
                <a:gd name="f57" fmla="*/ 130 f47 1"/>
                <a:gd name="f58" fmla="*/ 240 f46 1"/>
                <a:gd name="f59" fmla="*/ 3 f47 1"/>
                <a:gd name="f60" fmla="*/ 92 f46 1"/>
                <a:gd name="f61" fmla="*/ 17 f47 1"/>
                <a:gd name="f62" fmla="*/ 42 f46 1"/>
                <a:gd name="f63" fmla="+- f48 0 f1"/>
                <a:gd name="f64" fmla="*/ f51 1 251"/>
                <a:gd name="f65" fmla="*/ f52 1 247"/>
                <a:gd name="f66" fmla="*/ f53 1 251"/>
                <a:gd name="f67" fmla="*/ f54 1 247"/>
                <a:gd name="f68" fmla="*/ f55 1 251"/>
                <a:gd name="f69" fmla="*/ f56 1 247"/>
                <a:gd name="f70" fmla="*/ f57 1 251"/>
                <a:gd name="f71" fmla="*/ f58 1 247"/>
                <a:gd name="f72" fmla="*/ f59 1 251"/>
                <a:gd name="f73" fmla="*/ f60 1 247"/>
                <a:gd name="f74" fmla="*/ f61 1 251"/>
                <a:gd name="f75" fmla="*/ f62 1 247"/>
                <a:gd name="f76" fmla="*/ 0 1 f49"/>
                <a:gd name="f77" fmla="*/ f43 1 f49"/>
                <a:gd name="f78" fmla="*/ 0 1 f50"/>
                <a:gd name="f79" fmla="*/ f44 1 f50"/>
                <a:gd name="f80" fmla="*/ f64 1 f49"/>
                <a:gd name="f81" fmla="*/ f65 1 f50"/>
                <a:gd name="f82" fmla="*/ f66 1 f49"/>
                <a:gd name="f83" fmla="*/ f67 1 f50"/>
                <a:gd name="f84" fmla="*/ f68 1 f49"/>
                <a:gd name="f85" fmla="*/ f69 1 f50"/>
                <a:gd name="f86" fmla="*/ f70 1 f49"/>
                <a:gd name="f87" fmla="*/ f71 1 f50"/>
                <a:gd name="f88" fmla="*/ f72 1 f49"/>
                <a:gd name="f89" fmla="*/ f73 1 f50"/>
                <a:gd name="f90" fmla="*/ f74 1 f49"/>
                <a:gd name="f91" fmla="*/ f75 1 f50"/>
                <a:gd name="f92" fmla="*/ f76 f40 1"/>
                <a:gd name="f93" fmla="*/ f77 f40 1"/>
                <a:gd name="f94" fmla="*/ f79 f41 1"/>
                <a:gd name="f95" fmla="*/ f78 f41 1"/>
                <a:gd name="f96" fmla="*/ f80 f40 1"/>
                <a:gd name="f97" fmla="*/ f81 f41 1"/>
                <a:gd name="f98" fmla="*/ f82 f40 1"/>
                <a:gd name="f99" fmla="*/ f83 f41 1"/>
                <a:gd name="f100" fmla="*/ f84 f40 1"/>
                <a:gd name="f101" fmla="*/ f85 f41 1"/>
                <a:gd name="f102" fmla="*/ f86 f40 1"/>
                <a:gd name="f103" fmla="*/ f87 f41 1"/>
                <a:gd name="f104" fmla="*/ f88 f40 1"/>
                <a:gd name="f105" fmla="*/ f89 f41 1"/>
                <a:gd name="f106" fmla="*/ f90 f40 1"/>
                <a:gd name="f107" fmla="*/ f91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3">
                  <a:pos x="f96" y="f97"/>
                </a:cxn>
                <a:cxn ang="f63">
                  <a:pos x="f98" y="f99"/>
                </a:cxn>
                <a:cxn ang="f63">
                  <a:pos x="f100" y="f101"/>
                </a:cxn>
                <a:cxn ang="f63">
                  <a:pos x="f102" y="f103"/>
                </a:cxn>
                <a:cxn ang="f63">
                  <a:pos x="f104" y="f105"/>
                </a:cxn>
                <a:cxn ang="f63">
                  <a:pos x="f106" y="f107"/>
                </a:cxn>
                <a:cxn ang="f63">
                  <a:pos x="f96" y="f97"/>
                </a:cxn>
              </a:cxnLst>
              <a:rect l="f92" t="f95" r="f93" b="f94"/>
              <a:pathLst>
                <a:path w="251" h="247">
                  <a:moveTo>
                    <a:pt x="f8" y="f5"/>
                  </a:moveTo>
                  <a:cubicBezTo>
                    <a:pt x="f9" y="f10"/>
                    <a:pt x="f11" y="f12"/>
                    <a:pt x="f6" y="f13"/>
                  </a:cubicBezTo>
                  <a:cubicBezTo>
                    <a:pt x="f14" y="f15"/>
                    <a:pt x="f16" y="f17"/>
                    <a:pt x="f18" y="f7"/>
                  </a:cubicBezTo>
                  <a:cubicBezTo>
                    <a:pt x="f19" y="f7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5" y="f30"/>
                    <a:pt x="f31" y="f32"/>
                    <a:pt x="f33" y="f34"/>
                  </a:cubicBezTo>
                  <a:cubicBezTo>
                    <a:pt x="f35" y="f36"/>
                    <a:pt x="f37" y="f38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9" name="Freeform 85">
              <a:extLst>
                <a:ext uri="{FF2B5EF4-FFF2-40B4-BE49-F238E27FC236}">
                  <a16:creationId xmlns:a16="http://schemas.microsoft.com/office/drawing/2014/main" id="{AC617138-C5EA-0A99-7ED5-E02EE4911B04}"/>
                </a:ext>
              </a:extLst>
            </p:cNvPr>
            <p:cNvSpPr/>
            <p:nvPr/>
          </p:nvSpPr>
          <p:spPr>
            <a:xfrm>
              <a:off x="1506538" y="4219571"/>
              <a:ext cx="331790" cy="44449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82"/>
                <a:gd name="f7" fmla="val 379"/>
                <a:gd name="f8" fmla="val 40"/>
                <a:gd name="f9" fmla="val 14"/>
                <a:gd name="f10" fmla="val 27"/>
                <a:gd name="f11" fmla="val 41"/>
                <a:gd name="f12" fmla="val 121"/>
                <a:gd name="f13" fmla="val 123"/>
                <a:gd name="f14" fmla="val 201"/>
                <a:gd name="f15" fmla="val 245"/>
                <a:gd name="f16" fmla="val 371"/>
                <a:gd name="f17" fmla="val 262"/>
                <a:gd name="f18" fmla="val 374"/>
                <a:gd name="f19" fmla="val 377"/>
                <a:gd name="f20" fmla="val 227"/>
                <a:gd name="f21" fmla="val 224"/>
                <a:gd name="f22" fmla="val 220"/>
                <a:gd name="f23" fmla="val 375"/>
                <a:gd name="f24" fmla="val 218"/>
                <a:gd name="f25" fmla="val 372"/>
                <a:gd name="f26" fmla="val 145"/>
                <a:gd name="f27" fmla="val 73"/>
                <a:gd name="f28" fmla="val 152"/>
                <a:gd name="f29" fmla="+- 0 0 -90"/>
                <a:gd name="f30" fmla="*/ f3 1 282"/>
                <a:gd name="f31" fmla="*/ f4 1 379"/>
                <a:gd name="f32" fmla="val f5"/>
                <a:gd name="f33" fmla="val f6"/>
                <a:gd name="f34" fmla="val f7"/>
                <a:gd name="f35" fmla="*/ f29 f0 1"/>
                <a:gd name="f36" fmla="+- f34 0 f32"/>
                <a:gd name="f37" fmla="+- f33 0 f32"/>
                <a:gd name="f38" fmla="*/ f35 1 f2"/>
                <a:gd name="f39" fmla="*/ f37 1 282"/>
                <a:gd name="f40" fmla="*/ f36 1 379"/>
                <a:gd name="f41" fmla="*/ 0 f37 1"/>
                <a:gd name="f42" fmla="*/ 40 f36 1"/>
                <a:gd name="f43" fmla="*/ 41 f37 1"/>
                <a:gd name="f44" fmla="*/ 0 f36 1"/>
                <a:gd name="f45" fmla="*/ 282 f37 1"/>
                <a:gd name="f46" fmla="*/ 371 f36 1"/>
                <a:gd name="f47" fmla="*/ 227 f37 1"/>
                <a:gd name="f48" fmla="*/ 379 f36 1"/>
                <a:gd name="f49" fmla="*/ 218 f37 1"/>
                <a:gd name="f50" fmla="*/ 372 f36 1"/>
                <a:gd name="f51" fmla="+- f38 0 f1"/>
                <a:gd name="f52" fmla="*/ f41 1 282"/>
                <a:gd name="f53" fmla="*/ f42 1 379"/>
                <a:gd name="f54" fmla="*/ f43 1 282"/>
                <a:gd name="f55" fmla="*/ f44 1 379"/>
                <a:gd name="f56" fmla="*/ f45 1 282"/>
                <a:gd name="f57" fmla="*/ f46 1 379"/>
                <a:gd name="f58" fmla="*/ f47 1 282"/>
                <a:gd name="f59" fmla="*/ f48 1 379"/>
                <a:gd name="f60" fmla="*/ f49 1 282"/>
                <a:gd name="f61" fmla="*/ f50 1 379"/>
                <a:gd name="f62" fmla="*/ 0 1 f39"/>
                <a:gd name="f63" fmla="*/ f33 1 f39"/>
                <a:gd name="f64" fmla="*/ 0 1 f40"/>
                <a:gd name="f65" fmla="*/ f34 1 f40"/>
                <a:gd name="f66" fmla="*/ f52 1 f39"/>
                <a:gd name="f67" fmla="*/ f53 1 f40"/>
                <a:gd name="f68" fmla="*/ f54 1 f39"/>
                <a:gd name="f69" fmla="*/ f55 1 f40"/>
                <a:gd name="f70" fmla="*/ f56 1 f39"/>
                <a:gd name="f71" fmla="*/ f57 1 f40"/>
                <a:gd name="f72" fmla="*/ f58 1 f39"/>
                <a:gd name="f73" fmla="*/ f59 1 f40"/>
                <a:gd name="f74" fmla="*/ f60 1 f39"/>
                <a:gd name="f75" fmla="*/ f61 1 f40"/>
                <a:gd name="f76" fmla="*/ f62 f30 1"/>
                <a:gd name="f77" fmla="*/ f63 f30 1"/>
                <a:gd name="f78" fmla="*/ f65 f31 1"/>
                <a:gd name="f79" fmla="*/ f64 f31 1"/>
                <a:gd name="f80" fmla="*/ f66 f30 1"/>
                <a:gd name="f81" fmla="*/ f67 f31 1"/>
                <a:gd name="f82" fmla="*/ f68 f30 1"/>
                <a:gd name="f83" fmla="*/ f69 f31 1"/>
                <a:gd name="f84" fmla="*/ f70 f30 1"/>
                <a:gd name="f85" fmla="*/ f71 f31 1"/>
                <a:gd name="f86" fmla="*/ f72 f30 1"/>
                <a:gd name="f87" fmla="*/ f73 f31 1"/>
                <a:gd name="f88" fmla="*/ f74 f30 1"/>
                <a:gd name="f89" fmla="*/ f75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1">
                  <a:pos x="f80" y="f81"/>
                </a:cxn>
                <a:cxn ang="f51">
                  <a:pos x="f82" y="f83"/>
                </a:cxn>
                <a:cxn ang="f51">
                  <a:pos x="f84" y="f85"/>
                </a:cxn>
                <a:cxn ang="f51">
                  <a:pos x="f86" y="f87"/>
                </a:cxn>
                <a:cxn ang="f51">
                  <a:pos x="f88" y="f89"/>
                </a:cxn>
                <a:cxn ang="f51">
                  <a:pos x="f80" y="f81"/>
                </a:cxn>
              </a:cxnLst>
              <a:rect l="f76" t="f79" r="f77" b="f78"/>
              <a:pathLst>
                <a:path w="282" h="379">
                  <a:moveTo>
                    <a:pt x="f5" y="f8"/>
                  </a:moveTo>
                  <a:cubicBezTo>
                    <a:pt x="f9" y="f10"/>
                    <a:pt x="f10" y="f9"/>
                    <a:pt x="f11" y="f5"/>
                  </a:cubicBezTo>
                  <a:cubicBezTo>
                    <a:pt x="f12" y="f13"/>
                    <a:pt x="f14" y="f15"/>
                    <a:pt x="f6" y="f16"/>
                  </a:cubicBezTo>
                  <a:cubicBezTo>
                    <a:pt x="f17" y="f18"/>
                    <a:pt x="f15" y="f19"/>
                    <a:pt x="f20" y="f7"/>
                  </a:cubicBezTo>
                  <a:cubicBezTo>
                    <a:pt x="f21" y="f7"/>
                    <a:pt x="f22" y="f23"/>
                    <a:pt x="f24" y="f25"/>
                  </a:cubicBezTo>
                  <a:cubicBezTo>
                    <a:pt x="f26" y="f17"/>
                    <a:pt x="f27" y="f28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0" name="Freeform 86">
              <a:extLst>
                <a:ext uri="{FF2B5EF4-FFF2-40B4-BE49-F238E27FC236}">
                  <a16:creationId xmlns:a16="http://schemas.microsoft.com/office/drawing/2014/main" id="{B30ED018-0FC1-39C7-8EF0-50B12E8B55A5}"/>
                </a:ext>
              </a:extLst>
            </p:cNvPr>
            <p:cNvSpPr/>
            <p:nvPr/>
          </p:nvSpPr>
          <p:spPr>
            <a:xfrm>
              <a:off x="790571" y="3619496"/>
              <a:ext cx="442917" cy="32861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78"/>
                <a:gd name="f7" fmla="val 280"/>
                <a:gd name="f8" fmla="val 11"/>
                <a:gd name="f9" fmla="val 135"/>
                <a:gd name="f10" fmla="val 81"/>
                <a:gd name="f11" fmla="val 257"/>
                <a:gd name="f12" fmla="val 161"/>
                <a:gd name="f13" fmla="val 240"/>
                <a:gd name="f14" fmla="val 365"/>
                <a:gd name="f15" fmla="val 253"/>
                <a:gd name="f16" fmla="val 352"/>
                <a:gd name="f17" fmla="val 266"/>
                <a:gd name="f18" fmla="val 338"/>
                <a:gd name="f19" fmla="val 279"/>
                <a:gd name="f20" fmla="val 334"/>
                <a:gd name="f21" fmla="val 277"/>
                <a:gd name="f22" fmla="val 330"/>
                <a:gd name="f23" fmla="val 275"/>
                <a:gd name="f24" fmla="val 224"/>
                <a:gd name="f25" fmla="val 206"/>
                <a:gd name="f26" fmla="val 119"/>
                <a:gd name="f27" fmla="val 137"/>
                <a:gd name="f28" fmla="val 13"/>
                <a:gd name="f29" fmla="val 69"/>
                <a:gd name="f30" fmla="val 5"/>
                <a:gd name="f31" fmla="val 63"/>
                <a:gd name="f32" fmla="val 58"/>
                <a:gd name="f33" fmla="val 3"/>
                <a:gd name="f34" fmla="val 47"/>
                <a:gd name="f35" fmla="val 6"/>
                <a:gd name="f36" fmla="val 32"/>
                <a:gd name="f37" fmla="val 8"/>
                <a:gd name="f38" fmla="val 17"/>
                <a:gd name="f39" fmla="+- 0 0 -90"/>
                <a:gd name="f40" fmla="*/ f3 1 378"/>
                <a:gd name="f41" fmla="*/ f4 1 280"/>
                <a:gd name="f42" fmla="val f5"/>
                <a:gd name="f43" fmla="val f6"/>
                <a:gd name="f44" fmla="val f7"/>
                <a:gd name="f45" fmla="*/ f39 f0 1"/>
                <a:gd name="f46" fmla="+- f44 0 f42"/>
                <a:gd name="f47" fmla="+- f43 0 f42"/>
                <a:gd name="f48" fmla="*/ f45 1 f2"/>
                <a:gd name="f49" fmla="*/ f47 1 378"/>
                <a:gd name="f50" fmla="*/ f46 1 280"/>
                <a:gd name="f51" fmla="*/ 11 f47 1"/>
                <a:gd name="f52" fmla="*/ 0 f46 1"/>
                <a:gd name="f53" fmla="*/ 378 f47 1"/>
                <a:gd name="f54" fmla="*/ 240 f46 1"/>
                <a:gd name="f55" fmla="*/ 338 f47 1"/>
                <a:gd name="f56" fmla="*/ 280 f46 1"/>
                <a:gd name="f57" fmla="*/ 330 f47 1"/>
                <a:gd name="f58" fmla="*/ 275 f46 1"/>
                <a:gd name="f59" fmla="*/ 13 f47 1"/>
                <a:gd name="f60" fmla="*/ 69 f46 1"/>
                <a:gd name="f61" fmla="*/ 3 f47 1"/>
                <a:gd name="f62" fmla="*/ 47 f46 1"/>
                <a:gd name="f63" fmla="+- f48 0 f1"/>
                <a:gd name="f64" fmla="*/ f51 1 378"/>
                <a:gd name="f65" fmla="*/ f52 1 280"/>
                <a:gd name="f66" fmla="*/ f53 1 378"/>
                <a:gd name="f67" fmla="*/ f54 1 280"/>
                <a:gd name="f68" fmla="*/ f55 1 378"/>
                <a:gd name="f69" fmla="*/ f56 1 280"/>
                <a:gd name="f70" fmla="*/ f57 1 378"/>
                <a:gd name="f71" fmla="*/ f58 1 280"/>
                <a:gd name="f72" fmla="*/ f59 1 378"/>
                <a:gd name="f73" fmla="*/ f60 1 280"/>
                <a:gd name="f74" fmla="*/ f61 1 378"/>
                <a:gd name="f75" fmla="*/ f62 1 280"/>
                <a:gd name="f76" fmla="*/ 0 1 f49"/>
                <a:gd name="f77" fmla="*/ f43 1 f49"/>
                <a:gd name="f78" fmla="*/ 0 1 f50"/>
                <a:gd name="f79" fmla="*/ f44 1 f50"/>
                <a:gd name="f80" fmla="*/ f64 1 f49"/>
                <a:gd name="f81" fmla="*/ f65 1 f50"/>
                <a:gd name="f82" fmla="*/ f66 1 f49"/>
                <a:gd name="f83" fmla="*/ f67 1 f50"/>
                <a:gd name="f84" fmla="*/ f68 1 f49"/>
                <a:gd name="f85" fmla="*/ f69 1 f50"/>
                <a:gd name="f86" fmla="*/ f70 1 f49"/>
                <a:gd name="f87" fmla="*/ f71 1 f50"/>
                <a:gd name="f88" fmla="*/ f72 1 f49"/>
                <a:gd name="f89" fmla="*/ f73 1 f50"/>
                <a:gd name="f90" fmla="*/ f74 1 f49"/>
                <a:gd name="f91" fmla="*/ f75 1 f50"/>
                <a:gd name="f92" fmla="*/ f76 f40 1"/>
                <a:gd name="f93" fmla="*/ f77 f40 1"/>
                <a:gd name="f94" fmla="*/ f79 f41 1"/>
                <a:gd name="f95" fmla="*/ f78 f41 1"/>
                <a:gd name="f96" fmla="*/ f80 f40 1"/>
                <a:gd name="f97" fmla="*/ f81 f41 1"/>
                <a:gd name="f98" fmla="*/ f82 f40 1"/>
                <a:gd name="f99" fmla="*/ f83 f41 1"/>
                <a:gd name="f100" fmla="*/ f84 f40 1"/>
                <a:gd name="f101" fmla="*/ f85 f41 1"/>
                <a:gd name="f102" fmla="*/ f86 f40 1"/>
                <a:gd name="f103" fmla="*/ f87 f41 1"/>
                <a:gd name="f104" fmla="*/ f88 f40 1"/>
                <a:gd name="f105" fmla="*/ f89 f41 1"/>
                <a:gd name="f106" fmla="*/ f90 f40 1"/>
                <a:gd name="f107" fmla="*/ f91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3">
                  <a:pos x="f96" y="f97"/>
                </a:cxn>
                <a:cxn ang="f63">
                  <a:pos x="f98" y="f99"/>
                </a:cxn>
                <a:cxn ang="f63">
                  <a:pos x="f100" y="f101"/>
                </a:cxn>
                <a:cxn ang="f63">
                  <a:pos x="f102" y="f103"/>
                </a:cxn>
                <a:cxn ang="f63">
                  <a:pos x="f104" y="f105"/>
                </a:cxn>
                <a:cxn ang="f63">
                  <a:pos x="f106" y="f107"/>
                </a:cxn>
                <a:cxn ang="f63">
                  <a:pos x="f96" y="f97"/>
                </a:cxn>
              </a:cxnLst>
              <a:rect l="f92" t="f95" r="f93" b="f94"/>
              <a:pathLst>
                <a:path w="378" h="280">
                  <a:moveTo>
                    <a:pt x="f8" y="f5"/>
                  </a:moveTo>
                  <a:cubicBezTo>
                    <a:pt x="f9" y="f10"/>
                    <a:pt x="f11" y="f12"/>
                    <a:pt x="f6" y="f13"/>
                  </a:cubicBezTo>
                  <a:cubicBezTo>
                    <a:pt x="f14" y="f15"/>
                    <a:pt x="f16" y="f17"/>
                    <a:pt x="f18" y="f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5" y="f32"/>
                    <a:pt x="f33" y="f34"/>
                  </a:cubicBezTo>
                  <a:cubicBezTo>
                    <a:pt x="f35" y="f36"/>
                    <a:pt x="f37" y="f38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1" name="Freeform 87">
              <a:extLst>
                <a:ext uri="{FF2B5EF4-FFF2-40B4-BE49-F238E27FC236}">
                  <a16:creationId xmlns:a16="http://schemas.microsoft.com/office/drawing/2014/main" id="{73AE6408-79D6-EE18-3AA5-DAC0A37D1585}"/>
                </a:ext>
              </a:extLst>
            </p:cNvPr>
            <p:cNvSpPr/>
            <p:nvPr/>
          </p:nvSpPr>
          <p:spPr>
            <a:xfrm>
              <a:off x="1573216" y="4154484"/>
              <a:ext cx="446090" cy="33019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79"/>
                <a:gd name="f7" fmla="val 282"/>
                <a:gd name="f8" fmla="val 40"/>
                <a:gd name="f9" fmla="val 13"/>
                <a:gd name="f10" fmla="val 26"/>
                <a:gd name="f11" fmla="val 14"/>
                <a:gd name="f12" fmla="val 39"/>
                <a:gd name="f13" fmla="val 43"/>
                <a:gd name="f14" fmla="val 3"/>
                <a:gd name="f15" fmla="val 47"/>
                <a:gd name="f16" fmla="val 5"/>
                <a:gd name="f17" fmla="val 51"/>
                <a:gd name="f18" fmla="val 8"/>
                <a:gd name="f19" fmla="val 156"/>
                <a:gd name="f20" fmla="val 76"/>
                <a:gd name="f21" fmla="val 261"/>
                <a:gd name="f22" fmla="val 145"/>
                <a:gd name="f23" fmla="val 366"/>
                <a:gd name="f24" fmla="val 213"/>
                <a:gd name="f25" fmla="val 375"/>
                <a:gd name="f26" fmla="val 219"/>
                <a:gd name="f27" fmla="val 225"/>
                <a:gd name="f28" fmla="val 377"/>
                <a:gd name="f29" fmla="val 236"/>
                <a:gd name="f30" fmla="val 374"/>
                <a:gd name="f31" fmla="val 250"/>
                <a:gd name="f32" fmla="val 372"/>
                <a:gd name="f33" fmla="val 265"/>
                <a:gd name="f34" fmla="val 369"/>
                <a:gd name="f35" fmla="val 244"/>
                <a:gd name="f36" fmla="val 200"/>
                <a:gd name="f37" fmla="val 122"/>
                <a:gd name="f38" fmla="val 121"/>
                <a:gd name="f39" fmla="+- 0 0 -90"/>
                <a:gd name="f40" fmla="*/ f3 1 379"/>
                <a:gd name="f41" fmla="*/ f4 1 282"/>
                <a:gd name="f42" fmla="val f5"/>
                <a:gd name="f43" fmla="val f6"/>
                <a:gd name="f44" fmla="val f7"/>
                <a:gd name="f45" fmla="*/ f39 f0 1"/>
                <a:gd name="f46" fmla="+- f44 0 f42"/>
                <a:gd name="f47" fmla="+- f43 0 f42"/>
                <a:gd name="f48" fmla="*/ f45 1 f2"/>
                <a:gd name="f49" fmla="*/ f47 1 379"/>
                <a:gd name="f50" fmla="*/ f46 1 282"/>
                <a:gd name="f51" fmla="*/ 0 f47 1"/>
                <a:gd name="f52" fmla="*/ 40 f46 1"/>
                <a:gd name="f53" fmla="*/ 39 f47 1"/>
                <a:gd name="f54" fmla="*/ 0 f46 1"/>
                <a:gd name="f55" fmla="*/ 51 f47 1"/>
                <a:gd name="f56" fmla="*/ 8 f46 1"/>
                <a:gd name="f57" fmla="*/ 366 f47 1"/>
                <a:gd name="f58" fmla="*/ 213 f46 1"/>
                <a:gd name="f59" fmla="*/ 377 f47 1"/>
                <a:gd name="f60" fmla="*/ 236 f46 1"/>
                <a:gd name="f61" fmla="*/ 369 f47 1"/>
                <a:gd name="f62" fmla="*/ 282 f46 1"/>
                <a:gd name="f63" fmla="+- f48 0 f1"/>
                <a:gd name="f64" fmla="*/ f51 1 379"/>
                <a:gd name="f65" fmla="*/ f52 1 282"/>
                <a:gd name="f66" fmla="*/ f53 1 379"/>
                <a:gd name="f67" fmla="*/ f54 1 282"/>
                <a:gd name="f68" fmla="*/ f55 1 379"/>
                <a:gd name="f69" fmla="*/ f56 1 282"/>
                <a:gd name="f70" fmla="*/ f57 1 379"/>
                <a:gd name="f71" fmla="*/ f58 1 282"/>
                <a:gd name="f72" fmla="*/ f59 1 379"/>
                <a:gd name="f73" fmla="*/ f60 1 282"/>
                <a:gd name="f74" fmla="*/ f61 1 379"/>
                <a:gd name="f75" fmla="*/ f62 1 282"/>
                <a:gd name="f76" fmla="*/ 0 1 f49"/>
                <a:gd name="f77" fmla="*/ f43 1 f49"/>
                <a:gd name="f78" fmla="*/ 0 1 f50"/>
                <a:gd name="f79" fmla="*/ f44 1 f50"/>
                <a:gd name="f80" fmla="*/ f64 1 f49"/>
                <a:gd name="f81" fmla="*/ f65 1 f50"/>
                <a:gd name="f82" fmla="*/ f66 1 f49"/>
                <a:gd name="f83" fmla="*/ f67 1 f50"/>
                <a:gd name="f84" fmla="*/ f68 1 f49"/>
                <a:gd name="f85" fmla="*/ f69 1 f50"/>
                <a:gd name="f86" fmla="*/ f70 1 f49"/>
                <a:gd name="f87" fmla="*/ f71 1 f50"/>
                <a:gd name="f88" fmla="*/ f72 1 f49"/>
                <a:gd name="f89" fmla="*/ f73 1 f50"/>
                <a:gd name="f90" fmla="*/ f74 1 f49"/>
                <a:gd name="f91" fmla="*/ f75 1 f50"/>
                <a:gd name="f92" fmla="*/ f76 f40 1"/>
                <a:gd name="f93" fmla="*/ f77 f40 1"/>
                <a:gd name="f94" fmla="*/ f79 f41 1"/>
                <a:gd name="f95" fmla="*/ f78 f41 1"/>
                <a:gd name="f96" fmla="*/ f80 f40 1"/>
                <a:gd name="f97" fmla="*/ f81 f41 1"/>
                <a:gd name="f98" fmla="*/ f82 f40 1"/>
                <a:gd name="f99" fmla="*/ f83 f41 1"/>
                <a:gd name="f100" fmla="*/ f84 f40 1"/>
                <a:gd name="f101" fmla="*/ f85 f41 1"/>
                <a:gd name="f102" fmla="*/ f86 f40 1"/>
                <a:gd name="f103" fmla="*/ f87 f41 1"/>
                <a:gd name="f104" fmla="*/ f88 f40 1"/>
                <a:gd name="f105" fmla="*/ f89 f41 1"/>
                <a:gd name="f106" fmla="*/ f90 f40 1"/>
                <a:gd name="f107" fmla="*/ f91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3">
                  <a:pos x="f96" y="f97"/>
                </a:cxn>
                <a:cxn ang="f63">
                  <a:pos x="f98" y="f99"/>
                </a:cxn>
                <a:cxn ang="f63">
                  <a:pos x="f100" y="f101"/>
                </a:cxn>
                <a:cxn ang="f63">
                  <a:pos x="f102" y="f103"/>
                </a:cxn>
                <a:cxn ang="f63">
                  <a:pos x="f104" y="f105"/>
                </a:cxn>
                <a:cxn ang="f63">
                  <a:pos x="f106" y="f107"/>
                </a:cxn>
                <a:cxn ang="f63">
                  <a:pos x="f96" y="f97"/>
                </a:cxn>
              </a:cxnLst>
              <a:rect l="f92" t="f95" r="f93" b="f94"/>
              <a:pathLst>
                <a:path w="379" h="282">
                  <a:moveTo>
                    <a:pt x="f5" y="f8"/>
                  </a:moveTo>
                  <a:cubicBezTo>
                    <a:pt x="f9" y="f10"/>
                    <a:pt x="f10" y="f11"/>
                    <a:pt x="f12" y="f5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6" y="f27"/>
                    <a:pt x="f28" y="f29"/>
                  </a:cubicBezTo>
                  <a:cubicBezTo>
                    <a:pt x="f30" y="f31"/>
                    <a:pt x="f32" y="f33"/>
                    <a:pt x="f34" y="f7"/>
                  </a:cubicBezTo>
                  <a:cubicBezTo>
                    <a:pt x="f35" y="f36"/>
                    <a:pt x="f37" y="f38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2" name="Freeform 88">
              <a:extLst>
                <a:ext uri="{FF2B5EF4-FFF2-40B4-BE49-F238E27FC236}">
                  <a16:creationId xmlns:a16="http://schemas.microsoft.com/office/drawing/2014/main" id="{A3833FEB-F166-8D37-8917-300B5FB285B2}"/>
                </a:ext>
              </a:extLst>
            </p:cNvPr>
            <p:cNvSpPr/>
            <p:nvPr/>
          </p:nvSpPr>
          <p:spPr>
            <a:xfrm>
              <a:off x="971550" y="3441701"/>
              <a:ext cx="331790" cy="4413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82"/>
                <a:gd name="f7" fmla="val 377"/>
                <a:gd name="f8" fmla="val 337"/>
                <a:gd name="f9" fmla="val 268"/>
                <a:gd name="f10" fmla="val 351"/>
                <a:gd name="f11" fmla="val 256"/>
                <a:gd name="f12" fmla="val 364"/>
                <a:gd name="f13" fmla="val 242"/>
                <a:gd name="f14" fmla="val 162"/>
                <a:gd name="f15" fmla="val 255"/>
                <a:gd name="f16" fmla="val 82"/>
                <a:gd name="f17" fmla="val 133"/>
                <a:gd name="f18" fmla="val 8"/>
                <a:gd name="f19" fmla="val 21"/>
                <a:gd name="f20" fmla="val 5"/>
                <a:gd name="f21" fmla="val 38"/>
                <a:gd name="f22" fmla="val 1"/>
                <a:gd name="f23" fmla="val 56"/>
                <a:gd name="f24" fmla="val 60"/>
                <a:gd name="f25" fmla="val 66"/>
                <a:gd name="f26" fmla="val 7"/>
                <a:gd name="f27" fmla="val 69"/>
                <a:gd name="f28" fmla="val 12"/>
                <a:gd name="f29" fmla="val 136"/>
                <a:gd name="f30" fmla="val 113"/>
                <a:gd name="f31" fmla="val 202"/>
                <a:gd name="f32" fmla="val 214"/>
                <a:gd name="f33" fmla="val 316"/>
                <a:gd name="f34" fmla="val 272"/>
                <a:gd name="f35" fmla="val 323"/>
                <a:gd name="f36" fmla="val 277"/>
                <a:gd name="f37" fmla="val 330"/>
                <a:gd name="f38" fmla="+- 0 0 -90"/>
                <a:gd name="f39" fmla="*/ f3 1 282"/>
                <a:gd name="f40" fmla="*/ f4 1 377"/>
                <a:gd name="f41" fmla="val f5"/>
                <a:gd name="f42" fmla="val f6"/>
                <a:gd name="f43" fmla="val f7"/>
                <a:gd name="f44" fmla="*/ f38 f0 1"/>
                <a:gd name="f45" fmla="+- f43 0 f41"/>
                <a:gd name="f46" fmla="+- f42 0 f41"/>
                <a:gd name="f47" fmla="*/ f44 1 f2"/>
                <a:gd name="f48" fmla="*/ f46 1 282"/>
                <a:gd name="f49" fmla="*/ f45 1 377"/>
                <a:gd name="f50" fmla="*/ 282 f46 1"/>
                <a:gd name="f51" fmla="*/ 337 f45 1"/>
                <a:gd name="f52" fmla="*/ 242 f46 1"/>
                <a:gd name="f53" fmla="*/ 377 f45 1"/>
                <a:gd name="f54" fmla="*/ 0 f46 1"/>
                <a:gd name="f55" fmla="*/ 8 f45 1"/>
                <a:gd name="f56" fmla="*/ 56 f46 1"/>
                <a:gd name="f57" fmla="*/ 0 f45 1"/>
                <a:gd name="f58" fmla="*/ 69 f46 1"/>
                <a:gd name="f59" fmla="*/ 12 f45 1"/>
                <a:gd name="f60" fmla="*/ 268 f46 1"/>
                <a:gd name="f61" fmla="*/ 316 f45 1"/>
                <a:gd name="f62" fmla="+- f47 0 f1"/>
                <a:gd name="f63" fmla="*/ f50 1 282"/>
                <a:gd name="f64" fmla="*/ f51 1 377"/>
                <a:gd name="f65" fmla="*/ f52 1 282"/>
                <a:gd name="f66" fmla="*/ f53 1 377"/>
                <a:gd name="f67" fmla="*/ f54 1 282"/>
                <a:gd name="f68" fmla="*/ f55 1 377"/>
                <a:gd name="f69" fmla="*/ f56 1 282"/>
                <a:gd name="f70" fmla="*/ f57 1 377"/>
                <a:gd name="f71" fmla="*/ f58 1 282"/>
                <a:gd name="f72" fmla="*/ f59 1 377"/>
                <a:gd name="f73" fmla="*/ f60 1 282"/>
                <a:gd name="f74" fmla="*/ f61 1 377"/>
                <a:gd name="f75" fmla="*/ 0 1 f48"/>
                <a:gd name="f76" fmla="*/ f42 1 f48"/>
                <a:gd name="f77" fmla="*/ 0 1 f49"/>
                <a:gd name="f78" fmla="*/ f43 1 f49"/>
                <a:gd name="f79" fmla="*/ f63 1 f48"/>
                <a:gd name="f80" fmla="*/ f64 1 f49"/>
                <a:gd name="f81" fmla="*/ f65 1 f48"/>
                <a:gd name="f82" fmla="*/ f66 1 f49"/>
                <a:gd name="f83" fmla="*/ f67 1 f48"/>
                <a:gd name="f84" fmla="*/ f68 1 f49"/>
                <a:gd name="f85" fmla="*/ f69 1 f48"/>
                <a:gd name="f86" fmla="*/ f70 1 f49"/>
                <a:gd name="f87" fmla="*/ f71 1 f48"/>
                <a:gd name="f88" fmla="*/ f72 1 f49"/>
                <a:gd name="f89" fmla="*/ f73 1 f48"/>
                <a:gd name="f90" fmla="*/ f74 1 f49"/>
                <a:gd name="f91" fmla="*/ f75 f39 1"/>
                <a:gd name="f92" fmla="*/ f76 f39 1"/>
                <a:gd name="f93" fmla="*/ f78 f40 1"/>
                <a:gd name="f94" fmla="*/ f77 f40 1"/>
                <a:gd name="f95" fmla="*/ f79 f39 1"/>
                <a:gd name="f96" fmla="*/ f80 f40 1"/>
                <a:gd name="f97" fmla="*/ f81 f39 1"/>
                <a:gd name="f98" fmla="*/ f82 f40 1"/>
                <a:gd name="f99" fmla="*/ f83 f39 1"/>
                <a:gd name="f100" fmla="*/ f84 f40 1"/>
                <a:gd name="f101" fmla="*/ f85 f39 1"/>
                <a:gd name="f102" fmla="*/ f86 f40 1"/>
                <a:gd name="f103" fmla="*/ f87 f39 1"/>
                <a:gd name="f104" fmla="*/ f88 f40 1"/>
                <a:gd name="f105" fmla="*/ f89 f39 1"/>
                <a:gd name="f106" fmla="*/ f9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2">
                  <a:pos x="f95" y="f96"/>
                </a:cxn>
                <a:cxn ang="f62">
                  <a:pos x="f97" y="f98"/>
                </a:cxn>
                <a:cxn ang="f62">
                  <a:pos x="f99" y="f100"/>
                </a:cxn>
                <a:cxn ang="f62">
                  <a:pos x="f101" y="f102"/>
                </a:cxn>
                <a:cxn ang="f62">
                  <a:pos x="f103" y="f104"/>
                </a:cxn>
                <a:cxn ang="f62">
                  <a:pos x="f105" y="f106"/>
                </a:cxn>
                <a:cxn ang="f62">
                  <a:pos x="f95" y="f96"/>
                </a:cxn>
              </a:cxnLst>
              <a:rect l="f91" t="f94" r="f92" b="f93"/>
              <a:pathLst>
                <a:path w="282" h="377">
                  <a:moveTo>
                    <a:pt x="f6" y="f8"/>
                  </a:moveTo>
                  <a:cubicBezTo>
                    <a:pt x="f9" y="f10"/>
                    <a:pt x="f11" y="f12"/>
                    <a:pt x="f13" y="f7"/>
                  </a:cubicBezTo>
                  <a:cubicBezTo>
                    <a:pt x="f14" y="f15"/>
                    <a:pt x="f16" y="f17"/>
                    <a:pt x="f5" y="f18"/>
                  </a:cubicBezTo>
                  <a:cubicBezTo>
                    <a:pt x="f19" y="f20"/>
                    <a:pt x="f21" y="f22"/>
                    <a:pt x="f23" y="f5"/>
                  </a:cubicBezTo>
                  <a:cubicBezTo>
                    <a:pt x="f24" y="f5"/>
                    <a:pt x="f25" y="f26"/>
                    <a:pt x="f27" y="f28"/>
                  </a:cubicBezTo>
                  <a:cubicBezTo>
                    <a:pt x="f29" y="f30"/>
                    <a:pt x="f31" y="f32"/>
                    <a:pt x="f9" y="f33"/>
                  </a:cubicBezTo>
                  <a:cubicBezTo>
                    <a:pt x="f34" y="f35"/>
                    <a:pt x="f36" y="f37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E3194A63-7C07-FF63-0035-9F719843B4A8}"/>
              </a:ext>
            </a:extLst>
          </p:cNvPr>
          <p:cNvSpPr txBox="1"/>
          <p:nvPr/>
        </p:nvSpPr>
        <p:spPr>
          <a:xfrm>
            <a:off x="0" y="32407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تصاویر ماهواره ها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377364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B8D4F1B-BB3B-5720-623E-AEE0C077838C}"/>
              </a:ext>
            </a:extLst>
          </p:cNvPr>
          <p:cNvSpPr/>
          <p:nvPr/>
        </p:nvSpPr>
        <p:spPr>
          <a:xfrm>
            <a:off x="6901591" y="1960726"/>
            <a:ext cx="1333496" cy="2470151"/>
          </a:xfrm>
          <a:custGeom>
            <a:avLst/>
            <a:gdLst>
              <a:gd name="f0" fmla="val 10800000"/>
              <a:gd name="f1" fmla="val 5400000"/>
              <a:gd name="f2" fmla="val 360"/>
              <a:gd name="f3" fmla="val 180"/>
              <a:gd name="f4" fmla="val w"/>
              <a:gd name="f5" fmla="val h"/>
              <a:gd name="f6" fmla="val 0"/>
              <a:gd name="f7" fmla="val 632"/>
              <a:gd name="f8" fmla="val 1172"/>
              <a:gd name="f9" fmla="val 416"/>
              <a:gd name="f10" fmla="val 181"/>
              <a:gd name="f11" fmla="val 412"/>
              <a:gd name="f12" fmla="val 205"/>
              <a:gd name="f13" fmla="val 415"/>
              <a:gd name="f14" fmla="val 227"/>
              <a:gd name="f15" fmla="val 428"/>
              <a:gd name="f16" fmla="val 248"/>
              <a:gd name="f17" fmla="val 436"/>
              <a:gd name="f18" fmla="val 263"/>
              <a:gd name="f19" fmla="val 440"/>
              <a:gd name="f20" fmla="val 281"/>
              <a:gd name="f21" fmla="val 442"/>
              <a:gd name="f22" fmla="val 298"/>
              <a:gd name="f23" fmla="val 444"/>
              <a:gd name="f24" fmla="val 328"/>
              <a:gd name="f25" fmla="val 462"/>
              <a:gd name="f26" fmla="val 344"/>
              <a:gd name="f27" fmla="val 484"/>
              <a:gd name="f28" fmla="val 500"/>
              <a:gd name="f29" fmla="val 371"/>
              <a:gd name="f30" fmla="val 516"/>
              <a:gd name="f31" fmla="val 383"/>
              <a:gd name="f32" fmla="val 531"/>
              <a:gd name="f33" fmla="val 396"/>
              <a:gd name="f34" fmla="val 536"/>
              <a:gd name="f35" fmla="val 401"/>
              <a:gd name="f36" fmla="val 538"/>
              <a:gd name="f37" fmla="val 409"/>
              <a:gd name="f38" fmla="val 539"/>
              <a:gd name="f39" fmla="val 563"/>
              <a:gd name="f40" fmla="val 587"/>
              <a:gd name="f41" fmla="val 606"/>
              <a:gd name="f42" fmla="val 457"/>
              <a:gd name="f43" fmla="val 479"/>
              <a:gd name="f44" fmla="val 623"/>
              <a:gd name="f45" fmla="val 530"/>
              <a:gd name="f46" fmla="val 592"/>
              <a:gd name="f47" fmla="val 581"/>
              <a:gd name="f48" fmla="val 541"/>
              <a:gd name="f49" fmla="val 565"/>
              <a:gd name="f50" fmla="val 534"/>
              <a:gd name="f51" fmla="val 554"/>
              <a:gd name="f52" fmla="val 527"/>
              <a:gd name="f53" fmla="val 550"/>
              <a:gd name="f54" fmla="val 524"/>
              <a:gd name="f55" fmla="val 557"/>
              <a:gd name="f56" fmla="val 506"/>
              <a:gd name="f57" fmla="val 559"/>
              <a:gd name="f58" fmla="val 496"/>
              <a:gd name="f59" fmla="val 543"/>
              <a:gd name="f60" fmla="val 491"/>
              <a:gd name="f61" fmla="val 476"/>
              <a:gd name="f62" fmla="val 507"/>
              <a:gd name="f63" fmla="val 465"/>
              <a:gd name="f64" fmla="val 485"/>
              <a:gd name="f65" fmla="val 455"/>
              <a:gd name="f66" fmla="val 448"/>
              <a:gd name="f67" fmla="val 430"/>
              <a:gd name="f68" fmla="val 432"/>
              <a:gd name="f69" fmla="val 422"/>
              <a:gd name="f70" fmla="val 426"/>
              <a:gd name="f71" fmla="val 418"/>
              <a:gd name="f72" fmla="val 407"/>
              <a:gd name="f73" fmla="val 420"/>
              <a:gd name="f74" fmla="val 445"/>
              <a:gd name="f75" fmla="val 421"/>
              <a:gd name="f76" fmla="val 461"/>
              <a:gd name="f77" fmla="val 480"/>
              <a:gd name="f78" fmla="val 499"/>
              <a:gd name="f79" fmla="val 398"/>
              <a:gd name="f80" fmla="val 551"/>
              <a:gd name="f81" fmla="val 391"/>
              <a:gd name="f82" fmla="val 569"/>
              <a:gd name="f83" fmla="val 580"/>
              <a:gd name="f84" fmla="val 427"/>
              <a:gd name="f85" fmla="val 597"/>
              <a:gd name="f86" fmla="val 410"/>
              <a:gd name="f87" fmla="val 626"/>
              <a:gd name="f88" fmla="val 408"/>
              <a:gd name="f89" fmla="val 629"/>
              <a:gd name="f90" fmla="val 634"/>
              <a:gd name="f91" fmla="val 638"/>
              <a:gd name="f92" fmla="val 685"/>
              <a:gd name="f93" fmla="val 732"/>
              <a:gd name="f94" fmla="val 419"/>
              <a:gd name="f95" fmla="val 779"/>
              <a:gd name="f96" fmla="val 791"/>
              <a:gd name="f97" fmla="val 802"/>
              <a:gd name="f98" fmla="val 406"/>
              <a:gd name="f99" fmla="val 807"/>
              <a:gd name="f100" fmla="val 404"/>
              <a:gd name="f101" fmla="val 808"/>
              <a:gd name="f102" fmla="val 402"/>
              <a:gd name="f103" fmla="val 811"/>
              <a:gd name="f104" fmla="val 813"/>
              <a:gd name="f105" fmla="val 399"/>
              <a:gd name="f106" fmla="val 843"/>
              <a:gd name="f107" fmla="val 395"/>
              <a:gd name="f108" fmla="val 874"/>
              <a:gd name="f109" fmla="val 904"/>
              <a:gd name="f110" fmla="val 928"/>
              <a:gd name="f111" fmla="val 952"/>
              <a:gd name="f112" fmla="val 975"/>
              <a:gd name="f113" fmla="val 1000"/>
              <a:gd name="f114" fmla="val 1024"/>
              <a:gd name="f115" fmla="val 1048"/>
              <a:gd name="f116" fmla="val 1062"/>
              <a:gd name="f117" fmla="val 392"/>
              <a:gd name="f118" fmla="val 1074"/>
              <a:gd name="f119" fmla="val 1088"/>
              <a:gd name="f120" fmla="val 405"/>
              <a:gd name="f121" fmla="val 1103"/>
              <a:gd name="f122" fmla="val 1118"/>
              <a:gd name="f123" fmla="val 1134"/>
              <a:gd name="f124" fmla="val 423"/>
              <a:gd name="f125" fmla="val 1158"/>
              <a:gd name="f126" fmla="val 411"/>
              <a:gd name="f127" fmla="val 386"/>
              <a:gd name="f128" fmla="val 1169"/>
              <a:gd name="f129" fmla="val 374"/>
              <a:gd name="f130" fmla="val 1167"/>
              <a:gd name="f131" fmla="val 359"/>
              <a:gd name="f132" fmla="val 1165"/>
              <a:gd name="f133" fmla="val 353"/>
              <a:gd name="f134" fmla="val 1157"/>
              <a:gd name="f135" fmla="val 333"/>
              <a:gd name="f136" fmla="val 1133"/>
              <a:gd name="f137" fmla="val 317"/>
              <a:gd name="f138" fmla="val 1106"/>
              <a:gd name="f139" fmla="val 300"/>
              <a:gd name="f140" fmla="val 1080"/>
              <a:gd name="f141" fmla="val 299"/>
              <a:gd name="f142" fmla="val 1079"/>
              <a:gd name="f143" fmla="val 1077"/>
              <a:gd name="f144" fmla="val 1076"/>
              <a:gd name="f145" fmla="val 311"/>
              <a:gd name="f146" fmla="val 1053"/>
              <a:gd name="f147" fmla="val 294"/>
              <a:gd name="f148" fmla="val 1033"/>
              <a:gd name="f149" fmla="val 292"/>
              <a:gd name="f150" fmla="val 1012"/>
              <a:gd name="f151" fmla="val 291"/>
              <a:gd name="f152" fmla="val 997"/>
              <a:gd name="f153" fmla="val 982"/>
              <a:gd name="f154" fmla="val 966"/>
              <a:gd name="f155" fmla="val 918"/>
              <a:gd name="f156" fmla="val 270"/>
              <a:gd name="f157" fmla="val 872"/>
              <a:gd name="f158" fmla="val 822"/>
              <a:gd name="f159" fmla="val 266"/>
              <a:gd name="f160" fmla="val 799"/>
              <a:gd name="f161" fmla="val 276"/>
              <a:gd name="f162" fmla="val 774"/>
              <a:gd name="f163" fmla="val 275"/>
              <a:gd name="f164" fmla="val 749"/>
              <a:gd name="f165" fmla="val 273"/>
              <a:gd name="f166" fmla="val 726"/>
              <a:gd name="f167" fmla="val 272"/>
              <a:gd name="f168" fmla="val 702"/>
              <a:gd name="f169" fmla="val 271"/>
              <a:gd name="f170" fmla="val 678"/>
              <a:gd name="f171" fmla="val 674"/>
              <a:gd name="f172" fmla="val 269"/>
              <a:gd name="f173" fmla="val 669"/>
              <a:gd name="f174" fmla="val 268"/>
              <a:gd name="f175" fmla="val 665"/>
              <a:gd name="f176" fmla="val 664"/>
              <a:gd name="f177" fmla="val 264"/>
              <a:gd name="f178" fmla="val 262"/>
              <a:gd name="f179" fmla="val 663"/>
              <a:gd name="f180" fmla="val 259"/>
              <a:gd name="f181" fmla="val 254"/>
              <a:gd name="f182" fmla="val 253"/>
              <a:gd name="f183" fmla="val 696"/>
              <a:gd name="f184" fmla="val 251"/>
              <a:gd name="f185" fmla="val 729"/>
              <a:gd name="f186" fmla="val 762"/>
              <a:gd name="f187" fmla="val 250"/>
              <a:gd name="f188" fmla="val 796"/>
              <a:gd name="f189" fmla="val 249"/>
              <a:gd name="f190" fmla="val 805"/>
              <a:gd name="f191" fmla="val 247"/>
              <a:gd name="f192" fmla="val 224"/>
              <a:gd name="f193" fmla="val 821"/>
              <a:gd name="f194" fmla="val 231"/>
              <a:gd name="f195" fmla="val 846"/>
              <a:gd name="f196" fmla="val 228"/>
              <a:gd name="f197" fmla="val 866"/>
              <a:gd name="f198" fmla="val 226"/>
              <a:gd name="f199" fmla="val 880"/>
              <a:gd name="f200" fmla="val 229"/>
              <a:gd name="f201" fmla="val 895"/>
              <a:gd name="f202" fmla="val 230"/>
              <a:gd name="f203" fmla="val 909"/>
              <a:gd name="f204" fmla="val 913"/>
              <a:gd name="f205" fmla="val 917"/>
              <a:gd name="f206" fmla="val 921"/>
              <a:gd name="f207" fmla="val 222"/>
              <a:gd name="f208" fmla="val 933"/>
              <a:gd name="f209" fmla="val 219"/>
              <a:gd name="f210" fmla="val 946"/>
              <a:gd name="f211" fmla="val 215"/>
              <a:gd name="f212" fmla="val 959"/>
              <a:gd name="f213" fmla="val 211"/>
              <a:gd name="f214" fmla="val 974"/>
              <a:gd name="f215" fmla="val 990"/>
              <a:gd name="f216" fmla="val 201"/>
              <a:gd name="f217" fmla="val 1006"/>
              <a:gd name="f218" fmla="val 199"/>
              <a:gd name="f219" fmla="val 1018"/>
              <a:gd name="f220" fmla="val 198"/>
              <a:gd name="f221" fmla="val 1025"/>
              <a:gd name="f222" fmla="val 195"/>
              <a:gd name="f223" fmla="val 1042"/>
              <a:gd name="f224" fmla="val 194"/>
              <a:gd name="f225" fmla="val 1060"/>
              <a:gd name="f226" fmla="val 188"/>
              <a:gd name="f227" fmla="val 1075"/>
              <a:gd name="f228" fmla="val 1098"/>
              <a:gd name="f229" fmla="val 154"/>
              <a:gd name="f230" fmla="val 1107"/>
              <a:gd name="f231" fmla="val 131"/>
              <a:gd name="f232" fmla="val 1100"/>
              <a:gd name="f233" fmla="val 113"/>
              <a:gd name="f234" fmla="val 1094"/>
              <a:gd name="f235" fmla="val 105"/>
              <a:gd name="f236" fmla="val 110"/>
              <a:gd name="f237" fmla="val 1051"/>
              <a:gd name="f238" fmla="val 111"/>
              <a:gd name="f239" fmla="val 1046"/>
              <a:gd name="f240" fmla="val 1041"/>
              <a:gd name="f241" fmla="val 112"/>
              <a:gd name="f242" fmla="val 1037"/>
              <a:gd name="f243" fmla="val 125"/>
              <a:gd name="f244" fmla="val 109"/>
              <a:gd name="f245" fmla="val 978"/>
              <a:gd name="f246" fmla="val 106"/>
              <a:gd name="f247" fmla="val 949"/>
              <a:gd name="f248" fmla="val 102"/>
              <a:gd name="f249" fmla="val 93"/>
              <a:gd name="f250" fmla="val 891"/>
              <a:gd name="f251" fmla="val 116"/>
              <a:gd name="f252" fmla="val 864"/>
              <a:gd name="f253" fmla="val 123"/>
              <a:gd name="f254" fmla="val 855"/>
              <a:gd name="f255" fmla="val 121"/>
              <a:gd name="f256" fmla="val 840"/>
              <a:gd name="f257" fmla="val 828"/>
              <a:gd name="f258" fmla="val 126"/>
              <a:gd name="f259" fmla="val 816"/>
              <a:gd name="f260" fmla="val 130"/>
              <a:gd name="f261" fmla="val 793"/>
              <a:gd name="f262" fmla="val 782"/>
              <a:gd name="f263" fmla="val 115"/>
              <a:gd name="f264" fmla="val 739"/>
              <a:gd name="f265" fmla="val 119"/>
              <a:gd name="f266" fmla="val 703"/>
              <a:gd name="f267" fmla="val 122"/>
              <a:gd name="f268" fmla="val 92"/>
              <a:gd name="f269" fmla="val 660"/>
              <a:gd name="f270" fmla="val 69"/>
              <a:gd name="f271" fmla="val 640"/>
              <a:gd name="f272" fmla="val 71"/>
              <a:gd name="f273" fmla="val 73"/>
              <a:gd name="f274" fmla="val 605"/>
              <a:gd name="f275" fmla="val 61"/>
              <a:gd name="f276" fmla="val 89"/>
              <a:gd name="f277" fmla="val 574"/>
              <a:gd name="f278" fmla="val 86"/>
              <a:gd name="f279" fmla="val 544"/>
              <a:gd name="f280" fmla="val 84"/>
              <a:gd name="f281" fmla="val 515"/>
              <a:gd name="f282" fmla="val 81"/>
              <a:gd name="f283" fmla="val 50"/>
              <a:gd name="f284" fmla="val 481"/>
              <a:gd name="f285" fmla="val 28"/>
              <a:gd name="f286" fmla="val 463"/>
              <a:gd name="f287" fmla="val 13"/>
              <a:gd name="f288" fmla="val 435"/>
              <a:gd name="f289" fmla="val 2"/>
              <a:gd name="f290" fmla="val 414"/>
              <a:gd name="f291" fmla="val 15"/>
              <a:gd name="f292" fmla="val 33"/>
              <a:gd name="f293" fmla="val 346"/>
              <a:gd name="f294" fmla="val 51"/>
              <a:gd name="f295" fmla="val 320"/>
              <a:gd name="f296" fmla="val 70"/>
              <a:gd name="f297" fmla="val 296"/>
              <a:gd name="f298" fmla="val 283"/>
              <a:gd name="f299" fmla="val 87"/>
              <a:gd name="f300" fmla="val 252"/>
              <a:gd name="f301" fmla="val 85"/>
              <a:gd name="f302" fmla="val 241"/>
              <a:gd name="f303" fmla="val 220"/>
              <a:gd name="f304" fmla="val 203"/>
              <a:gd name="f305" fmla="val 97"/>
              <a:gd name="f306" fmla="val 183"/>
              <a:gd name="f307" fmla="val 72"/>
              <a:gd name="f308" fmla="val 173"/>
              <a:gd name="f309" fmla="val 66"/>
              <a:gd name="f310" fmla="val 171"/>
              <a:gd name="f311" fmla="val 64"/>
              <a:gd name="f312" fmla="val 157"/>
              <a:gd name="f313" fmla="val 63"/>
              <a:gd name="f314" fmla="val 148"/>
              <a:gd name="f315" fmla="val 62"/>
              <a:gd name="f316" fmla="val 114"/>
              <a:gd name="f317" fmla="val 118"/>
              <a:gd name="f318" fmla="val 88"/>
              <a:gd name="f319" fmla="val 134"/>
              <a:gd name="f320" fmla="val 151"/>
              <a:gd name="f321" fmla="val 90"/>
              <a:gd name="f322" fmla="val 167"/>
              <a:gd name="f323" fmla="val 91"/>
              <a:gd name="f324" fmla="val 23"/>
              <a:gd name="f325" fmla="val 24"/>
              <a:gd name="f326" fmla="val 343"/>
              <a:gd name="f327" fmla="val 32"/>
              <a:gd name="f328" fmla="val 362"/>
              <a:gd name="f329" fmla="val 46"/>
              <a:gd name="f330" fmla="val 372"/>
              <a:gd name="f331" fmla="val 68"/>
              <a:gd name="f332" fmla="val 376"/>
              <a:gd name="f333" fmla="val 77"/>
              <a:gd name="f334" fmla="val 380"/>
              <a:gd name="f335" fmla="val 82"/>
              <a:gd name="f336" fmla="val 80"/>
              <a:gd name="f337" fmla="val 424"/>
              <a:gd name="f338" fmla="val 141"/>
              <a:gd name="f339" fmla="val 156"/>
              <a:gd name="f340" fmla="val 165"/>
              <a:gd name="f341" fmla="+- 0 0 -90"/>
              <a:gd name="f342" fmla="*/ f4 1 632"/>
              <a:gd name="f343" fmla="*/ f5 1 1172"/>
              <a:gd name="f344" fmla="val f6"/>
              <a:gd name="f345" fmla="val f7"/>
              <a:gd name="f346" fmla="val f8"/>
              <a:gd name="f347" fmla="*/ f341 f0 1"/>
              <a:gd name="f348" fmla="+- f346 0 f344"/>
              <a:gd name="f349" fmla="+- f345 0 f344"/>
              <a:gd name="f350" fmla="*/ f347 1 f3"/>
              <a:gd name="f351" fmla="*/ f349 1 632"/>
              <a:gd name="f352" fmla="*/ f348 1 1172"/>
              <a:gd name="f353" fmla="*/ 428 f349 1"/>
              <a:gd name="f354" fmla="*/ 248 f348 1"/>
              <a:gd name="f355" fmla="*/ 484 f349 1"/>
              <a:gd name="f356" fmla="*/ 360 f348 1"/>
              <a:gd name="f357" fmla="*/ 539 f349 1"/>
              <a:gd name="f358" fmla="*/ 412 f348 1"/>
              <a:gd name="f359" fmla="*/ 592 f349 1"/>
              <a:gd name="f360" fmla="*/ 538 f348 1"/>
              <a:gd name="f361" fmla="*/ 559 f349 1"/>
              <a:gd name="f362" fmla="*/ 496 f348 1"/>
              <a:gd name="f363" fmla="*/ 430 f349 1"/>
              <a:gd name="f364" fmla="*/ 432 f348 1"/>
              <a:gd name="f365" fmla="*/ 421 f349 1"/>
              <a:gd name="f366" fmla="*/ 461 f348 1"/>
              <a:gd name="f367" fmla="*/ 391 f349 1"/>
              <a:gd name="f368" fmla="*/ 569 f348 1"/>
              <a:gd name="f369" fmla="*/ 409 f349 1"/>
              <a:gd name="f370" fmla="*/ 638 f348 1"/>
              <a:gd name="f371" fmla="*/ 406 f349 1"/>
              <a:gd name="f372" fmla="*/ 807 f348 1"/>
              <a:gd name="f373" fmla="*/ 396 f349 1"/>
              <a:gd name="f374" fmla="*/ 904 f348 1"/>
              <a:gd name="f375" fmla="*/ 1048 f348 1"/>
              <a:gd name="f376" fmla="*/ 416 f349 1"/>
              <a:gd name="f377" fmla="*/ 1134 f348 1"/>
              <a:gd name="f378" fmla="*/ 353 f349 1"/>
              <a:gd name="f379" fmla="*/ 1157 f348 1"/>
              <a:gd name="f380" fmla="*/ 299 f349 1"/>
              <a:gd name="f381" fmla="*/ 1076 f348 1"/>
              <a:gd name="f382" fmla="*/ 291 f349 1"/>
              <a:gd name="f383" fmla="*/ 966 f348 1"/>
              <a:gd name="f384" fmla="*/ 275 f349 1"/>
              <a:gd name="f385" fmla="*/ 749 f348 1"/>
              <a:gd name="f386" fmla="*/ 268 f349 1"/>
              <a:gd name="f387" fmla="*/ 665 f348 1"/>
              <a:gd name="f388" fmla="*/ 253 f349 1"/>
              <a:gd name="f389" fmla="*/ 696 f348 1"/>
              <a:gd name="f390" fmla="*/ 247 f349 1"/>
              <a:gd name="f391" fmla="*/ 230 f349 1"/>
              <a:gd name="f392" fmla="*/ 909 f348 1"/>
              <a:gd name="f393" fmla="*/ 215 f349 1"/>
              <a:gd name="f394" fmla="*/ 959 f348 1"/>
              <a:gd name="f395" fmla="*/ 198 f349 1"/>
              <a:gd name="f396" fmla="*/ 1025 f348 1"/>
              <a:gd name="f397" fmla="*/ 131 f349 1"/>
              <a:gd name="f398" fmla="*/ 1100 f348 1"/>
              <a:gd name="f399" fmla="*/ 112 f349 1"/>
              <a:gd name="f400" fmla="*/ 1037 f348 1"/>
              <a:gd name="f401" fmla="*/ 116 f349 1"/>
              <a:gd name="f402" fmla="*/ 864 f348 1"/>
              <a:gd name="f403" fmla="*/ 796 f348 1"/>
              <a:gd name="f404" fmla="*/ 122 f349 1"/>
              <a:gd name="f405" fmla="*/ 669 f348 1"/>
              <a:gd name="f406" fmla="*/ 89 f349 1"/>
              <a:gd name="f407" fmla="*/ 574 f348 1"/>
              <a:gd name="f408" fmla="*/ 13 f349 1"/>
              <a:gd name="f409" fmla="*/ 435 f348 1"/>
              <a:gd name="f410" fmla="*/ 70 f349 1"/>
              <a:gd name="f411" fmla="*/ 296 f348 1"/>
              <a:gd name="f412" fmla="*/ 87 f349 1"/>
              <a:gd name="f413" fmla="*/ 220 f348 1"/>
              <a:gd name="f414" fmla="*/ 63 f349 1"/>
              <a:gd name="f415" fmla="*/ 148 f348 1"/>
              <a:gd name="f416" fmla="*/ 167 f349 1"/>
              <a:gd name="f417" fmla="*/ 91 f348 1"/>
              <a:gd name="f418" fmla="*/ 372 f349 1"/>
              <a:gd name="f419" fmla="*/ 68 f348 1"/>
              <a:gd name="f420" fmla="*/ 423 f349 1"/>
              <a:gd name="f421" fmla="*/ 110 f348 1"/>
              <a:gd name="f422" fmla="*/ 181 f348 1"/>
              <a:gd name="f423" fmla="+- f350 0 f1"/>
              <a:gd name="f424" fmla="*/ f353 1 632"/>
              <a:gd name="f425" fmla="*/ f354 1 1172"/>
              <a:gd name="f426" fmla="*/ f355 1 632"/>
              <a:gd name="f427" fmla="*/ f356 1 1172"/>
              <a:gd name="f428" fmla="*/ f357 1 632"/>
              <a:gd name="f429" fmla="*/ f358 1 1172"/>
              <a:gd name="f430" fmla="*/ f359 1 632"/>
              <a:gd name="f431" fmla="*/ f360 1 1172"/>
              <a:gd name="f432" fmla="*/ f361 1 632"/>
              <a:gd name="f433" fmla="*/ f362 1 1172"/>
              <a:gd name="f434" fmla="*/ f363 1 632"/>
              <a:gd name="f435" fmla="*/ f364 1 1172"/>
              <a:gd name="f436" fmla="*/ f365 1 632"/>
              <a:gd name="f437" fmla="*/ f366 1 1172"/>
              <a:gd name="f438" fmla="*/ f367 1 632"/>
              <a:gd name="f439" fmla="*/ f368 1 1172"/>
              <a:gd name="f440" fmla="*/ f369 1 632"/>
              <a:gd name="f441" fmla="*/ f370 1 1172"/>
              <a:gd name="f442" fmla="*/ f371 1 632"/>
              <a:gd name="f443" fmla="*/ f372 1 1172"/>
              <a:gd name="f444" fmla="*/ f373 1 632"/>
              <a:gd name="f445" fmla="*/ f374 1 1172"/>
              <a:gd name="f446" fmla="*/ f375 1 1172"/>
              <a:gd name="f447" fmla="*/ f376 1 632"/>
              <a:gd name="f448" fmla="*/ f377 1 1172"/>
              <a:gd name="f449" fmla="*/ f378 1 632"/>
              <a:gd name="f450" fmla="*/ f379 1 1172"/>
              <a:gd name="f451" fmla="*/ f380 1 632"/>
              <a:gd name="f452" fmla="*/ f381 1 1172"/>
              <a:gd name="f453" fmla="*/ f382 1 632"/>
              <a:gd name="f454" fmla="*/ f383 1 1172"/>
              <a:gd name="f455" fmla="*/ f384 1 632"/>
              <a:gd name="f456" fmla="*/ f385 1 1172"/>
              <a:gd name="f457" fmla="*/ f386 1 632"/>
              <a:gd name="f458" fmla="*/ f387 1 1172"/>
              <a:gd name="f459" fmla="*/ f388 1 632"/>
              <a:gd name="f460" fmla="*/ f389 1 1172"/>
              <a:gd name="f461" fmla="*/ f390 1 632"/>
              <a:gd name="f462" fmla="*/ f391 1 632"/>
              <a:gd name="f463" fmla="*/ f392 1 1172"/>
              <a:gd name="f464" fmla="*/ f393 1 632"/>
              <a:gd name="f465" fmla="*/ f394 1 1172"/>
              <a:gd name="f466" fmla="*/ f395 1 632"/>
              <a:gd name="f467" fmla="*/ f396 1 1172"/>
              <a:gd name="f468" fmla="*/ f397 1 632"/>
              <a:gd name="f469" fmla="*/ f398 1 1172"/>
              <a:gd name="f470" fmla="*/ f399 1 632"/>
              <a:gd name="f471" fmla="*/ f400 1 1172"/>
              <a:gd name="f472" fmla="*/ f401 1 632"/>
              <a:gd name="f473" fmla="*/ f402 1 1172"/>
              <a:gd name="f474" fmla="*/ f403 1 1172"/>
              <a:gd name="f475" fmla="*/ f404 1 632"/>
              <a:gd name="f476" fmla="*/ f405 1 1172"/>
              <a:gd name="f477" fmla="*/ f406 1 632"/>
              <a:gd name="f478" fmla="*/ f407 1 1172"/>
              <a:gd name="f479" fmla="*/ f408 1 632"/>
              <a:gd name="f480" fmla="*/ f409 1 1172"/>
              <a:gd name="f481" fmla="*/ f410 1 632"/>
              <a:gd name="f482" fmla="*/ f411 1 1172"/>
              <a:gd name="f483" fmla="*/ f412 1 632"/>
              <a:gd name="f484" fmla="*/ f413 1 1172"/>
              <a:gd name="f485" fmla="*/ f414 1 632"/>
              <a:gd name="f486" fmla="*/ f415 1 1172"/>
              <a:gd name="f487" fmla="*/ f416 1 632"/>
              <a:gd name="f488" fmla="*/ f417 1 1172"/>
              <a:gd name="f489" fmla="*/ f418 1 632"/>
              <a:gd name="f490" fmla="*/ f419 1 1172"/>
              <a:gd name="f491" fmla="*/ f420 1 632"/>
              <a:gd name="f492" fmla="*/ f421 1 1172"/>
              <a:gd name="f493" fmla="*/ f422 1 1172"/>
              <a:gd name="f494" fmla="*/ 0 1 f351"/>
              <a:gd name="f495" fmla="*/ f345 1 f351"/>
              <a:gd name="f496" fmla="*/ 0 1 f352"/>
              <a:gd name="f497" fmla="*/ f346 1 f352"/>
              <a:gd name="f498" fmla="*/ f424 1 f351"/>
              <a:gd name="f499" fmla="*/ f425 1 f352"/>
              <a:gd name="f500" fmla="*/ f426 1 f351"/>
              <a:gd name="f501" fmla="*/ f427 1 f352"/>
              <a:gd name="f502" fmla="*/ f428 1 f351"/>
              <a:gd name="f503" fmla="*/ f429 1 f352"/>
              <a:gd name="f504" fmla="*/ f430 1 f351"/>
              <a:gd name="f505" fmla="*/ f431 1 f352"/>
              <a:gd name="f506" fmla="*/ f432 1 f351"/>
              <a:gd name="f507" fmla="*/ f433 1 f352"/>
              <a:gd name="f508" fmla="*/ f434 1 f351"/>
              <a:gd name="f509" fmla="*/ f435 1 f352"/>
              <a:gd name="f510" fmla="*/ f436 1 f351"/>
              <a:gd name="f511" fmla="*/ f437 1 f352"/>
              <a:gd name="f512" fmla="*/ f438 1 f351"/>
              <a:gd name="f513" fmla="*/ f439 1 f352"/>
              <a:gd name="f514" fmla="*/ f440 1 f351"/>
              <a:gd name="f515" fmla="*/ f441 1 f352"/>
              <a:gd name="f516" fmla="*/ f442 1 f351"/>
              <a:gd name="f517" fmla="*/ f443 1 f352"/>
              <a:gd name="f518" fmla="*/ f444 1 f351"/>
              <a:gd name="f519" fmla="*/ f445 1 f352"/>
              <a:gd name="f520" fmla="*/ f446 1 f352"/>
              <a:gd name="f521" fmla="*/ f447 1 f351"/>
              <a:gd name="f522" fmla="*/ f448 1 f352"/>
              <a:gd name="f523" fmla="*/ f449 1 f351"/>
              <a:gd name="f524" fmla="*/ f450 1 f352"/>
              <a:gd name="f525" fmla="*/ f451 1 f351"/>
              <a:gd name="f526" fmla="*/ f452 1 f352"/>
              <a:gd name="f527" fmla="*/ f453 1 f351"/>
              <a:gd name="f528" fmla="*/ f454 1 f352"/>
              <a:gd name="f529" fmla="*/ f455 1 f351"/>
              <a:gd name="f530" fmla="*/ f456 1 f352"/>
              <a:gd name="f531" fmla="*/ f457 1 f351"/>
              <a:gd name="f532" fmla="*/ f458 1 f352"/>
              <a:gd name="f533" fmla="*/ f459 1 f351"/>
              <a:gd name="f534" fmla="*/ f460 1 f352"/>
              <a:gd name="f535" fmla="*/ f461 1 f351"/>
              <a:gd name="f536" fmla="*/ f462 1 f351"/>
              <a:gd name="f537" fmla="*/ f463 1 f352"/>
              <a:gd name="f538" fmla="*/ f464 1 f351"/>
              <a:gd name="f539" fmla="*/ f465 1 f352"/>
              <a:gd name="f540" fmla="*/ f466 1 f351"/>
              <a:gd name="f541" fmla="*/ f467 1 f352"/>
              <a:gd name="f542" fmla="*/ f468 1 f351"/>
              <a:gd name="f543" fmla="*/ f469 1 f352"/>
              <a:gd name="f544" fmla="*/ f470 1 f351"/>
              <a:gd name="f545" fmla="*/ f471 1 f352"/>
              <a:gd name="f546" fmla="*/ f472 1 f351"/>
              <a:gd name="f547" fmla="*/ f473 1 f352"/>
              <a:gd name="f548" fmla="*/ f474 1 f352"/>
              <a:gd name="f549" fmla="*/ f475 1 f351"/>
              <a:gd name="f550" fmla="*/ f476 1 f352"/>
              <a:gd name="f551" fmla="*/ f477 1 f351"/>
              <a:gd name="f552" fmla="*/ f478 1 f352"/>
              <a:gd name="f553" fmla="*/ f479 1 f351"/>
              <a:gd name="f554" fmla="*/ f480 1 f352"/>
              <a:gd name="f555" fmla="*/ f481 1 f351"/>
              <a:gd name="f556" fmla="*/ f482 1 f352"/>
              <a:gd name="f557" fmla="*/ f483 1 f351"/>
              <a:gd name="f558" fmla="*/ f484 1 f352"/>
              <a:gd name="f559" fmla="*/ f485 1 f351"/>
              <a:gd name="f560" fmla="*/ f486 1 f352"/>
              <a:gd name="f561" fmla="*/ f487 1 f351"/>
              <a:gd name="f562" fmla="*/ f488 1 f352"/>
              <a:gd name="f563" fmla="*/ f489 1 f351"/>
              <a:gd name="f564" fmla="*/ f490 1 f352"/>
              <a:gd name="f565" fmla="*/ f491 1 f351"/>
              <a:gd name="f566" fmla="*/ f492 1 f352"/>
              <a:gd name="f567" fmla="*/ f493 1 f352"/>
              <a:gd name="f568" fmla="*/ f494 f342 1"/>
              <a:gd name="f569" fmla="*/ f495 f342 1"/>
              <a:gd name="f570" fmla="*/ f497 f343 1"/>
              <a:gd name="f571" fmla="*/ f496 f343 1"/>
              <a:gd name="f572" fmla="*/ f498 f342 1"/>
              <a:gd name="f573" fmla="*/ f499 f343 1"/>
              <a:gd name="f574" fmla="*/ f500 f342 1"/>
              <a:gd name="f575" fmla="*/ f501 f343 1"/>
              <a:gd name="f576" fmla="*/ f502 f342 1"/>
              <a:gd name="f577" fmla="*/ f503 f343 1"/>
              <a:gd name="f578" fmla="*/ f504 f342 1"/>
              <a:gd name="f579" fmla="*/ f505 f343 1"/>
              <a:gd name="f580" fmla="*/ f506 f342 1"/>
              <a:gd name="f581" fmla="*/ f507 f343 1"/>
              <a:gd name="f582" fmla="*/ f508 f342 1"/>
              <a:gd name="f583" fmla="*/ f509 f343 1"/>
              <a:gd name="f584" fmla="*/ f510 f342 1"/>
              <a:gd name="f585" fmla="*/ f511 f343 1"/>
              <a:gd name="f586" fmla="*/ f512 f342 1"/>
              <a:gd name="f587" fmla="*/ f513 f343 1"/>
              <a:gd name="f588" fmla="*/ f514 f342 1"/>
              <a:gd name="f589" fmla="*/ f515 f343 1"/>
              <a:gd name="f590" fmla="*/ f516 f342 1"/>
              <a:gd name="f591" fmla="*/ f517 f343 1"/>
              <a:gd name="f592" fmla="*/ f518 f342 1"/>
              <a:gd name="f593" fmla="*/ f519 f343 1"/>
              <a:gd name="f594" fmla="*/ f520 f343 1"/>
              <a:gd name="f595" fmla="*/ f521 f342 1"/>
              <a:gd name="f596" fmla="*/ f522 f343 1"/>
              <a:gd name="f597" fmla="*/ f523 f342 1"/>
              <a:gd name="f598" fmla="*/ f524 f343 1"/>
              <a:gd name="f599" fmla="*/ f525 f342 1"/>
              <a:gd name="f600" fmla="*/ f526 f343 1"/>
              <a:gd name="f601" fmla="*/ f527 f342 1"/>
              <a:gd name="f602" fmla="*/ f528 f343 1"/>
              <a:gd name="f603" fmla="*/ f529 f342 1"/>
              <a:gd name="f604" fmla="*/ f530 f343 1"/>
              <a:gd name="f605" fmla="*/ f531 f342 1"/>
              <a:gd name="f606" fmla="*/ f532 f343 1"/>
              <a:gd name="f607" fmla="*/ f533 f342 1"/>
              <a:gd name="f608" fmla="*/ f534 f343 1"/>
              <a:gd name="f609" fmla="*/ f535 f342 1"/>
              <a:gd name="f610" fmla="*/ f536 f342 1"/>
              <a:gd name="f611" fmla="*/ f537 f343 1"/>
              <a:gd name="f612" fmla="*/ f538 f342 1"/>
              <a:gd name="f613" fmla="*/ f539 f343 1"/>
              <a:gd name="f614" fmla="*/ f540 f342 1"/>
              <a:gd name="f615" fmla="*/ f541 f343 1"/>
              <a:gd name="f616" fmla="*/ f542 f342 1"/>
              <a:gd name="f617" fmla="*/ f543 f343 1"/>
              <a:gd name="f618" fmla="*/ f544 f342 1"/>
              <a:gd name="f619" fmla="*/ f545 f343 1"/>
              <a:gd name="f620" fmla="*/ f546 f342 1"/>
              <a:gd name="f621" fmla="*/ f547 f343 1"/>
              <a:gd name="f622" fmla="*/ f548 f343 1"/>
              <a:gd name="f623" fmla="*/ f549 f342 1"/>
              <a:gd name="f624" fmla="*/ f550 f343 1"/>
              <a:gd name="f625" fmla="*/ f551 f342 1"/>
              <a:gd name="f626" fmla="*/ f552 f343 1"/>
              <a:gd name="f627" fmla="*/ f553 f342 1"/>
              <a:gd name="f628" fmla="*/ f554 f343 1"/>
              <a:gd name="f629" fmla="*/ f555 f342 1"/>
              <a:gd name="f630" fmla="*/ f556 f343 1"/>
              <a:gd name="f631" fmla="*/ f557 f342 1"/>
              <a:gd name="f632" fmla="*/ f558 f343 1"/>
              <a:gd name="f633" fmla="*/ f559 f342 1"/>
              <a:gd name="f634" fmla="*/ f560 f343 1"/>
              <a:gd name="f635" fmla="*/ f561 f342 1"/>
              <a:gd name="f636" fmla="*/ f562 f343 1"/>
              <a:gd name="f637" fmla="*/ f563 f342 1"/>
              <a:gd name="f638" fmla="*/ f564 f343 1"/>
              <a:gd name="f639" fmla="*/ f565 f342 1"/>
              <a:gd name="f640" fmla="*/ f566 f343 1"/>
              <a:gd name="f641" fmla="*/ f567 f34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3">
                <a:pos x="f572" y="f573"/>
              </a:cxn>
              <a:cxn ang="f423">
                <a:pos x="f574" y="f575"/>
              </a:cxn>
              <a:cxn ang="f423">
                <a:pos x="f576" y="f577"/>
              </a:cxn>
              <a:cxn ang="f423">
                <a:pos x="f578" y="f579"/>
              </a:cxn>
              <a:cxn ang="f423">
                <a:pos x="f580" y="f581"/>
              </a:cxn>
              <a:cxn ang="f423">
                <a:pos x="f582" y="f583"/>
              </a:cxn>
              <a:cxn ang="f423">
                <a:pos x="f584" y="f585"/>
              </a:cxn>
              <a:cxn ang="f423">
                <a:pos x="f586" y="f587"/>
              </a:cxn>
              <a:cxn ang="f423">
                <a:pos x="f588" y="f589"/>
              </a:cxn>
              <a:cxn ang="f423">
                <a:pos x="f590" y="f591"/>
              </a:cxn>
              <a:cxn ang="f423">
                <a:pos x="f592" y="f593"/>
              </a:cxn>
              <a:cxn ang="f423">
                <a:pos x="f592" y="f594"/>
              </a:cxn>
              <a:cxn ang="f423">
                <a:pos x="f595" y="f596"/>
              </a:cxn>
              <a:cxn ang="f423">
                <a:pos x="f597" y="f598"/>
              </a:cxn>
              <a:cxn ang="f423">
                <a:pos x="f599" y="f600"/>
              </a:cxn>
              <a:cxn ang="f423">
                <a:pos x="f601" y="f602"/>
              </a:cxn>
              <a:cxn ang="f423">
                <a:pos x="f603" y="f604"/>
              </a:cxn>
              <a:cxn ang="f423">
                <a:pos x="f605" y="f606"/>
              </a:cxn>
              <a:cxn ang="f423">
                <a:pos x="f607" y="f608"/>
              </a:cxn>
              <a:cxn ang="f423">
                <a:pos x="f609" y="f591"/>
              </a:cxn>
              <a:cxn ang="f423">
                <a:pos x="f610" y="f611"/>
              </a:cxn>
              <a:cxn ang="f423">
                <a:pos x="f612" y="f613"/>
              </a:cxn>
              <a:cxn ang="f423">
                <a:pos x="f614" y="f615"/>
              </a:cxn>
              <a:cxn ang="f423">
                <a:pos x="f616" y="f617"/>
              </a:cxn>
              <a:cxn ang="f423">
                <a:pos x="f618" y="f619"/>
              </a:cxn>
              <a:cxn ang="f423">
                <a:pos x="f620" y="f621"/>
              </a:cxn>
              <a:cxn ang="f423">
                <a:pos x="f620" y="f622"/>
              </a:cxn>
              <a:cxn ang="f423">
                <a:pos x="f623" y="f624"/>
              </a:cxn>
              <a:cxn ang="f423">
                <a:pos x="f625" y="f626"/>
              </a:cxn>
              <a:cxn ang="f423">
                <a:pos x="f627" y="f628"/>
              </a:cxn>
              <a:cxn ang="f423">
                <a:pos x="f629" y="f630"/>
              </a:cxn>
              <a:cxn ang="f423">
                <a:pos x="f631" y="f632"/>
              </a:cxn>
              <a:cxn ang="f423">
                <a:pos x="f633" y="f634"/>
              </a:cxn>
              <a:cxn ang="f423">
                <a:pos x="f635" y="f636"/>
              </a:cxn>
              <a:cxn ang="f423">
                <a:pos x="f637" y="f638"/>
              </a:cxn>
              <a:cxn ang="f423">
                <a:pos x="f639" y="f640"/>
              </a:cxn>
              <a:cxn ang="f423">
                <a:pos x="f595" y="f641"/>
              </a:cxn>
            </a:cxnLst>
            <a:rect l="f568" t="f571" r="f569" b="f570"/>
            <a:pathLst>
              <a:path w="632" h="1172">
                <a:moveTo>
                  <a:pt x="f9" y="f10"/>
                </a:moveTo>
                <a:cubicBezTo>
                  <a:pt x="f11" y="f12"/>
                  <a:pt x="f13" y="f14"/>
                  <a:pt x="f15" y="f16"/>
                </a:cubicBezTo>
                <a:cubicBezTo>
                  <a:pt x="f17" y="f18"/>
                  <a:pt x="f19" y="f20"/>
                  <a:pt x="f21" y="f22"/>
                </a:cubicBezTo>
                <a:cubicBezTo>
                  <a:pt x="f23" y="f24"/>
                  <a:pt x="f25" y="f26"/>
                  <a:pt x="f27" y="f2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35"/>
                  <a:pt x="f36" y="f37"/>
                  <a:pt x="f38" y="f11"/>
                </a:cubicBezTo>
                <a:cubicBezTo>
                  <a:pt x="f39" y="f15"/>
                  <a:pt x="f40" y="f19"/>
                  <a:pt x="f41" y="f42"/>
                </a:cubicBezTo>
                <a:cubicBezTo>
                  <a:pt x="f7" y="f43"/>
                  <a:pt x="f44" y="f45"/>
                  <a:pt x="f46" y="f36"/>
                </a:cubicBezTo>
                <a:cubicBezTo>
                  <a:pt x="f47" y="f48"/>
                  <a:pt x="f49" y="f50"/>
                  <a:pt x="f51" y="f52"/>
                </a:cubicBezTo>
                <a:cubicBezTo>
                  <a:pt x="f53" y="f54"/>
                  <a:pt x="f55" y="f56"/>
                  <a:pt x="f57" y="f58"/>
                </a:cubicBezTo>
                <a:cubicBezTo>
                  <a:pt x="f59" y="f60"/>
                  <a:pt x="f54" y="f61"/>
                  <a:pt x="f62" y="f43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9" y="f71"/>
                  <a:pt x="f72" y="f37"/>
                </a:cubicBezTo>
                <a:cubicBezTo>
                  <a:pt x="f11" y="f15"/>
                  <a:pt x="f73" y="f74"/>
                  <a:pt x="f75" y="f76"/>
                </a:cubicBezTo>
                <a:cubicBezTo>
                  <a:pt x="f69" y="f77"/>
                  <a:pt x="f71" y="f78"/>
                  <a:pt x="f11" y="f30"/>
                </a:cubicBezTo>
                <a:cubicBezTo>
                  <a:pt x="f72" y="f50"/>
                  <a:pt x="f79" y="f80"/>
                  <a:pt x="f81" y="f82"/>
                </a:cubicBezTo>
                <a:cubicBezTo>
                  <a:pt x="f69" y="f83"/>
                  <a:pt x="f84" y="f85"/>
                  <a:pt x="f86" y="f87"/>
                </a:cubicBezTo>
                <a:cubicBezTo>
                  <a:pt x="f88" y="f89"/>
                  <a:pt x="f37" y="f90"/>
                  <a:pt x="f37" y="f91"/>
                </a:cubicBezTo>
                <a:cubicBezTo>
                  <a:pt x="f11" y="f92"/>
                  <a:pt x="f9" y="f93"/>
                  <a:pt x="f94" y="f95"/>
                </a:cubicBezTo>
                <a:cubicBezTo>
                  <a:pt x="f73" y="f96"/>
                  <a:pt x="f73" y="f97"/>
                  <a:pt x="f98" y="f99"/>
                </a:cubicBezTo>
                <a:cubicBezTo>
                  <a:pt x="f100" y="f101"/>
                  <a:pt x="f102" y="f103"/>
                  <a:pt x="f102" y="f104"/>
                </a:cubicBezTo>
                <a:cubicBezTo>
                  <a:pt x="f105" y="f106"/>
                  <a:pt x="f107" y="f108"/>
                  <a:pt x="f33" y="f109"/>
                </a:cubicBezTo>
                <a:cubicBezTo>
                  <a:pt x="f33" y="f110"/>
                  <a:pt x="f98" y="f111"/>
                  <a:pt x="f98" y="f112"/>
                </a:cubicBezTo>
                <a:cubicBezTo>
                  <a:pt x="f98" y="f113"/>
                  <a:pt x="f102" y="f114"/>
                  <a:pt x="f33" y="f115"/>
                </a:cubicBezTo>
                <a:cubicBezTo>
                  <a:pt x="f81" y="f116"/>
                  <a:pt x="f117" y="f118"/>
                  <a:pt x="f79" y="f119"/>
                </a:cubicBezTo>
                <a:cubicBezTo>
                  <a:pt x="f120" y="f121"/>
                  <a:pt x="f11" y="f122"/>
                  <a:pt x="f9" y="f123"/>
                </a:cubicBezTo>
                <a:cubicBezTo>
                  <a:pt x="f124" y="f125"/>
                  <a:pt x="f126" y="f8"/>
                  <a:pt x="f127" y="f128"/>
                </a:cubicBezTo>
                <a:cubicBezTo>
                  <a:pt x="f129" y="f130"/>
                  <a:pt x="f131" y="f132"/>
                  <a:pt x="f133" y="f134"/>
                </a:cubicBezTo>
                <a:cubicBezTo>
                  <a:pt x="f135" y="f136"/>
                  <a:pt x="f137" y="f138"/>
                  <a:pt x="f139" y="f140"/>
                </a:cubicBezTo>
                <a:cubicBezTo>
                  <a:pt x="f141" y="f142"/>
                  <a:pt x="f141" y="f143"/>
                  <a:pt x="f141" y="f144"/>
                </a:cubicBezTo>
                <a:cubicBezTo>
                  <a:pt x="f145" y="f146"/>
                  <a:pt x="f147" y="f148"/>
                  <a:pt x="f149" y="f150"/>
                </a:cubicBezTo>
                <a:cubicBezTo>
                  <a:pt x="f151" y="f152"/>
                  <a:pt x="f151" y="f153"/>
                  <a:pt x="f151" y="f154"/>
                </a:cubicBezTo>
                <a:cubicBezTo>
                  <a:pt x="f149" y="f155"/>
                  <a:pt x="f156" y="f157"/>
                  <a:pt x="f20" y="f158"/>
                </a:cubicBezTo>
                <a:cubicBezTo>
                  <a:pt x="f159" y="f160"/>
                  <a:pt x="f161" y="f162"/>
                  <a:pt x="f163" y="f164"/>
                </a:cubicBezTo>
                <a:cubicBezTo>
                  <a:pt x="f165" y="f166"/>
                  <a:pt x="f167" y="f168"/>
                  <a:pt x="f169" y="f170"/>
                </a:cubicBezTo>
                <a:cubicBezTo>
                  <a:pt x="f169" y="f171"/>
                  <a:pt x="f172" y="f173"/>
                  <a:pt x="f174" y="f175"/>
                </a:cubicBezTo>
                <a:cubicBezTo>
                  <a:pt x="f159" y="f176"/>
                  <a:pt x="f177" y="f176"/>
                  <a:pt x="f178" y="f179"/>
                </a:cubicBezTo>
                <a:cubicBezTo>
                  <a:pt x="f180" y="f171"/>
                  <a:pt x="f181" y="f92"/>
                  <a:pt x="f182" y="f183"/>
                </a:cubicBezTo>
                <a:cubicBezTo>
                  <a:pt x="f184" y="f185"/>
                  <a:pt x="f184" y="f186"/>
                  <a:pt x="f187" y="f188"/>
                </a:cubicBezTo>
                <a:cubicBezTo>
                  <a:pt x="f187" y="f160"/>
                  <a:pt x="f189" y="f190"/>
                  <a:pt x="f191" y="f99"/>
                </a:cubicBezTo>
                <a:cubicBezTo>
                  <a:pt x="f192" y="f193"/>
                  <a:pt x="f194" y="f195"/>
                  <a:pt x="f196" y="f197"/>
                </a:cubicBezTo>
                <a:cubicBezTo>
                  <a:pt x="f198" y="f199"/>
                  <a:pt x="f200" y="f201"/>
                  <a:pt x="f202" y="f203"/>
                </a:cubicBezTo>
                <a:cubicBezTo>
                  <a:pt x="f202" y="f204"/>
                  <a:pt x="f14" y="f205"/>
                  <a:pt x="f198" y="f206"/>
                </a:cubicBezTo>
                <a:cubicBezTo>
                  <a:pt x="f207" y="f208"/>
                  <a:pt x="f209" y="f210"/>
                  <a:pt x="f211" y="f212"/>
                </a:cubicBezTo>
                <a:cubicBezTo>
                  <a:pt x="f213" y="f214"/>
                  <a:pt x="f12" y="f215"/>
                  <a:pt x="f216" y="f217"/>
                </a:cubicBezTo>
                <a:cubicBezTo>
                  <a:pt x="f218" y="f150"/>
                  <a:pt x="f218" y="f219"/>
                  <a:pt x="f220" y="f221"/>
                </a:cubicBezTo>
                <a:cubicBezTo>
                  <a:pt x="f222" y="f223"/>
                  <a:pt x="f224" y="f225"/>
                  <a:pt x="f226" y="f227"/>
                </a:cubicBezTo>
                <a:cubicBezTo>
                  <a:pt x="f3" y="f228"/>
                  <a:pt x="f229" y="f230"/>
                  <a:pt x="f231" y="f232"/>
                </a:cubicBezTo>
                <a:cubicBezTo>
                  <a:pt x="f233" y="f234"/>
                  <a:pt x="f235" y="f143"/>
                  <a:pt x="f236" y="f237"/>
                </a:cubicBezTo>
                <a:cubicBezTo>
                  <a:pt x="f238" y="f239"/>
                  <a:pt x="f238" y="f240"/>
                  <a:pt x="f241" y="f242"/>
                </a:cubicBezTo>
                <a:cubicBezTo>
                  <a:pt x="f243" y="f217"/>
                  <a:pt x="f244" y="f245"/>
                  <a:pt x="f246" y="f247"/>
                </a:cubicBezTo>
                <a:cubicBezTo>
                  <a:pt x="f248" y="f206"/>
                  <a:pt x="f249" y="f250"/>
                  <a:pt x="f251" y="f252"/>
                </a:cubicBezTo>
                <a:cubicBezTo>
                  <a:pt x="f253" y="f254"/>
                  <a:pt x="f255" y="f256"/>
                  <a:pt x="f253" y="f257"/>
                </a:cubicBezTo>
                <a:cubicBezTo>
                  <a:pt x="f258" y="f259"/>
                  <a:pt x="f260" y="f190"/>
                  <a:pt x="f251" y="f188"/>
                </a:cubicBezTo>
                <a:cubicBezTo>
                  <a:pt x="f241" y="f261"/>
                  <a:pt x="f241" y="f262"/>
                  <a:pt x="f233" y="f162"/>
                </a:cubicBezTo>
                <a:cubicBezTo>
                  <a:pt x="f263" y="f264"/>
                  <a:pt x="f265" y="f266"/>
                  <a:pt x="f267" y="f173"/>
                </a:cubicBezTo>
                <a:cubicBezTo>
                  <a:pt x="f268" y="f269"/>
                  <a:pt x="f270" y="f271"/>
                  <a:pt x="f272" y="f44"/>
                </a:cubicBezTo>
                <a:cubicBezTo>
                  <a:pt x="f273" y="f274"/>
                  <a:pt x="f275" y="f47"/>
                  <a:pt x="f276" y="f277"/>
                </a:cubicBezTo>
                <a:cubicBezTo>
                  <a:pt x="f278" y="f279"/>
                  <a:pt x="f280" y="f281"/>
                  <a:pt x="f282" y="f27"/>
                </a:cubicBezTo>
                <a:cubicBezTo>
                  <a:pt x="f283" y="f284"/>
                  <a:pt x="f285" y="f286"/>
                  <a:pt x="f287" y="f288"/>
                </a:cubicBezTo>
                <a:cubicBezTo>
                  <a:pt x="f289" y="f290"/>
                  <a:pt x="f6" y="f117"/>
                  <a:pt x="f291" y="f29"/>
                </a:cubicBezTo>
                <a:cubicBezTo>
                  <a:pt x="f292" y="f293"/>
                  <a:pt x="f294" y="f295"/>
                  <a:pt x="f296" y="f297"/>
                </a:cubicBezTo>
                <a:cubicBezTo>
                  <a:pt x="f282" y="f298"/>
                  <a:pt x="f276" y="f156"/>
                  <a:pt x="f299" y="f300"/>
                </a:cubicBezTo>
                <a:cubicBezTo>
                  <a:pt x="f301" y="f302"/>
                  <a:pt x="f299" y="f202"/>
                  <a:pt x="f299" y="f303"/>
                </a:cubicBezTo>
                <a:cubicBezTo>
                  <a:pt x="f299" y="f304"/>
                  <a:pt x="f305" y="f306"/>
                  <a:pt x="f307" y="f308"/>
                </a:cubicBezTo>
                <a:cubicBezTo>
                  <a:pt x="f309" y="f310"/>
                  <a:pt x="f311" y="f312"/>
                  <a:pt x="f313" y="f314"/>
                </a:cubicBezTo>
                <a:cubicBezTo>
                  <a:pt x="f315" y="f316"/>
                  <a:pt x="f280" y="f276"/>
                  <a:pt x="f317" y="f318"/>
                </a:cubicBezTo>
                <a:cubicBezTo>
                  <a:pt x="f319" y="f318"/>
                  <a:pt x="f320" y="f321"/>
                  <a:pt x="f322" y="f323"/>
                </a:cubicBezTo>
                <a:cubicBezTo>
                  <a:pt x="f304" y="f324"/>
                  <a:pt x="f181" y="f6"/>
                  <a:pt x="f295" y="f325"/>
                </a:cubicBezTo>
                <a:cubicBezTo>
                  <a:pt x="f326" y="f327"/>
                  <a:pt x="f328" y="f329"/>
                  <a:pt x="f330" y="f331"/>
                </a:cubicBezTo>
                <a:cubicBezTo>
                  <a:pt x="f332" y="f333"/>
                  <a:pt x="f334" y="f335"/>
                  <a:pt x="f81" y="f282"/>
                </a:cubicBezTo>
                <a:cubicBezTo>
                  <a:pt x="f86" y="f336"/>
                  <a:pt x="f69" y="f276"/>
                  <a:pt x="f124" y="f236"/>
                </a:cubicBezTo>
                <a:cubicBezTo>
                  <a:pt x="f337" y="f243"/>
                  <a:pt x="f15" y="f338"/>
                  <a:pt x="f15" y="f339"/>
                </a:cubicBezTo>
                <a:cubicBezTo>
                  <a:pt x="f84" y="f340"/>
                  <a:pt x="f73" y="f308"/>
                  <a:pt x="f9" y="f10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8C8D2D17-E0E5-AFEE-246A-B4FC4007BC3E}"/>
              </a:ext>
            </a:extLst>
          </p:cNvPr>
          <p:cNvSpPr/>
          <p:nvPr/>
        </p:nvSpPr>
        <p:spPr>
          <a:xfrm>
            <a:off x="4745765" y="4578517"/>
            <a:ext cx="1717672" cy="164306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814"/>
              <a:gd name="f7" fmla="val 779"/>
              <a:gd name="f8" fmla="val 419"/>
              <a:gd name="f9" fmla="val 263"/>
              <a:gd name="f10" fmla="val 282"/>
              <a:gd name="f11" fmla="val 411"/>
              <a:gd name="f12" fmla="val 299"/>
              <a:gd name="f13" fmla="val 426"/>
              <a:gd name="f14" fmla="val 316"/>
              <a:gd name="f15" fmla="val 431"/>
              <a:gd name="f16" fmla="val 321"/>
              <a:gd name="f17" fmla="val 337"/>
              <a:gd name="f18" fmla="val 423"/>
              <a:gd name="f19" fmla="val 347"/>
              <a:gd name="f20" fmla="val 421"/>
              <a:gd name="f21" fmla="val 358"/>
              <a:gd name="f22" fmla="val 414"/>
              <a:gd name="f23" fmla="val 368"/>
              <a:gd name="f24" fmla="val 413"/>
              <a:gd name="f25" fmla="val 378"/>
              <a:gd name="f26" fmla="val 406"/>
              <a:gd name="f27" fmla="val 504"/>
              <a:gd name="f28" fmla="val 400"/>
              <a:gd name="f29" fmla="val 631"/>
              <a:gd name="f30" fmla="val 394"/>
              <a:gd name="f31" fmla="val 757"/>
              <a:gd name="f32" fmla="val 393"/>
              <a:gd name="f33" fmla="val 762"/>
              <a:gd name="f34" fmla="val 392"/>
              <a:gd name="f35" fmla="val 766"/>
              <a:gd name="f36" fmla="val 387"/>
              <a:gd name="f37" fmla="val 770"/>
              <a:gd name="f38" fmla="val 633"/>
              <a:gd name="f39" fmla="val 398"/>
              <a:gd name="f40" fmla="val 497"/>
              <a:gd name="f41" fmla="val 402"/>
              <a:gd name="f42" fmla="val 359"/>
              <a:gd name="f43" fmla="val 361"/>
              <a:gd name="f44" fmla="val 364"/>
              <a:gd name="f45" fmla="val 323"/>
              <a:gd name="f46" fmla="val 373"/>
              <a:gd name="f47" fmla="val 284"/>
              <a:gd name="f48" fmla="val 375"/>
              <a:gd name="f49" fmla="val 286"/>
              <a:gd name="f50" fmla="val 379"/>
              <a:gd name="f51" fmla="val 289"/>
              <a:gd name="f52" fmla="val 383"/>
              <a:gd name="f53" fmla="val 298"/>
              <a:gd name="f54" fmla="val 396"/>
              <a:gd name="f55" fmla="val 303"/>
              <a:gd name="f56" fmla="val 408"/>
              <a:gd name="f57" fmla="val 420"/>
              <a:gd name="f58" fmla="val 422"/>
              <a:gd name="f59" fmla="val 285"/>
              <a:gd name="f60" fmla="val 428"/>
              <a:gd name="f61" fmla="val 443"/>
              <a:gd name="f62" fmla="val 454"/>
              <a:gd name="f63" fmla="val 276"/>
              <a:gd name="f64" fmla="val 468"/>
              <a:gd name="f65" fmla="val 268"/>
              <a:gd name="f66" fmla="val 480"/>
              <a:gd name="f67" fmla="val 273"/>
              <a:gd name="f68" fmla="val 505"/>
              <a:gd name="f69" fmla="val 281"/>
              <a:gd name="f70" fmla="val 519"/>
              <a:gd name="f71" fmla="val 294"/>
              <a:gd name="f72" fmla="val 544"/>
              <a:gd name="f73" fmla="val 567"/>
              <a:gd name="f74" fmla="val 287"/>
              <a:gd name="f75" fmla="val 591"/>
              <a:gd name="f76" fmla="val 599"/>
              <a:gd name="f77" fmla="val 607"/>
              <a:gd name="f78" fmla="val 614"/>
              <a:gd name="f79" fmla="val 636"/>
              <a:gd name="f80" fmla="val 659"/>
              <a:gd name="f81" fmla="val 291"/>
              <a:gd name="f82" fmla="val 681"/>
              <a:gd name="f83" fmla="val 295"/>
              <a:gd name="f84" fmla="val 698"/>
              <a:gd name="f85" fmla="val 710"/>
              <a:gd name="f86" fmla="val 267"/>
              <a:gd name="f87" fmla="val 712"/>
              <a:gd name="f88" fmla="val 277"/>
              <a:gd name="f89" fmla="val 726"/>
              <a:gd name="f90" fmla="val 736"/>
              <a:gd name="f91" fmla="val 745"/>
              <a:gd name="f92" fmla="val 751"/>
              <a:gd name="f93" fmla="val 304"/>
              <a:gd name="f94" fmla="val 760"/>
              <a:gd name="f95" fmla="val 300"/>
              <a:gd name="f96" fmla="val 293"/>
              <a:gd name="f97" fmla="val 774"/>
              <a:gd name="f98" fmla="val 773"/>
              <a:gd name="f99" fmla="val 271"/>
              <a:gd name="f100" fmla="val 254"/>
              <a:gd name="f101" fmla="val 238"/>
              <a:gd name="f102" fmla="val 765"/>
              <a:gd name="f103" fmla="val 234"/>
              <a:gd name="f104" fmla="val 764"/>
              <a:gd name="f105" fmla="val 750"/>
              <a:gd name="f106" fmla="val 232"/>
              <a:gd name="f107" fmla="val 742"/>
              <a:gd name="f108" fmla="val 227"/>
              <a:gd name="f109" fmla="val 719"/>
              <a:gd name="f110" fmla="val 219"/>
              <a:gd name="f111" fmla="val 696"/>
              <a:gd name="f112" fmla="val 215"/>
              <a:gd name="f113" fmla="val 672"/>
              <a:gd name="f114" fmla="val 209"/>
              <a:gd name="f115" fmla="val 634"/>
              <a:gd name="f116" fmla="val 206"/>
              <a:gd name="f117" fmla="val 595"/>
              <a:gd name="f118" fmla="val 201"/>
              <a:gd name="f119" fmla="val 557"/>
              <a:gd name="f120" fmla="val 200"/>
              <a:gd name="f121" fmla="val 550"/>
              <a:gd name="f122" fmla="val 199"/>
              <a:gd name="f123" fmla="val 543"/>
              <a:gd name="f124" fmla="val 193"/>
              <a:gd name="f125" fmla="val 535"/>
              <a:gd name="f126" fmla="val 191"/>
              <a:gd name="f127" fmla="val 540"/>
              <a:gd name="f128" fmla="val 188"/>
              <a:gd name="f129" fmla="val 545"/>
              <a:gd name="f130" fmla="val 187"/>
              <a:gd name="f131" fmla="val 181"/>
              <a:gd name="f132" fmla="val 577"/>
              <a:gd name="f133" fmla="val 174"/>
              <a:gd name="f134" fmla="val 603"/>
              <a:gd name="f135" fmla="val 169"/>
              <a:gd name="f136" fmla="val 630"/>
              <a:gd name="f137" fmla="val 163"/>
              <a:gd name="f138" fmla="val 664"/>
              <a:gd name="f139" fmla="val 158"/>
              <a:gd name="f140" fmla="val 699"/>
              <a:gd name="f141" fmla="val 153"/>
              <a:gd name="f142" fmla="val 734"/>
              <a:gd name="f143" fmla="val 150"/>
              <a:gd name="f144" fmla="val 756"/>
              <a:gd name="f145" fmla="val 111"/>
              <a:gd name="f146" fmla="val 91"/>
              <a:gd name="f147" fmla="val 771"/>
              <a:gd name="f148" fmla="val 79"/>
              <a:gd name="f149" fmla="val 84"/>
              <a:gd name="f150" fmla="val 747"/>
              <a:gd name="f151" fmla="val 95"/>
              <a:gd name="f152" fmla="val 102"/>
              <a:gd name="f153" fmla="val 706"/>
              <a:gd name="f154" fmla="val 86"/>
              <a:gd name="f155" fmla="val 669"/>
              <a:gd name="f156" fmla="val 96"/>
              <a:gd name="f157" fmla="val 651"/>
              <a:gd name="f158" fmla="val 97"/>
              <a:gd name="f159" fmla="val 635"/>
              <a:gd name="f160" fmla="val 99"/>
              <a:gd name="f161" fmla="val 608"/>
              <a:gd name="f162" fmla="val 580"/>
              <a:gd name="f163" fmla="val 100"/>
              <a:gd name="f164" fmla="val 552"/>
              <a:gd name="f165" fmla="val 101"/>
              <a:gd name="f166" fmla="val 536"/>
              <a:gd name="f167" fmla="val 105"/>
              <a:gd name="f168" fmla="val 103"/>
              <a:gd name="f169" fmla="val 503"/>
              <a:gd name="f170" fmla="val 490"/>
              <a:gd name="f171" fmla="val 477"/>
              <a:gd name="f172" fmla="val 89"/>
              <a:gd name="f173" fmla="val 465"/>
              <a:gd name="f174" fmla="val 88"/>
              <a:gd name="f175" fmla="val 463"/>
              <a:gd name="f176" fmla="val 82"/>
              <a:gd name="f177" fmla="val 462"/>
              <a:gd name="f178" fmla="val 87"/>
              <a:gd name="f179" fmla="val 440"/>
              <a:gd name="f180" fmla="val 418"/>
              <a:gd name="f181" fmla="val 395"/>
              <a:gd name="f182" fmla="val 98"/>
              <a:gd name="f183" fmla="val 81"/>
              <a:gd name="f184" fmla="val 51"/>
              <a:gd name="f185" fmla="val 429"/>
              <a:gd name="f186" fmla="val 44"/>
              <a:gd name="f187" fmla="val 42"/>
              <a:gd name="f188" fmla="val 469"/>
              <a:gd name="f189" fmla="val 30"/>
              <a:gd name="f190" fmla="val 25"/>
              <a:gd name="f191" fmla="val 479"/>
              <a:gd name="f192" fmla="val 13"/>
              <a:gd name="f193" fmla="val 476"/>
              <a:gd name="f194" fmla="val 5"/>
              <a:gd name="f195" fmla="val 452"/>
              <a:gd name="f196" fmla="val 18"/>
              <a:gd name="f197" fmla="val 32"/>
              <a:gd name="f198" fmla="val 374"/>
              <a:gd name="f199" fmla="val 64"/>
              <a:gd name="f200" fmla="val 346"/>
              <a:gd name="f201" fmla="val 70"/>
              <a:gd name="f202" fmla="val 341"/>
              <a:gd name="f203" fmla="val 73"/>
              <a:gd name="f204" fmla="val 334"/>
              <a:gd name="f205" fmla="val 328"/>
              <a:gd name="f206" fmla="val 318"/>
              <a:gd name="f207" fmla="val 104"/>
              <a:gd name="f208" fmla="val 308"/>
              <a:gd name="f209" fmla="val 115"/>
              <a:gd name="f210" fmla="val 106"/>
              <a:gd name="f211" fmla="val 279"/>
              <a:gd name="f212" fmla="val 275"/>
              <a:gd name="f213" fmla="val 272"/>
              <a:gd name="f214" fmla="val 117"/>
              <a:gd name="f215" fmla="val 118"/>
              <a:gd name="f216" fmla="val 260"/>
              <a:gd name="f217" fmla="val 250"/>
              <a:gd name="f218" fmla="val 120"/>
              <a:gd name="f219" fmla="val 242"/>
              <a:gd name="f220" fmla="val 122"/>
              <a:gd name="f221" fmla="val 235"/>
              <a:gd name="f222" fmla="val 129"/>
              <a:gd name="f223" fmla="val 226"/>
              <a:gd name="f224" fmla="val 134"/>
              <a:gd name="f225" fmla="val 147"/>
              <a:gd name="f226" fmla="val 224"/>
              <a:gd name="f227" fmla="val 218"/>
              <a:gd name="f228" fmla="val 161"/>
              <a:gd name="f229" fmla="val 182"/>
              <a:gd name="f230" fmla="val 183"/>
              <a:gd name="f231" fmla="val 228"/>
              <a:gd name="f232" fmla="val 186"/>
              <a:gd name="f233" fmla="val 246"/>
              <a:gd name="f234" fmla="val 214"/>
              <a:gd name="f235" fmla="val 256"/>
              <a:gd name="f236" fmla="val 270"/>
              <a:gd name="f237" fmla="val 240"/>
              <a:gd name="f238" fmla="val 269"/>
              <a:gd name="f239" fmla="val 265"/>
              <a:gd name="f240" fmla="val 278"/>
              <a:gd name="f241" fmla="val 292"/>
              <a:gd name="f242" fmla="val 306"/>
              <a:gd name="f243" fmla="val 297"/>
              <a:gd name="f244" fmla="val 311"/>
              <a:gd name="f245" fmla="val 296"/>
              <a:gd name="f246" fmla="val 313"/>
              <a:gd name="f247" fmla="val 325"/>
              <a:gd name="f248" fmla="val 315"/>
              <a:gd name="f249" fmla="val 354"/>
              <a:gd name="f250" fmla="val 320"/>
              <a:gd name="f251" fmla="val 403"/>
              <a:gd name="f252" fmla="val 409"/>
              <a:gd name="f253" fmla="val 239"/>
              <a:gd name="f254" fmla="val 165"/>
              <a:gd name="f255" fmla="val 416"/>
              <a:gd name="f256" fmla="val 90"/>
              <a:gd name="f257" fmla="val 15"/>
              <a:gd name="f258" fmla="val 10"/>
              <a:gd name="f259" fmla="val 6"/>
              <a:gd name="f260" fmla="val 1"/>
              <a:gd name="f261" fmla="val 424"/>
              <a:gd name="f262" fmla="val 430"/>
              <a:gd name="f263" fmla="val 19"/>
              <a:gd name="f264" fmla="val 24"/>
              <a:gd name="f265" fmla="val 459"/>
              <a:gd name="f266" fmla="val 28"/>
              <a:gd name="f267" fmla="val 487"/>
              <a:gd name="f268" fmla="val 36"/>
              <a:gd name="f269" fmla="val 514"/>
              <a:gd name="f270" fmla="val 34"/>
              <a:gd name="f271" fmla="val 556"/>
              <a:gd name="f272" fmla="val 31"/>
              <a:gd name="f273" fmla="val 641"/>
              <a:gd name="f274" fmla="val 656"/>
              <a:gd name="f275" fmla="val 35"/>
              <a:gd name="f276" fmla="val 687"/>
              <a:gd name="f277" fmla="val 705"/>
              <a:gd name="f278" fmla="val 723"/>
              <a:gd name="f279" fmla="val 740"/>
              <a:gd name="f280" fmla="val 763"/>
              <a:gd name="f281" fmla="val 785"/>
              <a:gd name="f282" fmla="val 810"/>
              <a:gd name="f283" fmla="val 808"/>
              <a:gd name="f284" fmla="val 76"/>
              <a:gd name="f285" fmla="val 806"/>
              <a:gd name="f286" fmla="val 112"/>
              <a:gd name="f287" fmla="val 803"/>
              <a:gd name="f288" fmla="val 148"/>
              <a:gd name="f289" fmla="val 152"/>
              <a:gd name="f290" fmla="val 801"/>
              <a:gd name="f291" fmla="val 156"/>
              <a:gd name="f292" fmla="val 802"/>
              <a:gd name="f293" fmla="val 159"/>
              <a:gd name="f294" fmla="val 798"/>
              <a:gd name="f295" fmla="val 244"/>
              <a:gd name="f296" fmla="val 253"/>
              <a:gd name="f297" fmla="val 743"/>
              <a:gd name="f298" fmla="val 261"/>
              <a:gd name="f299" fmla="val 713"/>
              <a:gd name="f300" fmla="val 248"/>
              <a:gd name="f301" fmla="val 707"/>
              <a:gd name="f302" fmla="val 691"/>
              <a:gd name="f303" fmla="val 251"/>
              <a:gd name="f304" fmla="val 671"/>
              <a:gd name="f305" fmla="val 259"/>
              <a:gd name="f306" fmla="val 650"/>
              <a:gd name="f307" fmla="val 257"/>
              <a:gd name="f308" fmla="val 629"/>
              <a:gd name="f309" fmla="val 613"/>
              <a:gd name="f310" fmla="val 249"/>
              <a:gd name="f311" fmla="val 596"/>
              <a:gd name="f312" fmla="val 565"/>
              <a:gd name="f313" fmla="val 551"/>
              <a:gd name="f314" fmla="val 255"/>
              <a:gd name="f315" fmla="val 498"/>
              <a:gd name="f316" fmla="val 258"/>
              <a:gd name="f317" fmla="+- 0 0 -90"/>
              <a:gd name="f318" fmla="*/ f3 1 814"/>
              <a:gd name="f319" fmla="*/ f4 1 779"/>
              <a:gd name="f320" fmla="val f5"/>
              <a:gd name="f321" fmla="val f6"/>
              <a:gd name="f322" fmla="val f7"/>
              <a:gd name="f323" fmla="*/ f317 f0 1"/>
              <a:gd name="f324" fmla="+- f322 0 f320"/>
              <a:gd name="f325" fmla="+- f321 0 f320"/>
              <a:gd name="f326" fmla="*/ f323 1 f2"/>
              <a:gd name="f327" fmla="*/ f325 1 814"/>
              <a:gd name="f328" fmla="*/ f324 1 779"/>
              <a:gd name="f329" fmla="*/ 426 f325 1"/>
              <a:gd name="f330" fmla="*/ 316 f324 1"/>
              <a:gd name="f331" fmla="*/ 413 f325 1"/>
              <a:gd name="f332" fmla="*/ 378 f324 1"/>
              <a:gd name="f333" fmla="*/ 387 f325 1"/>
              <a:gd name="f334" fmla="*/ 770 f324 1"/>
              <a:gd name="f335" fmla="*/ 282 f325 1"/>
              <a:gd name="f336" fmla="*/ 373 f324 1"/>
              <a:gd name="f337" fmla="*/ 289 f325 1"/>
              <a:gd name="f338" fmla="*/ 420 f324 1"/>
              <a:gd name="f339" fmla="*/ 276 f325 1"/>
              <a:gd name="f340" fmla="*/ 468 f324 1"/>
              <a:gd name="f341" fmla="*/ 287 f325 1"/>
              <a:gd name="f342" fmla="*/ 591 f324 1"/>
              <a:gd name="f343" fmla="*/ 291 f325 1"/>
              <a:gd name="f344" fmla="*/ 681 f324 1"/>
              <a:gd name="f345" fmla="*/ 745 f324 1"/>
              <a:gd name="f346" fmla="*/ 773 f324 1"/>
              <a:gd name="f347" fmla="*/ 232 f325 1"/>
              <a:gd name="f348" fmla="*/ 742 f324 1"/>
              <a:gd name="f349" fmla="*/ 201 f325 1"/>
              <a:gd name="f350" fmla="*/ 557 f324 1"/>
              <a:gd name="f351" fmla="*/ 187 f325 1"/>
              <a:gd name="f352" fmla="*/ 550 f324 1"/>
              <a:gd name="f353" fmla="*/ 153 f325 1"/>
              <a:gd name="f354" fmla="*/ 734 f324 1"/>
              <a:gd name="f355" fmla="*/ 84 f325 1"/>
              <a:gd name="f356" fmla="*/ 747 f324 1"/>
              <a:gd name="f357" fmla="*/ 97 f325 1"/>
              <a:gd name="f358" fmla="*/ 635 f324 1"/>
              <a:gd name="f359" fmla="*/ 103 f325 1"/>
              <a:gd name="f360" fmla="*/ 503 f324 1"/>
              <a:gd name="f361" fmla="*/ 79 f325 1"/>
              <a:gd name="f362" fmla="*/ 462 f324 1"/>
              <a:gd name="f363" fmla="*/ 96 f325 1"/>
              <a:gd name="f364" fmla="*/ 392 f324 1"/>
              <a:gd name="f365" fmla="*/ 25 f325 1"/>
              <a:gd name="f366" fmla="*/ 479 f324 1"/>
              <a:gd name="f367" fmla="*/ 64 f325 1"/>
              <a:gd name="f368" fmla="*/ 346 f324 1"/>
              <a:gd name="f369" fmla="*/ 115 f325 1"/>
              <a:gd name="f370" fmla="*/ 298 f324 1"/>
              <a:gd name="f371" fmla="*/ 117 f325 1"/>
              <a:gd name="f372" fmla="*/ 267 f324 1"/>
              <a:gd name="f373" fmla="*/ 134 f325 1"/>
              <a:gd name="f374" fmla="*/ 226 f324 1"/>
              <a:gd name="f375" fmla="*/ 246 f325 1"/>
              <a:gd name="f376" fmla="*/ 214 f324 1"/>
              <a:gd name="f377" fmla="*/ 278 f325 1"/>
              <a:gd name="f378" fmla="*/ 273 f324 1"/>
              <a:gd name="f379" fmla="*/ 296 f325 1"/>
              <a:gd name="f380" fmla="*/ 313 f324 1"/>
              <a:gd name="f381" fmla="*/ 409 f325 1"/>
              <a:gd name="f382" fmla="*/ 239 f324 1"/>
              <a:gd name="f383" fmla="*/ 423 f325 1"/>
              <a:gd name="f384" fmla="*/ 1 f324 1"/>
              <a:gd name="f385" fmla="*/ 431 f325 1"/>
              <a:gd name="f386" fmla="*/ 24 f324 1"/>
              <a:gd name="f387" fmla="*/ 641 f325 1"/>
              <a:gd name="f388" fmla="*/ 34 f324 1"/>
              <a:gd name="f389" fmla="*/ 740 f325 1"/>
              <a:gd name="f390" fmla="*/ 35 f324 1"/>
              <a:gd name="f391" fmla="*/ 803 f325 1"/>
              <a:gd name="f392" fmla="*/ 148 f324 1"/>
              <a:gd name="f393" fmla="*/ 798 f325 1"/>
              <a:gd name="f394" fmla="*/ 244 f324 1"/>
              <a:gd name="f395" fmla="*/ 691 f325 1"/>
              <a:gd name="f396" fmla="*/ 251 f324 1"/>
              <a:gd name="f397" fmla="*/ 580 f325 1"/>
              <a:gd name="f398" fmla="*/ 419 f325 1"/>
              <a:gd name="f399" fmla="*/ 263 f324 1"/>
              <a:gd name="f400" fmla="+- f326 0 f1"/>
              <a:gd name="f401" fmla="*/ f329 1 814"/>
              <a:gd name="f402" fmla="*/ f330 1 779"/>
              <a:gd name="f403" fmla="*/ f331 1 814"/>
              <a:gd name="f404" fmla="*/ f332 1 779"/>
              <a:gd name="f405" fmla="*/ f333 1 814"/>
              <a:gd name="f406" fmla="*/ f334 1 779"/>
              <a:gd name="f407" fmla="*/ f335 1 814"/>
              <a:gd name="f408" fmla="*/ f336 1 779"/>
              <a:gd name="f409" fmla="*/ f337 1 814"/>
              <a:gd name="f410" fmla="*/ f338 1 779"/>
              <a:gd name="f411" fmla="*/ f339 1 814"/>
              <a:gd name="f412" fmla="*/ f340 1 779"/>
              <a:gd name="f413" fmla="*/ f341 1 814"/>
              <a:gd name="f414" fmla="*/ f342 1 779"/>
              <a:gd name="f415" fmla="*/ f343 1 814"/>
              <a:gd name="f416" fmla="*/ f344 1 779"/>
              <a:gd name="f417" fmla="*/ f345 1 779"/>
              <a:gd name="f418" fmla="*/ f346 1 779"/>
              <a:gd name="f419" fmla="*/ f347 1 814"/>
              <a:gd name="f420" fmla="*/ f348 1 779"/>
              <a:gd name="f421" fmla="*/ f349 1 814"/>
              <a:gd name="f422" fmla="*/ f350 1 779"/>
              <a:gd name="f423" fmla="*/ f351 1 814"/>
              <a:gd name="f424" fmla="*/ f352 1 779"/>
              <a:gd name="f425" fmla="*/ f353 1 814"/>
              <a:gd name="f426" fmla="*/ f354 1 779"/>
              <a:gd name="f427" fmla="*/ f355 1 814"/>
              <a:gd name="f428" fmla="*/ f356 1 779"/>
              <a:gd name="f429" fmla="*/ f357 1 814"/>
              <a:gd name="f430" fmla="*/ f358 1 779"/>
              <a:gd name="f431" fmla="*/ f359 1 814"/>
              <a:gd name="f432" fmla="*/ f360 1 779"/>
              <a:gd name="f433" fmla="*/ f361 1 814"/>
              <a:gd name="f434" fmla="*/ f362 1 779"/>
              <a:gd name="f435" fmla="*/ f363 1 814"/>
              <a:gd name="f436" fmla="*/ f364 1 779"/>
              <a:gd name="f437" fmla="*/ f365 1 814"/>
              <a:gd name="f438" fmla="*/ f366 1 779"/>
              <a:gd name="f439" fmla="*/ f367 1 814"/>
              <a:gd name="f440" fmla="*/ f368 1 779"/>
              <a:gd name="f441" fmla="*/ f369 1 814"/>
              <a:gd name="f442" fmla="*/ f370 1 779"/>
              <a:gd name="f443" fmla="*/ f371 1 814"/>
              <a:gd name="f444" fmla="*/ f372 1 779"/>
              <a:gd name="f445" fmla="*/ f373 1 814"/>
              <a:gd name="f446" fmla="*/ f374 1 779"/>
              <a:gd name="f447" fmla="*/ f375 1 814"/>
              <a:gd name="f448" fmla="*/ f376 1 779"/>
              <a:gd name="f449" fmla="*/ f377 1 814"/>
              <a:gd name="f450" fmla="*/ f378 1 779"/>
              <a:gd name="f451" fmla="*/ f379 1 814"/>
              <a:gd name="f452" fmla="*/ f380 1 779"/>
              <a:gd name="f453" fmla="*/ f381 1 814"/>
              <a:gd name="f454" fmla="*/ f382 1 779"/>
              <a:gd name="f455" fmla="*/ f383 1 814"/>
              <a:gd name="f456" fmla="*/ f384 1 779"/>
              <a:gd name="f457" fmla="*/ f385 1 814"/>
              <a:gd name="f458" fmla="*/ f386 1 779"/>
              <a:gd name="f459" fmla="*/ f387 1 814"/>
              <a:gd name="f460" fmla="*/ f388 1 779"/>
              <a:gd name="f461" fmla="*/ f389 1 814"/>
              <a:gd name="f462" fmla="*/ f390 1 779"/>
              <a:gd name="f463" fmla="*/ f391 1 814"/>
              <a:gd name="f464" fmla="*/ f392 1 779"/>
              <a:gd name="f465" fmla="*/ f393 1 814"/>
              <a:gd name="f466" fmla="*/ f394 1 779"/>
              <a:gd name="f467" fmla="*/ f395 1 814"/>
              <a:gd name="f468" fmla="*/ f396 1 779"/>
              <a:gd name="f469" fmla="*/ f397 1 814"/>
              <a:gd name="f470" fmla="*/ f398 1 814"/>
              <a:gd name="f471" fmla="*/ f399 1 779"/>
              <a:gd name="f472" fmla="*/ 0 1 f327"/>
              <a:gd name="f473" fmla="*/ f321 1 f327"/>
              <a:gd name="f474" fmla="*/ 0 1 f328"/>
              <a:gd name="f475" fmla="*/ f322 1 f328"/>
              <a:gd name="f476" fmla="*/ f401 1 f327"/>
              <a:gd name="f477" fmla="*/ f402 1 f328"/>
              <a:gd name="f478" fmla="*/ f403 1 f327"/>
              <a:gd name="f479" fmla="*/ f404 1 f328"/>
              <a:gd name="f480" fmla="*/ f405 1 f327"/>
              <a:gd name="f481" fmla="*/ f406 1 f328"/>
              <a:gd name="f482" fmla="*/ f407 1 f327"/>
              <a:gd name="f483" fmla="*/ f408 1 f328"/>
              <a:gd name="f484" fmla="*/ f409 1 f327"/>
              <a:gd name="f485" fmla="*/ f410 1 f328"/>
              <a:gd name="f486" fmla="*/ f411 1 f327"/>
              <a:gd name="f487" fmla="*/ f412 1 f328"/>
              <a:gd name="f488" fmla="*/ f413 1 f327"/>
              <a:gd name="f489" fmla="*/ f414 1 f328"/>
              <a:gd name="f490" fmla="*/ f415 1 f327"/>
              <a:gd name="f491" fmla="*/ f416 1 f328"/>
              <a:gd name="f492" fmla="*/ f417 1 f328"/>
              <a:gd name="f493" fmla="*/ f418 1 f328"/>
              <a:gd name="f494" fmla="*/ f419 1 f327"/>
              <a:gd name="f495" fmla="*/ f420 1 f328"/>
              <a:gd name="f496" fmla="*/ f421 1 f327"/>
              <a:gd name="f497" fmla="*/ f422 1 f328"/>
              <a:gd name="f498" fmla="*/ f423 1 f327"/>
              <a:gd name="f499" fmla="*/ f424 1 f328"/>
              <a:gd name="f500" fmla="*/ f425 1 f327"/>
              <a:gd name="f501" fmla="*/ f426 1 f328"/>
              <a:gd name="f502" fmla="*/ f427 1 f327"/>
              <a:gd name="f503" fmla="*/ f428 1 f328"/>
              <a:gd name="f504" fmla="*/ f429 1 f327"/>
              <a:gd name="f505" fmla="*/ f430 1 f328"/>
              <a:gd name="f506" fmla="*/ f431 1 f327"/>
              <a:gd name="f507" fmla="*/ f432 1 f328"/>
              <a:gd name="f508" fmla="*/ f433 1 f327"/>
              <a:gd name="f509" fmla="*/ f434 1 f328"/>
              <a:gd name="f510" fmla="*/ f435 1 f327"/>
              <a:gd name="f511" fmla="*/ f436 1 f328"/>
              <a:gd name="f512" fmla="*/ f437 1 f327"/>
              <a:gd name="f513" fmla="*/ f438 1 f328"/>
              <a:gd name="f514" fmla="*/ f439 1 f327"/>
              <a:gd name="f515" fmla="*/ f440 1 f328"/>
              <a:gd name="f516" fmla="*/ f441 1 f327"/>
              <a:gd name="f517" fmla="*/ f442 1 f328"/>
              <a:gd name="f518" fmla="*/ f443 1 f327"/>
              <a:gd name="f519" fmla="*/ f444 1 f328"/>
              <a:gd name="f520" fmla="*/ f445 1 f327"/>
              <a:gd name="f521" fmla="*/ f446 1 f328"/>
              <a:gd name="f522" fmla="*/ f447 1 f327"/>
              <a:gd name="f523" fmla="*/ f448 1 f328"/>
              <a:gd name="f524" fmla="*/ f449 1 f327"/>
              <a:gd name="f525" fmla="*/ f450 1 f328"/>
              <a:gd name="f526" fmla="*/ f451 1 f327"/>
              <a:gd name="f527" fmla="*/ f452 1 f328"/>
              <a:gd name="f528" fmla="*/ f453 1 f327"/>
              <a:gd name="f529" fmla="*/ f454 1 f328"/>
              <a:gd name="f530" fmla="*/ f455 1 f327"/>
              <a:gd name="f531" fmla="*/ f456 1 f328"/>
              <a:gd name="f532" fmla="*/ f457 1 f327"/>
              <a:gd name="f533" fmla="*/ f458 1 f328"/>
              <a:gd name="f534" fmla="*/ f459 1 f327"/>
              <a:gd name="f535" fmla="*/ f460 1 f328"/>
              <a:gd name="f536" fmla="*/ f461 1 f327"/>
              <a:gd name="f537" fmla="*/ f462 1 f328"/>
              <a:gd name="f538" fmla="*/ f463 1 f327"/>
              <a:gd name="f539" fmla="*/ f464 1 f328"/>
              <a:gd name="f540" fmla="*/ f465 1 f327"/>
              <a:gd name="f541" fmla="*/ f466 1 f328"/>
              <a:gd name="f542" fmla="*/ f467 1 f327"/>
              <a:gd name="f543" fmla="*/ f468 1 f328"/>
              <a:gd name="f544" fmla="*/ f469 1 f327"/>
              <a:gd name="f545" fmla="*/ f470 1 f327"/>
              <a:gd name="f546" fmla="*/ f471 1 f328"/>
              <a:gd name="f547" fmla="*/ f472 f318 1"/>
              <a:gd name="f548" fmla="*/ f473 f318 1"/>
              <a:gd name="f549" fmla="*/ f475 f319 1"/>
              <a:gd name="f550" fmla="*/ f474 f319 1"/>
              <a:gd name="f551" fmla="*/ f476 f318 1"/>
              <a:gd name="f552" fmla="*/ f477 f319 1"/>
              <a:gd name="f553" fmla="*/ f478 f318 1"/>
              <a:gd name="f554" fmla="*/ f479 f319 1"/>
              <a:gd name="f555" fmla="*/ f480 f318 1"/>
              <a:gd name="f556" fmla="*/ f481 f319 1"/>
              <a:gd name="f557" fmla="*/ f482 f318 1"/>
              <a:gd name="f558" fmla="*/ f483 f319 1"/>
              <a:gd name="f559" fmla="*/ f484 f318 1"/>
              <a:gd name="f560" fmla="*/ f485 f319 1"/>
              <a:gd name="f561" fmla="*/ f486 f318 1"/>
              <a:gd name="f562" fmla="*/ f487 f319 1"/>
              <a:gd name="f563" fmla="*/ f488 f318 1"/>
              <a:gd name="f564" fmla="*/ f489 f319 1"/>
              <a:gd name="f565" fmla="*/ f490 f318 1"/>
              <a:gd name="f566" fmla="*/ f491 f319 1"/>
              <a:gd name="f567" fmla="*/ f492 f319 1"/>
              <a:gd name="f568" fmla="*/ f493 f319 1"/>
              <a:gd name="f569" fmla="*/ f494 f318 1"/>
              <a:gd name="f570" fmla="*/ f495 f319 1"/>
              <a:gd name="f571" fmla="*/ f496 f318 1"/>
              <a:gd name="f572" fmla="*/ f497 f319 1"/>
              <a:gd name="f573" fmla="*/ f498 f318 1"/>
              <a:gd name="f574" fmla="*/ f499 f319 1"/>
              <a:gd name="f575" fmla="*/ f500 f318 1"/>
              <a:gd name="f576" fmla="*/ f501 f319 1"/>
              <a:gd name="f577" fmla="*/ f502 f318 1"/>
              <a:gd name="f578" fmla="*/ f503 f319 1"/>
              <a:gd name="f579" fmla="*/ f504 f318 1"/>
              <a:gd name="f580" fmla="*/ f505 f319 1"/>
              <a:gd name="f581" fmla="*/ f506 f318 1"/>
              <a:gd name="f582" fmla="*/ f507 f319 1"/>
              <a:gd name="f583" fmla="*/ f508 f318 1"/>
              <a:gd name="f584" fmla="*/ f509 f319 1"/>
              <a:gd name="f585" fmla="*/ f510 f318 1"/>
              <a:gd name="f586" fmla="*/ f511 f319 1"/>
              <a:gd name="f587" fmla="*/ f512 f318 1"/>
              <a:gd name="f588" fmla="*/ f513 f319 1"/>
              <a:gd name="f589" fmla="*/ f514 f318 1"/>
              <a:gd name="f590" fmla="*/ f515 f319 1"/>
              <a:gd name="f591" fmla="*/ f516 f318 1"/>
              <a:gd name="f592" fmla="*/ f517 f319 1"/>
              <a:gd name="f593" fmla="*/ f518 f318 1"/>
              <a:gd name="f594" fmla="*/ f519 f319 1"/>
              <a:gd name="f595" fmla="*/ f520 f318 1"/>
              <a:gd name="f596" fmla="*/ f521 f319 1"/>
              <a:gd name="f597" fmla="*/ f522 f318 1"/>
              <a:gd name="f598" fmla="*/ f523 f319 1"/>
              <a:gd name="f599" fmla="*/ f524 f318 1"/>
              <a:gd name="f600" fmla="*/ f525 f319 1"/>
              <a:gd name="f601" fmla="*/ f526 f318 1"/>
              <a:gd name="f602" fmla="*/ f527 f319 1"/>
              <a:gd name="f603" fmla="*/ f528 f318 1"/>
              <a:gd name="f604" fmla="*/ f529 f319 1"/>
              <a:gd name="f605" fmla="*/ f530 f318 1"/>
              <a:gd name="f606" fmla="*/ f531 f319 1"/>
              <a:gd name="f607" fmla="*/ f532 f318 1"/>
              <a:gd name="f608" fmla="*/ f533 f319 1"/>
              <a:gd name="f609" fmla="*/ f534 f318 1"/>
              <a:gd name="f610" fmla="*/ f535 f319 1"/>
              <a:gd name="f611" fmla="*/ f536 f318 1"/>
              <a:gd name="f612" fmla="*/ f537 f319 1"/>
              <a:gd name="f613" fmla="*/ f538 f318 1"/>
              <a:gd name="f614" fmla="*/ f539 f319 1"/>
              <a:gd name="f615" fmla="*/ f540 f318 1"/>
              <a:gd name="f616" fmla="*/ f541 f319 1"/>
              <a:gd name="f617" fmla="*/ f542 f318 1"/>
              <a:gd name="f618" fmla="*/ f543 f319 1"/>
              <a:gd name="f619" fmla="*/ f544 f318 1"/>
              <a:gd name="f620" fmla="*/ f545 f318 1"/>
              <a:gd name="f621" fmla="*/ f546 f31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00">
                <a:pos x="f551" y="f552"/>
              </a:cxn>
              <a:cxn ang="f400">
                <a:pos x="f553" y="f554"/>
              </a:cxn>
              <a:cxn ang="f400">
                <a:pos x="f555" y="f556"/>
              </a:cxn>
              <a:cxn ang="f400">
                <a:pos x="f557" y="f558"/>
              </a:cxn>
              <a:cxn ang="f400">
                <a:pos x="f559" y="f560"/>
              </a:cxn>
              <a:cxn ang="f400">
                <a:pos x="f561" y="f562"/>
              </a:cxn>
              <a:cxn ang="f400">
                <a:pos x="f563" y="f564"/>
              </a:cxn>
              <a:cxn ang="f400">
                <a:pos x="f565" y="f566"/>
              </a:cxn>
              <a:cxn ang="f400">
                <a:pos x="f565" y="f567"/>
              </a:cxn>
              <a:cxn ang="f400">
                <a:pos x="f563" y="f568"/>
              </a:cxn>
              <a:cxn ang="f400">
                <a:pos x="f569" y="f570"/>
              </a:cxn>
              <a:cxn ang="f400">
                <a:pos x="f571" y="f572"/>
              </a:cxn>
              <a:cxn ang="f400">
                <a:pos x="f573" y="f574"/>
              </a:cxn>
              <a:cxn ang="f400">
                <a:pos x="f575" y="f576"/>
              </a:cxn>
              <a:cxn ang="f400">
                <a:pos x="f577" y="f578"/>
              </a:cxn>
              <a:cxn ang="f400">
                <a:pos x="f579" y="f580"/>
              </a:cxn>
              <a:cxn ang="f400">
                <a:pos x="f581" y="f582"/>
              </a:cxn>
              <a:cxn ang="f400">
                <a:pos x="f583" y="f584"/>
              </a:cxn>
              <a:cxn ang="f400">
                <a:pos x="f585" y="f586"/>
              </a:cxn>
              <a:cxn ang="f400">
                <a:pos x="f587" y="f588"/>
              </a:cxn>
              <a:cxn ang="f400">
                <a:pos x="f589" y="f590"/>
              </a:cxn>
              <a:cxn ang="f400">
                <a:pos x="f591" y="f592"/>
              </a:cxn>
              <a:cxn ang="f400">
                <a:pos x="f593" y="f594"/>
              </a:cxn>
              <a:cxn ang="f400">
                <a:pos x="f595" y="f596"/>
              </a:cxn>
              <a:cxn ang="f400">
                <a:pos x="f597" y="f598"/>
              </a:cxn>
              <a:cxn ang="f400">
                <a:pos x="f599" y="f600"/>
              </a:cxn>
              <a:cxn ang="f400">
                <a:pos x="f601" y="f602"/>
              </a:cxn>
              <a:cxn ang="f400">
                <a:pos x="f603" y="f604"/>
              </a:cxn>
              <a:cxn ang="f400">
                <a:pos x="f605" y="f606"/>
              </a:cxn>
              <a:cxn ang="f400">
                <a:pos x="f607" y="f608"/>
              </a:cxn>
              <a:cxn ang="f400">
                <a:pos x="f609" y="f610"/>
              </a:cxn>
              <a:cxn ang="f400">
                <a:pos x="f611" y="f612"/>
              </a:cxn>
              <a:cxn ang="f400">
                <a:pos x="f613" y="f614"/>
              </a:cxn>
              <a:cxn ang="f400">
                <a:pos x="f615" y="f616"/>
              </a:cxn>
              <a:cxn ang="f400">
                <a:pos x="f617" y="f618"/>
              </a:cxn>
              <a:cxn ang="f400">
                <a:pos x="f619" y="f618"/>
              </a:cxn>
              <a:cxn ang="f400">
                <a:pos x="f620" y="f621"/>
              </a:cxn>
            </a:cxnLst>
            <a:rect l="f547" t="f550" r="f548" b="f549"/>
            <a:pathLst>
              <a:path w="814" h="779">
                <a:moveTo>
                  <a:pt x="f8" y="f9"/>
                </a:moveTo>
                <a:cubicBezTo>
                  <a:pt x="f8" y="f10"/>
                  <a:pt x="f11" y="f12"/>
                  <a:pt x="f13" y="f14"/>
                </a:cubicBezTo>
                <a:cubicBezTo>
                  <a:pt x="f15" y="f16"/>
                  <a:pt x="f13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6" y="f38"/>
                  <a:pt x="f39" y="f40"/>
                  <a:pt x="f41" y="f42"/>
                </a:cubicBezTo>
                <a:cubicBezTo>
                  <a:pt x="f43" y="f44"/>
                  <a:pt x="f45" y="f23"/>
                  <a:pt x="f10" y="f46"/>
                </a:cubicBezTo>
                <a:cubicBezTo>
                  <a:pt x="f47" y="f48"/>
                  <a:pt x="f49" y="f50"/>
                  <a:pt x="f51" y="f52"/>
                </a:cubicBezTo>
                <a:cubicBezTo>
                  <a:pt x="f53" y="f54"/>
                  <a:pt x="f55" y="f56"/>
                  <a:pt x="f51" y="f57"/>
                </a:cubicBezTo>
                <a:cubicBezTo>
                  <a:pt x="f49" y="f58"/>
                  <a:pt x="f59" y="f13"/>
                  <a:pt x="f59" y="f60"/>
                </a:cubicBezTo>
                <a:cubicBezTo>
                  <a:pt x="f49" y="f61"/>
                  <a:pt x="f47" y="f62"/>
                  <a:pt x="f63" y="f64"/>
                </a:cubicBezTo>
                <a:cubicBezTo>
                  <a:pt x="f65" y="f66"/>
                  <a:pt x="f67" y="f68"/>
                  <a:pt x="f69" y="f70"/>
                </a:cubicBezTo>
                <a:cubicBezTo>
                  <a:pt x="f71" y="f72"/>
                  <a:pt x="f51" y="f73"/>
                  <a:pt x="f74" y="f75"/>
                </a:cubicBezTo>
                <a:cubicBezTo>
                  <a:pt x="f74" y="f76"/>
                  <a:pt x="f10" y="f77"/>
                  <a:pt x="f10" y="f78"/>
                </a:cubicBezTo>
                <a:cubicBezTo>
                  <a:pt x="f47" y="f79"/>
                  <a:pt x="f49" y="f80"/>
                  <a:pt x="f81" y="f82"/>
                </a:cubicBezTo>
                <a:cubicBezTo>
                  <a:pt x="f83" y="f84"/>
                  <a:pt x="f83" y="f85"/>
                  <a:pt x="f86" y="f87"/>
                </a:cubicBezTo>
                <a:cubicBezTo>
                  <a:pt x="f88" y="f89"/>
                  <a:pt x="f47" y="f90"/>
                  <a:pt x="f81" y="f91"/>
                </a:cubicBezTo>
                <a:cubicBezTo>
                  <a:pt x="f83" y="f92"/>
                  <a:pt x="f93" y="f31"/>
                  <a:pt x="f55" y="f94"/>
                </a:cubicBezTo>
                <a:cubicBezTo>
                  <a:pt x="f95" y="f35"/>
                  <a:pt x="f96" y="f97"/>
                  <a:pt x="f74" y="f98"/>
                </a:cubicBezTo>
                <a:cubicBezTo>
                  <a:pt x="f99" y="f98"/>
                  <a:pt x="f100" y="f37"/>
                  <a:pt x="f101" y="f102"/>
                </a:cubicBezTo>
                <a:cubicBezTo>
                  <a:pt x="f103" y="f104"/>
                  <a:pt x="f103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114" y="f115"/>
                  <a:pt x="f116" y="f117"/>
                  <a:pt x="f118" y="f119"/>
                </a:cubicBezTo>
                <a:cubicBezTo>
                  <a:pt x="f120" y="f121"/>
                  <a:pt x="f122" y="f123"/>
                  <a:pt x="f124" y="f125"/>
                </a:cubicBezTo>
                <a:cubicBezTo>
                  <a:pt x="f126" y="f127"/>
                  <a:pt x="f128" y="f129"/>
                  <a:pt x="f130" y="f121"/>
                </a:cubicBezTo>
                <a:cubicBezTo>
                  <a:pt x="f131" y="f132"/>
                  <a:pt x="f133" y="f134"/>
                  <a:pt x="f135" y="f136"/>
                </a:cubicBezTo>
                <a:cubicBezTo>
                  <a:pt x="f137" y="f138"/>
                  <a:pt x="f139" y="f140"/>
                  <a:pt x="f141" y="f142"/>
                </a:cubicBezTo>
                <a:cubicBezTo>
                  <a:pt x="f143" y="f144"/>
                  <a:pt x="f145" y="f7"/>
                  <a:pt x="f146" y="f147"/>
                </a:cubicBezTo>
                <a:cubicBezTo>
                  <a:pt x="f148" y="f35"/>
                  <a:pt x="f148" y="f31"/>
                  <a:pt x="f149" y="f150"/>
                </a:cubicBezTo>
                <a:cubicBezTo>
                  <a:pt x="f151" y="f89"/>
                  <a:pt x="f152" y="f153"/>
                  <a:pt x="f146" y="f82"/>
                </a:cubicBezTo>
                <a:cubicBezTo>
                  <a:pt x="f154" y="f155"/>
                  <a:pt x="f156" y="f157"/>
                  <a:pt x="f158" y="f159"/>
                </a:cubicBezTo>
                <a:cubicBezTo>
                  <a:pt x="f160" y="f161"/>
                  <a:pt x="f160" y="f162"/>
                  <a:pt x="f163" y="f164"/>
                </a:cubicBezTo>
                <a:cubicBezTo>
                  <a:pt x="f165" y="f166"/>
                  <a:pt x="f167" y="f70"/>
                  <a:pt x="f168" y="f169"/>
                </a:cubicBezTo>
                <a:cubicBezTo>
                  <a:pt x="f152" y="f170"/>
                  <a:pt x="f151" y="f171"/>
                  <a:pt x="f172" y="f173"/>
                </a:cubicBezTo>
                <a:cubicBezTo>
                  <a:pt x="f174" y="f175"/>
                  <a:pt x="f176" y="f175"/>
                  <a:pt x="f148" y="f177"/>
                </a:cubicBezTo>
                <a:cubicBezTo>
                  <a:pt x="f178" y="f179"/>
                  <a:pt x="f151" y="f180"/>
                  <a:pt x="f168" y="f54"/>
                </a:cubicBezTo>
                <a:cubicBezTo>
                  <a:pt x="f163" y="f181"/>
                  <a:pt x="f182" y="f30"/>
                  <a:pt x="f156" y="f34"/>
                </a:cubicBezTo>
                <a:cubicBezTo>
                  <a:pt x="f183" y="f180"/>
                  <a:pt x="f184" y="f185"/>
                  <a:pt x="f186" y="f177"/>
                </a:cubicBezTo>
                <a:cubicBezTo>
                  <a:pt x="f187" y="f188"/>
                  <a:pt x="f189" y="f66"/>
                  <a:pt x="f190" y="f191"/>
                </a:cubicBezTo>
                <a:cubicBezTo>
                  <a:pt x="f192" y="f193"/>
                  <a:pt x="f5" y="f64"/>
                  <a:pt x="f194" y="f195"/>
                </a:cubicBezTo>
                <a:cubicBezTo>
                  <a:pt x="f196" y="f24"/>
                  <a:pt x="f197" y="f198"/>
                  <a:pt x="f199" y="f200"/>
                </a:cubicBezTo>
                <a:cubicBezTo>
                  <a:pt x="f201" y="f202"/>
                  <a:pt x="f203" y="f204"/>
                  <a:pt x="f148" y="f205"/>
                </a:cubicBezTo>
                <a:cubicBezTo>
                  <a:pt x="f146" y="f206"/>
                  <a:pt x="f207" y="f208"/>
                  <a:pt x="f209" y="f53"/>
                </a:cubicBezTo>
                <a:cubicBezTo>
                  <a:pt x="f145" y="f96"/>
                  <a:pt x="f210" y="f49"/>
                  <a:pt x="f165" y="f211"/>
                </a:cubicBezTo>
                <a:cubicBezTo>
                  <a:pt x="f210" y="f212"/>
                  <a:pt x="f145" y="f213"/>
                  <a:pt x="f214" y="f86"/>
                </a:cubicBezTo>
                <a:cubicBezTo>
                  <a:pt x="f215" y="f216"/>
                  <a:pt x="f214" y="f217"/>
                  <a:pt x="f218" y="f219"/>
                </a:cubicBezTo>
                <a:cubicBezTo>
                  <a:pt x="f220" y="f221"/>
                  <a:pt x="f222" y="f223"/>
                  <a:pt x="f224" y="f223"/>
                </a:cubicBezTo>
                <a:cubicBezTo>
                  <a:pt x="f225" y="f226"/>
                  <a:pt x="f141" y="f227"/>
                  <a:pt x="f228" y="f114"/>
                </a:cubicBezTo>
                <a:cubicBezTo>
                  <a:pt x="f229" y="f230"/>
                  <a:pt x="f231" y="f232"/>
                  <a:pt x="f233" y="f234"/>
                </a:cubicBezTo>
                <a:cubicBezTo>
                  <a:pt x="f235" y="f231"/>
                  <a:pt x="f236" y="f237"/>
                  <a:pt x="f238" y="f216"/>
                </a:cubicBezTo>
                <a:cubicBezTo>
                  <a:pt x="f238" y="f239"/>
                  <a:pt x="f212" y="f238"/>
                  <a:pt x="f240" y="f67"/>
                </a:cubicBezTo>
                <a:cubicBezTo>
                  <a:pt x="f59" y="f47"/>
                  <a:pt x="f241" y="f83"/>
                  <a:pt x="f12" y="f242"/>
                </a:cubicBezTo>
                <a:cubicBezTo>
                  <a:pt x="f53" y="f208"/>
                  <a:pt x="f243" y="f244"/>
                  <a:pt x="f245" y="f246"/>
                </a:cubicBezTo>
                <a:cubicBezTo>
                  <a:pt x="f247" y="f248"/>
                  <a:pt x="f249" y="f206"/>
                  <a:pt x="f52" y="f250"/>
                </a:cubicBezTo>
                <a:cubicBezTo>
                  <a:pt x="f251" y="f53"/>
                  <a:pt x="f252" y="f236"/>
                  <a:pt x="f252" y="f253"/>
                </a:cubicBezTo>
                <a:cubicBezTo>
                  <a:pt x="f11" y="f254"/>
                  <a:pt x="f255" y="f256"/>
                  <a:pt x="f57" y="f257"/>
                </a:cubicBezTo>
                <a:cubicBezTo>
                  <a:pt x="f57" y="f258"/>
                  <a:pt x="f58" y="f259"/>
                  <a:pt x="f18" y="f260"/>
                </a:cubicBezTo>
                <a:cubicBezTo>
                  <a:pt x="f261" y="f260"/>
                  <a:pt x="f13" y="f5"/>
                  <a:pt x="f60" y="f5"/>
                </a:cubicBezTo>
                <a:cubicBezTo>
                  <a:pt x="f185" y="f258"/>
                  <a:pt x="f262" y="f263"/>
                  <a:pt x="f15" y="f264"/>
                </a:cubicBezTo>
                <a:cubicBezTo>
                  <a:pt x="f265" y="f266"/>
                  <a:pt x="f267" y="f268"/>
                  <a:pt x="f269" y="f270"/>
                </a:cubicBezTo>
                <a:cubicBezTo>
                  <a:pt x="f271" y="f272"/>
                  <a:pt x="f76" y="f189"/>
                  <a:pt x="f273" y="f270"/>
                </a:cubicBezTo>
                <a:cubicBezTo>
                  <a:pt x="f274" y="f275"/>
                  <a:pt x="f113" y="f270"/>
                  <a:pt x="f276" y="f270"/>
                </a:cubicBezTo>
                <a:cubicBezTo>
                  <a:pt x="f277" y="f270"/>
                  <a:pt x="f278" y="f275"/>
                  <a:pt x="f279" y="f275"/>
                </a:cubicBezTo>
                <a:cubicBezTo>
                  <a:pt x="f280" y="f275"/>
                  <a:pt x="f281" y="f275"/>
                  <a:pt x="f282" y="f275"/>
                </a:cubicBezTo>
                <a:cubicBezTo>
                  <a:pt x="f283" y="f284"/>
                  <a:pt x="f285" y="f286"/>
                  <a:pt x="f287" y="f288"/>
                </a:cubicBezTo>
                <a:cubicBezTo>
                  <a:pt x="f287" y="f289"/>
                  <a:pt x="f290" y="f291"/>
                  <a:pt x="f292" y="f293"/>
                </a:cubicBezTo>
                <a:cubicBezTo>
                  <a:pt x="f6" y="f128"/>
                  <a:pt x="f282" y="f112"/>
                  <a:pt x="f294" y="f295"/>
                </a:cubicBezTo>
                <a:cubicBezTo>
                  <a:pt x="f147" y="f296"/>
                  <a:pt x="f297" y="f298"/>
                  <a:pt x="f299" y="f300"/>
                </a:cubicBezTo>
                <a:cubicBezTo>
                  <a:pt x="f301" y="f233"/>
                  <a:pt x="f84" y="f300"/>
                  <a:pt x="f302" y="f303"/>
                </a:cubicBezTo>
                <a:cubicBezTo>
                  <a:pt x="f304" y="f305"/>
                  <a:pt x="f306" y="f307"/>
                  <a:pt x="f308" y="f296"/>
                </a:cubicBezTo>
                <a:cubicBezTo>
                  <a:pt x="f309" y="f310"/>
                  <a:pt x="f311" y="f303"/>
                  <a:pt x="f162" y="f303"/>
                </a:cubicBezTo>
                <a:cubicBezTo>
                  <a:pt x="f312" y="f303"/>
                  <a:pt x="f313" y="f100"/>
                  <a:pt x="f166" y="f314"/>
                </a:cubicBezTo>
                <a:cubicBezTo>
                  <a:pt x="f315" y="f316"/>
                  <a:pt x="f265" y="f298"/>
                  <a:pt x="f8" y="f9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755B9EA6-D38D-F725-8A89-EA9A45A3AA15}"/>
              </a:ext>
            </a:extLst>
          </p:cNvPr>
          <p:cNvSpPr/>
          <p:nvPr/>
        </p:nvSpPr>
        <p:spPr>
          <a:xfrm>
            <a:off x="4847364" y="1900404"/>
            <a:ext cx="776289" cy="143034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68"/>
              <a:gd name="f7" fmla="val 678"/>
              <a:gd name="f8" fmla="val 129"/>
              <a:gd name="f9" fmla="val 24"/>
              <a:gd name="f10" fmla="val 130"/>
              <a:gd name="f11" fmla="val 162"/>
              <a:gd name="f12" fmla="val 181"/>
              <a:gd name="f13" fmla="val 200"/>
              <a:gd name="f14" fmla="val 218"/>
              <a:gd name="f15" fmla="val 1"/>
              <a:gd name="f16" fmla="val 234"/>
              <a:gd name="f17" fmla="val 3"/>
              <a:gd name="f18" fmla="val 251"/>
              <a:gd name="f19" fmla="val 5"/>
              <a:gd name="f20" fmla="val 250"/>
              <a:gd name="f21" fmla="val 28"/>
              <a:gd name="f22" fmla="val 29"/>
              <a:gd name="f23" fmla="val 32"/>
              <a:gd name="f24" fmla="val 289"/>
              <a:gd name="f25" fmla="val 46"/>
              <a:gd name="f26" fmla="val 262"/>
              <a:gd name="f27" fmla="val 81"/>
              <a:gd name="f28" fmla="val 272"/>
              <a:gd name="f29" fmla="val 104"/>
              <a:gd name="f30" fmla="val 278"/>
              <a:gd name="f31" fmla="val 119"/>
              <a:gd name="f32" fmla="val 279"/>
              <a:gd name="f33" fmla="val 134"/>
              <a:gd name="f34" fmla="val 296"/>
              <a:gd name="f35" fmla="val 143"/>
              <a:gd name="f36" fmla="val 317"/>
              <a:gd name="f37" fmla="val 155"/>
              <a:gd name="f38" fmla="val 337"/>
              <a:gd name="f39" fmla="val 171"/>
              <a:gd name="f40" fmla="val 353"/>
              <a:gd name="f41" fmla="val 189"/>
              <a:gd name="f42" fmla="val 362"/>
              <a:gd name="f43" fmla="val 198"/>
              <a:gd name="f44" fmla="val 363"/>
              <a:gd name="f45" fmla="val 215"/>
              <a:gd name="f46" fmla="val 364"/>
              <a:gd name="f47" fmla="val 229"/>
              <a:gd name="f48" fmla="val 266"/>
              <a:gd name="f49" fmla="val 303"/>
              <a:gd name="f50" fmla="val 345"/>
              <a:gd name="f51" fmla="val 336"/>
              <a:gd name="f52" fmla="val 342"/>
              <a:gd name="f53" fmla="val 341"/>
              <a:gd name="f54" fmla="val 339"/>
              <a:gd name="f55" fmla="val 346"/>
              <a:gd name="f56" fmla="val 334"/>
              <a:gd name="f57" fmla="val 350"/>
              <a:gd name="f58" fmla="val 330"/>
              <a:gd name="f59" fmla="val 324"/>
              <a:gd name="f60" fmla="val 354"/>
              <a:gd name="f61" fmla="val 319"/>
              <a:gd name="f62" fmla="val 355"/>
              <a:gd name="f63" fmla="val 318"/>
              <a:gd name="f64" fmla="val 316"/>
              <a:gd name="f65" fmla="val 340"/>
              <a:gd name="f66" fmla="val 333"/>
              <a:gd name="f67" fmla="val 327"/>
              <a:gd name="f68" fmla="val 320"/>
              <a:gd name="f69" fmla="val 314"/>
              <a:gd name="f70" fmla="val 310"/>
              <a:gd name="f71" fmla="val 304"/>
              <a:gd name="f72" fmla="val 305"/>
              <a:gd name="f73" fmla="val 291"/>
              <a:gd name="f74" fmla="val 260"/>
              <a:gd name="f75" fmla="val 287"/>
              <a:gd name="f76" fmla="val 235"/>
              <a:gd name="f77" fmla="val 282"/>
              <a:gd name="f78" fmla="val 264"/>
              <a:gd name="f79" fmla="val 275"/>
              <a:gd name="f80" fmla="val 290"/>
              <a:gd name="f81" fmla="val 274"/>
              <a:gd name="f82" fmla="val 281"/>
              <a:gd name="f83" fmla="val 376"/>
              <a:gd name="f84" fmla="val 407"/>
              <a:gd name="f85" fmla="val 284"/>
              <a:gd name="f86" fmla="val 456"/>
              <a:gd name="f87" fmla="val 297"/>
              <a:gd name="f88" fmla="val 505"/>
              <a:gd name="f89" fmla="val 285"/>
              <a:gd name="f90" fmla="val 555"/>
              <a:gd name="f91" fmla="val 283"/>
              <a:gd name="f92" fmla="val 564"/>
              <a:gd name="f93" fmla="val 574"/>
              <a:gd name="f94" fmla="val 583"/>
              <a:gd name="f95" fmla="val 277"/>
              <a:gd name="f96" fmla="val 608"/>
              <a:gd name="f97" fmla="val 628"/>
              <a:gd name="f98" fmla="val 306"/>
              <a:gd name="f99" fmla="val 642"/>
              <a:gd name="f100" fmla="val 313"/>
              <a:gd name="f101" fmla="val 647"/>
              <a:gd name="f102" fmla="val 659"/>
              <a:gd name="f103" fmla="val 667"/>
              <a:gd name="f104" fmla="val 309"/>
              <a:gd name="f105" fmla="val 670"/>
              <a:gd name="f106" fmla="val 298"/>
              <a:gd name="f107" fmla="val 675"/>
              <a:gd name="f108" fmla="val 269"/>
              <a:gd name="f109" fmla="val 248"/>
              <a:gd name="f110" fmla="val 654"/>
              <a:gd name="f111" fmla="val 228"/>
              <a:gd name="f112" fmla="val 643"/>
              <a:gd name="f113" fmla="val 225"/>
              <a:gd name="f114" fmla="val 641"/>
              <a:gd name="f115" fmla="val 224"/>
              <a:gd name="f116" fmla="val 633"/>
              <a:gd name="f117" fmla="val 223"/>
              <a:gd name="f118" fmla="val 595"/>
              <a:gd name="f119" fmla="val 562"/>
              <a:gd name="f120" fmla="val 222"/>
              <a:gd name="f121" fmla="val 529"/>
              <a:gd name="f122" fmla="val 221"/>
              <a:gd name="f123" fmla="val 519"/>
              <a:gd name="f124" fmla="val 219"/>
              <a:gd name="f125" fmla="val 509"/>
              <a:gd name="f126" fmla="val 217"/>
              <a:gd name="f127" fmla="val 500"/>
              <a:gd name="f128" fmla="val 210"/>
              <a:gd name="f129" fmla="val 474"/>
              <a:gd name="f130" fmla="val 203"/>
              <a:gd name="f131" fmla="val 449"/>
              <a:gd name="f132" fmla="val 196"/>
              <a:gd name="f133" fmla="val 420"/>
              <a:gd name="f134" fmla="val 192"/>
              <a:gd name="f135" fmla="val 426"/>
              <a:gd name="f136" fmla="val 190"/>
              <a:gd name="f137" fmla="val 428"/>
              <a:gd name="f138" fmla="val 430"/>
              <a:gd name="f139" fmla="val 184"/>
              <a:gd name="f140" fmla="val 462"/>
              <a:gd name="f141" fmla="val 179"/>
              <a:gd name="f142" fmla="val 495"/>
              <a:gd name="f143" fmla="val 173"/>
              <a:gd name="f144" fmla="val 527"/>
              <a:gd name="f145" fmla="val 168"/>
              <a:gd name="f146" fmla="val 552"/>
              <a:gd name="f147" fmla="val 577"/>
              <a:gd name="f148" fmla="val 156"/>
              <a:gd name="f149" fmla="val 601"/>
              <a:gd name="f150" fmla="val 154"/>
              <a:gd name="f151" fmla="val 612"/>
              <a:gd name="f152" fmla="val 151"/>
              <a:gd name="f153" fmla="val 623"/>
              <a:gd name="f154" fmla="val 149"/>
              <a:gd name="f155" fmla="val 634"/>
              <a:gd name="f156" fmla="val 145"/>
              <a:gd name="f157" fmla="val 656"/>
              <a:gd name="f158" fmla="val 672"/>
              <a:gd name="f159" fmla="val 110"/>
              <a:gd name="f160" fmla="val 673"/>
              <a:gd name="f161" fmla="val 93"/>
              <a:gd name="f162" fmla="val 674"/>
              <a:gd name="f163" fmla="val 83"/>
              <a:gd name="f164" fmla="val 664"/>
              <a:gd name="f165" fmla="val 90"/>
              <a:gd name="f166" fmla="val 648"/>
              <a:gd name="f167" fmla="val 109"/>
              <a:gd name="f168" fmla="val 607"/>
              <a:gd name="f169" fmla="val 100"/>
              <a:gd name="f170" fmla="val 565"/>
              <a:gd name="f171" fmla="val 102"/>
              <a:gd name="f172" fmla="val 522"/>
              <a:gd name="f173" fmla="val 105"/>
              <a:gd name="f174" fmla="val 467"/>
              <a:gd name="f175" fmla="val 98"/>
              <a:gd name="f176" fmla="val 411"/>
              <a:gd name="f177" fmla="val 114"/>
              <a:gd name="f178" fmla="val 356"/>
              <a:gd name="f179" fmla="val 117"/>
              <a:gd name="f180" fmla="val 332"/>
              <a:gd name="f181" fmla="val 108"/>
              <a:gd name="f182" fmla="val 80"/>
              <a:gd name="f183" fmla="val 84"/>
              <a:gd name="f184" fmla="val 77"/>
              <a:gd name="f185" fmla="val 73"/>
              <a:gd name="f186" fmla="val 295"/>
              <a:gd name="f187" fmla="val 68"/>
              <a:gd name="f188" fmla="val 311"/>
              <a:gd name="f189" fmla="val 65"/>
              <a:gd name="f190" fmla="val 61"/>
              <a:gd name="f191" fmla="val 59"/>
              <a:gd name="f192" fmla="val 365"/>
              <a:gd name="f193" fmla="val 57"/>
              <a:gd name="f194" fmla="val 384"/>
              <a:gd name="f195" fmla="val 56"/>
              <a:gd name="f196" fmla="val 396"/>
              <a:gd name="f197" fmla="val 52"/>
              <a:gd name="f198" fmla="val 400"/>
              <a:gd name="f199" fmla="val 41"/>
              <a:gd name="f200" fmla="val 393"/>
              <a:gd name="f201" fmla="val 40"/>
              <a:gd name="f202" fmla="val 394"/>
              <a:gd name="f203" fmla="val 39"/>
              <a:gd name="f204" fmla="val 395"/>
              <a:gd name="f205" fmla="val 38"/>
              <a:gd name="f206" fmla="val 36"/>
              <a:gd name="f207" fmla="val 406"/>
              <a:gd name="f208" fmla="val 422"/>
              <a:gd name="f209" fmla="val 8"/>
              <a:gd name="f210" fmla="val 4"/>
              <a:gd name="f211" fmla="val 2"/>
              <a:gd name="f212" fmla="val 387"/>
              <a:gd name="f213" fmla="val 377"/>
              <a:gd name="f214" fmla="val 369"/>
              <a:gd name="f215" fmla="val 9"/>
              <a:gd name="f216" fmla="val 323"/>
              <a:gd name="f217" fmla="val 21"/>
              <a:gd name="f218" fmla="val 25"/>
              <a:gd name="f219" fmla="val 231"/>
              <a:gd name="f220" fmla="val 27"/>
              <a:gd name="f221" fmla="val 55"/>
              <a:gd name="f222" fmla="val 67"/>
              <a:gd name="f223" fmla="val 160"/>
              <a:gd name="f224" fmla="val 70"/>
              <a:gd name="f225" fmla="val 153"/>
              <a:gd name="f226" fmla="val 74"/>
              <a:gd name="f227" fmla="val 76"/>
              <a:gd name="f228" fmla="val 137"/>
              <a:gd name="f229" fmla="val 111"/>
              <a:gd name="f230" fmla="val 45"/>
              <a:gd name="f231" fmla="val 37"/>
              <a:gd name="f232" fmla="+- 0 0 -90"/>
              <a:gd name="f233" fmla="*/ f3 1 368"/>
              <a:gd name="f234" fmla="*/ f4 1 678"/>
              <a:gd name="f235" fmla="val f5"/>
              <a:gd name="f236" fmla="val f6"/>
              <a:gd name="f237" fmla="val f7"/>
              <a:gd name="f238" fmla="*/ f232 f0 1"/>
              <a:gd name="f239" fmla="+- f237 0 f235"/>
              <a:gd name="f240" fmla="+- f236 0 f235"/>
              <a:gd name="f241" fmla="*/ f238 1 f2"/>
              <a:gd name="f242" fmla="*/ f240 1 368"/>
              <a:gd name="f243" fmla="*/ f239 1 678"/>
              <a:gd name="f244" fmla="*/ 129 f240 1"/>
              <a:gd name="f245" fmla="*/ 24 f239 1"/>
              <a:gd name="f246" fmla="*/ 162 f240 1"/>
              <a:gd name="f247" fmla="*/ 0 f239 1"/>
              <a:gd name="f248" fmla="*/ 218 f240 1"/>
              <a:gd name="f249" fmla="*/ 1 f239 1"/>
              <a:gd name="f250" fmla="*/ 250 f240 1"/>
              <a:gd name="f251" fmla="*/ 28 f239 1"/>
              <a:gd name="f252" fmla="*/ 32 f239 1"/>
              <a:gd name="f253" fmla="*/ 272 f240 1"/>
              <a:gd name="f254" fmla="*/ 104 f239 1"/>
              <a:gd name="f255" fmla="*/ 296 f240 1"/>
              <a:gd name="f256" fmla="*/ 143 f239 1"/>
              <a:gd name="f257" fmla="*/ 353 f240 1"/>
              <a:gd name="f258" fmla="*/ 189 f239 1"/>
              <a:gd name="f259" fmla="*/ 364 f240 1"/>
              <a:gd name="f260" fmla="*/ 229 f239 1"/>
              <a:gd name="f261" fmla="*/ 345 f240 1"/>
              <a:gd name="f262" fmla="*/ 336 f239 1"/>
              <a:gd name="f263" fmla="*/ 334 f240 1"/>
              <a:gd name="f264" fmla="*/ 350 f239 1"/>
              <a:gd name="f265" fmla="*/ 319 f240 1"/>
              <a:gd name="f266" fmla="*/ 355 f239 1"/>
              <a:gd name="f267" fmla="*/ 316 f240 1"/>
              <a:gd name="f268" fmla="*/ 340 f239 1"/>
              <a:gd name="f269" fmla="*/ 320 f240 1"/>
              <a:gd name="f270" fmla="*/ 319 f239 1"/>
              <a:gd name="f271" fmla="*/ 304 f240 1"/>
              <a:gd name="f272" fmla="*/ 287 f240 1"/>
              <a:gd name="f273" fmla="*/ 235 f239 1"/>
              <a:gd name="f274" fmla="*/ 274 f240 1"/>
              <a:gd name="f275" fmla="*/ 316 f239 1"/>
              <a:gd name="f276" fmla="*/ 282 f240 1"/>
              <a:gd name="f277" fmla="*/ 407 f239 1"/>
              <a:gd name="f278" fmla="*/ 285 f240 1"/>
              <a:gd name="f279" fmla="*/ 555 f239 1"/>
              <a:gd name="f280" fmla="*/ 583 f239 1"/>
              <a:gd name="f281" fmla="*/ 306 f240 1"/>
              <a:gd name="f282" fmla="*/ 642 f239 1"/>
              <a:gd name="f283" fmla="*/ 318 f240 1"/>
              <a:gd name="f284" fmla="*/ 667 f239 1"/>
              <a:gd name="f285" fmla="*/ 290 f240 1"/>
              <a:gd name="f286" fmla="*/ 675 f239 1"/>
              <a:gd name="f287" fmla="*/ 228 f240 1"/>
              <a:gd name="f288" fmla="*/ 643 f239 1"/>
              <a:gd name="f289" fmla="*/ 224 f240 1"/>
              <a:gd name="f290" fmla="*/ 628 f239 1"/>
              <a:gd name="f291" fmla="*/ 222 f240 1"/>
              <a:gd name="f292" fmla="*/ 529 f239 1"/>
              <a:gd name="f293" fmla="*/ 217 f240 1"/>
              <a:gd name="f294" fmla="*/ 500 f239 1"/>
              <a:gd name="f295" fmla="*/ 196 f240 1"/>
              <a:gd name="f296" fmla="*/ 420 f239 1"/>
              <a:gd name="f297" fmla="*/ 190 f240 1"/>
              <a:gd name="f298" fmla="*/ 430 f239 1"/>
              <a:gd name="f299" fmla="*/ 173 f240 1"/>
              <a:gd name="f300" fmla="*/ 527 f239 1"/>
              <a:gd name="f301" fmla="*/ 156 f240 1"/>
              <a:gd name="f302" fmla="*/ 601 f239 1"/>
              <a:gd name="f303" fmla="*/ 149 f240 1"/>
              <a:gd name="f304" fmla="*/ 634 f239 1"/>
              <a:gd name="f305" fmla="*/ 110 f240 1"/>
              <a:gd name="f306" fmla="*/ 673 f239 1"/>
              <a:gd name="f307" fmla="*/ 90 f240 1"/>
              <a:gd name="f308" fmla="*/ 648 f239 1"/>
              <a:gd name="f309" fmla="*/ 102 f240 1"/>
              <a:gd name="f310" fmla="*/ 522 f239 1"/>
              <a:gd name="f311" fmla="*/ 114 f240 1"/>
              <a:gd name="f312" fmla="*/ 356 f239 1"/>
              <a:gd name="f313" fmla="*/ 108 f240 1"/>
              <a:gd name="f314" fmla="*/ 318 f239 1"/>
              <a:gd name="f315" fmla="*/ 77 f240 1"/>
              <a:gd name="f316" fmla="*/ 279 f239 1"/>
              <a:gd name="f317" fmla="*/ 65 f240 1"/>
              <a:gd name="f318" fmla="*/ 327 f239 1"/>
              <a:gd name="f319" fmla="*/ 57 f240 1"/>
              <a:gd name="f320" fmla="*/ 384 f239 1"/>
              <a:gd name="f321" fmla="*/ 41 f240 1"/>
              <a:gd name="f322" fmla="*/ 393 f239 1"/>
              <a:gd name="f323" fmla="*/ 38 f240 1"/>
              <a:gd name="f324" fmla="*/ 396 f239 1"/>
              <a:gd name="f325" fmla="*/ 24 f240 1"/>
              <a:gd name="f326" fmla="*/ 422 f239 1"/>
              <a:gd name="f327" fmla="*/ 2 f240 1"/>
              <a:gd name="f328" fmla="*/ 395 f239 1"/>
              <a:gd name="f329" fmla="*/ 369 f239 1"/>
              <a:gd name="f330" fmla="*/ 25 f240 1"/>
              <a:gd name="f331" fmla="*/ 231 f239 1"/>
              <a:gd name="f332" fmla="*/ 67 f240 1"/>
              <a:gd name="f333" fmla="*/ 160 f239 1"/>
              <a:gd name="f334" fmla="*/ 76 f240 1"/>
              <a:gd name="f335" fmla="*/ 137 f239 1"/>
              <a:gd name="f336" fmla="*/ 93 f240 1"/>
              <a:gd name="f337" fmla="*/ 57 f239 1"/>
              <a:gd name="f338" fmla="+- f241 0 f1"/>
              <a:gd name="f339" fmla="*/ f244 1 368"/>
              <a:gd name="f340" fmla="*/ f245 1 678"/>
              <a:gd name="f341" fmla="*/ f246 1 368"/>
              <a:gd name="f342" fmla="*/ f247 1 678"/>
              <a:gd name="f343" fmla="*/ f248 1 368"/>
              <a:gd name="f344" fmla="*/ f249 1 678"/>
              <a:gd name="f345" fmla="*/ f250 1 368"/>
              <a:gd name="f346" fmla="*/ f251 1 678"/>
              <a:gd name="f347" fmla="*/ f252 1 678"/>
              <a:gd name="f348" fmla="*/ f253 1 368"/>
              <a:gd name="f349" fmla="*/ f254 1 678"/>
              <a:gd name="f350" fmla="*/ f255 1 368"/>
              <a:gd name="f351" fmla="*/ f256 1 678"/>
              <a:gd name="f352" fmla="*/ f257 1 368"/>
              <a:gd name="f353" fmla="*/ f258 1 678"/>
              <a:gd name="f354" fmla="*/ f259 1 368"/>
              <a:gd name="f355" fmla="*/ f260 1 678"/>
              <a:gd name="f356" fmla="*/ f261 1 368"/>
              <a:gd name="f357" fmla="*/ f262 1 678"/>
              <a:gd name="f358" fmla="*/ f263 1 368"/>
              <a:gd name="f359" fmla="*/ f264 1 678"/>
              <a:gd name="f360" fmla="*/ f265 1 368"/>
              <a:gd name="f361" fmla="*/ f266 1 678"/>
              <a:gd name="f362" fmla="*/ f267 1 368"/>
              <a:gd name="f363" fmla="*/ f268 1 678"/>
              <a:gd name="f364" fmla="*/ f269 1 368"/>
              <a:gd name="f365" fmla="*/ f270 1 678"/>
              <a:gd name="f366" fmla="*/ f271 1 368"/>
              <a:gd name="f367" fmla="*/ f272 1 368"/>
              <a:gd name="f368" fmla="*/ f273 1 678"/>
              <a:gd name="f369" fmla="*/ f274 1 368"/>
              <a:gd name="f370" fmla="*/ f275 1 678"/>
              <a:gd name="f371" fmla="*/ f276 1 368"/>
              <a:gd name="f372" fmla="*/ f277 1 678"/>
              <a:gd name="f373" fmla="*/ f278 1 368"/>
              <a:gd name="f374" fmla="*/ f279 1 678"/>
              <a:gd name="f375" fmla="*/ f280 1 678"/>
              <a:gd name="f376" fmla="*/ f281 1 368"/>
              <a:gd name="f377" fmla="*/ f282 1 678"/>
              <a:gd name="f378" fmla="*/ f283 1 368"/>
              <a:gd name="f379" fmla="*/ f284 1 678"/>
              <a:gd name="f380" fmla="*/ f285 1 368"/>
              <a:gd name="f381" fmla="*/ f286 1 678"/>
              <a:gd name="f382" fmla="*/ f287 1 368"/>
              <a:gd name="f383" fmla="*/ f288 1 678"/>
              <a:gd name="f384" fmla="*/ f289 1 368"/>
              <a:gd name="f385" fmla="*/ f290 1 678"/>
              <a:gd name="f386" fmla="*/ f291 1 368"/>
              <a:gd name="f387" fmla="*/ f292 1 678"/>
              <a:gd name="f388" fmla="*/ f293 1 368"/>
              <a:gd name="f389" fmla="*/ f294 1 678"/>
              <a:gd name="f390" fmla="*/ f295 1 368"/>
              <a:gd name="f391" fmla="*/ f296 1 678"/>
              <a:gd name="f392" fmla="*/ f297 1 368"/>
              <a:gd name="f393" fmla="*/ f298 1 678"/>
              <a:gd name="f394" fmla="*/ f299 1 368"/>
              <a:gd name="f395" fmla="*/ f300 1 678"/>
              <a:gd name="f396" fmla="*/ f301 1 368"/>
              <a:gd name="f397" fmla="*/ f302 1 678"/>
              <a:gd name="f398" fmla="*/ f303 1 368"/>
              <a:gd name="f399" fmla="*/ f304 1 678"/>
              <a:gd name="f400" fmla="*/ f305 1 368"/>
              <a:gd name="f401" fmla="*/ f306 1 678"/>
              <a:gd name="f402" fmla="*/ f307 1 368"/>
              <a:gd name="f403" fmla="*/ f308 1 678"/>
              <a:gd name="f404" fmla="*/ f309 1 368"/>
              <a:gd name="f405" fmla="*/ f310 1 678"/>
              <a:gd name="f406" fmla="*/ f311 1 368"/>
              <a:gd name="f407" fmla="*/ f312 1 678"/>
              <a:gd name="f408" fmla="*/ f313 1 368"/>
              <a:gd name="f409" fmla="*/ f314 1 678"/>
              <a:gd name="f410" fmla="*/ f315 1 368"/>
              <a:gd name="f411" fmla="*/ f316 1 678"/>
              <a:gd name="f412" fmla="*/ f317 1 368"/>
              <a:gd name="f413" fmla="*/ f318 1 678"/>
              <a:gd name="f414" fmla="*/ f319 1 368"/>
              <a:gd name="f415" fmla="*/ f320 1 678"/>
              <a:gd name="f416" fmla="*/ f321 1 368"/>
              <a:gd name="f417" fmla="*/ f322 1 678"/>
              <a:gd name="f418" fmla="*/ f323 1 368"/>
              <a:gd name="f419" fmla="*/ f324 1 678"/>
              <a:gd name="f420" fmla="*/ f325 1 368"/>
              <a:gd name="f421" fmla="*/ f326 1 678"/>
              <a:gd name="f422" fmla="*/ f327 1 368"/>
              <a:gd name="f423" fmla="*/ f328 1 678"/>
              <a:gd name="f424" fmla="*/ f329 1 678"/>
              <a:gd name="f425" fmla="*/ f330 1 368"/>
              <a:gd name="f426" fmla="*/ f331 1 678"/>
              <a:gd name="f427" fmla="*/ f332 1 368"/>
              <a:gd name="f428" fmla="*/ f333 1 678"/>
              <a:gd name="f429" fmla="*/ f334 1 368"/>
              <a:gd name="f430" fmla="*/ f335 1 678"/>
              <a:gd name="f431" fmla="*/ f336 1 368"/>
              <a:gd name="f432" fmla="*/ f337 1 678"/>
              <a:gd name="f433" fmla="*/ 0 1 f242"/>
              <a:gd name="f434" fmla="*/ f236 1 f242"/>
              <a:gd name="f435" fmla="*/ 0 1 f243"/>
              <a:gd name="f436" fmla="*/ f237 1 f243"/>
              <a:gd name="f437" fmla="*/ f339 1 f242"/>
              <a:gd name="f438" fmla="*/ f340 1 f243"/>
              <a:gd name="f439" fmla="*/ f341 1 f242"/>
              <a:gd name="f440" fmla="*/ f342 1 f243"/>
              <a:gd name="f441" fmla="*/ f343 1 f242"/>
              <a:gd name="f442" fmla="*/ f344 1 f243"/>
              <a:gd name="f443" fmla="*/ f345 1 f242"/>
              <a:gd name="f444" fmla="*/ f346 1 f243"/>
              <a:gd name="f445" fmla="*/ f347 1 f243"/>
              <a:gd name="f446" fmla="*/ f348 1 f242"/>
              <a:gd name="f447" fmla="*/ f349 1 f243"/>
              <a:gd name="f448" fmla="*/ f350 1 f242"/>
              <a:gd name="f449" fmla="*/ f351 1 f243"/>
              <a:gd name="f450" fmla="*/ f352 1 f242"/>
              <a:gd name="f451" fmla="*/ f353 1 f243"/>
              <a:gd name="f452" fmla="*/ f354 1 f242"/>
              <a:gd name="f453" fmla="*/ f355 1 f243"/>
              <a:gd name="f454" fmla="*/ f356 1 f242"/>
              <a:gd name="f455" fmla="*/ f357 1 f243"/>
              <a:gd name="f456" fmla="*/ f358 1 f242"/>
              <a:gd name="f457" fmla="*/ f359 1 f243"/>
              <a:gd name="f458" fmla="*/ f360 1 f242"/>
              <a:gd name="f459" fmla="*/ f361 1 f243"/>
              <a:gd name="f460" fmla="*/ f362 1 f242"/>
              <a:gd name="f461" fmla="*/ f363 1 f243"/>
              <a:gd name="f462" fmla="*/ f364 1 f242"/>
              <a:gd name="f463" fmla="*/ f365 1 f243"/>
              <a:gd name="f464" fmla="*/ f366 1 f242"/>
              <a:gd name="f465" fmla="*/ f367 1 f242"/>
              <a:gd name="f466" fmla="*/ f368 1 f243"/>
              <a:gd name="f467" fmla="*/ f369 1 f242"/>
              <a:gd name="f468" fmla="*/ f370 1 f243"/>
              <a:gd name="f469" fmla="*/ f371 1 f242"/>
              <a:gd name="f470" fmla="*/ f372 1 f243"/>
              <a:gd name="f471" fmla="*/ f373 1 f242"/>
              <a:gd name="f472" fmla="*/ f374 1 f243"/>
              <a:gd name="f473" fmla="*/ f375 1 f243"/>
              <a:gd name="f474" fmla="*/ f376 1 f242"/>
              <a:gd name="f475" fmla="*/ f377 1 f243"/>
              <a:gd name="f476" fmla="*/ f378 1 f242"/>
              <a:gd name="f477" fmla="*/ f379 1 f243"/>
              <a:gd name="f478" fmla="*/ f380 1 f242"/>
              <a:gd name="f479" fmla="*/ f381 1 f243"/>
              <a:gd name="f480" fmla="*/ f382 1 f242"/>
              <a:gd name="f481" fmla="*/ f383 1 f243"/>
              <a:gd name="f482" fmla="*/ f384 1 f242"/>
              <a:gd name="f483" fmla="*/ f385 1 f243"/>
              <a:gd name="f484" fmla="*/ f386 1 f242"/>
              <a:gd name="f485" fmla="*/ f387 1 f243"/>
              <a:gd name="f486" fmla="*/ f388 1 f242"/>
              <a:gd name="f487" fmla="*/ f389 1 f243"/>
              <a:gd name="f488" fmla="*/ f390 1 f242"/>
              <a:gd name="f489" fmla="*/ f391 1 f243"/>
              <a:gd name="f490" fmla="*/ f392 1 f242"/>
              <a:gd name="f491" fmla="*/ f393 1 f243"/>
              <a:gd name="f492" fmla="*/ f394 1 f242"/>
              <a:gd name="f493" fmla="*/ f395 1 f243"/>
              <a:gd name="f494" fmla="*/ f396 1 f242"/>
              <a:gd name="f495" fmla="*/ f397 1 f243"/>
              <a:gd name="f496" fmla="*/ f398 1 f242"/>
              <a:gd name="f497" fmla="*/ f399 1 f243"/>
              <a:gd name="f498" fmla="*/ f400 1 f242"/>
              <a:gd name="f499" fmla="*/ f401 1 f243"/>
              <a:gd name="f500" fmla="*/ f402 1 f242"/>
              <a:gd name="f501" fmla="*/ f403 1 f243"/>
              <a:gd name="f502" fmla="*/ f404 1 f242"/>
              <a:gd name="f503" fmla="*/ f405 1 f243"/>
              <a:gd name="f504" fmla="*/ f406 1 f242"/>
              <a:gd name="f505" fmla="*/ f407 1 f243"/>
              <a:gd name="f506" fmla="*/ f408 1 f242"/>
              <a:gd name="f507" fmla="*/ f409 1 f243"/>
              <a:gd name="f508" fmla="*/ f410 1 f242"/>
              <a:gd name="f509" fmla="*/ f411 1 f243"/>
              <a:gd name="f510" fmla="*/ f412 1 f242"/>
              <a:gd name="f511" fmla="*/ f413 1 f243"/>
              <a:gd name="f512" fmla="*/ f414 1 f242"/>
              <a:gd name="f513" fmla="*/ f415 1 f243"/>
              <a:gd name="f514" fmla="*/ f416 1 f242"/>
              <a:gd name="f515" fmla="*/ f417 1 f243"/>
              <a:gd name="f516" fmla="*/ f418 1 f242"/>
              <a:gd name="f517" fmla="*/ f419 1 f243"/>
              <a:gd name="f518" fmla="*/ f420 1 f242"/>
              <a:gd name="f519" fmla="*/ f421 1 f243"/>
              <a:gd name="f520" fmla="*/ f422 1 f242"/>
              <a:gd name="f521" fmla="*/ f423 1 f243"/>
              <a:gd name="f522" fmla="*/ f424 1 f243"/>
              <a:gd name="f523" fmla="*/ f425 1 f242"/>
              <a:gd name="f524" fmla="*/ f426 1 f243"/>
              <a:gd name="f525" fmla="*/ f427 1 f242"/>
              <a:gd name="f526" fmla="*/ f428 1 f243"/>
              <a:gd name="f527" fmla="*/ f429 1 f242"/>
              <a:gd name="f528" fmla="*/ f430 1 f243"/>
              <a:gd name="f529" fmla="*/ f431 1 f242"/>
              <a:gd name="f530" fmla="*/ f432 1 f243"/>
              <a:gd name="f531" fmla="*/ f433 f233 1"/>
              <a:gd name="f532" fmla="*/ f434 f233 1"/>
              <a:gd name="f533" fmla="*/ f436 f234 1"/>
              <a:gd name="f534" fmla="*/ f435 f234 1"/>
              <a:gd name="f535" fmla="*/ f437 f233 1"/>
              <a:gd name="f536" fmla="*/ f438 f234 1"/>
              <a:gd name="f537" fmla="*/ f439 f233 1"/>
              <a:gd name="f538" fmla="*/ f440 f234 1"/>
              <a:gd name="f539" fmla="*/ f441 f233 1"/>
              <a:gd name="f540" fmla="*/ f442 f234 1"/>
              <a:gd name="f541" fmla="*/ f443 f233 1"/>
              <a:gd name="f542" fmla="*/ f444 f234 1"/>
              <a:gd name="f543" fmla="*/ f445 f234 1"/>
              <a:gd name="f544" fmla="*/ f446 f233 1"/>
              <a:gd name="f545" fmla="*/ f447 f234 1"/>
              <a:gd name="f546" fmla="*/ f448 f233 1"/>
              <a:gd name="f547" fmla="*/ f449 f234 1"/>
              <a:gd name="f548" fmla="*/ f450 f233 1"/>
              <a:gd name="f549" fmla="*/ f451 f234 1"/>
              <a:gd name="f550" fmla="*/ f452 f233 1"/>
              <a:gd name="f551" fmla="*/ f453 f234 1"/>
              <a:gd name="f552" fmla="*/ f454 f233 1"/>
              <a:gd name="f553" fmla="*/ f455 f234 1"/>
              <a:gd name="f554" fmla="*/ f456 f233 1"/>
              <a:gd name="f555" fmla="*/ f457 f234 1"/>
              <a:gd name="f556" fmla="*/ f458 f233 1"/>
              <a:gd name="f557" fmla="*/ f459 f234 1"/>
              <a:gd name="f558" fmla="*/ f460 f233 1"/>
              <a:gd name="f559" fmla="*/ f461 f234 1"/>
              <a:gd name="f560" fmla="*/ f462 f233 1"/>
              <a:gd name="f561" fmla="*/ f463 f234 1"/>
              <a:gd name="f562" fmla="*/ f464 f233 1"/>
              <a:gd name="f563" fmla="*/ f465 f233 1"/>
              <a:gd name="f564" fmla="*/ f466 f234 1"/>
              <a:gd name="f565" fmla="*/ f467 f233 1"/>
              <a:gd name="f566" fmla="*/ f468 f234 1"/>
              <a:gd name="f567" fmla="*/ f469 f233 1"/>
              <a:gd name="f568" fmla="*/ f470 f234 1"/>
              <a:gd name="f569" fmla="*/ f471 f233 1"/>
              <a:gd name="f570" fmla="*/ f472 f234 1"/>
              <a:gd name="f571" fmla="*/ f473 f234 1"/>
              <a:gd name="f572" fmla="*/ f474 f233 1"/>
              <a:gd name="f573" fmla="*/ f475 f234 1"/>
              <a:gd name="f574" fmla="*/ f476 f233 1"/>
              <a:gd name="f575" fmla="*/ f477 f234 1"/>
              <a:gd name="f576" fmla="*/ f478 f233 1"/>
              <a:gd name="f577" fmla="*/ f479 f234 1"/>
              <a:gd name="f578" fmla="*/ f480 f233 1"/>
              <a:gd name="f579" fmla="*/ f481 f234 1"/>
              <a:gd name="f580" fmla="*/ f482 f233 1"/>
              <a:gd name="f581" fmla="*/ f483 f234 1"/>
              <a:gd name="f582" fmla="*/ f484 f233 1"/>
              <a:gd name="f583" fmla="*/ f485 f234 1"/>
              <a:gd name="f584" fmla="*/ f486 f233 1"/>
              <a:gd name="f585" fmla="*/ f487 f234 1"/>
              <a:gd name="f586" fmla="*/ f488 f233 1"/>
              <a:gd name="f587" fmla="*/ f489 f234 1"/>
              <a:gd name="f588" fmla="*/ f490 f233 1"/>
              <a:gd name="f589" fmla="*/ f491 f234 1"/>
              <a:gd name="f590" fmla="*/ f492 f233 1"/>
              <a:gd name="f591" fmla="*/ f493 f234 1"/>
              <a:gd name="f592" fmla="*/ f494 f233 1"/>
              <a:gd name="f593" fmla="*/ f495 f234 1"/>
              <a:gd name="f594" fmla="*/ f496 f233 1"/>
              <a:gd name="f595" fmla="*/ f497 f234 1"/>
              <a:gd name="f596" fmla="*/ f498 f233 1"/>
              <a:gd name="f597" fmla="*/ f499 f234 1"/>
              <a:gd name="f598" fmla="*/ f500 f233 1"/>
              <a:gd name="f599" fmla="*/ f501 f234 1"/>
              <a:gd name="f600" fmla="*/ f502 f233 1"/>
              <a:gd name="f601" fmla="*/ f503 f234 1"/>
              <a:gd name="f602" fmla="*/ f504 f233 1"/>
              <a:gd name="f603" fmla="*/ f505 f234 1"/>
              <a:gd name="f604" fmla="*/ f506 f233 1"/>
              <a:gd name="f605" fmla="*/ f507 f234 1"/>
              <a:gd name="f606" fmla="*/ f508 f233 1"/>
              <a:gd name="f607" fmla="*/ f509 f234 1"/>
              <a:gd name="f608" fmla="*/ f510 f233 1"/>
              <a:gd name="f609" fmla="*/ f511 f234 1"/>
              <a:gd name="f610" fmla="*/ f512 f233 1"/>
              <a:gd name="f611" fmla="*/ f513 f234 1"/>
              <a:gd name="f612" fmla="*/ f514 f233 1"/>
              <a:gd name="f613" fmla="*/ f515 f234 1"/>
              <a:gd name="f614" fmla="*/ f516 f233 1"/>
              <a:gd name="f615" fmla="*/ f517 f234 1"/>
              <a:gd name="f616" fmla="*/ f518 f233 1"/>
              <a:gd name="f617" fmla="*/ f519 f234 1"/>
              <a:gd name="f618" fmla="*/ f520 f233 1"/>
              <a:gd name="f619" fmla="*/ f521 f234 1"/>
              <a:gd name="f620" fmla="*/ f522 f234 1"/>
              <a:gd name="f621" fmla="*/ f523 f233 1"/>
              <a:gd name="f622" fmla="*/ f524 f234 1"/>
              <a:gd name="f623" fmla="*/ f525 f233 1"/>
              <a:gd name="f624" fmla="*/ f526 f234 1"/>
              <a:gd name="f625" fmla="*/ f527 f233 1"/>
              <a:gd name="f626" fmla="*/ f528 f234 1"/>
              <a:gd name="f627" fmla="*/ f529 f233 1"/>
              <a:gd name="f628" fmla="*/ f530 f2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8">
                <a:pos x="f535" y="f536"/>
              </a:cxn>
              <a:cxn ang="f338">
                <a:pos x="f537" y="f538"/>
              </a:cxn>
              <a:cxn ang="f338">
                <a:pos x="f539" y="f540"/>
              </a:cxn>
              <a:cxn ang="f338">
                <a:pos x="f541" y="f542"/>
              </a:cxn>
              <a:cxn ang="f338">
                <a:pos x="f541" y="f543"/>
              </a:cxn>
              <a:cxn ang="f338">
                <a:pos x="f544" y="f545"/>
              </a:cxn>
              <a:cxn ang="f338">
                <a:pos x="f546" y="f547"/>
              </a:cxn>
              <a:cxn ang="f338">
                <a:pos x="f548" y="f549"/>
              </a:cxn>
              <a:cxn ang="f338">
                <a:pos x="f550" y="f551"/>
              </a:cxn>
              <a:cxn ang="f338">
                <a:pos x="f552" y="f553"/>
              </a:cxn>
              <a:cxn ang="f338">
                <a:pos x="f554" y="f555"/>
              </a:cxn>
              <a:cxn ang="f338">
                <a:pos x="f556" y="f557"/>
              </a:cxn>
              <a:cxn ang="f338">
                <a:pos x="f558" y="f559"/>
              </a:cxn>
              <a:cxn ang="f338">
                <a:pos x="f560" y="f561"/>
              </a:cxn>
              <a:cxn ang="f338">
                <a:pos x="f562" y="f561"/>
              </a:cxn>
              <a:cxn ang="f338">
                <a:pos x="f563" y="f564"/>
              </a:cxn>
              <a:cxn ang="f338">
                <a:pos x="f565" y="f566"/>
              </a:cxn>
              <a:cxn ang="f338">
                <a:pos x="f567" y="f568"/>
              </a:cxn>
              <a:cxn ang="f338">
                <a:pos x="f569" y="f570"/>
              </a:cxn>
              <a:cxn ang="f338">
                <a:pos x="f567" y="f571"/>
              </a:cxn>
              <a:cxn ang="f338">
                <a:pos x="f572" y="f573"/>
              </a:cxn>
              <a:cxn ang="f338">
                <a:pos x="f574" y="f575"/>
              </a:cxn>
              <a:cxn ang="f338">
                <a:pos x="f576" y="f577"/>
              </a:cxn>
              <a:cxn ang="f338">
                <a:pos x="f578" y="f579"/>
              </a:cxn>
              <a:cxn ang="f338">
                <a:pos x="f580" y="f581"/>
              </a:cxn>
              <a:cxn ang="f338">
                <a:pos x="f582" y="f583"/>
              </a:cxn>
              <a:cxn ang="f338">
                <a:pos x="f584" y="f585"/>
              </a:cxn>
              <a:cxn ang="f338">
                <a:pos x="f586" y="f587"/>
              </a:cxn>
              <a:cxn ang="f338">
                <a:pos x="f588" y="f589"/>
              </a:cxn>
              <a:cxn ang="f338">
                <a:pos x="f590" y="f591"/>
              </a:cxn>
              <a:cxn ang="f338">
                <a:pos x="f592" y="f593"/>
              </a:cxn>
              <a:cxn ang="f338">
                <a:pos x="f594" y="f595"/>
              </a:cxn>
              <a:cxn ang="f338">
                <a:pos x="f596" y="f597"/>
              </a:cxn>
              <a:cxn ang="f338">
                <a:pos x="f598" y="f599"/>
              </a:cxn>
              <a:cxn ang="f338">
                <a:pos x="f600" y="f601"/>
              </a:cxn>
              <a:cxn ang="f338">
                <a:pos x="f602" y="f603"/>
              </a:cxn>
              <a:cxn ang="f338">
                <a:pos x="f604" y="f605"/>
              </a:cxn>
              <a:cxn ang="f338">
                <a:pos x="f606" y="f607"/>
              </a:cxn>
              <a:cxn ang="f338">
                <a:pos x="f608" y="f609"/>
              </a:cxn>
              <a:cxn ang="f338">
                <a:pos x="f610" y="f611"/>
              </a:cxn>
              <a:cxn ang="f338">
                <a:pos x="f612" y="f613"/>
              </a:cxn>
              <a:cxn ang="f338">
                <a:pos x="f614" y="f615"/>
              </a:cxn>
              <a:cxn ang="f338">
                <a:pos x="f616" y="f617"/>
              </a:cxn>
              <a:cxn ang="f338">
                <a:pos x="f618" y="f619"/>
              </a:cxn>
              <a:cxn ang="f338">
                <a:pos x="f618" y="f620"/>
              </a:cxn>
              <a:cxn ang="f338">
                <a:pos x="f621" y="f622"/>
              </a:cxn>
              <a:cxn ang="f338">
                <a:pos x="f623" y="f624"/>
              </a:cxn>
              <a:cxn ang="f338">
                <a:pos x="f625" y="f626"/>
              </a:cxn>
              <a:cxn ang="f338">
                <a:pos x="f627" y="f628"/>
              </a:cxn>
              <a:cxn ang="f338">
                <a:pos x="f535" y="f536"/>
              </a:cxn>
            </a:cxnLst>
            <a:rect l="f531" t="f534" r="f532" b="f533"/>
            <a:pathLst>
              <a:path w="368" h="678">
                <a:moveTo>
                  <a:pt x="f8" y="f9"/>
                </a:moveTo>
                <a:cubicBezTo>
                  <a:pt x="f10" y="f5"/>
                  <a:pt x="f10" y="f5"/>
                  <a:pt x="f11" y="f5"/>
                </a:cubicBezTo>
                <a:cubicBezTo>
                  <a:pt x="f12" y="f5"/>
                  <a:pt x="f13" y="f5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0" y="f22"/>
                  <a:pt x="f20" y="f23"/>
                  <a:pt x="f20" y="f23"/>
                </a:cubicBezTo>
                <a:cubicBezTo>
                  <a:pt x="f24" y="f25"/>
                  <a:pt x="f26" y="f27"/>
                  <a:pt x="f28" y="f29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6" y="f48"/>
                  <a:pt x="f46" y="f49"/>
                  <a:pt x="f50" y="f51"/>
                </a:cubicBezTo>
                <a:cubicBezTo>
                  <a:pt x="f52" y="f53"/>
                  <a:pt x="f54" y="f55"/>
                  <a:pt x="f56" y="f57"/>
                </a:cubicBezTo>
                <a:cubicBezTo>
                  <a:pt x="f58" y="f40"/>
                  <a:pt x="f59" y="f60"/>
                  <a:pt x="f61" y="f62"/>
                </a:cubicBezTo>
                <a:cubicBezTo>
                  <a:pt x="f63" y="f57"/>
                  <a:pt x="f64" y="f50"/>
                  <a:pt x="f64" y="f65"/>
                </a:cubicBezTo>
                <a:cubicBezTo>
                  <a:pt x="f64" y="f66"/>
                  <a:pt x="f63" y="f67"/>
                  <a:pt x="f68" y="f61"/>
                </a:cubicBezTo>
                <a:cubicBezTo>
                  <a:pt x="f69" y="f61"/>
                  <a:pt x="f70" y="f61"/>
                  <a:pt x="f71" y="f61"/>
                </a:cubicBezTo>
                <a:cubicBezTo>
                  <a:pt x="f72" y="f73"/>
                  <a:pt x="f59" y="f74"/>
                  <a:pt x="f75" y="f76"/>
                </a:cubicBezTo>
                <a:cubicBezTo>
                  <a:pt x="f77" y="f78"/>
                  <a:pt x="f79" y="f80"/>
                  <a:pt x="f81" y="f64"/>
                </a:cubicBezTo>
                <a:cubicBezTo>
                  <a:pt x="f81" y="f55"/>
                  <a:pt x="f82" y="f83"/>
                  <a:pt x="f77" y="f84"/>
                </a:cubicBezTo>
                <a:cubicBezTo>
                  <a:pt x="f85" y="f86"/>
                  <a:pt x="f87" y="f88"/>
                  <a:pt x="f89" y="f90"/>
                </a:cubicBezTo>
                <a:cubicBezTo>
                  <a:pt x="f91" y="f92"/>
                  <a:pt x="f91" y="f93"/>
                  <a:pt x="f77" y="f94"/>
                </a:cubicBezTo>
                <a:cubicBezTo>
                  <a:pt x="f95" y="f96"/>
                  <a:pt x="f91" y="f97"/>
                  <a:pt x="f98" y="f99"/>
                </a:cubicBezTo>
                <a:cubicBezTo>
                  <a:pt x="f100" y="f101"/>
                  <a:pt x="f69" y="f102"/>
                  <a:pt x="f63" y="f103"/>
                </a:cubicBezTo>
                <a:cubicBezTo>
                  <a:pt x="f104" y="f105"/>
                  <a:pt x="f106" y="f7"/>
                  <a:pt x="f80" y="f107"/>
                </a:cubicBezTo>
                <a:cubicBezTo>
                  <a:pt x="f108" y="f103"/>
                  <a:pt x="f109" y="f110"/>
                  <a:pt x="f111" y="f112"/>
                </a:cubicBezTo>
                <a:cubicBezTo>
                  <a:pt x="f113" y="f114"/>
                  <a:pt x="f115" y="f116"/>
                  <a:pt x="f115" y="f97"/>
                </a:cubicBezTo>
                <a:cubicBezTo>
                  <a:pt x="f117" y="f118"/>
                  <a:pt x="f117" y="f119"/>
                  <a:pt x="f120" y="f121"/>
                </a:cubicBezTo>
                <a:cubicBezTo>
                  <a:pt x="f122" y="f123"/>
                  <a:pt x="f124" y="f125"/>
                  <a:pt x="f126" y="f127"/>
                </a:cubicBezTo>
                <a:cubicBezTo>
                  <a:pt x="f128" y="f129"/>
                  <a:pt x="f130" y="f131"/>
                  <a:pt x="f132" y="f133"/>
                </a:cubicBezTo>
                <a:cubicBezTo>
                  <a:pt x="f134" y="f135"/>
                  <a:pt x="f136" y="f137"/>
                  <a:pt x="f136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145" y="f146"/>
                  <a:pt x="f11" y="f147"/>
                  <a:pt x="f148" y="f149"/>
                </a:cubicBezTo>
                <a:cubicBezTo>
                  <a:pt x="f150" y="f151"/>
                  <a:pt x="f152" y="f153"/>
                  <a:pt x="f154" y="f155"/>
                </a:cubicBezTo>
                <a:cubicBezTo>
                  <a:pt x="f156" y="f157"/>
                  <a:pt x="f10" y="f158"/>
                  <a:pt x="f159" y="f160"/>
                </a:cubicBezTo>
                <a:cubicBezTo>
                  <a:pt x="f161" y="f162"/>
                  <a:pt x="f163" y="f164"/>
                  <a:pt x="f165" y="f166"/>
                </a:cubicBezTo>
                <a:cubicBezTo>
                  <a:pt x="f167" y="f168"/>
                  <a:pt x="f169" y="f170"/>
                  <a:pt x="f171" y="f172"/>
                </a:cubicBezTo>
                <a:cubicBezTo>
                  <a:pt x="f173" y="f174"/>
                  <a:pt x="f175" y="f176"/>
                  <a:pt x="f177" y="f178"/>
                </a:cubicBezTo>
                <a:cubicBezTo>
                  <a:pt x="f179" y="f55"/>
                  <a:pt x="f159" y="f180"/>
                  <a:pt x="f181" y="f63"/>
                </a:cubicBezTo>
                <a:cubicBezTo>
                  <a:pt x="f182" y="f68"/>
                  <a:pt x="f183" y="f87"/>
                  <a:pt x="f184" y="f32"/>
                </a:cubicBezTo>
                <a:cubicBezTo>
                  <a:pt x="f185" y="f186"/>
                  <a:pt x="f187" y="f188"/>
                  <a:pt x="f189" y="f67"/>
                </a:cubicBezTo>
                <a:cubicBezTo>
                  <a:pt x="f190" y="f55"/>
                  <a:pt x="f191" y="f192"/>
                  <a:pt x="f193" y="f194"/>
                </a:cubicBezTo>
                <a:cubicBezTo>
                  <a:pt x="f195" y="f196"/>
                  <a:pt x="f197" y="f198"/>
                  <a:pt x="f199" y="f200"/>
                </a:cubicBezTo>
                <a:cubicBezTo>
                  <a:pt x="f201" y="f202"/>
                  <a:pt x="f203" y="f204"/>
                  <a:pt x="f205" y="f196"/>
                </a:cubicBezTo>
                <a:cubicBezTo>
                  <a:pt x="f206" y="f207"/>
                  <a:pt x="f203" y="f208"/>
                  <a:pt x="f9" y="f208"/>
                </a:cubicBezTo>
                <a:cubicBezTo>
                  <a:pt x="f209" y="f208"/>
                  <a:pt x="f210" y="f84"/>
                  <a:pt x="f211" y="f204"/>
                </a:cubicBezTo>
                <a:cubicBezTo>
                  <a:pt x="f5" y="f212"/>
                  <a:pt x="f5" y="f213"/>
                  <a:pt x="f211" y="f214"/>
                </a:cubicBezTo>
                <a:cubicBezTo>
                  <a:pt x="f215" y="f216"/>
                  <a:pt x="f217" y="f95"/>
                  <a:pt x="f218" y="f219"/>
                </a:cubicBezTo>
                <a:cubicBezTo>
                  <a:pt x="f220" y="f43"/>
                  <a:pt x="f221" y="f139"/>
                  <a:pt x="f222" y="f223"/>
                </a:cubicBezTo>
                <a:cubicBezTo>
                  <a:pt x="f224" y="f225"/>
                  <a:pt x="f226" y="f156"/>
                  <a:pt x="f227" y="f228"/>
                </a:cubicBezTo>
                <a:cubicBezTo>
                  <a:pt x="f27" y="f229"/>
                  <a:pt x="f183" y="f163"/>
                  <a:pt x="f161" y="f193"/>
                </a:cubicBezTo>
                <a:cubicBezTo>
                  <a:pt x="f175" y="f230"/>
                  <a:pt x="f177" y="f231"/>
                  <a:pt x="f8" y="f9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66258634-2A0E-9707-84D9-03F4827419D3}"/>
              </a:ext>
            </a:extLst>
          </p:cNvPr>
          <p:cNvSpPr/>
          <p:nvPr/>
        </p:nvSpPr>
        <p:spPr>
          <a:xfrm>
            <a:off x="5229949" y="3294223"/>
            <a:ext cx="1547814" cy="12477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34"/>
              <a:gd name="f7" fmla="val 592"/>
              <a:gd name="f8" fmla="val 655"/>
              <a:gd name="f9" fmla="val 719"/>
              <a:gd name="f10" fmla="val 65"/>
              <a:gd name="f11" fmla="val 192"/>
              <a:gd name="f12" fmla="val 686"/>
              <a:gd name="f13" fmla="val 276"/>
              <a:gd name="f14" fmla="val 659"/>
              <a:gd name="f15" fmla="val 324"/>
              <a:gd name="f16" fmla="val 622"/>
              <a:gd name="f17" fmla="val 361"/>
              <a:gd name="f18" fmla="val 565"/>
              <a:gd name="f19" fmla="val 372"/>
              <a:gd name="f20" fmla="val 559"/>
              <a:gd name="f21" fmla="val 373"/>
              <a:gd name="f22" fmla="val 553"/>
              <a:gd name="f23" fmla="val 379"/>
              <a:gd name="f24" fmla="val 547"/>
              <a:gd name="f25" fmla="val 384"/>
              <a:gd name="f26" fmla="val 489"/>
              <a:gd name="f27" fmla="val 436"/>
              <a:gd name="f28" fmla="val 421"/>
              <a:gd name="f29" fmla="val 455"/>
              <a:gd name="f30" fmla="val 346"/>
              <a:gd name="f31" fmla="val 435"/>
              <a:gd name="f32" fmla="val 321"/>
              <a:gd name="f33" fmla="val 429"/>
              <a:gd name="f34" fmla="val 300"/>
              <a:gd name="f35" fmla="val 413"/>
              <a:gd name="f36" fmla="val 277"/>
              <a:gd name="f37" fmla="val 402"/>
              <a:gd name="f38" fmla="val 266"/>
              <a:gd name="f39" fmla="val 422"/>
              <a:gd name="f40" fmla="val 254"/>
              <a:gd name="f41" fmla="val 446"/>
              <a:gd name="f42" fmla="val 240"/>
              <a:gd name="f43" fmla="val 469"/>
              <a:gd name="f44" fmla="val 236"/>
              <a:gd name="f45" fmla="val 476"/>
              <a:gd name="f46" fmla="val 227"/>
              <a:gd name="f47" fmla="val 480"/>
              <a:gd name="f48" fmla="val 220"/>
              <a:gd name="f49" fmla="val 485"/>
              <a:gd name="f50" fmla="val 216"/>
              <a:gd name="f51" fmla="val 487"/>
              <a:gd name="f52" fmla="val 212"/>
              <a:gd name="f53" fmla="val 488"/>
              <a:gd name="f54" fmla="val 209"/>
              <a:gd name="f55" fmla="val 491"/>
              <a:gd name="f56" fmla="val 207"/>
              <a:gd name="f57" fmla="val 493"/>
              <a:gd name="f58" fmla="val 498"/>
              <a:gd name="f59" fmla="val 204"/>
              <a:gd name="f60" fmla="val 500"/>
              <a:gd name="f61" fmla="val 188"/>
              <a:gd name="f62" fmla="val 514"/>
              <a:gd name="f63" fmla="val 170"/>
              <a:gd name="f64" fmla="val 528"/>
              <a:gd name="f65" fmla="val 154"/>
              <a:gd name="f66" fmla="val 543"/>
              <a:gd name="f67" fmla="val 150"/>
              <a:gd name="f68" fmla="val 148"/>
              <a:gd name="f69" fmla="val 554"/>
              <a:gd name="f70" fmla="val 145"/>
              <a:gd name="f71" fmla="val 560"/>
              <a:gd name="f72" fmla="val 140"/>
              <a:gd name="f73" fmla="val 573"/>
              <a:gd name="f74" fmla="val 134"/>
              <a:gd name="f75" fmla="val 585"/>
              <a:gd name="f76" fmla="val 117"/>
              <a:gd name="f77" fmla="val 581"/>
              <a:gd name="f78" fmla="val 99"/>
              <a:gd name="f79" fmla="val 577"/>
              <a:gd name="f80" fmla="val 97"/>
              <a:gd name="f81" fmla="val 564"/>
              <a:gd name="f82" fmla="val 548"/>
              <a:gd name="f83" fmla="val 102"/>
              <a:gd name="f84" fmla="val 532"/>
              <a:gd name="f85" fmla="val 110"/>
              <a:gd name="f86" fmla="val 501"/>
              <a:gd name="f87" fmla="val 120"/>
              <a:gd name="f88" fmla="val 137"/>
              <a:gd name="f89" fmla="val 474"/>
              <a:gd name="f90" fmla="val 149"/>
              <a:gd name="f91" fmla="val 459"/>
              <a:gd name="f92" fmla="val 158"/>
              <a:gd name="f93" fmla="val 447"/>
              <a:gd name="f94" fmla="val 164"/>
              <a:gd name="f95" fmla="val 432"/>
              <a:gd name="f96" fmla="val 172"/>
              <a:gd name="f97" fmla="val 418"/>
              <a:gd name="f98" fmla="val 169"/>
              <a:gd name="f99" fmla="val 416"/>
              <a:gd name="f100" fmla="val 167"/>
              <a:gd name="f101" fmla="val 415"/>
              <a:gd name="f102" fmla="val 151"/>
              <a:gd name="f103" fmla="val 433"/>
              <a:gd name="f104" fmla="val 138"/>
              <a:gd name="f105" fmla="val 452"/>
              <a:gd name="f106" fmla="val 124"/>
              <a:gd name="f107" fmla="val 471"/>
              <a:gd name="f108" fmla="val 119"/>
              <a:gd name="f109" fmla="val 479"/>
              <a:gd name="f110" fmla="val 111"/>
              <a:gd name="f111" fmla="val 486"/>
              <a:gd name="f112" fmla="val 106"/>
              <a:gd name="f113" fmla="val 494"/>
              <a:gd name="f114" fmla="val 100"/>
              <a:gd name="f115" fmla="val 502"/>
              <a:gd name="f116" fmla="val 96"/>
              <a:gd name="f117" fmla="val 511"/>
              <a:gd name="f118" fmla="val 91"/>
              <a:gd name="f119" fmla="val 519"/>
              <a:gd name="f120" fmla="val 89"/>
              <a:gd name="f121" fmla="val 523"/>
              <a:gd name="f122" fmla="val 530"/>
              <a:gd name="f123" fmla="val 85"/>
              <a:gd name="f124" fmla="val 539"/>
              <a:gd name="f125" fmla="val 60"/>
              <a:gd name="f126" fmla="val 557"/>
              <a:gd name="f127" fmla="val 52"/>
              <a:gd name="f128" fmla="val 574"/>
              <a:gd name="f129" fmla="val 45"/>
              <a:gd name="f130" fmla="val 588"/>
              <a:gd name="f131" fmla="val 32"/>
              <a:gd name="f132" fmla="val 17"/>
              <a:gd name="f133" fmla="val 586"/>
              <a:gd name="f134" fmla="val 3"/>
              <a:gd name="f135" fmla="val 567"/>
              <a:gd name="f136" fmla="val 4"/>
              <a:gd name="f137" fmla="val 555"/>
              <a:gd name="f138" fmla="val 15"/>
              <a:gd name="f139" fmla="val 525"/>
              <a:gd name="f140" fmla="val 21"/>
              <a:gd name="f141" fmla="val 41"/>
              <a:gd name="f142" fmla="val 465"/>
              <a:gd name="f143" fmla="val 450"/>
              <a:gd name="f144" fmla="val 64"/>
              <a:gd name="f145" fmla="val 434"/>
              <a:gd name="f146" fmla="val 61"/>
              <a:gd name="f147" fmla="val 411"/>
              <a:gd name="f148" fmla="val 399"/>
              <a:gd name="f149" fmla="val 73"/>
              <a:gd name="f150" fmla="val 386"/>
              <a:gd name="f151" fmla="val 80"/>
              <a:gd name="f152" fmla="val 364"/>
              <a:gd name="f153" fmla="val 355"/>
              <a:gd name="f154" fmla="val 345"/>
              <a:gd name="f155" fmla="val 336"/>
              <a:gd name="f156" fmla="val 109"/>
              <a:gd name="f157" fmla="val 327"/>
              <a:gd name="f158" fmla="val 317"/>
              <a:gd name="f159" fmla="val 94"/>
              <a:gd name="f160" fmla="val 316"/>
              <a:gd name="f161" fmla="val 308"/>
              <a:gd name="f162" fmla="val 306"/>
              <a:gd name="f163" fmla="val 115"/>
              <a:gd name="f164" fmla="val 287"/>
              <a:gd name="f165" fmla="val 253"/>
              <a:gd name="f166" fmla="val 147"/>
              <a:gd name="f167" fmla="val 243"/>
              <a:gd name="f168" fmla="val 152"/>
              <a:gd name="f169" fmla="val 242"/>
              <a:gd name="f170" fmla="val 233"/>
              <a:gd name="f171" fmla="val 228"/>
              <a:gd name="f172" fmla="val 202"/>
              <a:gd name="f173" fmla="val 113"/>
              <a:gd name="f174" fmla="val 175"/>
              <a:gd name="f175" fmla="val 141"/>
              <a:gd name="f176" fmla="val 165"/>
              <a:gd name="f177" fmla="val 125"/>
              <a:gd name="f178" fmla="val 183"/>
              <a:gd name="f179" fmla="val 108"/>
              <a:gd name="f180" fmla="val 219"/>
              <a:gd name="f181" fmla="val 105"/>
              <a:gd name="f182" fmla="val 226"/>
              <a:gd name="f183" fmla="val 230"/>
              <a:gd name="f184" fmla="val 248"/>
              <a:gd name="f185" fmla="val 257"/>
              <a:gd name="f186" fmla="val 268"/>
              <a:gd name="f187" fmla="val 29"/>
              <a:gd name="f188" fmla="val 280"/>
              <a:gd name="f189" fmla="val 294"/>
              <a:gd name="f190" fmla="val 301"/>
              <a:gd name="f191" fmla="val 47"/>
              <a:gd name="f192" fmla="val 59"/>
              <a:gd name="f193" fmla="val 347"/>
              <a:gd name="f194" fmla="val 39"/>
              <a:gd name="f195" fmla="val 375"/>
              <a:gd name="f196" fmla="val 400"/>
              <a:gd name="f197" fmla="val 68"/>
              <a:gd name="f198" fmla="val 424"/>
              <a:gd name="f199" fmla="val 114"/>
              <a:gd name="f200" fmla="val 417"/>
              <a:gd name="f201" fmla="val 143"/>
              <a:gd name="f202" fmla="val 442"/>
              <a:gd name="f203" fmla="val 163"/>
              <a:gd name="f204" fmla="val 443"/>
              <a:gd name="f205" fmla="val 423"/>
              <a:gd name="f206" fmla="val 193"/>
              <a:gd name="f207" fmla="val 412"/>
              <a:gd name="f208" fmla="val 206"/>
              <a:gd name="f209" fmla="val 409"/>
              <a:gd name="f210" fmla="val 217"/>
              <a:gd name="f211" fmla="val 410"/>
              <a:gd name="f212" fmla="val 234"/>
              <a:gd name="f213" fmla="val 252"/>
              <a:gd name="f214" fmla="val 404"/>
              <a:gd name="f215" fmla="val 271"/>
              <a:gd name="f216" fmla="val 401"/>
              <a:gd name="f217" fmla="val 290"/>
              <a:gd name="f218" fmla="val 425"/>
              <a:gd name="f219" fmla="val 295"/>
              <a:gd name="f220" fmla="val 326"/>
              <a:gd name="f221" fmla="val 438"/>
              <a:gd name="f222" fmla="val 351"/>
              <a:gd name="f223" fmla="val 363"/>
              <a:gd name="f224" fmla="val 427"/>
              <a:gd name="f225" fmla="val 374"/>
              <a:gd name="f226" fmla="val 365"/>
              <a:gd name="f227" fmla="val 406"/>
              <a:gd name="f228" fmla="val 395"/>
              <a:gd name="f229" fmla="val 367"/>
              <a:gd name="f230" fmla="val 340"/>
              <a:gd name="f231" fmla="val 349"/>
              <a:gd name="f232" fmla="val 335"/>
              <a:gd name="f233" fmla="val 334"/>
              <a:gd name="f234" fmla="val 332"/>
              <a:gd name="f235" fmla="val 330"/>
              <a:gd name="f236" fmla="val 292"/>
              <a:gd name="f237" fmla="val 328"/>
              <a:gd name="f238" fmla="val 325"/>
              <a:gd name="f239" fmla="val 309"/>
              <a:gd name="f240" fmla="val 344"/>
              <a:gd name="f241" fmla="val 323"/>
              <a:gd name="f242" fmla="val 319"/>
              <a:gd name="f243" fmla="val 315"/>
              <a:gd name="f244" fmla="val 312"/>
              <a:gd name="f245" fmla="val 303"/>
              <a:gd name="f246" fmla="val 338"/>
              <a:gd name="f247" fmla="val 288"/>
              <a:gd name="f248" fmla="val 278"/>
              <a:gd name="f249" fmla="val 281"/>
              <a:gd name="f250" fmla="val 388"/>
              <a:gd name="f251" fmla="val 353"/>
              <a:gd name="f252" fmla="val 439"/>
              <a:gd name="f253" fmla="val 407"/>
              <a:gd name="f254" fmla="val 462"/>
              <a:gd name="f255" fmla="val 492"/>
              <a:gd name="f256" fmla="val 397"/>
              <a:gd name="f257" fmla="val 536"/>
              <a:gd name="f258" fmla="val 370"/>
              <a:gd name="f259" fmla="val 529"/>
              <a:gd name="f260" fmla="val 368"/>
              <a:gd name="f261" fmla="val 524"/>
              <a:gd name="f262" fmla="val 483"/>
              <a:gd name="f263" fmla="val 348"/>
              <a:gd name="f264" fmla="val 466"/>
              <a:gd name="f265" fmla="val 484"/>
              <a:gd name="f266" fmla="val 264"/>
              <a:gd name="f267" fmla="val 245"/>
              <a:gd name="f268" fmla="val 506"/>
              <a:gd name="f269" fmla="val 232"/>
              <a:gd name="f270" fmla="val 550"/>
              <a:gd name="f271" fmla="val 231"/>
              <a:gd name="f272" fmla="val 244"/>
              <a:gd name="f273" fmla="val 262"/>
              <a:gd name="f274" fmla="val 590"/>
              <a:gd name="f275" fmla="val 587"/>
              <a:gd name="f276" fmla="val 572"/>
              <a:gd name="f277" fmla="val 354"/>
              <a:gd name="f278" fmla="val 602"/>
              <a:gd name="f279" fmla="val 615"/>
              <a:gd name="f280" fmla="val 339"/>
              <a:gd name="f281" fmla="val 702"/>
              <a:gd name="f282" fmla="val 730"/>
              <a:gd name="f283" fmla="val 677"/>
              <a:gd name="f284" fmla="val 51"/>
              <a:gd name="f285" fmla="val 670"/>
              <a:gd name="f286" fmla="val 38"/>
              <a:gd name="f287" fmla="val 661"/>
              <a:gd name="f288" fmla="val 26"/>
              <a:gd name="f289" fmla="val 654"/>
              <a:gd name="f290" fmla="val 14"/>
              <a:gd name="f291" fmla="val 652"/>
              <a:gd name="f292" fmla="val 10"/>
              <a:gd name="f293" fmla="val 651"/>
              <a:gd name="f294" fmla="val 6"/>
              <a:gd name="f295" fmla="val 649"/>
              <a:gd name="f296" fmla="val 2"/>
              <a:gd name="f297" fmla="val 1"/>
              <a:gd name="f298" fmla="val 653"/>
              <a:gd name="f299" fmla="val 575"/>
              <a:gd name="f300" fmla="val 576"/>
              <a:gd name="f301" fmla="val 305"/>
              <a:gd name="f302" fmla="val 571"/>
              <a:gd name="f303" fmla="val 568"/>
              <a:gd name="f304" fmla="val 273"/>
              <a:gd name="f305" fmla="val 259"/>
              <a:gd name="f306" fmla="val 545"/>
              <a:gd name="f307" fmla="val 515"/>
              <a:gd name="f308" fmla="val 237"/>
              <a:gd name="f309" fmla="val 499"/>
              <a:gd name="f310" fmla="val 285"/>
              <a:gd name="f311" fmla="val 542"/>
              <a:gd name="f312" fmla="val 563"/>
              <a:gd name="f313" fmla="val 362"/>
              <a:gd name="f314" fmla="val 318"/>
              <a:gd name="f315" fmla="+- 0 0 -90"/>
              <a:gd name="f316" fmla="*/ f3 1 734"/>
              <a:gd name="f317" fmla="*/ f4 1 592"/>
              <a:gd name="f318" fmla="val f5"/>
              <a:gd name="f319" fmla="val f6"/>
              <a:gd name="f320" fmla="val f7"/>
              <a:gd name="f321" fmla="*/ f315 f0 1"/>
              <a:gd name="f322" fmla="+- f320 0 f318"/>
              <a:gd name="f323" fmla="+- f319 0 f318"/>
              <a:gd name="f324" fmla="*/ f321 1 f2"/>
              <a:gd name="f325" fmla="*/ f323 1 734"/>
              <a:gd name="f326" fmla="*/ f322 1 592"/>
              <a:gd name="f327" fmla="*/ 686 f323 1"/>
              <a:gd name="f328" fmla="*/ 276 f322 1"/>
              <a:gd name="f329" fmla="*/ 547 f323 1"/>
              <a:gd name="f330" fmla="*/ 384 f322 1"/>
              <a:gd name="f331" fmla="*/ 277 f323 1"/>
              <a:gd name="f332" fmla="*/ 402 f322 1"/>
              <a:gd name="f333" fmla="*/ 220 f323 1"/>
              <a:gd name="f334" fmla="*/ 485 f322 1"/>
              <a:gd name="f335" fmla="*/ 204 f323 1"/>
              <a:gd name="f336" fmla="*/ 500 f322 1"/>
              <a:gd name="f337" fmla="*/ 145 f323 1"/>
              <a:gd name="f338" fmla="*/ 560 f322 1"/>
              <a:gd name="f339" fmla="*/ 99 f323 1"/>
              <a:gd name="f340" fmla="*/ 548 f322 1"/>
              <a:gd name="f341" fmla="*/ 149 f323 1"/>
              <a:gd name="f342" fmla="*/ 459 f322 1"/>
              <a:gd name="f343" fmla="*/ 164 f323 1"/>
              <a:gd name="f344" fmla="*/ 413 f322 1"/>
              <a:gd name="f345" fmla="*/ 106 f323 1"/>
              <a:gd name="f346" fmla="*/ 494 f322 1"/>
              <a:gd name="f347" fmla="*/ 85 f323 1"/>
              <a:gd name="f348" fmla="*/ 532 f322 1"/>
              <a:gd name="f349" fmla="*/ 17 f323 1"/>
              <a:gd name="f350" fmla="*/ 586 f322 1"/>
              <a:gd name="f351" fmla="*/ 41 f323 1"/>
              <a:gd name="f352" fmla="*/ 465 f322 1"/>
              <a:gd name="f353" fmla="*/ 80 f323 1"/>
              <a:gd name="f354" fmla="*/ 373 f322 1"/>
              <a:gd name="f355" fmla="*/ 96 f323 1"/>
              <a:gd name="f356" fmla="*/ 317 f322 1"/>
              <a:gd name="f357" fmla="*/ 147 f323 1"/>
              <a:gd name="f358" fmla="*/ 243 f322 1"/>
              <a:gd name="f359" fmla="*/ 148 f323 1"/>
              <a:gd name="f360" fmla="*/ 141 f322 1"/>
              <a:gd name="f361" fmla="*/ 230 f323 1"/>
              <a:gd name="f362" fmla="*/ 89 f322 1"/>
              <a:gd name="f363" fmla="*/ 294 f323 1"/>
              <a:gd name="f364" fmla="*/ 41 f322 1"/>
              <a:gd name="f365" fmla="*/ 400 f323 1"/>
              <a:gd name="f366" fmla="*/ 68 f322 1"/>
              <a:gd name="f367" fmla="*/ 423 f323 1"/>
              <a:gd name="f368" fmla="*/ 193 f322 1"/>
              <a:gd name="f369" fmla="*/ 401 f323 1"/>
              <a:gd name="f370" fmla="*/ 290 f322 1"/>
              <a:gd name="f371" fmla="*/ 411 f323 1"/>
              <a:gd name="f372" fmla="*/ 365 f322 1"/>
              <a:gd name="f373" fmla="*/ 335 f323 1"/>
              <a:gd name="f374" fmla="*/ 325 f323 1"/>
              <a:gd name="f375" fmla="*/ 292 f322 1"/>
              <a:gd name="f376" fmla="*/ 319 f323 1"/>
              <a:gd name="f377" fmla="*/ 344 f322 1"/>
              <a:gd name="f378" fmla="*/ 288 f323 1"/>
              <a:gd name="f379" fmla="*/ 355 f322 1"/>
              <a:gd name="f380" fmla="*/ 462 f323 1"/>
              <a:gd name="f381" fmla="*/ 422 f322 1"/>
              <a:gd name="f382" fmla="*/ 524 f323 1"/>
              <a:gd name="f383" fmla="*/ 528 f323 1"/>
              <a:gd name="f384" fmla="*/ 232 f322 1"/>
              <a:gd name="f385" fmla="*/ 572 f323 1"/>
              <a:gd name="f386" fmla="*/ 361 f322 1"/>
              <a:gd name="f387" fmla="*/ 677 f323 1"/>
              <a:gd name="f388" fmla="*/ 51 f322 1"/>
              <a:gd name="f389" fmla="*/ 649 f323 1"/>
              <a:gd name="f390" fmla="*/ 2 f322 1"/>
              <a:gd name="f391" fmla="*/ 574 f323 1"/>
              <a:gd name="f392" fmla="*/ 306 f322 1"/>
              <a:gd name="f393" fmla="*/ 559 f323 1"/>
              <a:gd name="f394" fmla="*/ 259 f322 1"/>
              <a:gd name="f395" fmla="*/ 511 f323 1"/>
              <a:gd name="f396" fmla="*/ 346 f322 1"/>
              <a:gd name="f397" fmla="+- f324 0 f1"/>
              <a:gd name="f398" fmla="*/ f327 1 734"/>
              <a:gd name="f399" fmla="*/ f328 1 592"/>
              <a:gd name="f400" fmla="*/ f329 1 734"/>
              <a:gd name="f401" fmla="*/ f330 1 592"/>
              <a:gd name="f402" fmla="*/ f331 1 734"/>
              <a:gd name="f403" fmla="*/ f332 1 592"/>
              <a:gd name="f404" fmla="*/ f333 1 734"/>
              <a:gd name="f405" fmla="*/ f334 1 592"/>
              <a:gd name="f406" fmla="*/ f335 1 734"/>
              <a:gd name="f407" fmla="*/ f336 1 592"/>
              <a:gd name="f408" fmla="*/ f337 1 734"/>
              <a:gd name="f409" fmla="*/ f338 1 592"/>
              <a:gd name="f410" fmla="*/ f339 1 734"/>
              <a:gd name="f411" fmla="*/ f340 1 592"/>
              <a:gd name="f412" fmla="*/ f341 1 734"/>
              <a:gd name="f413" fmla="*/ f342 1 592"/>
              <a:gd name="f414" fmla="*/ f343 1 734"/>
              <a:gd name="f415" fmla="*/ f344 1 592"/>
              <a:gd name="f416" fmla="*/ f345 1 734"/>
              <a:gd name="f417" fmla="*/ f346 1 592"/>
              <a:gd name="f418" fmla="*/ f347 1 734"/>
              <a:gd name="f419" fmla="*/ f348 1 592"/>
              <a:gd name="f420" fmla="*/ f349 1 734"/>
              <a:gd name="f421" fmla="*/ f350 1 592"/>
              <a:gd name="f422" fmla="*/ f351 1 734"/>
              <a:gd name="f423" fmla="*/ f352 1 592"/>
              <a:gd name="f424" fmla="*/ f353 1 734"/>
              <a:gd name="f425" fmla="*/ f354 1 592"/>
              <a:gd name="f426" fmla="*/ f355 1 734"/>
              <a:gd name="f427" fmla="*/ f356 1 592"/>
              <a:gd name="f428" fmla="*/ f357 1 734"/>
              <a:gd name="f429" fmla="*/ f358 1 592"/>
              <a:gd name="f430" fmla="*/ f359 1 734"/>
              <a:gd name="f431" fmla="*/ f360 1 592"/>
              <a:gd name="f432" fmla="*/ f361 1 734"/>
              <a:gd name="f433" fmla="*/ f362 1 592"/>
              <a:gd name="f434" fmla="*/ f363 1 734"/>
              <a:gd name="f435" fmla="*/ f364 1 592"/>
              <a:gd name="f436" fmla="*/ f365 1 734"/>
              <a:gd name="f437" fmla="*/ f366 1 592"/>
              <a:gd name="f438" fmla="*/ f367 1 734"/>
              <a:gd name="f439" fmla="*/ f368 1 592"/>
              <a:gd name="f440" fmla="*/ f369 1 734"/>
              <a:gd name="f441" fmla="*/ f370 1 592"/>
              <a:gd name="f442" fmla="*/ f371 1 734"/>
              <a:gd name="f443" fmla="*/ f372 1 592"/>
              <a:gd name="f444" fmla="*/ f373 1 734"/>
              <a:gd name="f445" fmla="*/ f374 1 734"/>
              <a:gd name="f446" fmla="*/ f375 1 592"/>
              <a:gd name="f447" fmla="*/ f376 1 734"/>
              <a:gd name="f448" fmla="*/ f377 1 592"/>
              <a:gd name="f449" fmla="*/ f378 1 734"/>
              <a:gd name="f450" fmla="*/ f379 1 592"/>
              <a:gd name="f451" fmla="*/ f380 1 734"/>
              <a:gd name="f452" fmla="*/ f381 1 592"/>
              <a:gd name="f453" fmla="*/ f382 1 734"/>
              <a:gd name="f454" fmla="*/ f383 1 734"/>
              <a:gd name="f455" fmla="*/ f384 1 592"/>
              <a:gd name="f456" fmla="*/ f385 1 734"/>
              <a:gd name="f457" fmla="*/ f386 1 592"/>
              <a:gd name="f458" fmla="*/ f387 1 734"/>
              <a:gd name="f459" fmla="*/ f388 1 592"/>
              <a:gd name="f460" fmla="*/ f389 1 734"/>
              <a:gd name="f461" fmla="*/ f390 1 592"/>
              <a:gd name="f462" fmla="*/ f391 1 734"/>
              <a:gd name="f463" fmla="*/ f392 1 592"/>
              <a:gd name="f464" fmla="*/ f393 1 734"/>
              <a:gd name="f465" fmla="*/ f394 1 592"/>
              <a:gd name="f466" fmla="*/ f395 1 734"/>
              <a:gd name="f467" fmla="*/ f396 1 592"/>
              <a:gd name="f468" fmla="*/ 0 1 f325"/>
              <a:gd name="f469" fmla="*/ f319 1 f325"/>
              <a:gd name="f470" fmla="*/ 0 1 f326"/>
              <a:gd name="f471" fmla="*/ f320 1 f326"/>
              <a:gd name="f472" fmla="*/ f398 1 f325"/>
              <a:gd name="f473" fmla="*/ f399 1 f326"/>
              <a:gd name="f474" fmla="*/ f400 1 f325"/>
              <a:gd name="f475" fmla="*/ f401 1 f326"/>
              <a:gd name="f476" fmla="*/ f402 1 f325"/>
              <a:gd name="f477" fmla="*/ f403 1 f326"/>
              <a:gd name="f478" fmla="*/ f404 1 f325"/>
              <a:gd name="f479" fmla="*/ f405 1 f326"/>
              <a:gd name="f480" fmla="*/ f406 1 f325"/>
              <a:gd name="f481" fmla="*/ f407 1 f326"/>
              <a:gd name="f482" fmla="*/ f408 1 f325"/>
              <a:gd name="f483" fmla="*/ f409 1 f326"/>
              <a:gd name="f484" fmla="*/ f410 1 f325"/>
              <a:gd name="f485" fmla="*/ f411 1 f326"/>
              <a:gd name="f486" fmla="*/ f412 1 f325"/>
              <a:gd name="f487" fmla="*/ f413 1 f326"/>
              <a:gd name="f488" fmla="*/ f414 1 f325"/>
              <a:gd name="f489" fmla="*/ f415 1 f326"/>
              <a:gd name="f490" fmla="*/ f416 1 f325"/>
              <a:gd name="f491" fmla="*/ f417 1 f326"/>
              <a:gd name="f492" fmla="*/ f418 1 f325"/>
              <a:gd name="f493" fmla="*/ f419 1 f326"/>
              <a:gd name="f494" fmla="*/ f420 1 f325"/>
              <a:gd name="f495" fmla="*/ f421 1 f326"/>
              <a:gd name="f496" fmla="*/ f422 1 f325"/>
              <a:gd name="f497" fmla="*/ f423 1 f326"/>
              <a:gd name="f498" fmla="*/ f424 1 f325"/>
              <a:gd name="f499" fmla="*/ f425 1 f326"/>
              <a:gd name="f500" fmla="*/ f426 1 f325"/>
              <a:gd name="f501" fmla="*/ f427 1 f326"/>
              <a:gd name="f502" fmla="*/ f428 1 f325"/>
              <a:gd name="f503" fmla="*/ f429 1 f326"/>
              <a:gd name="f504" fmla="*/ f430 1 f325"/>
              <a:gd name="f505" fmla="*/ f431 1 f326"/>
              <a:gd name="f506" fmla="*/ f432 1 f325"/>
              <a:gd name="f507" fmla="*/ f433 1 f326"/>
              <a:gd name="f508" fmla="*/ f434 1 f325"/>
              <a:gd name="f509" fmla="*/ f435 1 f326"/>
              <a:gd name="f510" fmla="*/ f436 1 f325"/>
              <a:gd name="f511" fmla="*/ f437 1 f326"/>
              <a:gd name="f512" fmla="*/ f438 1 f325"/>
              <a:gd name="f513" fmla="*/ f439 1 f326"/>
              <a:gd name="f514" fmla="*/ f440 1 f325"/>
              <a:gd name="f515" fmla="*/ f441 1 f326"/>
              <a:gd name="f516" fmla="*/ f442 1 f325"/>
              <a:gd name="f517" fmla="*/ f443 1 f326"/>
              <a:gd name="f518" fmla="*/ f444 1 f325"/>
              <a:gd name="f519" fmla="*/ f445 1 f325"/>
              <a:gd name="f520" fmla="*/ f446 1 f326"/>
              <a:gd name="f521" fmla="*/ f447 1 f325"/>
              <a:gd name="f522" fmla="*/ f448 1 f326"/>
              <a:gd name="f523" fmla="*/ f449 1 f325"/>
              <a:gd name="f524" fmla="*/ f450 1 f326"/>
              <a:gd name="f525" fmla="*/ f451 1 f325"/>
              <a:gd name="f526" fmla="*/ f452 1 f326"/>
              <a:gd name="f527" fmla="*/ f453 1 f325"/>
              <a:gd name="f528" fmla="*/ f454 1 f325"/>
              <a:gd name="f529" fmla="*/ f455 1 f326"/>
              <a:gd name="f530" fmla="*/ f456 1 f325"/>
              <a:gd name="f531" fmla="*/ f457 1 f326"/>
              <a:gd name="f532" fmla="*/ f458 1 f325"/>
              <a:gd name="f533" fmla="*/ f459 1 f326"/>
              <a:gd name="f534" fmla="*/ f460 1 f325"/>
              <a:gd name="f535" fmla="*/ f461 1 f326"/>
              <a:gd name="f536" fmla="*/ f462 1 f325"/>
              <a:gd name="f537" fmla="*/ f463 1 f326"/>
              <a:gd name="f538" fmla="*/ f464 1 f325"/>
              <a:gd name="f539" fmla="*/ f465 1 f326"/>
              <a:gd name="f540" fmla="*/ f466 1 f325"/>
              <a:gd name="f541" fmla="*/ f467 1 f326"/>
              <a:gd name="f542" fmla="*/ f468 f316 1"/>
              <a:gd name="f543" fmla="*/ f469 f316 1"/>
              <a:gd name="f544" fmla="*/ f471 f317 1"/>
              <a:gd name="f545" fmla="*/ f470 f317 1"/>
              <a:gd name="f546" fmla="*/ f472 f316 1"/>
              <a:gd name="f547" fmla="*/ f473 f317 1"/>
              <a:gd name="f548" fmla="*/ f474 f316 1"/>
              <a:gd name="f549" fmla="*/ f475 f317 1"/>
              <a:gd name="f550" fmla="*/ f476 f316 1"/>
              <a:gd name="f551" fmla="*/ f477 f317 1"/>
              <a:gd name="f552" fmla="*/ f478 f316 1"/>
              <a:gd name="f553" fmla="*/ f479 f317 1"/>
              <a:gd name="f554" fmla="*/ f480 f316 1"/>
              <a:gd name="f555" fmla="*/ f481 f317 1"/>
              <a:gd name="f556" fmla="*/ f482 f316 1"/>
              <a:gd name="f557" fmla="*/ f483 f317 1"/>
              <a:gd name="f558" fmla="*/ f484 f316 1"/>
              <a:gd name="f559" fmla="*/ f485 f317 1"/>
              <a:gd name="f560" fmla="*/ f486 f316 1"/>
              <a:gd name="f561" fmla="*/ f487 f317 1"/>
              <a:gd name="f562" fmla="*/ f488 f316 1"/>
              <a:gd name="f563" fmla="*/ f489 f317 1"/>
              <a:gd name="f564" fmla="*/ f490 f316 1"/>
              <a:gd name="f565" fmla="*/ f491 f317 1"/>
              <a:gd name="f566" fmla="*/ f492 f316 1"/>
              <a:gd name="f567" fmla="*/ f493 f317 1"/>
              <a:gd name="f568" fmla="*/ f494 f316 1"/>
              <a:gd name="f569" fmla="*/ f495 f317 1"/>
              <a:gd name="f570" fmla="*/ f496 f316 1"/>
              <a:gd name="f571" fmla="*/ f497 f317 1"/>
              <a:gd name="f572" fmla="*/ f498 f316 1"/>
              <a:gd name="f573" fmla="*/ f499 f317 1"/>
              <a:gd name="f574" fmla="*/ f500 f316 1"/>
              <a:gd name="f575" fmla="*/ f501 f317 1"/>
              <a:gd name="f576" fmla="*/ f502 f316 1"/>
              <a:gd name="f577" fmla="*/ f503 f317 1"/>
              <a:gd name="f578" fmla="*/ f504 f316 1"/>
              <a:gd name="f579" fmla="*/ f505 f317 1"/>
              <a:gd name="f580" fmla="*/ f506 f316 1"/>
              <a:gd name="f581" fmla="*/ f507 f317 1"/>
              <a:gd name="f582" fmla="*/ f508 f316 1"/>
              <a:gd name="f583" fmla="*/ f509 f317 1"/>
              <a:gd name="f584" fmla="*/ f510 f316 1"/>
              <a:gd name="f585" fmla="*/ f511 f317 1"/>
              <a:gd name="f586" fmla="*/ f512 f316 1"/>
              <a:gd name="f587" fmla="*/ f513 f317 1"/>
              <a:gd name="f588" fmla="*/ f514 f316 1"/>
              <a:gd name="f589" fmla="*/ f515 f317 1"/>
              <a:gd name="f590" fmla="*/ f516 f316 1"/>
              <a:gd name="f591" fmla="*/ f517 f317 1"/>
              <a:gd name="f592" fmla="*/ f518 f316 1"/>
              <a:gd name="f593" fmla="*/ f519 f316 1"/>
              <a:gd name="f594" fmla="*/ f520 f317 1"/>
              <a:gd name="f595" fmla="*/ f521 f316 1"/>
              <a:gd name="f596" fmla="*/ f522 f317 1"/>
              <a:gd name="f597" fmla="*/ f523 f316 1"/>
              <a:gd name="f598" fmla="*/ f524 f317 1"/>
              <a:gd name="f599" fmla="*/ f525 f316 1"/>
              <a:gd name="f600" fmla="*/ f526 f317 1"/>
              <a:gd name="f601" fmla="*/ f527 f316 1"/>
              <a:gd name="f602" fmla="*/ f528 f316 1"/>
              <a:gd name="f603" fmla="*/ f529 f317 1"/>
              <a:gd name="f604" fmla="*/ f530 f316 1"/>
              <a:gd name="f605" fmla="*/ f531 f317 1"/>
              <a:gd name="f606" fmla="*/ f532 f316 1"/>
              <a:gd name="f607" fmla="*/ f533 f317 1"/>
              <a:gd name="f608" fmla="*/ f534 f316 1"/>
              <a:gd name="f609" fmla="*/ f535 f317 1"/>
              <a:gd name="f610" fmla="*/ f536 f316 1"/>
              <a:gd name="f611" fmla="*/ f537 f317 1"/>
              <a:gd name="f612" fmla="*/ f538 f316 1"/>
              <a:gd name="f613" fmla="*/ f539 f317 1"/>
              <a:gd name="f614" fmla="*/ f540 f316 1"/>
              <a:gd name="f615" fmla="*/ f541 f3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97">
                <a:pos x="f546" y="f547"/>
              </a:cxn>
              <a:cxn ang="f397">
                <a:pos x="f548" y="f549"/>
              </a:cxn>
              <a:cxn ang="f397">
                <a:pos x="f550" y="f551"/>
              </a:cxn>
              <a:cxn ang="f397">
                <a:pos x="f552" y="f553"/>
              </a:cxn>
              <a:cxn ang="f397">
                <a:pos x="f554" y="f555"/>
              </a:cxn>
              <a:cxn ang="f397">
                <a:pos x="f556" y="f557"/>
              </a:cxn>
              <a:cxn ang="f397">
                <a:pos x="f558" y="f559"/>
              </a:cxn>
              <a:cxn ang="f397">
                <a:pos x="f560" y="f561"/>
              </a:cxn>
              <a:cxn ang="f397">
                <a:pos x="f562" y="f563"/>
              </a:cxn>
              <a:cxn ang="f397">
                <a:pos x="f564" y="f565"/>
              </a:cxn>
              <a:cxn ang="f397">
                <a:pos x="f566" y="f567"/>
              </a:cxn>
              <a:cxn ang="f397">
                <a:pos x="f568" y="f569"/>
              </a:cxn>
              <a:cxn ang="f397">
                <a:pos x="f570" y="f571"/>
              </a:cxn>
              <a:cxn ang="f397">
                <a:pos x="f572" y="f573"/>
              </a:cxn>
              <a:cxn ang="f397">
                <a:pos x="f574" y="f575"/>
              </a:cxn>
              <a:cxn ang="f397">
                <a:pos x="f576" y="f577"/>
              </a:cxn>
              <a:cxn ang="f397">
                <a:pos x="f578" y="f579"/>
              </a:cxn>
              <a:cxn ang="f397">
                <a:pos x="f580" y="f581"/>
              </a:cxn>
              <a:cxn ang="f397">
                <a:pos x="f582" y="f583"/>
              </a:cxn>
              <a:cxn ang="f397">
                <a:pos x="f584" y="f585"/>
              </a:cxn>
              <a:cxn ang="f397">
                <a:pos x="f586" y="f587"/>
              </a:cxn>
              <a:cxn ang="f397">
                <a:pos x="f588" y="f589"/>
              </a:cxn>
              <a:cxn ang="f397">
                <a:pos x="f590" y="f591"/>
              </a:cxn>
              <a:cxn ang="f397">
                <a:pos x="f592" y="f575"/>
              </a:cxn>
              <a:cxn ang="f397">
                <a:pos x="f593" y="f594"/>
              </a:cxn>
              <a:cxn ang="f397">
                <a:pos x="f595" y="f596"/>
              </a:cxn>
              <a:cxn ang="f397">
                <a:pos x="f597" y="f598"/>
              </a:cxn>
              <a:cxn ang="f397">
                <a:pos x="f599" y="f600"/>
              </a:cxn>
              <a:cxn ang="f397">
                <a:pos x="f601" y="f591"/>
              </a:cxn>
              <a:cxn ang="f397">
                <a:pos x="f602" y="f603"/>
              </a:cxn>
              <a:cxn ang="f397">
                <a:pos x="f604" y="f605"/>
              </a:cxn>
              <a:cxn ang="f397">
                <a:pos x="f606" y="f607"/>
              </a:cxn>
              <a:cxn ang="f397">
                <a:pos x="f608" y="f609"/>
              </a:cxn>
              <a:cxn ang="f397">
                <a:pos x="f610" y="f611"/>
              </a:cxn>
              <a:cxn ang="f397">
                <a:pos x="f612" y="f613"/>
              </a:cxn>
              <a:cxn ang="f397">
                <a:pos x="f614" y="f615"/>
              </a:cxn>
              <a:cxn ang="f397">
                <a:pos x="f610" y="f611"/>
              </a:cxn>
            </a:cxnLst>
            <a:rect l="f542" t="f545" r="f543" b="f544"/>
            <a:pathLst>
              <a:path w="734" h="592">
                <a:moveTo>
                  <a:pt x="f8" y="f5"/>
                </a:moveTo>
                <a:cubicBezTo>
                  <a:pt x="f9" y="f10"/>
                  <a:pt x="f6" y="f11"/>
                  <a:pt x="f12" y="f13"/>
                </a:cubicBezTo>
                <a:cubicBezTo>
                  <a:pt x="f14" y="f15"/>
                  <a:pt x="f16" y="f17"/>
                  <a:pt x="f18" y="f19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37"/>
                </a:cubicBez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6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cubicBezTo>
                  <a:pt x="f67" y="f24"/>
                  <a:pt x="f68" y="f69"/>
                  <a:pt x="f70" y="f71"/>
                </a:cubicBezTo>
                <a:cubicBezTo>
                  <a:pt x="f72" y="f73"/>
                  <a:pt x="f74" y="f75"/>
                  <a:pt x="f76" y="f77"/>
                </a:cubicBezTo>
                <a:cubicBezTo>
                  <a:pt x="f78" y="f79"/>
                  <a:pt x="f80" y="f81"/>
                  <a:pt x="f78" y="f82"/>
                </a:cubicBezTo>
                <a:cubicBezTo>
                  <a:pt x="f83" y="f84"/>
                  <a:pt x="f83" y="f62"/>
                  <a:pt x="f85" y="f86"/>
                </a:cubicBezTo>
                <a:cubicBezTo>
                  <a:pt x="f87" y="f49"/>
                  <a:pt x="f88" y="f89"/>
                  <a:pt x="f90" y="f91"/>
                </a:cubicBezTo>
                <a:cubicBezTo>
                  <a:pt x="f92" y="f93"/>
                  <a:pt x="f94" y="f95"/>
                  <a:pt x="f96" y="f97"/>
                </a:cubicBezTo>
                <a:cubicBezTo>
                  <a:pt x="f98" y="f99"/>
                  <a:pt x="f100" y="f101"/>
                  <a:pt x="f94" y="f35"/>
                </a:cubicBezTo>
                <a:cubicBezTo>
                  <a:pt x="f102" y="f103"/>
                  <a:pt x="f104" y="f105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114" y="f115"/>
                  <a:pt x="f116" y="f117"/>
                  <a:pt x="f118" y="f119"/>
                </a:cubicBezTo>
                <a:cubicBezTo>
                  <a:pt x="f120" y="f121"/>
                  <a:pt x="f120" y="f122"/>
                  <a:pt x="f123" y="f84"/>
                </a:cubicBezTo>
                <a:cubicBezTo>
                  <a:pt x="f10" y="f124"/>
                  <a:pt x="f125" y="f126"/>
                  <a:pt x="f127" y="f128"/>
                </a:cubicBezTo>
                <a:cubicBezTo>
                  <a:pt x="f129" y="f130"/>
                  <a:pt x="f131" y="f7"/>
                  <a:pt x="f132" y="f133"/>
                </a:cubicBezTo>
                <a:cubicBezTo>
                  <a:pt x="f134" y="f77"/>
                  <a:pt x="f5" y="f135"/>
                  <a:pt x="f136" y="f137"/>
                </a:cubicBezTo>
                <a:cubicBezTo>
                  <a:pt x="f138" y="f139"/>
                  <a:pt x="f140" y="f57"/>
                  <a:pt x="f141" y="f142"/>
                </a:cubicBezTo>
                <a:cubicBezTo>
                  <a:pt x="f127" y="f143"/>
                  <a:pt x="f144" y="f145"/>
                  <a:pt x="f146" y="f147"/>
                </a:cubicBezTo>
                <a:cubicBezTo>
                  <a:pt x="f125" y="f148"/>
                  <a:pt x="f149" y="f150"/>
                  <a:pt x="f151" y="f21"/>
                </a:cubicBezTo>
                <a:cubicBezTo>
                  <a:pt x="f123" y="f152"/>
                  <a:pt x="f118" y="f153"/>
                  <a:pt x="f116" y="f154"/>
                </a:cubicBezTo>
                <a:cubicBezTo>
                  <a:pt x="f114" y="f155"/>
                  <a:pt x="f156" y="f157"/>
                  <a:pt x="f116" y="f158"/>
                </a:cubicBezTo>
                <a:cubicBezTo>
                  <a:pt x="f159" y="f160"/>
                  <a:pt x="f159" y="f161"/>
                  <a:pt x="f116" y="f162"/>
                </a:cubicBezTo>
                <a:cubicBezTo>
                  <a:pt x="f163" y="f164"/>
                  <a:pt x="f163" y="f165"/>
                  <a:pt x="f166" y="f167"/>
                </a:cubicBezTo>
                <a:cubicBezTo>
                  <a:pt x="f168" y="f169"/>
                  <a:pt x="f65" y="f170"/>
                  <a:pt x="f92" y="f171"/>
                </a:cubicBezTo>
                <a:cubicBezTo>
                  <a:pt x="f76" y="f172"/>
                  <a:pt x="f173" y="f174"/>
                  <a:pt x="f68" y="f175"/>
                </a:cubicBezTo>
                <a:cubicBezTo>
                  <a:pt x="f176" y="f177"/>
                  <a:pt x="f178" y="f179"/>
                  <a:pt x="f54" y="f112"/>
                </a:cubicBezTo>
                <a:cubicBezTo>
                  <a:pt x="f180" y="f181"/>
                  <a:pt x="f182" y="f114"/>
                  <a:pt x="f183" y="f120"/>
                </a:cubicBezTo>
                <a:cubicBezTo>
                  <a:pt x="f44" y="f149"/>
                  <a:pt x="f184" y="f125"/>
                  <a:pt x="f185" y="f129"/>
                </a:cubicBezTo>
                <a:cubicBezTo>
                  <a:pt x="f186" y="f187"/>
                  <a:pt x="f188" y="f187"/>
                  <a:pt x="f189" y="f141"/>
                </a:cubicBezTo>
                <a:cubicBezTo>
                  <a:pt x="f190" y="f191"/>
                  <a:pt x="f161" y="f127"/>
                  <a:pt x="f158" y="f192"/>
                </a:cubicBezTo>
                <a:cubicBezTo>
                  <a:pt x="f193" y="f194"/>
                  <a:pt x="f195" y="f129"/>
                  <a:pt x="f196" y="f197"/>
                </a:cubicBezTo>
                <a:cubicBezTo>
                  <a:pt x="f198" y="f120"/>
                  <a:pt x="f33" y="f199"/>
                  <a:pt x="f200" y="f201"/>
                </a:cubicBezTo>
                <a:cubicBezTo>
                  <a:pt x="f202" y="f203"/>
                  <a:pt x="f204" y="f98"/>
                  <a:pt x="f205" y="f206"/>
                </a:cubicBezTo>
                <a:cubicBezTo>
                  <a:pt x="f207" y="f208"/>
                  <a:pt x="f209" y="f210"/>
                  <a:pt x="f211" y="f212"/>
                </a:cubicBezTo>
                <a:cubicBezTo>
                  <a:pt x="f207" y="f213"/>
                  <a:pt x="f214" y="f215"/>
                  <a:pt x="f216" y="f217"/>
                </a:cubicBezTo>
                <a:cubicBezTo>
                  <a:pt x="f218" y="f219"/>
                  <a:pt x="f93" y="f220"/>
                  <a:pt x="f221" y="f222"/>
                </a:cubicBezTo>
                <a:cubicBezTo>
                  <a:pt x="f145" y="f223"/>
                  <a:pt x="f224" y="f225"/>
                  <a:pt x="f147" y="f226"/>
                </a:cubicBezTo>
                <a:cubicBezTo>
                  <a:pt x="f227" y="f223"/>
                  <a:pt x="f196" y="f152"/>
                  <a:pt x="f228" y="f152"/>
                </a:cubicBezTo>
                <a:cubicBezTo>
                  <a:pt x="f17" y="f229"/>
                  <a:pt x="f230" y="f231"/>
                  <a:pt x="f232" y="f158"/>
                </a:cubicBezTo>
                <a:cubicBezTo>
                  <a:pt x="f233" y="f161"/>
                  <a:pt x="f234" y="f34"/>
                  <a:pt x="f235" y="f236"/>
                </a:cubicBezTo>
                <a:cubicBezTo>
                  <a:pt x="f237" y="f236"/>
                  <a:pt x="f220" y="f236"/>
                  <a:pt x="f238" y="f236"/>
                </a:cubicBezTo>
                <a:cubicBezTo>
                  <a:pt x="f238" y="f239"/>
                  <a:pt x="f238" y="f220"/>
                  <a:pt x="f238" y="f240"/>
                </a:cubicBezTo>
                <a:cubicBezTo>
                  <a:pt x="f241" y="f240"/>
                  <a:pt x="f32" y="f240"/>
                  <a:pt x="f242" y="f240"/>
                </a:cubicBezTo>
                <a:cubicBezTo>
                  <a:pt x="f158" y="f230"/>
                  <a:pt x="f243" y="f155"/>
                  <a:pt x="f244" y="f237"/>
                </a:cubicBezTo>
                <a:cubicBezTo>
                  <a:pt x="f245" y="f246"/>
                  <a:pt x="f236" y="f154"/>
                  <a:pt x="f247" y="f153"/>
                </a:cubicBezTo>
                <a:cubicBezTo>
                  <a:pt x="f248" y="f23"/>
                  <a:pt x="f249" y="f250"/>
                  <a:pt x="f245" y="f214"/>
                </a:cubicBezTo>
                <a:cubicBezTo>
                  <a:pt x="f251" y="f252"/>
                  <a:pt x="f253" y="f221"/>
                  <a:pt x="f254" y="f39"/>
                </a:cubicBezTo>
                <a:cubicBezTo>
                  <a:pt x="f255" y="f35"/>
                  <a:pt x="f119" y="f256"/>
                  <a:pt x="f66" y="f21"/>
                </a:cubicBezTo>
                <a:cubicBezTo>
                  <a:pt x="f257" y="f258"/>
                  <a:pt x="f259" y="f260"/>
                  <a:pt x="f261" y="f226"/>
                </a:cubicBezTo>
                <a:cubicBezTo>
                  <a:pt x="f262" y="f263"/>
                  <a:pt x="f264" y="f245"/>
                  <a:pt x="f265" y="f266"/>
                </a:cubicBezTo>
                <a:cubicBezTo>
                  <a:pt x="f57" y="f267"/>
                  <a:pt x="f268" y="f269"/>
                  <a:pt x="f64" y="f269"/>
                </a:cubicBezTo>
                <a:cubicBezTo>
                  <a:pt x="f270" y="f271"/>
                  <a:pt x="f18" y="f272"/>
                  <a:pt x="f128" y="f273"/>
                </a:cubicBezTo>
                <a:cubicBezTo>
                  <a:pt x="f274" y="f189"/>
                  <a:pt x="f275" y="f220"/>
                  <a:pt x="f276" y="f17"/>
                </a:cubicBezTo>
                <a:cubicBezTo>
                  <a:pt x="f133" y="f277"/>
                  <a:pt x="f278" y="f263"/>
                  <a:pt x="f279" y="f280"/>
                </a:cubicBezTo>
                <a:cubicBezTo>
                  <a:pt x="f281" y="f188"/>
                  <a:pt x="f282" y="f67"/>
                  <a:pt x="f283" y="f284"/>
                </a:cubicBezTo>
                <a:cubicBezTo>
                  <a:pt x="f285" y="f286"/>
                  <a:pt x="f287" y="f288"/>
                  <a:pt x="f289" y="f290"/>
                </a:cubicBezTo>
                <a:cubicBezTo>
                  <a:pt x="f291" y="f292"/>
                  <a:pt x="f293" y="f294"/>
                  <a:pt x="f295" y="f296"/>
                </a:cubicBezTo>
                <a:cubicBezTo>
                  <a:pt x="f293" y="f297"/>
                  <a:pt x="f298" y="f297"/>
                  <a:pt x="f8" y="f5"/>
                </a:cubicBezTo>
                <a:close/>
                <a:moveTo>
                  <a:pt x="f128" y="f162"/>
                </a:moveTo>
                <a:cubicBezTo>
                  <a:pt x="f299" y="f162"/>
                  <a:pt x="f300" y="f162"/>
                  <a:pt x="f79" y="f301"/>
                </a:cubicBezTo>
                <a:cubicBezTo>
                  <a:pt x="f302" y="f217"/>
                  <a:pt x="f303" y="f304"/>
                  <a:pt x="f20" y="f305"/>
                </a:cubicBezTo>
                <a:cubicBezTo>
                  <a:pt x="f306" y="f44"/>
                  <a:pt x="f307" y="f308"/>
                  <a:pt x="f309" y="f305"/>
                </a:cubicBezTo>
                <a:cubicBezTo>
                  <a:pt x="f47" y="f310"/>
                  <a:pt x="f111" y="f220"/>
                  <a:pt x="f117" y="f30"/>
                </a:cubicBezTo>
                <a:cubicBezTo>
                  <a:pt x="f311" y="f258"/>
                  <a:pt x="f312" y="f313"/>
                  <a:pt x="f276" y="f15"/>
                </a:cubicBezTo>
                <a:cubicBezTo>
                  <a:pt x="f73" y="f314"/>
                  <a:pt x="f73" y="f244"/>
                  <a:pt x="f128" y="f162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067A4FC7-0328-9C71-5AE0-677E13C552C2}"/>
              </a:ext>
            </a:extLst>
          </p:cNvPr>
          <p:cNvSpPr/>
          <p:nvPr/>
        </p:nvSpPr>
        <p:spPr>
          <a:xfrm>
            <a:off x="7049220" y="4715036"/>
            <a:ext cx="1058866" cy="1136654"/>
          </a:xfrm>
          <a:custGeom>
            <a:avLst/>
            <a:gdLst>
              <a:gd name="f0" fmla="val 10800000"/>
              <a:gd name="f1" fmla="val 5400000"/>
              <a:gd name="f2" fmla="val 360"/>
              <a:gd name="f3" fmla="val 180"/>
              <a:gd name="f4" fmla="val w"/>
              <a:gd name="f5" fmla="val h"/>
              <a:gd name="f6" fmla="val 0"/>
              <a:gd name="f7" fmla="val 502"/>
              <a:gd name="f8" fmla="val 539"/>
              <a:gd name="f9" fmla="val 286"/>
              <a:gd name="f10" fmla="val 388"/>
              <a:gd name="f11" fmla="val 287"/>
              <a:gd name="f12" fmla="val 391"/>
              <a:gd name="f13" fmla="val 395"/>
              <a:gd name="f14" fmla="val 401"/>
              <a:gd name="f15" fmla="val 280"/>
              <a:gd name="f16" fmla="val 398"/>
              <a:gd name="f17" fmla="val 275"/>
              <a:gd name="f18" fmla="val 269"/>
              <a:gd name="f19" fmla="val 393"/>
              <a:gd name="f20" fmla="val 268"/>
              <a:gd name="f21" fmla="val 394"/>
              <a:gd name="f22" fmla="val 267"/>
              <a:gd name="f23" fmla="val 266"/>
              <a:gd name="f24" fmla="val 396"/>
              <a:gd name="f25" fmla="val 274"/>
              <a:gd name="f26" fmla="val 410"/>
              <a:gd name="f27" fmla="val 281"/>
              <a:gd name="f28" fmla="val 423"/>
              <a:gd name="f29" fmla="val 289"/>
              <a:gd name="f30" fmla="val 436"/>
              <a:gd name="f31" fmla="val 273"/>
              <a:gd name="f32" fmla="val 452"/>
              <a:gd name="f33" fmla="val 256"/>
              <a:gd name="f34" fmla="val 450"/>
              <a:gd name="f35" fmla="val 244"/>
              <a:gd name="f36" fmla="val 430"/>
              <a:gd name="f37" fmla="val 223"/>
              <a:gd name="f38" fmla="val 202"/>
              <a:gd name="f39" fmla="val 357"/>
              <a:gd name="f40" fmla="val 181"/>
              <a:gd name="f41" fmla="val 321"/>
              <a:gd name="f42" fmla="val 178"/>
              <a:gd name="f43" fmla="val 315"/>
              <a:gd name="f44" fmla="val 174"/>
              <a:gd name="f45" fmla="val 309"/>
              <a:gd name="f46" fmla="val 170"/>
              <a:gd name="f47" fmla="val 304"/>
              <a:gd name="f48" fmla="val 157"/>
              <a:gd name="f49" fmla="val 148"/>
              <a:gd name="f50" fmla="val 284"/>
              <a:gd name="f51" fmla="val 126"/>
              <a:gd name="f52" fmla="val 291"/>
              <a:gd name="f53" fmla="val 131"/>
              <a:gd name="f54" fmla="val 133"/>
              <a:gd name="f55" fmla="val 279"/>
              <a:gd name="f56" fmla="val 137"/>
              <a:gd name="f57" fmla="val 272"/>
              <a:gd name="f58" fmla="val 116"/>
              <a:gd name="f59" fmla="val 260"/>
              <a:gd name="f60" fmla="val 110"/>
              <a:gd name="f61" fmla="val 243"/>
              <a:gd name="f62" fmla="val 219"/>
              <a:gd name="f63" fmla="val 117"/>
              <a:gd name="f64" fmla="val 210"/>
              <a:gd name="f65" fmla="val 197"/>
              <a:gd name="f66" fmla="val 102"/>
              <a:gd name="f67" fmla="val 190"/>
              <a:gd name="f68" fmla="val 89"/>
              <a:gd name="f69" fmla="val 72"/>
              <a:gd name="f70" fmla="val 168"/>
              <a:gd name="f71" fmla="val 54"/>
              <a:gd name="f72" fmla="val 155"/>
              <a:gd name="f73" fmla="val 41"/>
              <a:gd name="f74" fmla="val 159"/>
              <a:gd name="f75" fmla="val 22"/>
              <a:gd name="f76" fmla="val 160"/>
              <a:gd name="f77" fmla="val 12"/>
              <a:gd name="f78" fmla="val 144"/>
              <a:gd name="f79" fmla="val 123"/>
              <a:gd name="f80" fmla="val 29"/>
              <a:gd name="f81" fmla="val 114"/>
              <a:gd name="f82" fmla="val 32"/>
              <a:gd name="f83" fmla="val 96"/>
              <a:gd name="f84" fmla="val 47"/>
              <a:gd name="f85" fmla="val 101"/>
              <a:gd name="f86" fmla="val 62"/>
              <a:gd name="f87" fmla="val 107"/>
              <a:gd name="f88" fmla="val 80"/>
              <a:gd name="f89" fmla="val 113"/>
              <a:gd name="f90" fmla="val 90"/>
              <a:gd name="f91" fmla="val 104"/>
              <a:gd name="f92" fmla="val 100"/>
              <a:gd name="f93" fmla="val 120"/>
              <a:gd name="f94" fmla="val 118"/>
              <a:gd name="f95" fmla="val 95"/>
              <a:gd name="f96" fmla="val 122"/>
              <a:gd name="f97" fmla="val 49"/>
              <a:gd name="f98" fmla="val 46"/>
              <a:gd name="f99" fmla="val 127"/>
              <a:gd name="f100" fmla="val 42"/>
              <a:gd name="f101" fmla="val 130"/>
              <a:gd name="f102" fmla="val 40"/>
              <a:gd name="f103" fmla="val 151"/>
              <a:gd name="f104" fmla="val 27"/>
              <a:gd name="f105" fmla="val 172"/>
              <a:gd name="f106" fmla="val 11"/>
              <a:gd name="f107" fmla="val 195"/>
              <a:gd name="f108" fmla="val 3"/>
              <a:gd name="f109" fmla="val 205"/>
              <a:gd name="f110" fmla="val 224"/>
              <a:gd name="f111" fmla="val 10"/>
              <a:gd name="f112" fmla="val 231"/>
              <a:gd name="f113" fmla="val 19"/>
              <a:gd name="f114" fmla="val 242"/>
              <a:gd name="f115" fmla="val 34"/>
              <a:gd name="f116" fmla="val 255"/>
              <a:gd name="f117" fmla="val 43"/>
              <a:gd name="f118" fmla="val 53"/>
              <a:gd name="f119" fmla="val 277"/>
              <a:gd name="f120" fmla="val 60"/>
              <a:gd name="f121" fmla="val 283"/>
              <a:gd name="f122" fmla="val 69"/>
              <a:gd name="f123" fmla="val 294"/>
              <a:gd name="f124" fmla="val 76"/>
              <a:gd name="f125" fmla="val 63"/>
              <a:gd name="f126" fmla="val 278"/>
              <a:gd name="f127" fmla="val 50"/>
              <a:gd name="f128" fmla="val 37"/>
              <a:gd name="f129" fmla="val 270"/>
              <a:gd name="f130" fmla="val 13"/>
              <a:gd name="f131" fmla="val 5"/>
              <a:gd name="f132" fmla="val 297"/>
              <a:gd name="f133" fmla="val 6"/>
              <a:gd name="f134" fmla="val 311"/>
              <a:gd name="f135" fmla="val 7"/>
              <a:gd name="f136" fmla="val 323"/>
              <a:gd name="f137" fmla="val 322"/>
              <a:gd name="f138" fmla="val 330"/>
              <a:gd name="f139" fmla="val 67"/>
              <a:gd name="f140" fmla="val 335"/>
              <a:gd name="f141" fmla="val 87"/>
              <a:gd name="f142" fmla="val 363"/>
              <a:gd name="f143" fmla="val 65"/>
              <a:gd name="f144" fmla="val 369"/>
              <a:gd name="f145" fmla="val 92"/>
              <a:gd name="f146" fmla="val 381"/>
              <a:gd name="f147" fmla="val 392"/>
              <a:gd name="f148" fmla="val 108"/>
              <a:gd name="f149" fmla="val 400"/>
              <a:gd name="f150" fmla="val 121"/>
              <a:gd name="f151" fmla="val 408"/>
              <a:gd name="f152" fmla="val 411"/>
              <a:gd name="f153" fmla="val 134"/>
              <a:gd name="f154" fmla="val 414"/>
              <a:gd name="f155" fmla="val 139"/>
              <a:gd name="f156" fmla="val 413"/>
              <a:gd name="f157" fmla="val 142"/>
              <a:gd name="f158" fmla="val 403"/>
              <a:gd name="f159" fmla="val 165"/>
              <a:gd name="f160" fmla="val 420"/>
              <a:gd name="f161" fmla="val 182"/>
              <a:gd name="f162" fmla="val 425"/>
              <a:gd name="f163" fmla="val 418"/>
              <a:gd name="f164" fmla="val 207"/>
              <a:gd name="f165" fmla="val 412"/>
              <a:gd name="f166" fmla="val 211"/>
              <a:gd name="f167" fmla="val 217"/>
              <a:gd name="f168" fmla="val 421"/>
              <a:gd name="f169" fmla="val 240"/>
              <a:gd name="f170" fmla="val 454"/>
              <a:gd name="f171" fmla="val 475"/>
              <a:gd name="f172" fmla="val 473"/>
              <a:gd name="f173" fmla="val 333"/>
              <a:gd name="f174" fmla="val 455"/>
              <a:gd name="f175" fmla="val 347"/>
              <a:gd name="f176" fmla="val 351"/>
              <a:gd name="f177" fmla="val 446"/>
              <a:gd name="f178" fmla="val 448"/>
              <a:gd name="f179" fmla="val 364"/>
              <a:gd name="f180" fmla="val 460"/>
              <a:gd name="f181" fmla="val 462"/>
              <a:gd name="f182" fmla="val 431"/>
              <a:gd name="f183" fmla="val 487"/>
              <a:gd name="f184" fmla="val 457"/>
              <a:gd name="f185" fmla="val 495"/>
              <a:gd name="f186" fmla="val 465"/>
              <a:gd name="f187" fmla="val 491"/>
              <a:gd name="f188" fmla="val 485"/>
              <a:gd name="f189" fmla="val 480"/>
              <a:gd name="f190" fmla="val 466"/>
              <a:gd name="f191" fmla="val 500"/>
              <a:gd name="f192" fmla="val 453"/>
              <a:gd name="f193" fmla="val 488"/>
              <a:gd name="f194" fmla="val 443"/>
              <a:gd name="f195" fmla="val 478"/>
              <a:gd name="f196" fmla="val 438"/>
              <a:gd name="f197" fmla="val 428"/>
              <a:gd name="f198" fmla="val 365"/>
              <a:gd name="f199" fmla="val 378"/>
              <a:gd name="f200" fmla="val 374"/>
              <a:gd name="f201" fmla="val 349"/>
              <a:gd name="f202" fmla="val 370"/>
              <a:gd name="f203" fmla="val 340"/>
              <a:gd name="f204" fmla="val 362"/>
              <a:gd name="f205" fmla="val 344"/>
              <a:gd name="f206" fmla="val 346"/>
              <a:gd name="f207" fmla="val 380"/>
              <a:gd name="f208" fmla="val 397"/>
              <a:gd name="f209" fmla="val 419"/>
              <a:gd name="f210" fmla="val 434"/>
              <a:gd name="f211" fmla="val 517"/>
              <a:gd name="f212" fmla="val 526"/>
              <a:gd name="f213" fmla="val 532"/>
              <a:gd name="f214" fmla="val 390"/>
              <a:gd name="f215" fmla="val 528"/>
              <a:gd name="f216" fmla="val 383"/>
              <a:gd name="f217" fmla="val 519"/>
              <a:gd name="f218" fmla="val 355"/>
              <a:gd name="f219" fmla="val 481"/>
              <a:gd name="f220" fmla="val 305"/>
              <a:gd name="f221" fmla="+- 0 0 -90"/>
              <a:gd name="f222" fmla="*/ f4 1 502"/>
              <a:gd name="f223" fmla="*/ f5 1 539"/>
              <a:gd name="f224" fmla="val f6"/>
              <a:gd name="f225" fmla="val f7"/>
              <a:gd name="f226" fmla="val f8"/>
              <a:gd name="f227" fmla="*/ f221 f0 1"/>
              <a:gd name="f228" fmla="+- f226 0 f224"/>
              <a:gd name="f229" fmla="+- f225 0 f224"/>
              <a:gd name="f230" fmla="*/ f227 1 f3"/>
              <a:gd name="f231" fmla="*/ f229 1 502"/>
              <a:gd name="f232" fmla="*/ f228 1 539"/>
              <a:gd name="f233" fmla="*/ 286 f229 1"/>
              <a:gd name="f234" fmla="*/ 388 f228 1"/>
              <a:gd name="f235" fmla="*/ 287 f229 1"/>
              <a:gd name="f236" fmla="*/ 401 f228 1"/>
              <a:gd name="f237" fmla="*/ 269 f229 1"/>
              <a:gd name="f238" fmla="*/ 393 f228 1"/>
              <a:gd name="f239" fmla="*/ 266 f229 1"/>
              <a:gd name="f240" fmla="*/ 396 f228 1"/>
              <a:gd name="f241" fmla="*/ 289 f229 1"/>
              <a:gd name="f242" fmla="*/ 436 f228 1"/>
              <a:gd name="f243" fmla="*/ 244 f229 1"/>
              <a:gd name="f244" fmla="*/ 430 f228 1"/>
              <a:gd name="f245" fmla="*/ 181 f229 1"/>
              <a:gd name="f246" fmla="*/ 321 f228 1"/>
              <a:gd name="f247" fmla="*/ 170 f229 1"/>
              <a:gd name="f248" fmla="*/ 304 f228 1"/>
              <a:gd name="f249" fmla="*/ 126 f229 1"/>
              <a:gd name="f250" fmla="*/ 291 f228 1"/>
              <a:gd name="f251" fmla="*/ 137 f229 1"/>
              <a:gd name="f252" fmla="*/ 272 f228 1"/>
              <a:gd name="f253" fmla="*/ 116 f229 1"/>
              <a:gd name="f254" fmla="*/ 219 f228 1"/>
              <a:gd name="f255" fmla="*/ 102 f229 1"/>
              <a:gd name="f256" fmla="*/ 190 f228 1"/>
              <a:gd name="f257" fmla="*/ 54 f229 1"/>
              <a:gd name="f258" fmla="*/ 155 f228 1"/>
              <a:gd name="f259" fmla="*/ 12 f229 1"/>
              <a:gd name="f260" fmla="*/ 144 f228 1"/>
              <a:gd name="f261" fmla="*/ 32 f229 1"/>
              <a:gd name="f262" fmla="*/ 96 f228 1"/>
              <a:gd name="f263" fmla="*/ 80 f229 1"/>
              <a:gd name="f264" fmla="*/ 113 f228 1"/>
              <a:gd name="f265" fmla="*/ 114 f229 1"/>
              <a:gd name="f266" fmla="*/ 120 f228 1"/>
              <a:gd name="f267" fmla="*/ 49 f228 1"/>
              <a:gd name="f268" fmla="*/ 130 f229 1"/>
              <a:gd name="f269" fmla="*/ 40 f228 1"/>
              <a:gd name="f270" fmla="*/ 195 f229 1"/>
              <a:gd name="f271" fmla="*/ 3 f228 1"/>
              <a:gd name="f272" fmla="*/ 231 f229 1"/>
              <a:gd name="f273" fmla="*/ 19 f228 1"/>
              <a:gd name="f274" fmla="*/ 268 f229 1"/>
              <a:gd name="f275" fmla="*/ 53 f228 1"/>
              <a:gd name="f276" fmla="*/ 294 f229 1"/>
              <a:gd name="f277" fmla="*/ 76 f228 1"/>
              <a:gd name="f278" fmla="*/ 272 f229 1"/>
              <a:gd name="f279" fmla="*/ 37 f228 1"/>
              <a:gd name="f280" fmla="*/ 297 f229 1"/>
              <a:gd name="f281" fmla="*/ 6 f228 1"/>
              <a:gd name="f282" fmla="*/ 322 f229 1"/>
              <a:gd name="f283" fmla="*/ 32 f228 1"/>
              <a:gd name="f284" fmla="*/ 335 f229 1"/>
              <a:gd name="f285" fmla="*/ 87 f228 1"/>
              <a:gd name="f286" fmla="*/ 381 f229 1"/>
              <a:gd name="f287" fmla="*/ 101 f228 1"/>
              <a:gd name="f288" fmla="*/ 408 f229 1"/>
              <a:gd name="f289" fmla="*/ 131 f228 1"/>
              <a:gd name="f290" fmla="*/ 413 f229 1"/>
              <a:gd name="f291" fmla="*/ 142 f228 1"/>
              <a:gd name="f292" fmla="*/ 425 f229 1"/>
              <a:gd name="f293" fmla="*/ 202 f228 1"/>
              <a:gd name="f294" fmla="*/ 403 f229 1"/>
              <a:gd name="f295" fmla="*/ 217 f228 1"/>
              <a:gd name="f296" fmla="*/ 454 f229 1"/>
              <a:gd name="f297" fmla="*/ 287 f228 1"/>
              <a:gd name="f298" fmla="*/ 455 f229 1"/>
              <a:gd name="f299" fmla="*/ 347 f228 1"/>
              <a:gd name="f300" fmla="*/ 448 f229 1"/>
              <a:gd name="f301" fmla="*/ 364 f228 1"/>
              <a:gd name="f302" fmla="*/ 487 f229 1"/>
              <a:gd name="f303" fmla="*/ 457 f228 1"/>
              <a:gd name="f304" fmla="*/ 491 f229 1"/>
              <a:gd name="f305" fmla="*/ 485 f228 1"/>
              <a:gd name="f306" fmla="*/ 453 f229 1"/>
              <a:gd name="f307" fmla="*/ 488 f228 1"/>
              <a:gd name="f308" fmla="*/ 428 f229 1"/>
              <a:gd name="f309" fmla="*/ 455 f228 1"/>
              <a:gd name="f310" fmla="*/ 365 f228 1"/>
              <a:gd name="f311" fmla="*/ 370 f229 1"/>
              <a:gd name="f312" fmla="*/ 340 f228 1"/>
              <a:gd name="f313" fmla="*/ 346 f229 1"/>
              <a:gd name="f314" fmla="*/ 351 f228 1"/>
              <a:gd name="f315" fmla="*/ 397 f229 1"/>
              <a:gd name="f316" fmla="*/ 500 f228 1"/>
              <a:gd name="f317" fmla="*/ 532 f228 1"/>
              <a:gd name="f318" fmla="*/ 383 f229 1"/>
              <a:gd name="f319" fmla="*/ 519 f228 1"/>
              <a:gd name="f320" fmla="*/ 340 f229 1"/>
              <a:gd name="f321" fmla="*/ 462 f228 1"/>
              <a:gd name="f322" fmla="+- f230 0 f1"/>
              <a:gd name="f323" fmla="*/ f233 1 502"/>
              <a:gd name="f324" fmla="*/ f234 1 539"/>
              <a:gd name="f325" fmla="*/ f235 1 502"/>
              <a:gd name="f326" fmla="*/ f236 1 539"/>
              <a:gd name="f327" fmla="*/ f237 1 502"/>
              <a:gd name="f328" fmla="*/ f238 1 539"/>
              <a:gd name="f329" fmla="*/ f239 1 502"/>
              <a:gd name="f330" fmla="*/ f240 1 539"/>
              <a:gd name="f331" fmla="*/ f241 1 502"/>
              <a:gd name="f332" fmla="*/ f242 1 539"/>
              <a:gd name="f333" fmla="*/ f243 1 502"/>
              <a:gd name="f334" fmla="*/ f244 1 539"/>
              <a:gd name="f335" fmla="*/ f245 1 502"/>
              <a:gd name="f336" fmla="*/ f246 1 539"/>
              <a:gd name="f337" fmla="*/ f247 1 502"/>
              <a:gd name="f338" fmla="*/ f248 1 539"/>
              <a:gd name="f339" fmla="*/ f249 1 502"/>
              <a:gd name="f340" fmla="*/ f250 1 539"/>
              <a:gd name="f341" fmla="*/ f251 1 502"/>
              <a:gd name="f342" fmla="*/ f252 1 539"/>
              <a:gd name="f343" fmla="*/ f253 1 502"/>
              <a:gd name="f344" fmla="*/ f254 1 539"/>
              <a:gd name="f345" fmla="*/ f255 1 502"/>
              <a:gd name="f346" fmla="*/ f256 1 539"/>
              <a:gd name="f347" fmla="*/ f257 1 502"/>
              <a:gd name="f348" fmla="*/ f258 1 539"/>
              <a:gd name="f349" fmla="*/ f259 1 502"/>
              <a:gd name="f350" fmla="*/ f260 1 539"/>
              <a:gd name="f351" fmla="*/ f261 1 502"/>
              <a:gd name="f352" fmla="*/ f262 1 539"/>
              <a:gd name="f353" fmla="*/ f263 1 502"/>
              <a:gd name="f354" fmla="*/ f264 1 539"/>
              <a:gd name="f355" fmla="*/ f265 1 502"/>
              <a:gd name="f356" fmla="*/ f266 1 539"/>
              <a:gd name="f357" fmla="*/ f267 1 539"/>
              <a:gd name="f358" fmla="*/ f268 1 502"/>
              <a:gd name="f359" fmla="*/ f269 1 539"/>
              <a:gd name="f360" fmla="*/ f270 1 502"/>
              <a:gd name="f361" fmla="*/ f271 1 539"/>
              <a:gd name="f362" fmla="*/ f272 1 502"/>
              <a:gd name="f363" fmla="*/ f273 1 539"/>
              <a:gd name="f364" fmla="*/ f274 1 502"/>
              <a:gd name="f365" fmla="*/ f275 1 539"/>
              <a:gd name="f366" fmla="*/ f276 1 502"/>
              <a:gd name="f367" fmla="*/ f277 1 539"/>
              <a:gd name="f368" fmla="*/ f278 1 502"/>
              <a:gd name="f369" fmla="*/ f279 1 539"/>
              <a:gd name="f370" fmla="*/ f280 1 502"/>
              <a:gd name="f371" fmla="*/ f281 1 539"/>
              <a:gd name="f372" fmla="*/ f282 1 502"/>
              <a:gd name="f373" fmla="*/ f283 1 539"/>
              <a:gd name="f374" fmla="*/ f284 1 502"/>
              <a:gd name="f375" fmla="*/ f285 1 539"/>
              <a:gd name="f376" fmla="*/ f286 1 502"/>
              <a:gd name="f377" fmla="*/ f287 1 539"/>
              <a:gd name="f378" fmla="*/ f288 1 502"/>
              <a:gd name="f379" fmla="*/ f289 1 539"/>
              <a:gd name="f380" fmla="*/ f290 1 502"/>
              <a:gd name="f381" fmla="*/ f291 1 539"/>
              <a:gd name="f382" fmla="*/ f292 1 502"/>
              <a:gd name="f383" fmla="*/ f293 1 539"/>
              <a:gd name="f384" fmla="*/ f294 1 502"/>
              <a:gd name="f385" fmla="*/ f295 1 539"/>
              <a:gd name="f386" fmla="*/ f296 1 502"/>
              <a:gd name="f387" fmla="*/ f297 1 539"/>
              <a:gd name="f388" fmla="*/ f298 1 502"/>
              <a:gd name="f389" fmla="*/ f299 1 539"/>
              <a:gd name="f390" fmla="*/ f300 1 502"/>
              <a:gd name="f391" fmla="*/ f301 1 539"/>
              <a:gd name="f392" fmla="*/ f302 1 502"/>
              <a:gd name="f393" fmla="*/ f303 1 539"/>
              <a:gd name="f394" fmla="*/ f304 1 502"/>
              <a:gd name="f395" fmla="*/ f305 1 539"/>
              <a:gd name="f396" fmla="*/ f306 1 502"/>
              <a:gd name="f397" fmla="*/ f307 1 539"/>
              <a:gd name="f398" fmla="*/ f308 1 502"/>
              <a:gd name="f399" fmla="*/ f309 1 539"/>
              <a:gd name="f400" fmla="*/ f310 1 539"/>
              <a:gd name="f401" fmla="*/ f311 1 502"/>
              <a:gd name="f402" fmla="*/ f312 1 539"/>
              <a:gd name="f403" fmla="*/ f313 1 502"/>
              <a:gd name="f404" fmla="*/ f314 1 539"/>
              <a:gd name="f405" fmla="*/ f315 1 502"/>
              <a:gd name="f406" fmla="*/ f316 1 539"/>
              <a:gd name="f407" fmla="*/ f317 1 539"/>
              <a:gd name="f408" fmla="*/ f318 1 502"/>
              <a:gd name="f409" fmla="*/ f319 1 539"/>
              <a:gd name="f410" fmla="*/ f320 1 502"/>
              <a:gd name="f411" fmla="*/ f321 1 539"/>
              <a:gd name="f412" fmla="*/ 0 1 f231"/>
              <a:gd name="f413" fmla="*/ f225 1 f231"/>
              <a:gd name="f414" fmla="*/ 0 1 f232"/>
              <a:gd name="f415" fmla="*/ f226 1 f232"/>
              <a:gd name="f416" fmla="*/ f323 1 f231"/>
              <a:gd name="f417" fmla="*/ f324 1 f232"/>
              <a:gd name="f418" fmla="*/ f325 1 f231"/>
              <a:gd name="f419" fmla="*/ f326 1 f232"/>
              <a:gd name="f420" fmla="*/ f327 1 f231"/>
              <a:gd name="f421" fmla="*/ f328 1 f232"/>
              <a:gd name="f422" fmla="*/ f329 1 f231"/>
              <a:gd name="f423" fmla="*/ f330 1 f232"/>
              <a:gd name="f424" fmla="*/ f331 1 f231"/>
              <a:gd name="f425" fmla="*/ f332 1 f232"/>
              <a:gd name="f426" fmla="*/ f333 1 f231"/>
              <a:gd name="f427" fmla="*/ f334 1 f232"/>
              <a:gd name="f428" fmla="*/ f335 1 f231"/>
              <a:gd name="f429" fmla="*/ f336 1 f232"/>
              <a:gd name="f430" fmla="*/ f337 1 f231"/>
              <a:gd name="f431" fmla="*/ f338 1 f232"/>
              <a:gd name="f432" fmla="*/ f339 1 f231"/>
              <a:gd name="f433" fmla="*/ f340 1 f232"/>
              <a:gd name="f434" fmla="*/ f341 1 f231"/>
              <a:gd name="f435" fmla="*/ f342 1 f232"/>
              <a:gd name="f436" fmla="*/ f343 1 f231"/>
              <a:gd name="f437" fmla="*/ f344 1 f232"/>
              <a:gd name="f438" fmla="*/ f345 1 f231"/>
              <a:gd name="f439" fmla="*/ f346 1 f232"/>
              <a:gd name="f440" fmla="*/ f347 1 f231"/>
              <a:gd name="f441" fmla="*/ f348 1 f232"/>
              <a:gd name="f442" fmla="*/ f349 1 f231"/>
              <a:gd name="f443" fmla="*/ f350 1 f232"/>
              <a:gd name="f444" fmla="*/ f351 1 f231"/>
              <a:gd name="f445" fmla="*/ f352 1 f232"/>
              <a:gd name="f446" fmla="*/ f353 1 f231"/>
              <a:gd name="f447" fmla="*/ f354 1 f232"/>
              <a:gd name="f448" fmla="*/ f355 1 f231"/>
              <a:gd name="f449" fmla="*/ f356 1 f232"/>
              <a:gd name="f450" fmla="*/ f357 1 f232"/>
              <a:gd name="f451" fmla="*/ f358 1 f231"/>
              <a:gd name="f452" fmla="*/ f359 1 f232"/>
              <a:gd name="f453" fmla="*/ f360 1 f231"/>
              <a:gd name="f454" fmla="*/ f361 1 f232"/>
              <a:gd name="f455" fmla="*/ f362 1 f231"/>
              <a:gd name="f456" fmla="*/ f363 1 f232"/>
              <a:gd name="f457" fmla="*/ f364 1 f231"/>
              <a:gd name="f458" fmla="*/ f365 1 f232"/>
              <a:gd name="f459" fmla="*/ f366 1 f231"/>
              <a:gd name="f460" fmla="*/ f367 1 f232"/>
              <a:gd name="f461" fmla="*/ f368 1 f231"/>
              <a:gd name="f462" fmla="*/ f369 1 f232"/>
              <a:gd name="f463" fmla="*/ f370 1 f231"/>
              <a:gd name="f464" fmla="*/ f371 1 f232"/>
              <a:gd name="f465" fmla="*/ f372 1 f231"/>
              <a:gd name="f466" fmla="*/ f373 1 f232"/>
              <a:gd name="f467" fmla="*/ f374 1 f231"/>
              <a:gd name="f468" fmla="*/ f375 1 f232"/>
              <a:gd name="f469" fmla="*/ f376 1 f231"/>
              <a:gd name="f470" fmla="*/ f377 1 f232"/>
              <a:gd name="f471" fmla="*/ f378 1 f231"/>
              <a:gd name="f472" fmla="*/ f379 1 f232"/>
              <a:gd name="f473" fmla="*/ f380 1 f231"/>
              <a:gd name="f474" fmla="*/ f381 1 f232"/>
              <a:gd name="f475" fmla="*/ f382 1 f231"/>
              <a:gd name="f476" fmla="*/ f383 1 f232"/>
              <a:gd name="f477" fmla="*/ f384 1 f231"/>
              <a:gd name="f478" fmla="*/ f385 1 f232"/>
              <a:gd name="f479" fmla="*/ f386 1 f231"/>
              <a:gd name="f480" fmla="*/ f387 1 f232"/>
              <a:gd name="f481" fmla="*/ f388 1 f231"/>
              <a:gd name="f482" fmla="*/ f389 1 f232"/>
              <a:gd name="f483" fmla="*/ f390 1 f231"/>
              <a:gd name="f484" fmla="*/ f391 1 f232"/>
              <a:gd name="f485" fmla="*/ f392 1 f231"/>
              <a:gd name="f486" fmla="*/ f393 1 f232"/>
              <a:gd name="f487" fmla="*/ f394 1 f231"/>
              <a:gd name="f488" fmla="*/ f395 1 f232"/>
              <a:gd name="f489" fmla="*/ f396 1 f231"/>
              <a:gd name="f490" fmla="*/ f397 1 f232"/>
              <a:gd name="f491" fmla="*/ f398 1 f231"/>
              <a:gd name="f492" fmla="*/ f399 1 f232"/>
              <a:gd name="f493" fmla="*/ f400 1 f232"/>
              <a:gd name="f494" fmla="*/ f401 1 f231"/>
              <a:gd name="f495" fmla="*/ f402 1 f232"/>
              <a:gd name="f496" fmla="*/ f403 1 f231"/>
              <a:gd name="f497" fmla="*/ f404 1 f232"/>
              <a:gd name="f498" fmla="*/ f405 1 f231"/>
              <a:gd name="f499" fmla="*/ f406 1 f232"/>
              <a:gd name="f500" fmla="*/ f407 1 f232"/>
              <a:gd name="f501" fmla="*/ f408 1 f231"/>
              <a:gd name="f502" fmla="*/ f409 1 f232"/>
              <a:gd name="f503" fmla="*/ f410 1 f231"/>
              <a:gd name="f504" fmla="*/ f411 1 f232"/>
              <a:gd name="f505" fmla="*/ f412 f222 1"/>
              <a:gd name="f506" fmla="*/ f413 f222 1"/>
              <a:gd name="f507" fmla="*/ f415 f223 1"/>
              <a:gd name="f508" fmla="*/ f414 f223 1"/>
              <a:gd name="f509" fmla="*/ f416 f222 1"/>
              <a:gd name="f510" fmla="*/ f417 f223 1"/>
              <a:gd name="f511" fmla="*/ f418 f222 1"/>
              <a:gd name="f512" fmla="*/ f419 f223 1"/>
              <a:gd name="f513" fmla="*/ f420 f222 1"/>
              <a:gd name="f514" fmla="*/ f421 f223 1"/>
              <a:gd name="f515" fmla="*/ f422 f222 1"/>
              <a:gd name="f516" fmla="*/ f423 f223 1"/>
              <a:gd name="f517" fmla="*/ f424 f222 1"/>
              <a:gd name="f518" fmla="*/ f425 f223 1"/>
              <a:gd name="f519" fmla="*/ f426 f222 1"/>
              <a:gd name="f520" fmla="*/ f427 f223 1"/>
              <a:gd name="f521" fmla="*/ f428 f222 1"/>
              <a:gd name="f522" fmla="*/ f429 f223 1"/>
              <a:gd name="f523" fmla="*/ f430 f222 1"/>
              <a:gd name="f524" fmla="*/ f431 f223 1"/>
              <a:gd name="f525" fmla="*/ f432 f222 1"/>
              <a:gd name="f526" fmla="*/ f433 f223 1"/>
              <a:gd name="f527" fmla="*/ f434 f222 1"/>
              <a:gd name="f528" fmla="*/ f435 f223 1"/>
              <a:gd name="f529" fmla="*/ f436 f222 1"/>
              <a:gd name="f530" fmla="*/ f437 f223 1"/>
              <a:gd name="f531" fmla="*/ f438 f222 1"/>
              <a:gd name="f532" fmla="*/ f439 f223 1"/>
              <a:gd name="f533" fmla="*/ f440 f222 1"/>
              <a:gd name="f534" fmla="*/ f441 f223 1"/>
              <a:gd name="f535" fmla="*/ f442 f222 1"/>
              <a:gd name="f536" fmla="*/ f443 f223 1"/>
              <a:gd name="f537" fmla="*/ f444 f222 1"/>
              <a:gd name="f538" fmla="*/ f445 f223 1"/>
              <a:gd name="f539" fmla="*/ f446 f222 1"/>
              <a:gd name="f540" fmla="*/ f447 f223 1"/>
              <a:gd name="f541" fmla="*/ f448 f222 1"/>
              <a:gd name="f542" fmla="*/ f449 f223 1"/>
              <a:gd name="f543" fmla="*/ f450 f223 1"/>
              <a:gd name="f544" fmla="*/ f451 f222 1"/>
              <a:gd name="f545" fmla="*/ f452 f223 1"/>
              <a:gd name="f546" fmla="*/ f453 f222 1"/>
              <a:gd name="f547" fmla="*/ f454 f223 1"/>
              <a:gd name="f548" fmla="*/ f455 f222 1"/>
              <a:gd name="f549" fmla="*/ f456 f223 1"/>
              <a:gd name="f550" fmla="*/ f457 f222 1"/>
              <a:gd name="f551" fmla="*/ f458 f223 1"/>
              <a:gd name="f552" fmla="*/ f459 f222 1"/>
              <a:gd name="f553" fmla="*/ f460 f223 1"/>
              <a:gd name="f554" fmla="*/ f461 f222 1"/>
              <a:gd name="f555" fmla="*/ f462 f223 1"/>
              <a:gd name="f556" fmla="*/ f463 f222 1"/>
              <a:gd name="f557" fmla="*/ f464 f223 1"/>
              <a:gd name="f558" fmla="*/ f465 f222 1"/>
              <a:gd name="f559" fmla="*/ f466 f223 1"/>
              <a:gd name="f560" fmla="*/ f467 f222 1"/>
              <a:gd name="f561" fmla="*/ f468 f223 1"/>
              <a:gd name="f562" fmla="*/ f469 f222 1"/>
              <a:gd name="f563" fmla="*/ f470 f223 1"/>
              <a:gd name="f564" fmla="*/ f471 f222 1"/>
              <a:gd name="f565" fmla="*/ f472 f223 1"/>
              <a:gd name="f566" fmla="*/ f473 f222 1"/>
              <a:gd name="f567" fmla="*/ f474 f223 1"/>
              <a:gd name="f568" fmla="*/ f475 f222 1"/>
              <a:gd name="f569" fmla="*/ f476 f223 1"/>
              <a:gd name="f570" fmla="*/ f477 f222 1"/>
              <a:gd name="f571" fmla="*/ f478 f223 1"/>
              <a:gd name="f572" fmla="*/ f479 f222 1"/>
              <a:gd name="f573" fmla="*/ f480 f223 1"/>
              <a:gd name="f574" fmla="*/ f481 f222 1"/>
              <a:gd name="f575" fmla="*/ f482 f223 1"/>
              <a:gd name="f576" fmla="*/ f483 f222 1"/>
              <a:gd name="f577" fmla="*/ f484 f223 1"/>
              <a:gd name="f578" fmla="*/ f485 f222 1"/>
              <a:gd name="f579" fmla="*/ f486 f223 1"/>
              <a:gd name="f580" fmla="*/ f487 f222 1"/>
              <a:gd name="f581" fmla="*/ f488 f223 1"/>
              <a:gd name="f582" fmla="*/ f489 f222 1"/>
              <a:gd name="f583" fmla="*/ f490 f223 1"/>
              <a:gd name="f584" fmla="*/ f491 f222 1"/>
              <a:gd name="f585" fmla="*/ f492 f223 1"/>
              <a:gd name="f586" fmla="*/ f493 f223 1"/>
              <a:gd name="f587" fmla="*/ f494 f222 1"/>
              <a:gd name="f588" fmla="*/ f495 f223 1"/>
              <a:gd name="f589" fmla="*/ f496 f222 1"/>
              <a:gd name="f590" fmla="*/ f497 f223 1"/>
              <a:gd name="f591" fmla="*/ f498 f222 1"/>
              <a:gd name="f592" fmla="*/ f499 f223 1"/>
              <a:gd name="f593" fmla="*/ f500 f223 1"/>
              <a:gd name="f594" fmla="*/ f501 f222 1"/>
              <a:gd name="f595" fmla="*/ f502 f223 1"/>
              <a:gd name="f596" fmla="*/ f503 f222 1"/>
              <a:gd name="f597" fmla="*/ f504 f22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2">
                <a:pos x="f509" y="f510"/>
              </a:cxn>
              <a:cxn ang="f322">
                <a:pos x="f511" y="f512"/>
              </a:cxn>
              <a:cxn ang="f322">
                <a:pos x="f513" y="f514"/>
              </a:cxn>
              <a:cxn ang="f322">
                <a:pos x="f515" y="f516"/>
              </a:cxn>
              <a:cxn ang="f322">
                <a:pos x="f517" y="f518"/>
              </a:cxn>
              <a:cxn ang="f322">
                <a:pos x="f519" y="f520"/>
              </a:cxn>
              <a:cxn ang="f322">
                <a:pos x="f521" y="f522"/>
              </a:cxn>
              <a:cxn ang="f322">
                <a:pos x="f523" y="f524"/>
              </a:cxn>
              <a:cxn ang="f322">
                <a:pos x="f525" y="f526"/>
              </a:cxn>
              <a:cxn ang="f322">
                <a:pos x="f527" y="f528"/>
              </a:cxn>
              <a:cxn ang="f322">
                <a:pos x="f529" y="f530"/>
              </a:cxn>
              <a:cxn ang="f322">
                <a:pos x="f531" y="f532"/>
              </a:cxn>
              <a:cxn ang="f322">
                <a:pos x="f533" y="f534"/>
              </a:cxn>
              <a:cxn ang="f322">
                <a:pos x="f535" y="f536"/>
              </a:cxn>
              <a:cxn ang="f322">
                <a:pos x="f537" y="f538"/>
              </a:cxn>
              <a:cxn ang="f322">
                <a:pos x="f539" y="f540"/>
              </a:cxn>
              <a:cxn ang="f322">
                <a:pos x="f541" y="f542"/>
              </a:cxn>
              <a:cxn ang="f322">
                <a:pos x="f525" y="f543"/>
              </a:cxn>
              <a:cxn ang="f322">
                <a:pos x="f544" y="f545"/>
              </a:cxn>
              <a:cxn ang="f322">
                <a:pos x="f546" y="f547"/>
              </a:cxn>
              <a:cxn ang="f322">
                <a:pos x="f548" y="f549"/>
              </a:cxn>
              <a:cxn ang="f322">
                <a:pos x="f550" y="f551"/>
              </a:cxn>
              <a:cxn ang="f322">
                <a:pos x="f552" y="f553"/>
              </a:cxn>
              <a:cxn ang="f322">
                <a:pos x="f554" y="f555"/>
              </a:cxn>
              <a:cxn ang="f322">
                <a:pos x="f554" y="f549"/>
              </a:cxn>
              <a:cxn ang="f322">
                <a:pos x="f556" y="f557"/>
              </a:cxn>
              <a:cxn ang="f322">
                <a:pos x="f558" y="f559"/>
              </a:cxn>
              <a:cxn ang="f322">
                <a:pos x="f560" y="f561"/>
              </a:cxn>
              <a:cxn ang="f322">
                <a:pos x="f562" y="f563"/>
              </a:cxn>
              <a:cxn ang="f322">
                <a:pos x="f564" y="f565"/>
              </a:cxn>
              <a:cxn ang="f322">
                <a:pos x="f566" y="f567"/>
              </a:cxn>
              <a:cxn ang="f322">
                <a:pos x="f568" y="f569"/>
              </a:cxn>
              <a:cxn ang="f322">
                <a:pos x="f570" y="f571"/>
              </a:cxn>
              <a:cxn ang="f322">
                <a:pos x="f572" y="f573"/>
              </a:cxn>
              <a:cxn ang="f322">
                <a:pos x="f574" y="f575"/>
              </a:cxn>
              <a:cxn ang="f322">
                <a:pos x="f576" y="f577"/>
              </a:cxn>
              <a:cxn ang="f322">
                <a:pos x="f578" y="f579"/>
              </a:cxn>
              <a:cxn ang="f322">
                <a:pos x="f580" y="f581"/>
              </a:cxn>
              <a:cxn ang="f322">
                <a:pos x="f582" y="f583"/>
              </a:cxn>
              <a:cxn ang="f322">
                <a:pos x="f584" y="f585"/>
              </a:cxn>
              <a:cxn ang="f322">
                <a:pos x="f562" y="f586"/>
              </a:cxn>
              <a:cxn ang="f322">
                <a:pos x="f587" y="f588"/>
              </a:cxn>
              <a:cxn ang="f322">
                <a:pos x="f589" y="f590"/>
              </a:cxn>
              <a:cxn ang="f322">
                <a:pos x="f591" y="f518"/>
              </a:cxn>
              <a:cxn ang="f322">
                <a:pos x="f584" y="f592"/>
              </a:cxn>
              <a:cxn ang="f322">
                <a:pos x="f564" y="f593"/>
              </a:cxn>
              <a:cxn ang="f322">
                <a:pos x="f594" y="f595"/>
              </a:cxn>
              <a:cxn ang="f322">
                <a:pos x="f596" y="f597"/>
              </a:cxn>
              <a:cxn ang="f322">
                <a:pos x="f509" y="f510"/>
              </a:cxn>
            </a:cxnLst>
            <a:rect l="f505" t="f508" r="f506" b="f507"/>
            <a:pathLst>
              <a:path w="502" h="539">
                <a:moveTo>
                  <a:pt x="f9" y="f10"/>
                </a:moveTo>
                <a:cubicBezTo>
                  <a:pt x="f11" y="f12"/>
                  <a:pt x="f11" y="f13"/>
                  <a:pt x="f11" y="f14"/>
                </a:cubicBezTo>
                <a:cubicBezTo>
                  <a:pt x="f15" y="f16"/>
                  <a:pt x="f17" y="f13"/>
                  <a:pt x="f18" y="f19"/>
                </a:cubicBezTo>
                <a:cubicBezTo>
                  <a:pt x="f20" y="f21"/>
                  <a:pt x="f22" y="f13"/>
                  <a:pt x="f23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31" y="f32"/>
                  <a:pt x="f33" y="f34"/>
                  <a:pt x="f35" y="f36"/>
                </a:cubicBezTo>
                <a:cubicBezTo>
                  <a:pt x="f37" y="f21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11"/>
                  <a:pt x="f49" y="f50"/>
                  <a:pt x="f51" y="f52"/>
                </a:cubicBezTo>
                <a:cubicBezTo>
                  <a:pt x="f53" y="f50"/>
                  <a:pt x="f54" y="f55"/>
                  <a:pt x="f56" y="f57"/>
                </a:cubicBezTo>
                <a:cubicBezTo>
                  <a:pt x="f58" y="f59"/>
                  <a:pt x="f60" y="f61"/>
                  <a:pt x="f58" y="f62"/>
                </a:cubicBezTo>
                <a:cubicBezTo>
                  <a:pt x="f63" y="f64"/>
                  <a:pt x="f60" y="f65"/>
                  <a:pt x="f66" y="f67"/>
                </a:cubicBezTo>
                <a:cubicBezTo>
                  <a:pt x="f68" y="f42"/>
                  <a:pt x="f69" y="f70"/>
                  <a:pt x="f71" y="f72"/>
                </a:cubicBezTo>
                <a:cubicBezTo>
                  <a:pt x="f73" y="f74"/>
                  <a:pt x="f75" y="f76"/>
                  <a:pt x="f77" y="f78"/>
                </a:cubicBezTo>
                <a:cubicBezTo>
                  <a:pt x="f6" y="f79"/>
                  <a:pt x="f80" y="f81"/>
                  <a:pt x="f82" y="f83"/>
                </a:cubicBezTo>
                <a:cubicBezTo>
                  <a:pt x="f84" y="f85"/>
                  <a:pt x="f86" y="f87"/>
                  <a:pt x="f88" y="f89"/>
                </a:cubicBezTo>
                <a:cubicBezTo>
                  <a:pt x="f90" y="f91"/>
                  <a:pt x="f91" y="f92"/>
                  <a:pt x="f81" y="f93"/>
                </a:cubicBezTo>
                <a:cubicBezTo>
                  <a:pt x="f94" y="f95"/>
                  <a:pt x="f96" y="f69"/>
                  <a:pt x="f51" y="f97"/>
                </a:cubicBezTo>
                <a:cubicBezTo>
                  <a:pt x="f51" y="f98"/>
                  <a:pt x="f99" y="f100"/>
                  <a:pt x="f101" y="f102"/>
                </a:cubicBezTo>
                <a:cubicBezTo>
                  <a:pt x="f103" y="f104"/>
                  <a:pt x="f105" y="f106"/>
                  <a:pt x="f107" y="f108"/>
                </a:cubicBezTo>
                <a:cubicBezTo>
                  <a:pt x="f109" y="f6"/>
                  <a:pt x="f110" y="f111"/>
                  <a:pt x="f112" y="f113"/>
                </a:cubicBezTo>
                <a:cubicBezTo>
                  <a:pt x="f114" y="f115"/>
                  <a:pt x="f116" y="f117"/>
                  <a:pt x="f20" y="f118"/>
                </a:cubicBezTo>
                <a:cubicBezTo>
                  <a:pt x="f119" y="f120"/>
                  <a:pt x="f121" y="f122"/>
                  <a:pt x="f123" y="f124"/>
                </a:cubicBezTo>
                <a:cubicBezTo>
                  <a:pt x="f9" y="f125"/>
                  <a:pt x="f126" y="f127"/>
                  <a:pt x="f57" y="f128"/>
                </a:cubicBezTo>
                <a:cubicBezTo>
                  <a:pt x="f129" y="f82"/>
                  <a:pt x="f18" y="f75"/>
                  <a:pt x="f57" y="f113"/>
                </a:cubicBezTo>
                <a:cubicBezTo>
                  <a:pt x="f55" y="f130"/>
                  <a:pt x="f29" y="f131"/>
                  <a:pt x="f132" y="f133"/>
                </a:cubicBezTo>
                <a:cubicBezTo>
                  <a:pt x="f134" y="f135"/>
                  <a:pt x="f136" y="f77"/>
                  <a:pt x="f137" y="f82"/>
                </a:cubicBezTo>
                <a:cubicBezTo>
                  <a:pt x="f137" y="f97"/>
                  <a:pt x="f138" y="f139"/>
                  <a:pt x="f140" y="f141"/>
                </a:cubicBezTo>
                <a:cubicBezTo>
                  <a:pt x="f142" y="f143"/>
                  <a:pt x="f144" y="f145"/>
                  <a:pt x="f146" y="f85"/>
                </a:cubicBezTo>
                <a:cubicBezTo>
                  <a:pt x="f147" y="f148"/>
                  <a:pt x="f149" y="f150"/>
                  <a:pt x="f151" y="f53"/>
                </a:cubicBezTo>
                <a:cubicBezTo>
                  <a:pt x="f152" y="f153"/>
                  <a:pt x="f154" y="f155"/>
                  <a:pt x="f156" y="f157"/>
                </a:cubicBezTo>
                <a:cubicBezTo>
                  <a:pt x="f158" y="f159"/>
                  <a:pt x="f160" y="f161"/>
                  <a:pt x="f162" y="f38"/>
                </a:cubicBezTo>
                <a:cubicBezTo>
                  <a:pt x="f163" y="f164"/>
                  <a:pt x="f165" y="f166"/>
                  <a:pt x="f158" y="f167"/>
                </a:cubicBezTo>
                <a:cubicBezTo>
                  <a:pt x="f168" y="f169"/>
                  <a:pt x="f28" y="f57"/>
                  <a:pt x="f170" y="f11"/>
                </a:cubicBezTo>
                <a:cubicBezTo>
                  <a:pt x="f171" y="f132"/>
                  <a:pt x="f172" y="f173"/>
                  <a:pt x="f174" y="f175"/>
                </a:cubicBezTo>
                <a:cubicBezTo>
                  <a:pt x="f34" y="f176"/>
                  <a:pt x="f177" y="f2"/>
                  <a:pt x="f178" y="f179"/>
                </a:cubicBezTo>
                <a:cubicBezTo>
                  <a:pt x="f180" y="f24"/>
                  <a:pt x="f181" y="f182"/>
                  <a:pt x="f183" y="f184"/>
                </a:cubicBezTo>
                <a:cubicBezTo>
                  <a:pt x="f185" y="f186"/>
                  <a:pt x="f7" y="f171"/>
                  <a:pt x="f187" y="f188"/>
                </a:cubicBezTo>
                <a:cubicBezTo>
                  <a:pt x="f189" y="f185"/>
                  <a:pt x="f190" y="f191"/>
                  <a:pt x="f192" y="f193"/>
                </a:cubicBezTo>
                <a:cubicBezTo>
                  <a:pt x="f194" y="f195"/>
                  <a:pt x="f196" y="f186"/>
                  <a:pt x="f197" y="f174"/>
                </a:cubicBezTo>
                <a:cubicBezTo>
                  <a:pt x="f14" y="f36"/>
                  <a:pt x="f21" y="f24"/>
                  <a:pt x="f146" y="f198"/>
                </a:cubicBezTo>
                <a:cubicBezTo>
                  <a:pt x="f199" y="f39"/>
                  <a:pt x="f200" y="f201"/>
                  <a:pt x="f202" y="f203"/>
                </a:cubicBezTo>
                <a:cubicBezTo>
                  <a:pt x="f204" y="f205"/>
                  <a:pt x="f39" y="f206"/>
                  <a:pt x="f206" y="f176"/>
                </a:cubicBezTo>
                <a:cubicBezTo>
                  <a:pt x="f179" y="f207"/>
                  <a:pt x="f146" y="f151"/>
                  <a:pt x="f208" y="f30"/>
                </a:cubicBezTo>
                <a:cubicBezTo>
                  <a:pt x="f151" y="f184"/>
                  <a:pt x="f209" y="f195"/>
                  <a:pt x="f197" y="f191"/>
                </a:cubicBezTo>
                <a:cubicBezTo>
                  <a:pt x="f210" y="f211"/>
                  <a:pt x="f160" y="f212"/>
                  <a:pt x="f151" y="f213"/>
                </a:cubicBezTo>
                <a:cubicBezTo>
                  <a:pt x="f13" y="f8"/>
                  <a:pt x="f214" y="f215"/>
                  <a:pt x="f216" y="f217"/>
                </a:cubicBezTo>
                <a:cubicBezTo>
                  <a:pt x="f202" y="f191"/>
                  <a:pt x="f218" y="f219"/>
                  <a:pt x="f203" y="f181"/>
                </a:cubicBezTo>
                <a:cubicBezTo>
                  <a:pt x="f137" y="f196"/>
                  <a:pt x="f220" y="f156"/>
                  <a:pt x="f9" y="f10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1433C303-8AB5-586E-7053-4751D7A685F5}"/>
              </a:ext>
            </a:extLst>
          </p:cNvPr>
          <p:cNvSpPr/>
          <p:nvPr/>
        </p:nvSpPr>
        <p:spPr>
          <a:xfrm>
            <a:off x="5696677" y="1951198"/>
            <a:ext cx="1023935" cy="116840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85"/>
              <a:gd name="f7" fmla="val 554"/>
              <a:gd name="f8" fmla="val 250"/>
              <a:gd name="f9" fmla="val 165"/>
              <a:gd name="f10" fmla="val 240"/>
              <a:gd name="f11" fmla="val 170"/>
              <a:gd name="f12" fmla="val 229"/>
              <a:gd name="f13" fmla="val 174"/>
              <a:gd name="f14" fmla="val 219"/>
              <a:gd name="f15" fmla="val 205"/>
              <a:gd name="f16" fmla="val 188"/>
              <a:gd name="f17" fmla="val 192"/>
              <a:gd name="f18" fmla="val 196"/>
              <a:gd name="f19" fmla="val 173"/>
              <a:gd name="f20" fmla="val 163"/>
              <a:gd name="f21" fmla="val 184"/>
              <a:gd name="f22" fmla="val 149"/>
              <a:gd name="f23" fmla="val 189"/>
              <a:gd name="f24" fmla="val 137"/>
              <a:gd name="f25" fmla="val 193"/>
              <a:gd name="f26" fmla="val 119"/>
              <a:gd name="f27" fmla="val 198"/>
              <a:gd name="f28" fmla="val 106"/>
              <a:gd name="f29" fmla="val 195"/>
              <a:gd name="f30" fmla="val 100"/>
              <a:gd name="f31" fmla="val 175"/>
              <a:gd name="f32" fmla="val 115"/>
              <a:gd name="f33" fmla="val 156"/>
              <a:gd name="f34" fmla="val 132"/>
              <a:gd name="f35" fmla="val 142"/>
              <a:gd name="f36" fmla="val 160"/>
              <a:gd name="f37" fmla="val 185"/>
              <a:gd name="f38" fmla="val 207"/>
              <a:gd name="f39" fmla="val 113"/>
              <a:gd name="f40" fmla="val 231"/>
              <a:gd name="f41" fmla="val 101"/>
              <a:gd name="f42" fmla="val 238"/>
              <a:gd name="f43" fmla="val 97"/>
              <a:gd name="f44" fmla="val 244"/>
              <a:gd name="f45" fmla="val 92"/>
              <a:gd name="f46" fmla="val 251"/>
              <a:gd name="f47" fmla="val 90"/>
              <a:gd name="f48" fmla="val 279"/>
              <a:gd name="f49" fmla="val 83"/>
              <a:gd name="f50" fmla="val 303"/>
              <a:gd name="f51" fmla="val 64"/>
              <a:gd name="f52" fmla="val 334"/>
              <a:gd name="f53" fmla="val 66"/>
              <a:gd name="f54" fmla="val 345"/>
              <a:gd name="f55" fmla="val 67"/>
              <a:gd name="f56" fmla="val 354"/>
              <a:gd name="f57" fmla="val 61"/>
              <a:gd name="f58" fmla="val 355"/>
              <a:gd name="f59" fmla="val 46"/>
              <a:gd name="f60" fmla="val 356"/>
              <a:gd name="f61" fmla="val 29"/>
              <a:gd name="f62" fmla="val 388"/>
              <a:gd name="f63" fmla="val 6"/>
              <a:gd name="f64" fmla="val 410"/>
              <a:gd name="f65" fmla="val 3"/>
              <a:gd name="f66" fmla="val 433"/>
              <a:gd name="f67" fmla="val 451"/>
              <a:gd name="f68" fmla="val 9"/>
              <a:gd name="f69" fmla="val 460"/>
              <a:gd name="f70" fmla="val 28"/>
              <a:gd name="f71" fmla="val 479"/>
              <a:gd name="f72" fmla="val 73"/>
              <a:gd name="f73" fmla="val 483"/>
              <a:gd name="f74" fmla="val 108"/>
              <a:gd name="f75" fmla="val 430"/>
              <a:gd name="f76" fmla="val 131"/>
              <a:gd name="f77" fmla="val 133"/>
              <a:gd name="f78" fmla="val 429"/>
              <a:gd name="f79" fmla="val 136"/>
              <a:gd name="f80" fmla="val 138"/>
              <a:gd name="f81" fmla="val 449"/>
              <a:gd name="f82" fmla="val 456"/>
              <a:gd name="f83" fmla="val 212"/>
              <a:gd name="f84" fmla="val 458"/>
              <a:gd name="f85" fmla="val 252"/>
              <a:gd name="f86" fmla="val 459"/>
              <a:gd name="f87" fmla="val 275"/>
              <a:gd name="f88" fmla="val 462"/>
              <a:gd name="f89" fmla="val 297"/>
              <a:gd name="f90" fmla="val 464"/>
              <a:gd name="f91" fmla="val 320"/>
              <a:gd name="f92" fmla="val 465"/>
              <a:gd name="f93" fmla="val 322"/>
              <a:gd name="f94" fmla="val 324"/>
              <a:gd name="f95" fmla="val 467"/>
              <a:gd name="f96" fmla="val 326"/>
              <a:gd name="f97" fmla="val 349"/>
              <a:gd name="f98" fmla="val 478"/>
              <a:gd name="f99" fmla="val 372"/>
              <a:gd name="f100" fmla="val 470"/>
              <a:gd name="f101" fmla="val 395"/>
              <a:gd name="f102" fmla="val 434"/>
              <a:gd name="f103" fmla="val 404"/>
              <a:gd name="f104" fmla="val 439"/>
              <a:gd name="f105" fmla="val 427"/>
              <a:gd name="f106" fmla="val 422"/>
              <a:gd name="f107" fmla="val 416"/>
              <a:gd name="f108" fmla="val 341"/>
              <a:gd name="f109" fmla="val 411"/>
              <a:gd name="f110" fmla="val 333"/>
              <a:gd name="f111" fmla="val 408"/>
              <a:gd name="f112" fmla="val 327"/>
              <a:gd name="f113" fmla="val 403"/>
              <a:gd name="f114" fmla="val 321"/>
              <a:gd name="f115" fmla="val 402"/>
              <a:gd name="f116" fmla="val 314"/>
              <a:gd name="f117" fmla="val 398"/>
              <a:gd name="f118" fmla="val 292"/>
              <a:gd name="f119" fmla="val 269"/>
              <a:gd name="f120" fmla="val 391"/>
              <a:gd name="f121" fmla="val 245"/>
              <a:gd name="f122" fmla="val 365"/>
              <a:gd name="f123" fmla="val 274"/>
              <a:gd name="f124" fmla="val 300"/>
              <a:gd name="f125" fmla="val 318"/>
              <a:gd name="f126" fmla="val 315"/>
              <a:gd name="f127" fmla="val 330"/>
              <a:gd name="f128" fmla="val 316"/>
              <a:gd name="f129" fmla="val 339"/>
              <a:gd name="f130" fmla="val 317"/>
              <a:gd name="f131" fmla="val 367"/>
              <a:gd name="f132" fmla="val 378"/>
              <a:gd name="f133" fmla="val 412"/>
              <a:gd name="f134" fmla="val 296"/>
              <a:gd name="f135" fmla="val 432"/>
              <a:gd name="f136" fmla="val 265"/>
              <a:gd name="f137" fmla="val 419"/>
              <a:gd name="f138" fmla="val 234"/>
              <a:gd name="f139" fmla="val 417"/>
              <a:gd name="f140" fmla="val 221"/>
              <a:gd name="f141" fmla="val 477"/>
              <a:gd name="f142" fmla="val 126"/>
              <a:gd name="f143" fmla="val 116"/>
              <a:gd name="f144" fmla="val 487"/>
              <a:gd name="f145" fmla="val 493"/>
              <a:gd name="f146" fmla="val 114"/>
              <a:gd name="f147" fmla="val 506"/>
              <a:gd name="f148" fmla="val 518"/>
              <a:gd name="f149" fmla="val 120"/>
              <a:gd name="f150" fmla="val 530"/>
              <a:gd name="f151" fmla="val 536"/>
              <a:gd name="f152" fmla="val 118"/>
              <a:gd name="f153" fmla="val 544"/>
              <a:gd name="f154" fmla="val 548"/>
              <a:gd name="f155" fmla="val 112"/>
              <a:gd name="f156" fmla="val 550"/>
              <a:gd name="f157" fmla="val 549"/>
              <a:gd name="f158" fmla="val 99"/>
              <a:gd name="f159" fmla="val 546"/>
              <a:gd name="f160" fmla="val 86"/>
              <a:gd name="f161" fmla="val 527"/>
              <a:gd name="f162" fmla="val 74"/>
              <a:gd name="f163" fmla="val 508"/>
              <a:gd name="f164" fmla="val 63"/>
              <a:gd name="f165" fmla="val 488"/>
              <a:gd name="f166" fmla="val 62"/>
              <a:gd name="f167" fmla="val 473"/>
              <a:gd name="f168" fmla="val 49"/>
              <a:gd name="f169" fmla="val 486"/>
              <a:gd name="f170" fmla="val 45"/>
              <a:gd name="f171" fmla="val 504"/>
              <a:gd name="f172" fmla="val 42"/>
              <a:gd name="f173" fmla="val 524"/>
              <a:gd name="f174" fmla="val 40"/>
              <a:gd name="f175" fmla="val 535"/>
              <a:gd name="f176" fmla="val 30"/>
              <a:gd name="f177" fmla="val 22"/>
              <a:gd name="f178" fmla="val 12"/>
              <a:gd name="f179" fmla="val 537"/>
              <a:gd name="f180" fmla="val 7"/>
              <a:gd name="f181" fmla="val 526"/>
              <a:gd name="f182" fmla="val 2"/>
              <a:gd name="f183" fmla="val 514"/>
              <a:gd name="f184" fmla="val 1"/>
              <a:gd name="f185" fmla="val 500"/>
              <a:gd name="f186" fmla="val 481"/>
              <a:gd name="f187" fmla="val 474"/>
              <a:gd name="f188" fmla="val 469"/>
              <a:gd name="f189" fmla="val 19"/>
              <a:gd name="f190" fmla="val 453"/>
              <a:gd name="f191" fmla="val 32"/>
              <a:gd name="f192" fmla="val 438"/>
              <a:gd name="f193" fmla="val 423"/>
              <a:gd name="f194" fmla="val 82"/>
              <a:gd name="f195" fmla="val 386"/>
              <a:gd name="f196" fmla="val 366"/>
              <a:gd name="f197" fmla="val 347"/>
              <a:gd name="f198" fmla="val 130"/>
              <a:gd name="f199" fmla="val 144"/>
              <a:gd name="f200" fmla="val 307"/>
              <a:gd name="f201" fmla="val 289"/>
              <a:gd name="f202" fmla="val 270"/>
              <a:gd name="f203" fmla="val 179"/>
              <a:gd name="f204" fmla="val 253"/>
              <a:gd name="f205" fmla="val 202"/>
              <a:gd name="f206" fmla="val 224"/>
              <a:gd name="f207" fmla="val 227"/>
              <a:gd name="f208" fmla="val 197"/>
              <a:gd name="f209" fmla="val 169"/>
              <a:gd name="f210" fmla="val 168"/>
              <a:gd name="f211" fmla="val 166"/>
              <a:gd name="f212" fmla="+- 0 0 -90"/>
              <a:gd name="f213" fmla="*/ f3 1 485"/>
              <a:gd name="f214" fmla="*/ f4 1 554"/>
              <a:gd name="f215" fmla="val f5"/>
              <a:gd name="f216" fmla="val f6"/>
              <a:gd name="f217" fmla="val f7"/>
              <a:gd name="f218" fmla="*/ f212 f0 1"/>
              <a:gd name="f219" fmla="+- f217 0 f215"/>
              <a:gd name="f220" fmla="+- f216 0 f215"/>
              <a:gd name="f221" fmla="*/ f218 1 f2"/>
              <a:gd name="f222" fmla="*/ f220 1 485"/>
              <a:gd name="f223" fmla="*/ f219 1 554"/>
              <a:gd name="f224" fmla="*/ 250 f220 1"/>
              <a:gd name="f225" fmla="*/ 165 f219 1"/>
              <a:gd name="f226" fmla="*/ 219 f220 1"/>
              <a:gd name="f227" fmla="*/ 180 f219 1"/>
              <a:gd name="f228" fmla="*/ 173 f220 1"/>
              <a:gd name="f229" fmla="*/ 188 f219 1"/>
              <a:gd name="f230" fmla="*/ 137 f220 1"/>
              <a:gd name="f231" fmla="*/ 193 f219 1"/>
              <a:gd name="f232" fmla="*/ 100 f220 1"/>
              <a:gd name="f233" fmla="*/ 175 f219 1"/>
              <a:gd name="f234" fmla="*/ 160 f220 1"/>
              <a:gd name="f235" fmla="*/ 137 f219 1"/>
              <a:gd name="f236" fmla="*/ 231 f220 1"/>
              <a:gd name="f237" fmla="*/ 101 f219 1"/>
              <a:gd name="f238" fmla="*/ 251 f220 1"/>
              <a:gd name="f239" fmla="*/ 90 f219 1"/>
              <a:gd name="f240" fmla="*/ 334 f220 1"/>
              <a:gd name="f241" fmla="*/ 66 f219 1"/>
              <a:gd name="f242" fmla="*/ 355 f220 1"/>
              <a:gd name="f243" fmla="*/ 46 f219 1"/>
              <a:gd name="f244" fmla="*/ 410 f220 1"/>
              <a:gd name="f245" fmla="*/ 3 f219 1"/>
              <a:gd name="f246" fmla="*/ 460 f220 1"/>
              <a:gd name="f247" fmla="*/ 28 f219 1"/>
              <a:gd name="f248" fmla="*/ 430 f220 1"/>
              <a:gd name="f249" fmla="*/ 131 f219 1"/>
              <a:gd name="f250" fmla="*/ 138 f219 1"/>
              <a:gd name="f251" fmla="*/ 458 f220 1"/>
              <a:gd name="f252" fmla="*/ 252 f219 1"/>
              <a:gd name="f253" fmla="*/ 464 f220 1"/>
              <a:gd name="f254" fmla="*/ 320 f219 1"/>
              <a:gd name="f255" fmla="*/ 467 f220 1"/>
              <a:gd name="f256" fmla="*/ 326 f219 1"/>
              <a:gd name="f257" fmla="*/ 470 f220 1"/>
              <a:gd name="f258" fmla="*/ 395 f219 1"/>
              <a:gd name="f259" fmla="*/ 427 f220 1"/>
              <a:gd name="f260" fmla="*/ 356 f219 1"/>
              <a:gd name="f261" fmla="*/ 411 f220 1"/>
              <a:gd name="f262" fmla="*/ 333 f219 1"/>
              <a:gd name="f263" fmla="*/ 402 f220 1"/>
              <a:gd name="f264" fmla="*/ 314 f219 1"/>
              <a:gd name="f265" fmla="*/ 391 f220 1"/>
              <a:gd name="f266" fmla="*/ 245 f219 1"/>
              <a:gd name="f267" fmla="*/ 318 f220 1"/>
              <a:gd name="f268" fmla="*/ 327 f219 1"/>
              <a:gd name="f269" fmla="*/ 317 f220 1"/>
              <a:gd name="f270" fmla="*/ 345 f219 1"/>
              <a:gd name="f271" fmla="*/ 322 f220 1"/>
              <a:gd name="f272" fmla="*/ 378 f219 1"/>
              <a:gd name="f273" fmla="*/ 265 f220 1"/>
              <a:gd name="f274" fmla="*/ 419 f219 1"/>
              <a:gd name="f275" fmla="*/ 221 f220 1"/>
              <a:gd name="f276" fmla="*/ 432 f219 1"/>
              <a:gd name="f277" fmla="*/ 133 f220 1"/>
              <a:gd name="f278" fmla="*/ 477 f219 1"/>
              <a:gd name="f279" fmla="*/ 116 f220 1"/>
              <a:gd name="f280" fmla="*/ 493 f219 1"/>
              <a:gd name="f281" fmla="*/ 120 f220 1"/>
              <a:gd name="f282" fmla="*/ 530 f219 1"/>
              <a:gd name="f283" fmla="*/ 115 f220 1"/>
              <a:gd name="f284" fmla="*/ 548 f219 1"/>
              <a:gd name="f285" fmla="*/ 99 f220 1"/>
              <a:gd name="f286" fmla="*/ 546 f219 1"/>
              <a:gd name="f287" fmla="*/ 63 f220 1"/>
              <a:gd name="f288" fmla="*/ 488 f219 1"/>
              <a:gd name="f289" fmla="*/ 66 f220 1"/>
              <a:gd name="f290" fmla="*/ 473 f219 1"/>
              <a:gd name="f291" fmla="*/ 42 f220 1"/>
              <a:gd name="f292" fmla="*/ 524 f219 1"/>
              <a:gd name="f293" fmla="*/ 30 f220 1"/>
              <a:gd name="f294" fmla="*/ 554 f219 1"/>
              <a:gd name="f295" fmla="*/ 7 f220 1"/>
              <a:gd name="f296" fmla="*/ 526 f219 1"/>
              <a:gd name="f297" fmla="*/ 0 f220 1"/>
              <a:gd name="f298" fmla="*/ 487 f219 1"/>
              <a:gd name="f299" fmla="*/ 469 f219 1"/>
              <a:gd name="f300" fmla="*/ 46 f220 1"/>
              <a:gd name="f301" fmla="*/ 423 f219 1"/>
              <a:gd name="f302" fmla="*/ 366 f219 1"/>
              <a:gd name="f303" fmla="*/ 144 f220 1"/>
              <a:gd name="f304" fmla="*/ 307 f219 1"/>
              <a:gd name="f305" fmla="*/ 179 f220 1"/>
              <a:gd name="f306" fmla="*/ 253 f219 1"/>
              <a:gd name="f307" fmla="*/ 252 f220 1"/>
              <a:gd name="f308" fmla="*/ 169 f219 1"/>
              <a:gd name="f309" fmla="+- f221 0 f1"/>
              <a:gd name="f310" fmla="*/ f224 1 485"/>
              <a:gd name="f311" fmla="*/ f225 1 554"/>
              <a:gd name="f312" fmla="*/ f226 1 485"/>
              <a:gd name="f313" fmla="*/ f227 1 554"/>
              <a:gd name="f314" fmla="*/ f228 1 485"/>
              <a:gd name="f315" fmla="*/ f229 1 554"/>
              <a:gd name="f316" fmla="*/ f230 1 485"/>
              <a:gd name="f317" fmla="*/ f231 1 554"/>
              <a:gd name="f318" fmla="*/ f232 1 485"/>
              <a:gd name="f319" fmla="*/ f233 1 554"/>
              <a:gd name="f320" fmla="*/ f234 1 485"/>
              <a:gd name="f321" fmla="*/ f235 1 554"/>
              <a:gd name="f322" fmla="*/ f236 1 485"/>
              <a:gd name="f323" fmla="*/ f237 1 554"/>
              <a:gd name="f324" fmla="*/ f238 1 485"/>
              <a:gd name="f325" fmla="*/ f239 1 554"/>
              <a:gd name="f326" fmla="*/ f240 1 485"/>
              <a:gd name="f327" fmla="*/ f241 1 554"/>
              <a:gd name="f328" fmla="*/ f242 1 485"/>
              <a:gd name="f329" fmla="*/ f243 1 554"/>
              <a:gd name="f330" fmla="*/ f244 1 485"/>
              <a:gd name="f331" fmla="*/ f245 1 554"/>
              <a:gd name="f332" fmla="*/ f246 1 485"/>
              <a:gd name="f333" fmla="*/ f247 1 554"/>
              <a:gd name="f334" fmla="*/ f248 1 485"/>
              <a:gd name="f335" fmla="*/ f249 1 554"/>
              <a:gd name="f336" fmla="*/ f250 1 554"/>
              <a:gd name="f337" fmla="*/ f251 1 485"/>
              <a:gd name="f338" fmla="*/ f252 1 554"/>
              <a:gd name="f339" fmla="*/ f253 1 485"/>
              <a:gd name="f340" fmla="*/ f254 1 554"/>
              <a:gd name="f341" fmla="*/ f255 1 485"/>
              <a:gd name="f342" fmla="*/ f256 1 554"/>
              <a:gd name="f343" fmla="*/ f257 1 485"/>
              <a:gd name="f344" fmla="*/ f258 1 554"/>
              <a:gd name="f345" fmla="*/ f259 1 485"/>
              <a:gd name="f346" fmla="*/ f260 1 554"/>
              <a:gd name="f347" fmla="*/ f261 1 485"/>
              <a:gd name="f348" fmla="*/ f262 1 554"/>
              <a:gd name="f349" fmla="*/ f263 1 485"/>
              <a:gd name="f350" fmla="*/ f264 1 554"/>
              <a:gd name="f351" fmla="*/ f265 1 485"/>
              <a:gd name="f352" fmla="*/ f266 1 554"/>
              <a:gd name="f353" fmla="*/ f267 1 485"/>
              <a:gd name="f354" fmla="*/ f268 1 554"/>
              <a:gd name="f355" fmla="*/ f269 1 485"/>
              <a:gd name="f356" fmla="*/ f270 1 554"/>
              <a:gd name="f357" fmla="*/ f271 1 485"/>
              <a:gd name="f358" fmla="*/ f272 1 554"/>
              <a:gd name="f359" fmla="*/ f273 1 485"/>
              <a:gd name="f360" fmla="*/ f274 1 554"/>
              <a:gd name="f361" fmla="*/ f275 1 485"/>
              <a:gd name="f362" fmla="*/ f276 1 554"/>
              <a:gd name="f363" fmla="*/ f277 1 485"/>
              <a:gd name="f364" fmla="*/ f278 1 554"/>
              <a:gd name="f365" fmla="*/ f279 1 485"/>
              <a:gd name="f366" fmla="*/ f280 1 554"/>
              <a:gd name="f367" fmla="*/ f281 1 485"/>
              <a:gd name="f368" fmla="*/ f282 1 554"/>
              <a:gd name="f369" fmla="*/ f283 1 485"/>
              <a:gd name="f370" fmla="*/ f284 1 554"/>
              <a:gd name="f371" fmla="*/ f285 1 485"/>
              <a:gd name="f372" fmla="*/ f286 1 554"/>
              <a:gd name="f373" fmla="*/ f287 1 485"/>
              <a:gd name="f374" fmla="*/ f288 1 554"/>
              <a:gd name="f375" fmla="*/ f289 1 485"/>
              <a:gd name="f376" fmla="*/ f290 1 554"/>
              <a:gd name="f377" fmla="*/ f291 1 485"/>
              <a:gd name="f378" fmla="*/ f292 1 554"/>
              <a:gd name="f379" fmla="*/ f293 1 485"/>
              <a:gd name="f380" fmla="*/ f294 1 554"/>
              <a:gd name="f381" fmla="*/ f295 1 485"/>
              <a:gd name="f382" fmla="*/ f296 1 554"/>
              <a:gd name="f383" fmla="*/ f297 1 485"/>
              <a:gd name="f384" fmla="*/ f298 1 554"/>
              <a:gd name="f385" fmla="*/ f299 1 554"/>
              <a:gd name="f386" fmla="*/ f300 1 485"/>
              <a:gd name="f387" fmla="*/ f301 1 554"/>
              <a:gd name="f388" fmla="*/ f302 1 554"/>
              <a:gd name="f389" fmla="*/ f303 1 485"/>
              <a:gd name="f390" fmla="*/ f304 1 554"/>
              <a:gd name="f391" fmla="*/ f305 1 485"/>
              <a:gd name="f392" fmla="*/ f306 1 554"/>
              <a:gd name="f393" fmla="*/ f307 1 485"/>
              <a:gd name="f394" fmla="*/ f308 1 554"/>
              <a:gd name="f395" fmla="*/ 0 1 f222"/>
              <a:gd name="f396" fmla="*/ f216 1 f222"/>
              <a:gd name="f397" fmla="*/ 0 1 f223"/>
              <a:gd name="f398" fmla="*/ f217 1 f223"/>
              <a:gd name="f399" fmla="*/ f310 1 f222"/>
              <a:gd name="f400" fmla="*/ f311 1 f223"/>
              <a:gd name="f401" fmla="*/ f312 1 f222"/>
              <a:gd name="f402" fmla="*/ f313 1 f223"/>
              <a:gd name="f403" fmla="*/ f314 1 f222"/>
              <a:gd name="f404" fmla="*/ f315 1 f223"/>
              <a:gd name="f405" fmla="*/ f316 1 f222"/>
              <a:gd name="f406" fmla="*/ f317 1 f223"/>
              <a:gd name="f407" fmla="*/ f318 1 f222"/>
              <a:gd name="f408" fmla="*/ f319 1 f223"/>
              <a:gd name="f409" fmla="*/ f320 1 f222"/>
              <a:gd name="f410" fmla="*/ f321 1 f223"/>
              <a:gd name="f411" fmla="*/ f322 1 f222"/>
              <a:gd name="f412" fmla="*/ f323 1 f223"/>
              <a:gd name="f413" fmla="*/ f324 1 f222"/>
              <a:gd name="f414" fmla="*/ f325 1 f223"/>
              <a:gd name="f415" fmla="*/ f326 1 f222"/>
              <a:gd name="f416" fmla="*/ f327 1 f223"/>
              <a:gd name="f417" fmla="*/ f328 1 f222"/>
              <a:gd name="f418" fmla="*/ f329 1 f223"/>
              <a:gd name="f419" fmla="*/ f330 1 f222"/>
              <a:gd name="f420" fmla="*/ f331 1 f223"/>
              <a:gd name="f421" fmla="*/ f332 1 f222"/>
              <a:gd name="f422" fmla="*/ f333 1 f223"/>
              <a:gd name="f423" fmla="*/ f334 1 f222"/>
              <a:gd name="f424" fmla="*/ f335 1 f223"/>
              <a:gd name="f425" fmla="*/ f336 1 f223"/>
              <a:gd name="f426" fmla="*/ f337 1 f222"/>
              <a:gd name="f427" fmla="*/ f338 1 f223"/>
              <a:gd name="f428" fmla="*/ f339 1 f222"/>
              <a:gd name="f429" fmla="*/ f340 1 f223"/>
              <a:gd name="f430" fmla="*/ f341 1 f222"/>
              <a:gd name="f431" fmla="*/ f342 1 f223"/>
              <a:gd name="f432" fmla="*/ f343 1 f222"/>
              <a:gd name="f433" fmla="*/ f344 1 f223"/>
              <a:gd name="f434" fmla="*/ f345 1 f222"/>
              <a:gd name="f435" fmla="*/ f346 1 f223"/>
              <a:gd name="f436" fmla="*/ f347 1 f222"/>
              <a:gd name="f437" fmla="*/ f348 1 f223"/>
              <a:gd name="f438" fmla="*/ f349 1 f222"/>
              <a:gd name="f439" fmla="*/ f350 1 f223"/>
              <a:gd name="f440" fmla="*/ f351 1 f222"/>
              <a:gd name="f441" fmla="*/ f352 1 f223"/>
              <a:gd name="f442" fmla="*/ f353 1 f222"/>
              <a:gd name="f443" fmla="*/ f354 1 f223"/>
              <a:gd name="f444" fmla="*/ f355 1 f222"/>
              <a:gd name="f445" fmla="*/ f356 1 f223"/>
              <a:gd name="f446" fmla="*/ f357 1 f222"/>
              <a:gd name="f447" fmla="*/ f358 1 f223"/>
              <a:gd name="f448" fmla="*/ f359 1 f222"/>
              <a:gd name="f449" fmla="*/ f360 1 f223"/>
              <a:gd name="f450" fmla="*/ f361 1 f222"/>
              <a:gd name="f451" fmla="*/ f362 1 f223"/>
              <a:gd name="f452" fmla="*/ f363 1 f222"/>
              <a:gd name="f453" fmla="*/ f364 1 f223"/>
              <a:gd name="f454" fmla="*/ f365 1 f222"/>
              <a:gd name="f455" fmla="*/ f366 1 f223"/>
              <a:gd name="f456" fmla="*/ f367 1 f222"/>
              <a:gd name="f457" fmla="*/ f368 1 f223"/>
              <a:gd name="f458" fmla="*/ f369 1 f222"/>
              <a:gd name="f459" fmla="*/ f370 1 f223"/>
              <a:gd name="f460" fmla="*/ f371 1 f222"/>
              <a:gd name="f461" fmla="*/ f372 1 f223"/>
              <a:gd name="f462" fmla="*/ f373 1 f222"/>
              <a:gd name="f463" fmla="*/ f374 1 f223"/>
              <a:gd name="f464" fmla="*/ f375 1 f222"/>
              <a:gd name="f465" fmla="*/ f376 1 f223"/>
              <a:gd name="f466" fmla="*/ f377 1 f222"/>
              <a:gd name="f467" fmla="*/ f378 1 f223"/>
              <a:gd name="f468" fmla="*/ f379 1 f222"/>
              <a:gd name="f469" fmla="*/ f380 1 f223"/>
              <a:gd name="f470" fmla="*/ f381 1 f222"/>
              <a:gd name="f471" fmla="*/ f382 1 f223"/>
              <a:gd name="f472" fmla="*/ f383 1 f222"/>
              <a:gd name="f473" fmla="*/ f384 1 f223"/>
              <a:gd name="f474" fmla="*/ f385 1 f223"/>
              <a:gd name="f475" fmla="*/ f386 1 f222"/>
              <a:gd name="f476" fmla="*/ f387 1 f223"/>
              <a:gd name="f477" fmla="*/ f388 1 f223"/>
              <a:gd name="f478" fmla="*/ f389 1 f222"/>
              <a:gd name="f479" fmla="*/ f390 1 f223"/>
              <a:gd name="f480" fmla="*/ f391 1 f222"/>
              <a:gd name="f481" fmla="*/ f392 1 f223"/>
              <a:gd name="f482" fmla="*/ f393 1 f222"/>
              <a:gd name="f483" fmla="*/ f394 1 f223"/>
              <a:gd name="f484" fmla="*/ f395 f213 1"/>
              <a:gd name="f485" fmla="*/ f396 f213 1"/>
              <a:gd name="f486" fmla="*/ f398 f214 1"/>
              <a:gd name="f487" fmla="*/ f397 f214 1"/>
              <a:gd name="f488" fmla="*/ f399 f213 1"/>
              <a:gd name="f489" fmla="*/ f400 f214 1"/>
              <a:gd name="f490" fmla="*/ f401 f213 1"/>
              <a:gd name="f491" fmla="*/ f402 f214 1"/>
              <a:gd name="f492" fmla="*/ f403 f213 1"/>
              <a:gd name="f493" fmla="*/ f404 f214 1"/>
              <a:gd name="f494" fmla="*/ f405 f213 1"/>
              <a:gd name="f495" fmla="*/ f406 f214 1"/>
              <a:gd name="f496" fmla="*/ f407 f213 1"/>
              <a:gd name="f497" fmla="*/ f408 f214 1"/>
              <a:gd name="f498" fmla="*/ f409 f213 1"/>
              <a:gd name="f499" fmla="*/ f410 f214 1"/>
              <a:gd name="f500" fmla="*/ f411 f213 1"/>
              <a:gd name="f501" fmla="*/ f412 f214 1"/>
              <a:gd name="f502" fmla="*/ f413 f213 1"/>
              <a:gd name="f503" fmla="*/ f414 f214 1"/>
              <a:gd name="f504" fmla="*/ f415 f213 1"/>
              <a:gd name="f505" fmla="*/ f416 f214 1"/>
              <a:gd name="f506" fmla="*/ f417 f213 1"/>
              <a:gd name="f507" fmla="*/ f418 f214 1"/>
              <a:gd name="f508" fmla="*/ f419 f213 1"/>
              <a:gd name="f509" fmla="*/ f420 f214 1"/>
              <a:gd name="f510" fmla="*/ f421 f213 1"/>
              <a:gd name="f511" fmla="*/ f422 f214 1"/>
              <a:gd name="f512" fmla="*/ f423 f213 1"/>
              <a:gd name="f513" fmla="*/ f424 f214 1"/>
              <a:gd name="f514" fmla="*/ f425 f214 1"/>
              <a:gd name="f515" fmla="*/ f426 f213 1"/>
              <a:gd name="f516" fmla="*/ f427 f214 1"/>
              <a:gd name="f517" fmla="*/ f428 f213 1"/>
              <a:gd name="f518" fmla="*/ f429 f214 1"/>
              <a:gd name="f519" fmla="*/ f430 f213 1"/>
              <a:gd name="f520" fmla="*/ f431 f214 1"/>
              <a:gd name="f521" fmla="*/ f432 f213 1"/>
              <a:gd name="f522" fmla="*/ f433 f214 1"/>
              <a:gd name="f523" fmla="*/ f434 f213 1"/>
              <a:gd name="f524" fmla="*/ f435 f214 1"/>
              <a:gd name="f525" fmla="*/ f436 f213 1"/>
              <a:gd name="f526" fmla="*/ f437 f214 1"/>
              <a:gd name="f527" fmla="*/ f438 f213 1"/>
              <a:gd name="f528" fmla="*/ f439 f214 1"/>
              <a:gd name="f529" fmla="*/ f440 f213 1"/>
              <a:gd name="f530" fmla="*/ f441 f214 1"/>
              <a:gd name="f531" fmla="*/ f442 f213 1"/>
              <a:gd name="f532" fmla="*/ f443 f214 1"/>
              <a:gd name="f533" fmla="*/ f444 f213 1"/>
              <a:gd name="f534" fmla="*/ f445 f214 1"/>
              <a:gd name="f535" fmla="*/ f446 f213 1"/>
              <a:gd name="f536" fmla="*/ f447 f214 1"/>
              <a:gd name="f537" fmla="*/ f448 f213 1"/>
              <a:gd name="f538" fmla="*/ f449 f214 1"/>
              <a:gd name="f539" fmla="*/ f450 f213 1"/>
              <a:gd name="f540" fmla="*/ f451 f214 1"/>
              <a:gd name="f541" fmla="*/ f452 f213 1"/>
              <a:gd name="f542" fmla="*/ f453 f214 1"/>
              <a:gd name="f543" fmla="*/ f454 f213 1"/>
              <a:gd name="f544" fmla="*/ f455 f214 1"/>
              <a:gd name="f545" fmla="*/ f456 f213 1"/>
              <a:gd name="f546" fmla="*/ f457 f214 1"/>
              <a:gd name="f547" fmla="*/ f458 f213 1"/>
              <a:gd name="f548" fmla="*/ f459 f214 1"/>
              <a:gd name="f549" fmla="*/ f460 f213 1"/>
              <a:gd name="f550" fmla="*/ f461 f214 1"/>
              <a:gd name="f551" fmla="*/ f462 f213 1"/>
              <a:gd name="f552" fmla="*/ f463 f214 1"/>
              <a:gd name="f553" fmla="*/ f464 f213 1"/>
              <a:gd name="f554" fmla="*/ f465 f214 1"/>
              <a:gd name="f555" fmla="*/ f466 f213 1"/>
              <a:gd name="f556" fmla="*/ f467 f214 1"/>
              <a:gd name="f557" fmla="*/ f468 f213 1"/>
              <a:gd name="f558" fmla="*/ f469 f214 1"/>
              <a:gd name="f559" fmla="*/ f470 f213 1"/>
              <a:gd name="f560" fmla="*/ f471 f214 1"/>
              <a:gd name="f561" fmla="*/ f472 f213 1"/>
              <a:gd name="f562" fmla="*/ f473 f214 1"/>
              <a:gd name="f563" fmla="*/ f474 f214 1"/>
              <a:gd name="f564" fmla="*/ f475 f213 1"/>
              <a:gd name="f565" fmla="*/ f476 f214 1"/>
              <a:gd name="f566" fmla="*/ f477 f214 1"/>
              <a:gd name="f567" fmla="*/ f478 f213 1"/>
              <a:gd name="f568" fmla="*/ f479 f214 1"/>
              <a:gd name="f569" fmla="*/ f480 f213 1"/>
              <a:gd name="f570" fmla="*/ f481 f214 1"/>
              <a:gd name="f571" fmla="*/ f482 f213 1"/>
              <a:gd name="f572" fmla="*/ f483 f2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9">
                <a:pos x="f488" y="f489"/>
              </a:cxn>
              <a:cxn ang="f309">
                <a:pos x="f490" y="f491"/>
              </a:cxn>
              <a:cxn ang="f309">
                <a:pos x="f492" y="f493"/>
              </a:cxn>
              <a:cxn ang="f309">
                <a:pos x="f494" y="f495"/>
              </a:cxn>
              <a:cxn ang="f309">
                <a:pos x="f496" y="f497"/>
              </a:cxn>
              <a:cxn ang="f309">
                <a:pos x="f498" y="f499"/>
              </a:cxn>
              <a:cxn ang="f309">
                <a:pos x="f500" y="f501"/>
              </a:cxn>
              <a:cxn ang="f309">
                <a:pos x="f502" y="f503"/>
              </a:cxn>
              <a:cxn ang="f309">
                <a:pos x="f504" y="f505"/>
              </a:cxn>
              <a:cxn ang="f309">
                <a:pos x="f506" y="f507"/>
              </a:cxn>
              <a:cxn ang="f309">
                <a:pos x="f508" y="f509"/>
              </a:cxn>
              <a:cxn ang="f309">
                <a:pos x="f510" y="f511"/>
              </a:cxn>
              <a:cxn ang="f309">
                <a:pos x="f512" y="f513"/>
              </a:cxn>
              <a:cxn ang="f309">
                <a:pos x="f512" y="f514"/>
              </a:cxn>
              <a:cxn ang="f309">
                <a:pos x="f515" y="f516"/>
              </a:cxn>
              <a:cxn ang="f309">
                <a:pos x="f517" y="f518"/>
              </a:cxn>
              <a:cxn ang="f309">
                <a:pos x="f519" y="f520"/>
              </a:cxn>
              <a:cxn ang="f309">
                <a:pos x="f521" y="f522"/>
              </a:cxn>
              <a:cxn ang="f309">
                <a:pos x="f523" y="f524"/>
              </a:cxn>
              <a:cxn ang="f309">
                <a:pos x="f525" y="f526"/>
              </a:cxn>
              <a:cxn ang="f309">
                <a:pos x="f527" y="f528"/>
              </a:cxn>
              <a:cxn ang="f309">
                <a:pos x="f529" y="f530"/>
              </a:cxn>
              <a:cxn ang="f309">
                <a:pos x="f531" y="f532"/>
              </a:cxn>
              <a:cxn ang="f309">
                <a:pos x="f533" y="f534"/>
              </a:cxn>
              <a:cxn ang="f309">
                <a:pos x="f535" y="f536"/>
              </a:cxn>
              <a:cxn ang="f309">
                <a:pos x="f537" y="f538"/>
              </a:cxn>
              <a:cxn ang="f309">
                <a:pos x="f539" y="f540"/>
              </a:cxn>
              <a:cxn ang="f309">
                <a:pos x="f541" y="f542"/>
              </a:cxn>
              <a:cxn ang="f309">
                <a:pos x="f543" y="f544"/>
              </a:cxn>
              <a:cxn ang="f309">
                <a:pos x="f545" y="f546"/>
              </a:cxn>
              <a:cxn ang="f309">
                <a:pos x="f547" y="f548"/>
              </a:cxn>
              <a:cxn ang="f309">
                <a:pos x="f549" y="f550"/>
              </a:cxn>
              <a:cxn ang="f309">
                <a:pos x="f551" y="f552"/>
              </a:cxn>
              <a:cxn ang="f309">
                <a:pos x="f553" y="f554"/>
              </a:cxn>
              <a:cxn ang="f309">
                <a:pos x="f555" y="f556"/>
              </a:cxn>
              <a:cxn ang="f309">
                <a:pos x="f557" y="f558"/>
              </a:cxn>
              <a:cxn ang="f309">
                <a:pos x="f559" y="f560"/>
              </a:cxn>
              <a:cxn ang="f309">
                <a:pos x="f561" y="f562"/>
              </a:cxn>
              <a:cxn ang="f309">
                <a:pos x="f559" y="f563"/>
              </a:cxn>
              <a:cxn ang="f309">
                <a:pos x="f564" y="f565"/>
              </a:cxn>
              <a:cxn ang="f309">
                <a:pos x="f549" y="f566"/>
              </a:cxn>
              <a:cxn ang="f309">
                <a:pos x="f567" y="f568"/>
              </a:cxn>
              <a:cxn ang="f309">
                <a:pos x="f569" y="f570"/>
              </a:cxn>
              <a:cxn ang="f309">
                <a:pos x="f571" y="f572"/>
              </a:cxn>
              <a:cxn ang="f309">
                <a:pos x="f488" y="f489"/>
              </a:cxn>
            </a:cxnLst>
            <a:rect l="f484" t="f487" r="f485" b="f486"/>
            <a:pathLst>
              <a:path w="485" h="554">
                <a:moveTo>
                  <a:pt x="f8" y="f9"/>
                </a:moveTo>
                <a:cubicBezTo>
                  <a:pt x="f10" y="f11"/>
                  <a:pt x="f12" y="f13"/>
                  <a:pt x="f14" y="f2"/>
                </a:cubicBezTo>
                <a:cubicBezTo>
                  <a:pt x="f15" y="f16"/>
                  <a:pt x="f17" y="f18"/>
                  <a:pt x="f19" y="f16"/>
                </a:cubicBezTo>
                <a:cubicBezTo>
                  <a:pt x="f20" y="f21"/>
                  <a:pt x="f22" y="f23"/>
                  <a:pt x="f24" y="f25"/>
                </a:cubicBezTo>
                <a:cubicBezTo>
                  <a:pt x="f26" y="f27"/>
                  <a:pt x="f28" y="f29"/>
                  <a:pt x="f30" y="f31"/>
                </a:cubicBezTo>
                <a:cubicBezTo>
                  <a:pt x="f32" y="f33"/>
                  <a:pt x="f34" y="f35"/>
                  <a:pt x="f36" y="f24"/>
                </a:cubicBezTo>
                <a:cubicBezTo>
                  <a:pt x="f37" y="f34"/>
                  <a:pt x="f38" y="f39"/>
                  <a:pt x="f40" y="f41"/>
                </a:cubicBezTo>
                <a:cubicBezTo>
                  <a:pt x="f42" y="f43"/>
                  <a:pt x="f44" y="f45"/>
                  <a:pt x="f46" y="f47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8" y="f59"/>
                </a:cubicBezTo>
                <a:cubicBezTo>
                  <a:pt x="f60" y="f61"/>
                  <a:pt x="f62" y="f63"/>
                  <a:pt x="f64" y="f65"/>
                </a:cubicBezTo>
                <a:cubicBezTo>
                  <a:pt x="f66" y="f5"/>
                  <a:pt x="f67" y="f68"/>
                  <a:pt x="f69" y="f70"/>
                </a:cubicBezTo>
                <a:cubicBezTo>
                  <a:pt x="f71" y="f72"/>
                  <a:pt x="f73" y="f74"/>
                  <a:pt x="f75" y="f76"/>
                </a:cubicBezTo>
                <a:cubicBezTo>
                  <a:pt x="f75" y="f77"/>
                  <a:pt x="f78" y="f79"/>
                  <a:pt x="f75" y="f80"/>
                </a:cubicBezTo>
                <a:cubicBezTo>
                  <a:pt x="f81" y="f13"/>
                  <a:pt x="f82" y="f83"/>
                  <a:pt x="f84" y="f85"/>
                </a:cubicBezTo>
                <a:cubicBezTo>
                  <a:pt x="f86" y="f87"/>
                  <a:pt x="f88" y="f89"/>
                  <a:pt x="f90" y="f91"/>
                </a:cubicBezTo>
                <a:cubicBezTo>
                  <a:pt x="f92" y="f93"/>
                  <a:pt x="f92" y="f94"/>
                  <a:pt x="f95" y="f96"/>
                </a:cubicBezTo>
                <a:cubicBezTo>
                  <a:pt x="f6" y="f97"/>
                  <a:pt x="f98" y="f99"/>
                  <a:pt x="f100" y="f101"/>
                </a:cubicBezTo>
                <a:cubicBezTo>
                  <a:pt x="f102" y="f103"/>
                  <a:pt x="f104" y="f99"/>
                  <a:pt x="f105" y="f60"/>
                </a:cubicBezTo>
                <a:cubicBezTo>
                  <a:pt x="f106" y="f97"/>
                  <a:pt x="f107" y="f108"/>
                  <a:pt x="f109" y="f110"/>
                </a:cubicBez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01" y="f119"/>
                  <a:pt x="f120" y="f121"/>
                </a:cubicBezTo>
                <a:cubicBezTo>
                  <a:pt x="f122" y="f123"/>
                  <a:pt x="f108" y="f124"/>
                  <a:pt x="f125" y="f112"/>
                </a:cubicBezTo>
                <a:cubicBezTo>
                  <a:pt x="f126" y="f127"/>
                  <a:pt x="f128" y="f129"/>
                  <a:pt x="f130" y="f54"/>
                </a:cubicBezTo>
                <a:cubicBezTo>
                  <a:pt x="f125" y="f60"/>
                  <a:pt x="f93" y="f131"/>
                  <a:pt x="f93" y="f132"/>
                </a:cubicBezTo>
                <a:cubicBezTo>
                  <a:pt x="f93" y="f133"/>
                  <a:pt x="f134" y="f135"/>
                  <a:pt x="f136" y="f137"/>
                </a:cubicBezTo>
                <a:cubicBezTo>
                  <a:pt x="f44" y="f109"/>
                  <a:pt x="f138" y="f139"/>
                  <a:pt x="f140" y="f135"/>
                </a:cubicBezTo>
                <a:cubicBezTo>
                  <a:pt x="f27" y="f84"/>
                  <a:pt x="f9" y="f95"/>
                  <a:pt x="f77" y="f141"/>
                </a:cubicBezTo>
                <a:cubicBezTo>
                  <a:pt x="f142" y="f71"/>
                  <a:pt x="f143" y="f144"/>
                  <a:pt x="f143" y="f145"/>
                </a:cubicBezTo>
                <a:cubicBezTo>
                  <a:pt x="f146" y="f147"/>
                  <a:pt x="f26" y="f148"/>
                  <a:pt x="f149" y="f150"/>
                </a:cubicBezTo>
                <a:cubicBezTo>
                  <a:pt x="f149" y="f151"/>
                  <a:pt x="f152" y="f153"/>
                  <a:pt x="f32" y="f154"/>
                </a:cubicBezTo>
                <a:cubicBezTo>
                  <a:pt x="f155" y="f156"/>
                  <a:pt x="f41" y="f157"/>
                  <a:pt x="f158" y="f159"/>
                </a:cubicBezTo>
                <a:cubicBezTo>
                  <a:pt x="f160" y="f161"/>
                  <a:pt x="f162" y="f163"/>
                  <a:pt x="f164" y="f165"/>
                </a:cubicBezTo>
                <a:cubicBezTo>
                  <a:pt x="f166" y="f6"/>
                  <a:pt x="f53" y="f98"/>
                  <a:pt x="f53" y="f167"/>
                </a:cubicBezTo>
                <a:cubicBezTo>
                  <a:pt x="f168" y="f169"/>
                  <a:pt x="f170" y="f171"/>
                  <a:pt x="f172" y="f173"/>
                </a:cubicBezTo>
                <a:cubicBezTo>
                  <a:pt x="f174" y="f175"/>
                  <a:pt x="f59" y="f7"/>
                  <a:pt x="f176" y="f7"/>
                </a:cubicBezTo>
                <a:cubicBezTo>
                  <a:pt x="f177" y="f7"/>
                  <a:pt x="f178" y="f179"/>
                  <a:pt x="f180" y="f181"/>
                </a:cubicBezTo>
                <a:cubicBezTo>
                  <a:pt x="f182" y="f183"/>
                  <a:pt x="f184" y="f185"/>
                  <a:pt x="f5" y="f144"/>
                </a:cubicBezTo>
                <a:cubicBezTo>
                  <a:pt x="f5" y="f186"/>
                  <a:pt x="f65" y="f187"/>
                  <a:pt x="f180" y="f188"/>
                </a:cubicBezTo>
                <a:cubicBezTo>
                  <a:pt x="f189" y="f190"/>
                  <a:pt x="f191" y="f192"/>
                  <a:pt x="f59" y="f193"/>
                </a:cubicBezTo>
                <a:cubicBezTo>
                  <a:pt x="f164" y="f103"/>
                  <a:pt x="f194" y="f195"/>
                  <a:pt x="f158" y="f196"/>
                </a:cubicBezTo>
                <a:cubicBezTo>
                  <a:pt x="f32" y="f197"/>
                  <a:pt x="f198" y="f112"/>
                  <a:pt x="f199" y="f200"/>
                </a:cubicBezTo>
                <a:cubicBezTo>
                  <a:pt x="f33" y="f201"/>
                  <a:pt x="f9" y="f202"/>
                  <a:pt x="f203" y="f204"/>
                </a:cubicBezTo>
                <a:cubicBezTo>
                  <a:pt x="f205" y="f206"/>
                  <a:pt x="f207" y="f208"/>
                  <a:pt x="f85" y="f209"/>
                </a:cubicBezTo>
                <a:cubicBezTo>
                  <a:pt x="f46" y="f210"/>
                  <a:pt x="f46" y="f211"/>
                  <a:pt x="f8" y="f9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74D09959-C3F7-240B-C655-023FD1DC7839}"/>
              </a:ext>
            </a:extLst>
          </p:cNvPr>
          <p:cNvSpPr/>
          <p:nvPr/>
        </p:nvSpPr>
        <p:spPr>
          <a:xfrm>
            <a:off x="6501541" y="4976975"/>
            <a:ext cx="579436" cy="1317622"/>
          </a:xfrm>
          <a:custGeom>
            <a:avLst/>
            <a:gdLst>
              <a:gd name="f0" fmla="val 10800000"/>
              <a:gd name="f1" fmla="val 5400000"/>
              <a:gd name="f2" fmla="val 360"/>
              <a:gd name="f3" fmla="val 180"/>
              <a:gd name="f4" fmla="val w"/>
              <a:gd name="f5" fmla="val h"/>
              <a:gd name="f6" fmla="val 0"/>
              <a:gd name="f7" fmla="val 275"/>
              <a:gd name="f8" fmla="val 625"/>
              <a:gd name="f9" fmla="val 205"/>
              <a:gd name="f10" fmla="val 214"/>
              <a:gd name="f11" fmla="val 207"/>
              <a:gd name="f12" fmla="val 240"/>
              <a:gd name="f13" fmla="val 210"/>
              <a:gd name="f14" fmla="val 267"/>
              <a:gd name="f15" fmla="val 294"/>
              <a:gd name="f16" fmla="val 208"/>
              <a:gd name="f17" fmla="val 204"/>
              <a:gd name="f18" fmla="val 427"/>
              <a:gd name="f19" fmla="val 201"/>
              <a:gd name="f20" fmla="val 493"/>
              <a:gd name="f21" fmla="val 200"/>
              <a:gd name="f22" fmla="val 510"/>
              <a:gd name="f23" fmla="val 199"/>
              <a:gd name="f24" fmla="val 527"/>
              <a:gd name="f25" fmla="val 185"/>
              <a:gd name="f26" fmla="val 543"/>
              <a:gd name="f27" fmla="val 550"/>
              <a:gd name="f28" fmla="val 567"/>
              <a:gd name="f29" fmla="val 186"/>
              <a:gd name="f30" fmla="val 579"/>
              <a:gd name="f31" fmla="val 586"/>
              <a:gd name="f32" fmla="val 191"/>
              <a:gd name="f33" fmla="val 593"/>
              <a:gd name="f34" fmla="val 189"/>
              <a:gd name="f35" fmla="val 599"/>
              <a:gd name="f36" fmla="val 608"/>
              <a:gd name="f37" fmla="val 179"/>
              <a:gd name="f38" fmla="val 616"/>
              <a:gd name="f39" fmla="val 174"/>
              <a:gd name="f40" fmla="val 166"/>
              <a:gd name="f41" fmla="val 619"/>
              <a:gd name="f42" fmla="val 154"/>
              <a:gd name="f43" fmla="val 613"/>
              <a:gd name="f44" fmla="val 151"/>
              <a:gd name="f45" fmla="val 605"/>
              <a:gd name="f46" fmla="val 146"/>
              <a:gd name="f47" fmla="val 591"/>
              <a:gd name="f48" fmla="val 148"/>
              <a:gd name="f49" fmla="val 575"/>
              <a:gd name="f50" fmla="val 147"/>
              <a:gd name="f51" fmla="val 560"/>
              <a:gd name="f52" fmla="val 558"/>
              <a:gd name="f53" fmla="val 555"/>
              <a:gd name="f54" fmla="val 554"/>
              <a:gd name="f55" fmla="val 126"/>
              <a:gd name="f56" fmla="val 520"/>
              <a:gd name="f57" fmla="val 138"/>
              <a:gd name="f58" fmla="val 481"/>
              <a:gd name="f59" fmla="val 132"/>
              <a:gd name="f60" fmla="val 445"/>
              <a:gd name="f61" fmla="val 131"/>
              <a:gd name="f62" fmla="val 442"/>
              <a:gd name="f63" fmla="val 130"/>
              <a:gd name="f64" fmla="val 440"/>
              <a:gd name="f65" fmla="val 124"/>
              <a:gd name="f66" fmla="val 438"/>
              <a:gd name="f67" fmla="val 464"/>
              <a:gd name="f68" fmla="val 489"/>
              <a:gd name="f69" fmla="val 515"/>
              <a:gd name="f70" fmla="val 125"/>
              <a:gd name="f71" fmla="val 530"/>
              <a:gd name="f72" fmla="val 127"/>
              <a:gd name="f73" fmla="val 545"/>
              <a:gd name="f74" fmla="val 113"/>
              <a:gd name="f75" fmla="val 557"/>
              <a:gd name="f76" fmla="val 109"/>
              <a:gd name="f77" fmla="val 559"/>
              <a:gd name="f78" fmla="val 110"/>
              <a:gd name="f79" fmla="val 569"/>
              <a:gd name="f80" fmla="val 107"/>
              <a:gd name="f81" fmla="val 588"/>
              <a:gd name="f82" fmla="val 602"/>
              <a:gd name="f83" fmla="val 102"/>
              <a:gd name="f84" fmla="val 614"/>
              <a:gd name="f85" fmla="val 99"/>
              <a:gd name="f86" fmla="val 87"/>
              <a:gd name="f87" fmla="val 624"/>
              <a:gd name="f88" fmla="val 79"/>
              <a:gd name="f89" fmla="val 623"/>
              <a:gd name="f90" fmla="val 75"/>
              <a:gd name="f91" fmla="val 66"/>
              <a:gd name="f92" fmla="val 610"/>
              <a:gd name="f93" fmla="val 68"/>
              <a:gd name="f94" fmla="val 606"/>
              <a:gd name="f95" fmla="val 85"/>
              <a:gd name="f96" fmla="val 564"/>
              <a:gd name="f97" fmla="val 65"/>
              <a:gd name="f98" fmla="val 525"/>
              <a:gd name="f99" fmla="val 60"/>
              <a:gd name="f100" fmla="val 485"/>
              <a:gd name="f101" fmla="val 51"/>
              <a:gd name="f102" fmla="val 422"/>
              <a:gd name="f103" fmla="val 48"/>
              <a:gd name="f104" fmla="val 358"/>
              <a:gd name="f105" fmla="val 34"/>
              <a:gd name="f106" fmla="val 300"/>
              <a:gd name="f107" fmla="val 46"/>
              <a:gd name="f108" fmla="val 312"/>
              <a:gd name="f109" fmla="val 45"/>
              <a:gd name="f110" fmla="val 321"/>
              <a:gd name="f111" fmla="val 43"/>
              <a:gd name="f112" fmla="val 332"/>
              <a:gd name="f113" fmla="val 42"/>
              <a:gd name="f114" fmla="val 343"/>
              <a:gd name="f115" fmla="val 40"/>
              <a:gd name="f116" fmla="val 356"/>
              <a:gd name="f117" fmla="val 35"/>
              <a:gd name="f118" fmla="val 352"/>
              <a:gd name="f119" fmla="val 33"/>
              <a:gd name="f120" fmla="val 350"/>
              <a:gd name="f121" fmla="val 30"/>
              <a:gd name="f122" fmla="val 347"/>
              <a:gd name="f123" fmla="val 31"/>
              <a:gd name="f124" fmla="val 357"/>
              <a:gd name="f125" fmla="val 366"/>
              <a:gd name="f126" fmla="val 380"/>
              <a:gd name="f127" fmla="val 27"/>
              <a:gd name="f128" fmla="val 377"/>
              <a:gd name="f129" fmla="val 21"/>
              <a:gd name="f130" fmla="val 376"/>
              <a:gd name="f131" fmla="val 18"/>
              <a:gd name="f132" fmla="val 372"/>
              <a:gd name="f133" fmla="val 14"/>
              <a:gd name="f134" fmla="val 367"/>
              <a:gd name="f135" fmla="val 10"/>
              <a:gd name="f136" fmla="val 361"/>
              <a:gd name="f137" fmla="val 9"/>
              <a:gd name="f138" fmla="val 355"/>
              <a:gd name="f139" fmla="val 6"/>
              <a:gd name="f140" fmla="val 319"/>
              <a:gd name="f141" fmla="val 2"/>
              <a:gd name="f142" fmla="val 284"/>
              <a:gd name="f143" fmla="val 1"/>
              <a:gd name="f144" fmla="val 248"/>
              <a:gd name="f145" fmla="val 228"/>
              <a:gd name="f146" fmla="val 5"/>
              <a:gd name="f147" fmla="val 209"/>
              <a:gd name="f148" fmla="val 7"/>
              <a:gd name="f149" fmla="val 44"/>
              <a:gd name="f150" fmla="val 121"/>
              <a:gd name="f151" fmla="val 67"/>
              <a:gd name="f152" fmla="val 114"/>
              <a:gd name="f153" fmla="val 81"/>
              <a:gd name="f154" fmla="val 80"/>
              <a:gd name="f155" fmla="val 98"/>
              <a:gd name="f156" fmla="val 88"/>
              <a:gd name="f157" fmla="val 64"/>
              <a:gd name="f158" fmla="val 24"/>
              <a:gd name="f159" fmla="val 106"/>
              <a:gd name="f160" fmla="val 12"/>
              <a:gd name="f161" fmla="val 134"/>
              <a:gd name="f162" fmla="val 157"/>
              <a:gd name="f163" fmla="val 13"/>
              <a:gd name="f164" fmla="val 61"/>
              <a:gd name="f165" fmla="val 177"/>
              <a:gd name="f166" fmla="val 94"/>
              <a:gd name="f167" fmla="val 175"/>
              <a:gd name="f168" fmla="val 182"/>
              <a:gd name="f169" fmla="val 115"/>
              <a:gd name="f170" fmla="val 188"/>
              <a:gd name="f171" fmla="val 116"/>
              <a:gd name="f172" fmla="val 233"/>
              <a:gd name="f173" fmla="val 128"/>
              <a:gd name="f174" fmla="val 254"/>
              <a:gd name="f175" fmla="val 159"/>
              <a:gd name="f176" fmla="val 259"/>
              <a:gd name="f177" fmla="val 261"/>
              <a:gd name="f178" fmla="val 223"/>
              <a:gd name="f179" fmla="val 242"/>
              <a:gd name="f180" fmla="val 270"/>
              <a:gd name="f181" fmla="val 262"/>
              <a:gd name="f182" fmla="val 337"/>
              <a:gd name="f183" fmla="val 249"/>
              <a:gd name="f184" fmla="val 373"/>
              <a:gd name="f185" fmla="val 247"/>
              <a:gd name="f186" fmla="val 239"/>
              <a:gd name="f187" fmla="val 386"/>
              <a:gd name="f188" fmla="val 234"/>
              <a:gd name="f189" fmla="val 392"/>
              <a:gd name="f190" fmla="val 232"/>
              <a:gd name="f191" fmla="val 391"/>
              <a:gd name="f192" fmla="val 230"/>
              <a:gd name="f193" fmla="val 390"/>
              <a:gd name="f194" fmla="val 229"/>
              <a:gd name="f195" fmla="val 331"/>
              <a:gd name="f196" fmla="val 217"/>
              <a:gd name="f197" fmla="val 272"/>
              <a:gd name="f198" fmla="val 211"/>
              <a:gd name="f199" fmla="val 213"/>
              <a:gd name="f200" fmla="+- 0 0 -90"/>
              <a:gd name="f201" fmla="*/ f4 1 275"/>
              <a:gd name="f202" fmla="*/ f5 1 625"/>
              <a:gd name="f203" fmla="val f6"/>
              <a:gd name="f204" fmla="val f7"/>
              <a:gd name="f205" fmla="val f8"/>
              <a:gd name="f206" fmla="*/ f200 f0 1"/>
              <a:gd name="f207" fmla="+- f205 0 f203"/>
              <a:gd name="f208" fmla="+- f204 0 f203"/>
              <a:gd name="f209" fmla="*/ f206 1 f3"/>
              <a:gd name="f210" fmla="*/ f208 1 275"/>
              <a:gd name="f211" fmla="*/ f207 1 625"/>
              <a:gd name="f212" fmla="*/ 205 f208 1"/>
              <a:gd name="f213" fmla="*/ 214 f207 1"/>
              <a:gd name="f214" fmla="*/ 210 f208 1"/>
              <a:gd name="f215" fmla="*/ 294 f207 1"/>
              <a:gd name="f216" fmla="*/ 201 f208 1"/>
              <a:gd name="f217" fmla="*/ 493 f207 1"/>
              <a:gd name="f218" fmla="*/ 185 f208 1"/>
              <a:gd name="f219" fmla="*/ 543 f207 1"/>
              <a:gd name="f220" fmla="*/ 186 f208 1"/>
              <a:gd name="f221" fmla="*/ 579 f207 1"/>
              <a:gd name="f222" fmla="*/ 189 f208 1"/>
              <a:gd name="f223" fmla="*/ 599 f207 1"/>
              <a:gd name="f224" fmla="*/ 174 f208 1"/>
              <a:gd name="f225" fmla="*/ 625 f207 1"/>
              <a:gd name="f226" fmla="*/ 151 f208 1"/>
              <a:gd name="f227" fmla="*/ 605 f207 1"/>
              <a:gd name="f228" fmla="*/ 147 f208 1"/>
              <a:gd name="f229" fmla="*/ 560 f207 1"/>
              <a:gd name="f230" fmla="*/ 554 f207 1"/>
              <a:gd name="f231" fmla="*/ 132 f208 1"/>
              <a:gd name="f232" fmla="*/ 445 f207 1"/>
              <a:gd name="f233" fmla="*/ 124 f208 1"/>
              <a:gd name="f234" fmla="*/ 438 f207 1"/>
              <a:gd name="f235" fmla="*/ 515 f207 1"/>
              <a:gd name="f236" fmla="*/ 113 f208 1"/>
              <a:gd name="f237" fmla="*/ 557 f207 1"/>
              <a:gd name="f238" fmla="*/ 109 f208 1"/>
              <a:gd name="f239" fmla="*/ 575 f207 1"/>
              <a:gd name="f240" fmla="*/ 102 f208 1"/>
              <a:gd name="f241" fmla="*/ 614 f207 1"/>
              <a:gd name="f242" fmla="*/ 79 f208 1"/>
              <a:gd name="f243" fmla="*/ 623 f207 1"/>
              <a:gd name="f244" fmla="*/ 68 f208 1"/>
              <a:gd name="f245" fmla="*/ 606 f207 1"/>
              <a:gd name="f246" fmla="*/ 60 f208 1"/>
              <a:gd name="f247" fmla="*/ 485 f207 1"/>
              <a:gd name="f248" fmla="*/ 51 f208 1"/>
              <a:gd name="f249" fmla="*/ 45 f208 1"/>
              <a:gd name="f250" fmla="*/ 321 f207 1"/>
              <a:gd name="f251" fmla="*/ 40 f208 1"/>
              <a:gd name="f252" fmla="*/ 356 f207 1"/>
              <a:gd name="f253" fmla="*/ 30 f208 1"/>
              <a:gd name="f254" fmla="*/ 347 f207 1"/>
              <a:gd name="f255" fmla="*/ 35 f208 1"/>
              <a:gd name="f256" fmla="*/ 380 f207 1"/>
              <a:gd name="f257" fmla="*/ 18 f208 1"/>
              <a:gd name="f258" fmla="*/ 372 f207 1"/>
              <a:gd name="f259" fmla="*/ 9 f208 1"/>
              <a:gd name="f260" fmla="*/ 355 f207 1"/>
              <a:gd name="f261" fmla="*/ 1 f208 1"/>
              <a:gd name="f262" fmla="*/ 248 f207 1"/>
              <a:gd name="f263" fmla="*/ 7 f208 1"/>
              <a:gd name="f264" fmla="*/ 189 f207 1"/>
              <a:gd name="f265" fmla="*/ 67 f208 1"/>
              <a:gd name="f266" fmla="*/ 114 f207 1"/>
              <a:gd name="f267" fmla="*/ 75 f208 1"/>
              <a:gd name="f268" fmla="*/ 88 f207 1"/>
              <a:gd name="f269" fmla="*/ 106 f208 1"/>
              <a:gd name="f270" fmla="*/ 12 f207 1"/>
              <a:gd name="f271" fmla="*/ 42 f207 1"/>
              <a:gd name="f272" fmla="*/ 177 f208 1"/>
              <a:gd name="f273" fmla="*/ 94 f207 1"/>
              <a:gd name="f274" fmla="*/ 188 f208 1"/>
              <a:gd name="f275" fmla="*/ 116 f207 1"/>
              <a:gd name="f276" fmla="*/ 259 f208 1"/>
              <a:gd name="f277" fmla="*/ 204 f207 1"/>
              <a:gd name="f278" fmla="*/ 270 f208 1"/>
              <a:gd name="f279" fmla="*/ 261 f207 1"/>
              <a:gd name="f280" fmla="*/ 249 f208 1"/>
              <a:gd name="f281" fmla="*/ 373 f207 1"/>
              <a:gd name="f282" fmla="*/ 234 f208 1"/>
              <a:gd name="f283" fmla="*/ 392 f207 1"/>
              <a:gd name="f284" fmla="*/ 229 f208 1"/>
              <a:gd name="f285" fmla="*/ 390 f207 1"/>
              <a:gd name="f286" fmla="*/ 211 f208 1"/>
              <a:gd name="f287" fmla="*/ 213 f207 1"/>
              <a:gd name="f288" fmla="+- f209 0 f1"/>
              <a:gd name="f289" fmla="*/ f212 1 275"/>
              <a:gd name="f290" fmla="*/ f213 1 625"/>
              <a:gd name="f291" fmla="*/ f214 1 275"/>
              <a:gd name="f292" fmla="*/ f215 1 625"/>
              <a:gd name="f293" fmla="*/ f216 1 275"/>
              <a:gd name="f294" fmla="*/ f217 1 625"/>
              <a:gd name="f295" fmla="*/ f218 1 275"/>
              <a:gd name="f296" fmla="*/ f219 1 625"/>
              <a:gd name="f297" fmla="*/ f220 1 275"/>
              <a:gd name="f298" fmla="*/ f221 1 625"/>
              <a:gd name="f299" fmla="*/ f222 1 275"/>
              <a:gd name="f300" fmla="*/ f223 1 625"/>
              <a:gd name="f301" fmla="*/ f224 1 275"/>
              <a:gd name="f302" fmla="*/ f225 1 625"/>
              <a:gd name="f303" fmla="*/ f226 1 275"/>
              <a:gd name="f304" fmla="*/ f227 1 625"/>
              <a:gd name="f305" fmla="*/ f228 1 275"/>
              <a:gd name="f306" fmla="*/ f229 1 625"/>
              <a:gd name="f307" fmla="*/ f230 1 625"/>
              <a:gd name="f308" fmla="*/ f231 1 275"/>
              <a:gd name="f309" fmla="*/ f232 1 625"/>
              <a:gd name="f310" fmla="*/ f233 1 275"/>
              <a:gd name="f311" fmla="*/ f234 1 625"/>
              <a:gd name="f312" fmla="*/ f235 1 625"/>
              <a:gd name="f313" fmla="*/ f236 1 275"/>
              <a:gd name="f314" fmla="*/ f237 1 625"/>
              <a:gd name="f315" fmla="*/ f238 1 275"/>
              <a:gd name="f316" fmla="*/ f239 1 625"/>
              <a:gd name="f317" fmla="*/ f240 1 275"/>
              <a:gd name="f318" fmla="*/ f241 1 625"/>
              <a:gd name="f319" fmla="*/ f242 1 275"/>
              <a:gd name="f320" fmla="*/ f243 1 625"/>
              <a:gd name="f321" fmla="*/ f244 1 275"/>
              <a:gd name="f322" fmla="*/ f245 1 625"/>
              <a:gd name="f323" fmla="*/ f246 1 275"/>
              <a:gd name="f324" fmla="*/ f247 1 625"/>
              <a:gd name="f325" fmla="*/ f248 1 275"/>
              <a:gd name="f326" fmla="*/ f249 1 275"/>
              <a:gd name="f327" fmla="*/ f250 1 625"/>
              <a:gd name="f328" fmla="*/ f251 1 275"/>
              <a:gd name="f329" fmla="*/ f252 1 625"/>
              <a:gd name="f330" fmla="*/ f253 1 275"/>
              <a:gd name="f331" fmla="*/ f254 1 625"/>
              <a:gd name="f332" fmla="*/ f255 1 275"/>
              <a:gd name="f333" fmla="*/ f256 1 625"/>
              <a:gd name="f334" fmla="*/ f257 1 275"/>
              <a:gd name="f335" fmla="*/ f258 1 625"/>
              <a:gd name="f336" fmla="*/ f259 1 275"/>
              <a:gd name="f337" fmla="*/ f260 1 625"/>
              <a:gd name="f338" fmla="*/ f261 1 275"/>
              <a:gd name="f339" fmla="*/ f262 1 625"/>
              <a:gd name="f340" fmla="*/ f263 1 275"/>
              <a:gd name="f341" fmla="*/ f264 1 625"/>
              <a:gd name="f342" fmla="*/ f265 1 275"/>
              <a:gd name="f343" fmla="*/ f266 1 625"/>
              <a:gd name="f344" fmla="*/ f267 1 275"/>
              <a:gd name="f345" fmla="*/ f268 1 625"/>
              <a:gd name="f346" fmla="*/ f269 1 275"/>
              <a:gd name="f347" fmla="*/ f270 1 625"/>
              <a:gd name="f348" fmla="*/ f271 1 625"/>
              <a:gd name="f349" fmla="*/ f272 1 275"/>
              <a:gd name="f350" fmla="*/ f273 1 625"/>
              <a:gd name="f351" fmla="*/ f274 1 275"/>
              <a:gd name="f352" fmla="*/ f275 1 625"/>
              <a:gd name="f353" fmla="*/ f276 1 275"/>
              <a:gd name="f354" fmla="*/ f277 1 625"/>
              <a:gd name="f355" fmla="*/ f278 1 275"/>
              <a:gd name="f356" fmla="*/ f279 1 625"/>
              <a:gd name="f357" fmla="*/ f280 1 275"/>
              <a:gd name="f358" fmla="*/ f281 1 625"/>
              <a:gd name="f359" fmla="*/ f282 1 275"/>
              <a:gd name="f360" fmla="*/ f283 1 625"/>
              <a:gd name="f361" fmla="*/ f284 1 275"/>
              <a:gd name="f362" fmla="*/ f285 1 625"/>
              <a:gd name="f363" fmla="*/ f286 1 275"/>
              <a:gd name="f364" fmla="*/ f287 1 625"/>
              <a:gd name="f365" fmla="*/ 0 1 f210"/>
              <a:gd name="f366" fmla="*/ f204 1 f210"/>
              <a:gd name="f367" fmla="*/ 0 1 f211"/>
              <a:gd name="f368" fmla="*/ f205 1 f211"/>
              <a:gd name="f369" fmla="*/ f289 1 f210"/>
              <a:gd name="f370" fmla="*/ f290 1 f211"/>
              <a:gd name="f371" fmla="*/ f291 1 f210"/>
              <a:gd name="f372" fmla="*/ f292 1 f211"/>
              <a:gd name="f373" fmla="*/ f293 1 f210"/>
              <a:gd name="f374" fmla="*/ f294 1 f211"/>
              <a:gd name="f375" fmla="*/ f295 1 f210"/>
              <a:gd name="f376" fmla="*/ f296 1 f211"/>
              <a:gd name="f377" fmla="*/ f297 1 f210"/>
              <a:gd name="f378" fmla="*/ f298 1 f211"/>
              <a:gd name="f379" fmla="*/ f299 1 f210"/>
              <a:gd name="f380" fmla="*/ f300 1 f211"/>
              <a:gd name="f381" fmla="*/ f301 1 f210"/>
              <a:gd name="f382" fmla="*/ f302 1 f211"/>
              <a:gd name="f383" fmla="*/ f303 1 f210"/>
              <a:gd name="f384" fmla="*/ f304 1 f211"/>
              <a:gd name="f385" fmla="*/ f305 1 f210"/>
              <a:gd name="f386" fmla="*/ f306 1 f211"/>
              <a:gd name="f387" fmla="*/ f307 1 f211"/>
              <a:gd name="f388" fmla="*/ f308 1 f210"/>
              <a:gd name="f389" fmla="*/ f309 1 f211"/>
              <a:gd name="f390" fmla="*/ f310 1 f210"/>
              <a:gd name="f391" fmla="*/ f311 1 f211"/>
              <a:gd name="f392" fmla="*/ f312 1 f211"/>
              <a:gd name="f393" fmla="*/ f313 1 f210"/>
              <a:gd name="f394" fmla="*/ f314 1 f211"/>
              <a:gd name="f395" fmla="*/ f315 1 f210"/>
              <a:gd name="f396" fmla="*/ f316 1 f211"/>
              <a:gd name="f397" fmla="*/ f317 1 f210"/>
              <a:gd name="f398" fmla="*/ f318 1 f211"/>
              <a:gd name="f399" fmla="*/ f319 1 f210"/>
              <a:gd name="f400" fmla="*/ f320 1 f211"/>
              <a:gd name="f401" fmla="*/ f321 1 f210"/>
              <a:gd name="f402" fmla="*/ f322 1 f211"/>
              <a:gd name="f403" fmla="*/ f323 1 f210"/>
              <a:gd name="f404" fmla="*/ f324 1 f211"/>
              <a:gd name="f405" fmla="*/ f325 1 f210"/>
              <a:gd name="f406" fmla="*/ f326 1 f210"/>
              <a:gd name="f407" fmla="*/ f327 1 f211"/>
              <a:gd name="f408" fmla="*/ f328 1 f210"/>
              <a:gd name="f409" fmla="*/ f329 1 f211"/>
              <a:gd name="f410" fmla="*/ f330 1 f210"/>
              <a:gd name="f411" fmla="*/ f331 1 f211"/>
              <a:gd name="f412" fmla="*/ f332 1 f210"/>
              <a:gd name="f413" fmla="*/ f333 1 f211"/>
              <a:gd name="f414" fmla="*/ f334 1 f210"/>
              <a:gd name="f415" fmla="*/ f335 1 f211"/>
              <a:gd name="f416" fmla="*/ f336 1 f210"/>
              <a:gd name="f417" fmla="*/ f337 1 f211"/>
              <a:gd name="f418" fmla="*/ f338 1 f210"/>
              <a:gd name="f419" fmla="*/ f339 1 f211"/>
              <a:gd name="f420" fmla="*/ f340 1 f210"/>
              <a:gd name="f421" fmla="*/ f341 1 f211"/>
              <a:gd name="f422" fmla="*/ f342 1 f210"/>
              <a:gd name="f423" fmla="*/ f343 1 f211"/>
              <a:gd name="f424" fmla="*/ f344 1 f210"/>
              <a:gd name="f425" fmla="*/ f345 1 f211"/>
              <a:gd name="f426" fmla="*/ f346 1 f210"/>
              <a:gd name="f427" fmla="*/ f347 1 f211"/>
              <a:gd name="f428" fmla="*/ f348 1 f211"/>
              <a:gd name="f429" fmla="*/ f349 1 f210"/>
              <a:gd name="f430" fmla="*/ f350 1 f211"/>
              <a:gd name="f431" fmla="*/ f351 1 f210"/>
              <a:gd name="f432" fmla="*/ f352 1 f211"/>
              <a:gd name="f433" fmla="*/ f353 1 f210"/>
              <a:gd name="f434" fmla="*/ f354 1 f211"/>
              <a:gd name="f435" fmla="*/ f355 1 f210"/>
              <a:gd name="f436" fmla="*/ f356 1 f211"/>
              <a:gd name="f437" fmla="*/ f357 1 f210"/>
              <a:gd name="f438" fmla="*/ f358 1 f211"/>
              <a:gd name="f439" fmla="*/ f359 1 f210"/>
              <a:gd name="f440" fmla="*/ f360 1 f211"/>
              <a:gd name="f441" fmla="*/ f361 1 f210"/>
              <a:gd name="f442" fmla="*/ f362 1 f211"/>
              <a:gd name="f443" fmla="*/ f363 1 f210"/>
              <a:gd name="f444" fmla="*/ f364 1 f211"/>
              <a:gd name="f445" fmla="*/ f365 f201 1"/>
              <a:gd name="f446" fmla="*/ f366 f201 1"/>
              <a:gd name="f447" fmla="*/ f368 f202 1"/>
              <a:gd name="f448" fmla="*/ f367 f202 1"/>
              <a:gd name="f449" fmla="*/ f369 f201 1"/>
              <a:gd name="f450" fmla="*/ f370 f202 1"/>
              <a:gd name="f451" fmla="*/ f371 f201 1"/>
              <a:gd name="f452" fmla="*/ f372 f202 1"/>
              <a:gd name="f453" fmla="*/ f373 f201 1"/>
              <a:gd name="f454" fmla="*/ f374 f202 1"/>
              <a:gd name="f455" fmla="*/ f375 f201 1"/>
              <a:gd name="f456" fmla="*/ f376 f202 1"/>
              <a:gd name="f457" fmla="*/ f377 f201 1"/>
              <a:gd name="f458" fmla="*/ f378 f202 1"/>
              <a:gd name="f459" fmla="*/ f379 f201 1"/>
              <a:gd name="f460" fmla="*/ f380 f202 1"/>
              <a:gd name="f461" fmla="*/ f381 f201 1"/>
              <a:gd name="f462" fmla="*/ f382 f202 1"/>
              <a:gd name="f463" fmla="*/ f383 f201 1"/>
              <a:gd name="f464" fmla="*/ f384 f202 1"/>
              <a:gd name="f465" fmla="*/ f385 f201 1"/>
              <a:gd name="f466" fmla="*/ f386 f202 1"/>
              <a:gd name="f467" fmla="*/ f387 f202 1"/>
              <a:gd name="f468" fmla="*/ f388 f201 1"/>
              <a:gd name="f469" fmla="*/ f389 f202 1"/>
              <a:gd name="f470" fmla="*/ f390 f201 1"/>
              <a:gd name="f471" fmla="*/ f391 f202 1"/>
              <a:gd name="f472" fmla="*/ f392 f202 1"/>
              <a:gd name="f473" fmla="*/ f393 f201 1"/>
              <a:gd name="f474" fmla="*/ f394 f202 1"/>
              <a:gd name="f475" fmla="*/ f395 f201 1"/>
              <a:gd name="f476" fmla="*/ f396 f202 1"/>
              <a:gd name="f477" fmla="*/ f397 f201 1"/>
              <a:gd name="f478" fmla="*/ f398 f202 1"/>
              <a:gd name="f479" fmla="*/ f399 f201 1"/>
              <a:gd name="f480" fmla="*/ f400 f202 1"/>
              <a:gd name="f481" fmla="*/ f401 f201 1"/>
              <a:gd name="f482" fmla="*/ f402 f202 1"/>
              <a:gd name="f483" fmla="*/ f403 f201 1"/>
              <a:gd name="f484" fmla="*/ f404 f202 1"/>
              <a:gd name="f485" fmla="*/ f405 f201 1"/>
              <a:gd name="f486" fmla="*/ f406 f201 1"/>
              <a:gd name="f487" fmla="*/ f407 f202 1"/>
              <a:gd name="f488" fmla="*/ f408 f201 1"/>
              <a:gd name="f489" fmla="*/ f409 f202 1"/>
              <a:gd name="f490" fmla="*/ f410 f201 1"/>
              <a:gd name="f491" fmla="*/ f411 f202 1"/>
              <a:gd name="f492" fmla="*/ f412 f201 1"/>
              <a:gd name="f493" fmla="*/ f413 f202 1"/>
              <a:gd name="f494" fmla="*/ f414 f201 1"/>
              <a:gd name="f495" fmla="*/ f415 f202 1"/>
              <a:gd name="f496" fmla="*/ f416 f201 1"/>
              <a:gd name="f497" fmla="*/ f417 f202 1"/>
              <a:gd name="f498" fmla="*/ f418 f201 1"/>
              <a:gd name="f499" fmla="*/ f419 f202 1"/>
              <a:gd name="f500" fmla="*/ f420 f201 1"/>
              <a:gd name="f501" fmla="*/ f421 f202 1"/>
              <a:gd name="f502" fmla="*/ f422 f201 1"/>
              <a:gd name="f503" fmla="*/ f423 f202 1"/>
              <a:gd name="f504" fmla="*/ f424 f201 1"/>
              <a:gd name="f505" fmla="*/ f425 f202 1"/>
              <a:gd name="f506" fmla="*/ f426 f201 1"/>
              <a:gd name="f507" fmla="*/ f427 f202 1"/>
              <a:gd name="f508" fmla="*/ f428 f202 1"/>
              <a:gd name="f509" fmla="*/ f429 f201 1"/>
              <a:gd name="f510" fmla="*/ f430 f202 1"/>
              <a:gd name="f511" fmla="*/ f431 f201 1"/>
              <a:gd name="f512" fmla="*/ f432 f202 1"/>
              <a:gd name="f513" fmla="*/ f433 f201 1"/>
              <a:gd name="f514" fmla="*/ f434 f202 1"/>
              <a:gd name="f515" fmla="*/ f435 f201 1"/>
              <a:gd name="f516" fmla="*/ f436 f202 1"/>
              <a:gd name="f517" fmla="*/ f437 f201 1"/>
              <a:gd name="f518" fmla="*/ f438 f202 1"/>
              <a:gd name="f519" fmla="*/ f439 f201 1"/>
              <a:gd name="f520" fmla="*/ f440 f202 1"/>
              <a:gd name="f521" fmla="*/ f441 f201 1"/>
              <a:gd name="f522" fmla="*/ f442 f202 1"/>
              <a:gd name="f523" fmla="*/ f443 f201 1"/>
              <a:gd name="f524" fmla="*/ f444 f20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8">
                <a:pos x="f449" y="f450"/>
              </a:cxn>
              <a:cxn ang="f288">
                <a:pos x="f451" y="f452"/>
              </a:cxn>
              <a:cxn ang="f288">
                <a:pos x="f453" y="f454"/>
              </a:cxn>
              <a:cxn ang="f288">
                <a:pos x="f455" y="f456"/>
              </a:cxn>
              <a:cxn ang="f288">
                <a:pos x="f457" y="f458"/>
              </a:cxn>
              <a:cxn ang="f288">
                <a:pos x="f459" y="f460"/>
              </a:cxn>
              <a:cxn ang="f288">
                <a:pos x="f461" y="f462"/>
              </a:cxn>
              <a:cxn ang="f288">
                <a:pos x="f463" y="f464"/>
              </a:cxn>
              <a:cxn ang="f288">
                <a:pos x="f465" y="f466"/>
              </a:cxn>
              <a:cxn ang="f288">
                <a:pos x="f465" y="f467"/>
              </a:cxn>
              <a:cxn ang="f288">
                <a:pos x="f468" y="f469"/>
              </a:cxn>
              <a:cxn ang="f288">
                <a:pos x="f470" y="f471"/>
              </a:cxn>
              <a:cxn ang="f288">
                <a:pos x="f470" y="f472"/>
              </a:cxn>
              <a:cxn ang="f288">
                <a:pos x="f473" y="f474"/>
              </a:cxn>
              <a:cxn ang="f288">
                <a:pos x="f475" y="f476"/>
              </a:cxn>
              <a:cxn ang="f288">
                <a:pos x="f477" y="f478"/>
              </a:cxn>
              <a:cxn ang="f288">
                <a:pos x="f479" y="f480"/>
              </a:cxn>
              <a:cxn ang="f288">
                <a:pos x="f481" y="f482"/>
              </a:cxn>
              <a:cxn ang="f288">
                <a:pos x="f483" y="f484"/>
              </a:cxn>
              <a:cxn ang="f288">
                <a:pos x="f485" y="f452"/>
              </a:cxn>
              <a:cxn ang="f288">
                <a:pos x="f486" y="f487"/>
              </a:cxn>
              <a:cxn ang="f288">
                <a:pos x="f488" y="f489"/>
              </a:cxn>
              <a:cxn ang="f288">
                <a:pos x="f490" y="f491"/>
              </a:cxn>
              <a:cxn ang="f288">
                <a:pos x="f492" y="f493"/>
              </a:cxn>
              <a:cxn ang="f288">
                <a:pos x="f494" y="f495"/>
              </a:cxn>
              <a:cxn ang="f288">
                <a:pos x="f496" y="f497"/>
              </a:cxn>
              <a:cxn ang="f288">
                <a:pos x="f498" y="f499"/>
              </a:cxn>
              <a:cxn ang="f288">
                <a:pos x="f500" y="f501"/>
              </a:cxn>
              <a:cxn ang="f288">
                <a:pos x="f502" y="f503"/>
              </a:cxn>
              <a:cxn ang="f288">
                <a:pos x="f504" y="f505"/>
              </a:cxn>
              <a:cxn ang="f288">
                <a:pos x="f506" y="f507"/>
              </a:cxn>
              <a:cxn ang="f288">
                <a:pos x="f461" y="f508"/>
              </a:cxn>
              <a:cxn ang="f288">
                <a:pos x="f509" y="f510"/>
              </a:cxn>
              <a:cxn ang="f288">
                <a:pos x="f511" y="f512"/>
              </a:cxn>
              <a:cxn ang="f288">
                <a:pos x="f513" y="f514"/>
              </a:cxn>
              <a:cxn ang="f288">
                <a:pos x="f515" y="f516"/>
              </a:cxn>
              <a:cxn ang="f288">
                <a:pos x="f517" y="f518"/>
              </a:cxn>
              <a:cxn ang="f288">
                <a:pos x="f519" y="f520"/>
              </a:cxn>
              <a:cxn ang="f288">
                <a:pos x="f521" y="f522"/>
              </a:cxn>
              <a:cxn ang="f288">
                <a:pos x="f523" y="f524"/>
              </a:cxn>
              <a:cxn ang="f288">
                <a:pos x="f449" y="f450"/>
              </a:cxn>
            </a:cxnLst>
            <a:rect l="f445" t="f448" r="f446" b="f447"/>
            <a:pathLst>
              <a:path w="275" h="625">
                <a:moveTo>
                  <a:pt x="f9" y="f10"/>
                </a:moveTo>
                <a:cubicBezTo>
                  <a:pt x="f11" y="f12"/>
                  <a:pt x="f13" y="f14"/>
                  <a:pt x="f13" y="f15"/>
                </a:cubicBezTo>
                <a:cubicBezTo>
                  <a:pt x="f16" y="f2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3" y="f27"/>
                  <a:pt x="f25" y="f28"/>
                  <a:pt x="f29" y="f30"/>
                </a:cubicBezTo>
                <a:cubicBezTo>
                  <a:pt x="f29" y="f31"/>
                  <a:pt x="f32" y="f33"/>
                  <a:pt x="f34" y="f35"/>
                </a:cubicBezTo>
                <a:cubicBezTo>
                  <a:pt x="f29" y="f36"/>
                  <a:pt x="f37" y="f38"/>
                  <a:pt x="f39" y="f8"/>
                </a:cubicBezTo>
                <a:cubicBezTo>
                  <a:pt x="f40" y="f41"/>
                  <a:pt x="f42" y="f43"/>
                  <a:pt x="f44" y="f45"/>
                </a:cubicBezTo>
                <a:cubicBezTo>
                  <a:pt x="f46" y="f47"/>
                  <a:pt x="f48" y="f49"/>
                  <a:pt x="f50" y="f51"/>
                </a:cubicBezTo>
                <a:cubicBezTo>
                  <a:pt x="f50" y="f52"/>
                  <a:pt x="f48" y="f53"/>
                  <a:pt x="f50" y="f54"/>
                </a:cubicBezTo>
                <a:cubicBezTo>
                  <a:pt x="f55" y="f56"/>
                  <a:pt x="f57" y="f58"/>
                  <a:pt x="f59" y="f60"/>
                </a:cubicBezTo>
                <a:cubicBezTo>
                  <a:pt x="f61" y="f62"/>
                  <a:pt x="f63" y="f64"/>
                  <a:pt x="f65" y="f66"/>
                </a:cubicBezTo>
                <a:cubicBezTo>
                  <a:pt x="f65" y="f67"/>
                  <a:pt x="f65" y="f68"/>
                  <a:pt x="f65" y="f69"/>
                </a:cubicBezTo>
                <a:cubicBezTo>
                  <a:pt x="f70" y="f71"/>
                  <a:pt x="f72" y="f73"/>
                  <a:pt x="f74" y="f75"/>
                </a:cubicBezTo>
                <a:cubicBezTo>
                  <a:pt x="f76" y="f77"/>
                  <a:pt x="f78" y="f79"/>
                  <a:pt x="f76" y="f49"/>
                </a:cubicBezTo>
                <a:cubicBezTo>
                  <a:pt x="f80" y="f81"/>
                  <a:pt x="f80" y="f82"/>
                  <a:pt x="f83" y="f84"/>
                </a:cubicBezTo>
                <a:cubicBezTo>
                  <a:pt x="f85" y="f41"/>
                  <a:pt x="f86" y="f87"/>
                  <a:pt x="f88" y="f89"/>
                </a:cubicBezTo>
                <a:cubicBezTo>
                  <a:pt x="f90" y="f89"/>
                  <a:pt x="f91" y="f92"/>
                  <a:pt x="f93" y="f94"/>
                </a:cubicBezTo>
                <a:cubicBezTo>
                  <a:pt x="f95" y="f96"/>
                  <a:pt x="f97" y="f98"/>
                  <a:pt x="f99" y="f100"/>
                </a:cubicBezTo>
                <a:cubicBezTo>
                  <a:pt x="f101" y="f102"/>
                  <a:pt x="f103" y="f104"/>
                  <a:pt x="f101" y="f15"/>
                </a:cubicBezTo>
                <a:cubicBezTo>
                  <a:pt x="f105" y="f106"/>
                  <a:pt x="f107" y="f108"/>
                  <a:pt x="f109" y="f110"/>
                </a:cubicBezTo>
                <a:cubicBezTo>
                  <a:pt x="f111" y="f112"/>
                  <a:pt x="f113" y="f114"/>
                  <a:pt x="f115" y="f116"/>
                </a:cubicBezTo>
                <a:cubicBezTo>
                  <a:pt x="f117" y="f118"/>
                  <a:pt x="f119" y="f120"/>
                  <a:pt x="f121" y="f122"/>
                </a:cubicBezTo>
                <a:cubicBezTo>
                  <a:pt x="f123" y="f124"/>
                  <a:pt x="f119" y="f125"/>
                  <a:pt x="f117" y="f126"/>
                </a:cubicBezTo>
                <a:cubicBezTo>
                  <a:pt x="f127" y="f128"/>
                  <a:pt x="f129" y="f130"/>
                  <a:pt x="f131" y="f132"/>
                </a:cubicBezTo>
                <a:cubicBezTo>
                  <a:pt x="f133" y="f134"/>
                  <a:pt x="f135" y="f136"/>
                  <a:pt x="f137" y="f138"/>
                </a:cubicBezTo>
                <a:cubicBezTo>
                  <a:pt x="f139" y="f140"/>
                  <a:pt x="f141" y="f142"/>
                  <a:pt x="f143" y="f144"/>
                </a:cubicBezTo>
                <a:cubicBezTo>
                  <a:pt x="f6" y="f145"/>
                  <a:pt x="f146" y="f147"/>
                  <a:pt x="f148" y="f34"/>
                </a:cubicBezTo>
                <a:cubicBezTo>
                  <a:pt x="f137" y="f40"/>
                  <a:pt x="f149" y="f150"/>
                  <a:pt x="f151" y="f152"/>
                </a:cubicBezTo>
                <a:cubicBezTo>
                  <a:pt x="f153" y="f76"/>
                  <a:pt x="f154" y="f155"/>
                  <a:pt x="f90" y="f156"/>
                </a:cubicBezTo>
                <a:cubicBezTo>
                  <a:pt x="f157" y="f157"/>
                  <a:pt x="f154" y="f158"/>
                  <a:pt x="f159" y="f160"/>
                </a:cubicBezTo>
                <a:cubicBezTo>
                  <a:pt x="f161" y="f6"/>
                  <a:pt x="f162" y="f163"/>
                  <a:pt x="f39" y="f113"/>
                </a:cubicBezTo>
                <a:cubicBezTo>
                  <a:pt x="f29" y="f164"/>
                  <a:pt x="f25" y="f90"/>
                  <a:pt x="f165" y="f166"/>
                </a:cubicBezTo>
                <a:cubicBezTo>
                  <a:pt x="f167" y="f85"/>
                  <a:pt x="f168" y="f169"/>
                  <a:pt x="f170" y="f171"/>
                </a:cubicBezTo>
                <a:cubicBezTo>
                  <a:pt x="f172" y="f173"/>
                  <a:pt x="f174" y="f175"/>
                  <a:pt x="f176" y="f17"/>
                </a:cubicBezTo>
                <a:cubicBezTo>
                  <a:pt x="f177" y="f178"/>
                  <a:pt x="f14" y="f179"/>
                  <a:pt x="f180" y="f177"/>
                </a:cubicBezTo>
                <a:cubicBezTo>
                  <a:pt x="f7" y="f106"/>
                  <a:pt x="f181" y="f182"/>
                  <a:pt x="f183" y="f184"/>
                </a:cubicBezTo>
                <a:cubicBezTo>
                  <a:pt x="f185" y="f126"/>
                  <a:pt x="f186" y="f187"/>
                  <a:pt x="f188" y="f189"/>
                </a:cubicBezTo>
                <a:cubicBezTo>
                  <a:pt x="f190" y="f191"/>
                  <a:pt x="f192" y="f193"/>
                  <a:pt x="f194" y="f193"/>
                </a:cubicBezTo>
                <a:cubicBezTo>
                  <a:pt x="f178" y="f195"/>
                  <a:pt x="f196" y="f197"/>
                  <a:pt x="f198" y="f199"/>
                </a:cubicBezTo>
                <a:cubicBezTo>
                  <a:pt x="f147" y="f199"/>
                  <a:pt x="f11" y="f199"/>
                  <a:pt x="f9" y="f10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2D137FD9-E72A-929B-E509-64D3AD5AD337}"/>
              </a:ext>
            </a:extLst>
          </p:cNvPr>
          <p:cNvSpPr/>
          <p:nvPr/>
        </p:nvSpPr>
        <p:spPr>
          <a:xfrm>
            <a:off x="8208094" y="3187870"/>
            <a:ext cx="1252535" cy="124619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31"/>
              <a:gd name="f7" fmla="val 330"/>
              <a:gd name="f8" fmla="val 167"/>
              <a:gd name="f9" fmla="val 258"/>
              <a:gd name="f10" fmla="val 1"/>
              <a:gd name="f11" fmla="val 75"/>
              <a:gd name="f12" fmla="val 329"/>
              <a:gd name="f13" fmla="val 254"/>
              <a:gd name="f14" fmla="val 163"/>
              <a:gd name="f15" fmla="val 73"/>
              <a:gd name="f16" fmla="val 162"/>
              <a:gd name="f17" fmla="val 2"/>
              <a:gd name="f18" fmla="val 72"/>
              <a:gd name="f19" fmla="val 76"/>
              <a:gd name="f20" fmla="val 103"/>
              <a:gd name="f21" fmla="val 69"/>
              <a:gd name="f22" fmla="val 67"/>
              <a:gd name="f23" fmla="val 65"/>
              <a:gd name="f24" fmla="val 63"/>
              <a:gd name="f25" fmla="val 97"/>
              <a:gd name="f26" fmla="val 58"/>
              <a:gd name="f27" fmla="val 92"/>
              <a:gd name="f28" fmla="val 52"/>
              <a:gd name="f29" fmla="val 85"/>
              <a:gd name="f30" fmla="val 50"/>
              <a:gd name="f31" fmla="val 49"/>
              <a:gd name="f32" fmla="val 71"/>
              <a:gd name="f33" fmla="val 56"/>
              <a:gd name="f34" fmla="val 70"/>
              <a:gd name="f35" fmla="val 74"/>
              <a:gd name="f36" fmla="val 77"/>
              <a:gd name="f37" fmla="val 83"/>
              <a:gd name="f38" fmla="val 86"/>
              <a:gd name="f39" fmla="val 81"/>
              <a:gd name="f40" fmla="val 79"/>
              <a:gd name="f41" fmla="val 62"/>
              <a:gd name="f42" fmla="val 134"/>
              <a:gd name="f43" fmla="val 126"/>
              <a:gd name="f44" fmla="val 120"/>
              <a:gd name="f45" fmla="val 116"/>
              <a:gd name="f46" fmla="val 112"/>
              <a:gd name="f47" fmla="val 64"/>
              <a:gd name="f48" fmla="val 109"/>
              <a:gd name="f49" fmla="val 60"/>
              <a:gd name="f50" fmla="val 105"/>
              <a:gd name="f51" fmla="val 57"/>
              <a:gd name="f52" fmla="val 110"/>
              <a:gd name="f53" fmla="val 51"/>
              <a:gd name="f54" fmla="val 114"/>
              <a:gd name="f55" fmla="val 118"/>
              <a:gd name="f56" fmla="val 122"/>
              <a:gd name="f57" fmla="val 127"/>
              <a:gd name="f58" fmla="val 186"/>
              <a:gd name="f59" fmla="val 179"/>
              <a:gd name="f60" fmla="val 174"/>
              <a:gd name="f61" fmla="val 170"/>
              <a:gd name="f62" fmla="val 166"/>
              <a:gd name="f63" fmla="val 159"/>
              <a:gd name="f64" fmla="val 66"/>
              <a:gd name="f65" fmla="val 171"/>
              <a:gd name="f66" fmla="val 175"/>
              <a:gd name="f67" fmla="val 197"/>
              <a:gd name="f68" fmla="val 31"/>
              <a:gd name="f69" fmla="val 191"/>
              <a:gd name="f70" fmla="val 26"/>
              <a:gd name="f71" fmla="val 187"/>
              <a:gd name="f72" fmla="val 20"/>
              <a:gd name="f73" fmla="val 184"/>
              <a:gd name="f74" fmla="val 21"/>
              <a:gd name="f75" fmla="val 22"/>
              <a:gd name="f76" fmla="val 177"/>
              <a:gd name="f77" fmla="val 27"/>
              <a:gd name="f78" fmla="val 173"/>
              <a:gd name="f79" fmla="val 34"/>
              <a:gd name="f80" fmla="val 39"/>
              <a:gd name="f81" fmla="val 183"/>
              <a:gd name="f82" fmla="val 40"/>
              <a:gd name="f83" fmla="val 35"/>
              <a:gd name="f84" fmla="val 247"/>
              <a:gd name="f85" fmla="val 61"/>
              <a:gd name="f86" fmla="val 251"/>
              <a:gd name="f87" fmla="val 256"/>
              <a:gd name="f88" fmla="val 53"/>
              <a:gd name="f89" fmla="val 255"/>
              <a:gd name="f90" fmla="val 48"/>
              <a:gd name="f91" fmla="val 250"/>
              <a:gd name="f92" fmla="val 45"/>
              <a:gd name="f93" fmla="val 248"/>
              <a:gd name="f94" fmla="val 42"/>
              <a:gd name="f95" fmla="val 245"/>
              <a:gd name="f96" fmla="val 241"/>
              <a:gd name="f97" fmla="val 47"/>
              <a:gd name="f98" fmla="val 240"/>
              <a:gd name="f99" fmla="val 239"/>
              <a:gd name="f100" fmla="val 244"/>
              <a:gd name="f101" fmla="val 143"/>
              <a:gd name="f102" fmla="val 138"/>
              <a:gd name="f103" fmla="val 135"/>
              <a:gd name="f104" fmla="val 24"/>
              <a:gd name="f105" fmla="val 132"/>
              <a:gd name="f106" fmla="val 129"/>
              <a:gd name="f107" fmla="val 29"/>
              <a:gd name="f108" fmla="val 125"/>
              <a:gd name="f109" fmla="val 130"/>
              <a:gd name="f110" fmla="val 38"/>
              <a:gd name="f111" fmla="val 133"/>
              <a:gd name="f112" fmla="+- 0 0 -90"/>
              <a:gd name="f113" fmla="*/ f3 1 331"/>
              <a:gd name="f114" fmla="*/ f4 1 330"/>
              <a:gd name="f115" fmla="val f5"/>
              <a:gd name="f116" fmla="val f6"/>
              <a:gd name="f117" fmla="val f7"/>
              <a:gd name="f118" fmla="*/ f112 f0 1"/>
              <a:gd name="f119" fmla="+- f117 0 f115"/>
              <a:gd name="f120" fmla="+- f116 0 f115"/>
              <a:gd name="f121" fmla="*/ f118 1 f2"/>
              <a:gd name="f122" fmla="*/ f120 1 331"/>
              <a:gd name="f123" fmla="*/ f119 1 330"/>
              <a:gd name="f124" fmla="*/ 167 f120 1"/>
              <a:gd name="f125" fmla="*/ 0 f119 1"/>
              <a:gd name="f126" fmla="*/ 330 f120 1"/>
              <a:gd name="f127" fmla="*/ 167 f119 1"/>
              <a:gd name="f128" fmla="*/ 163 f120 1"/>
              <a:gd name="f129" fmla="*/ 329 f119 1"/>
              <a:gd name="f130" fmla="*/ 1 f120 1"/>
              <a:gd name="f131" fmla="*/ 162 f119 1"/>
              <a:gd name="f132" fmla="*/ 103 f120 1"/>
              <a:gd name="f133" fmla="*/ 69 f119 1"/>
              <a:gd name="f134" fmla="*/ 63 f119 1"/>
              <a:gd name="f135" fmla="*/ 85 f120 1"/>
              <a:gd name="f136" fmla="*/ 50 f119 1"/>
              <a:gd name="f137" fmla="*/ 70 f120 1"/>
              <a:gd name="f138" fmla="*/ 65 f119 1"/>
              <a:gd name="f139" fmla="*/ 86 f120 1"/>
              <a:gd name="f140" fmla="*/ 81 f119 1"/>
              <a:gd name="f141" fmla="*/ 62 f120 1"/>
              <a:gd name="f142" fmla="*/ 134 f119 1"/>
              <a:gd name="f143" fmla="*/ 72 f120 1"/>
              <a:gd name="f144" fmla="*/ 116 f119 1"/>
              <a:gd name="f145" fmla="*/ 60 f120 1"/>
              <a:gd name="f146" fmla="*/ 105 f119 1"/>
              <a:gd name="f147" fmla="*/ 50 f120 1"/>
              <a:gd name="f148" fmla="*/ 118 f119 1"/>
              <a:gd name="f149" fmla="*/ 186 f120 1"/>
              <a:gd name="f150" fmla="*/ 62 f119 1"/>
              <a:gd name="f151" fmla="*/ 170 f120 1"/>
              <a:gd name="f152" fmla="*/ 51 f119 1"/>
              <a:gd name="f153" fmla="*/ 159 f120 1"/>
              <a:gd name="f154" fmla="*/ 171 f120 1"/>
              <a:gd name="f155" fmla="*/ 73 f119 1"/>
              <a:gd name="f156" fmla="*/ 197 f120 1"/>
              <a:gd name="f157" fmla="*/ 31 f119 1"/>
              <a:gd name="f158" fmla="*/ 184 f120 1"/>
              <a:gd name="f159" fmla="*/ 21 f119 1"/>
              <a:gd name="f160" fmla="*/ 173 f120 1"/>
              <a:gd name="f161" fmla="*/ 183 f120 1"/>
              <a:gd name="f162" fmla="*/ 40 f119 1"/>
              <a:gd name="f163" fmla="*/ 247 f120 1"/>
              <a:gd name="f164" fmla="*/ 61 f119 1"/>
              <a:gd name="f165" fmla="*/ 255 f120 1"/>
              <a:gd name="f166" fmla="*/ 248 f120 1"/>
              <a:gd name="f167" fmla="*/ 42 f119 1"/>
              <a:gd name="f168" fmla="*/ 240 f120 1"/>
              <a:gd name="f169" fmla="*/ 143 f120 1"/>
              <a:gd name="f170" fmla="*/ 132 f120 1"/>
              <a:gd name="f171" fmla="*/ 24 f119 1"/>
              <a:gd name="f172" fmla="*/ 125 f120 1"/>
              <a:gd name="f173" fmla="*/ 133 f120 1"/>
              <a:gd name="f174" fmla="*/ 38 f119 1"/>
              <a:gd name="f175" fmla="+- f121 0 f1"/>
              <a:gd name="f176" fmla="*/ f124 1 331"/>
              <a:gd name="f177" fmla="*/ f125 1 330"/>
              <a:gd name="f178" fmla="*/ f126 1 331"/>
              <a:gd name="f179" fmla="*/ f127 1 330"/>
              <a:gd name="f180" fmla="*/ f128 1 331"/>
              <a:gd name="f181" fmla="*/ f129 1 330"/>
              <a:gd name="f182" fmla="*/ f130 1 331"/>
              <a:gd name="f183" fmla="*/ f131 1 330"/>
              <a:gd name="f184" fmla="*/ f132 1 331"/>
              <a:gd name="f185" fmla="*/ f133 1 330"/>
              <a:gd name="f186" fmla="*/ f134 1 330"/>
              <a:gd name="f187" fmla="*/ f135 1 331"/>
              <a:gd name="f188" fmla="*/ f136 1 330"/>
              <a:gd name="f189" fmla="*/ f137 1 331"/>
              <a:gd name="f190" fmla="*/ f138 1 330"/>
              <a:gd name="f191" fmla="*/ f139 1 331"/>
              <a:gd name="f192" fmla="*/ f140 1 330"/>
              <a:gd name="f193" fmla="*/ f141 1 331"/>
              <a:gd name="f194" fmla="*/ f142 1 330"/>
              <a:gd name="f195" fmla="*/ f143 1 331"/>
              <a:gd name="f196" fmla="*/ f144 1 330"/>
              <a:gd name="f197" fmla="*/ f145 1 331"/>
              <a:gd name="f198" fmla="*/ f146 1 330"/>
              <a:gd name="f199" fmla="*/ f147 1 331"/>
              <a:gd name="f200" fmla="*/ f148 1 330"/>
              <a:gd name="f201" fmla="*/ f149 1 331"/>
              <a:gd name="f202" fmla="*/ f150 1 330"/>
              <a:gd name="f203" fmla="*/ f151 1 331"/>
              <a:gd name="f204" fmla="*/ f152 1 330"/>
              <a:gd name="f205" fmla="*/ f153 1 331"/>
              <a:gd name="f206" fmla="*/ f154 1 331"/>
              <a:gd name="f207" fmla="*/ f155 1 330"/>
              <a:gd name="f208" fmla="*/ f156 1 331"/>
              <a:gd name="f209" fmla="*/ f157 1 330"/>
              <a:gd name="f210" fmla="*/ f158 1 331"/>
              <a:gd name="f211" fmla="*/ f159 1 330"/>
              <a:gd name="f212" fmla="*/ f160 1 331"/>
              <a:gd name="f213" fmla="*/ f161 1 331"/>
              <a:gd name="f214" fmla="*/ f162 1 330"/>
              <a:gd name="f215" fmla="*/ f163 1 331"/>
              <a:gd name="f216" fmla="*/ f164 1 330"/>
              <a:gd name="f217" fmla="*/ f165 1 331"/>
              <a:gd name="f218" fmla="*/ f166 1 331"/>
              <a:gd name="f219" fmla="*/ f167 1 330"/>
              <a:gd name="f220" fmla="*/ f168 1 331"/>
              <a:gd name="f221" fmla="*/ f169 1 331"/>
              <a:gd name="f222" fmla="*/ f170 1 331"/>
              <a:gd name="f223" fmla="*/ f171 1 330"/>
              <a:gd name="f224" fmla="*/ f172 1 331"/>
              <a:gd name="f225" fmla="*/ f173 1 331"/>
              <a:gd name="f226" fmla="*/ f174 1 330"/>
              <a:gd name="f227" fmla="*/ 0 1 f122"/>
              <a:gd name="f228" fmla="*/ f116 1 f122"/>
              <a:gd name="f229" fmla="*/ 0 1 f123"/>
              <a:gd name="f230" fmla="*/ f117 1 f123"/>
              <a:gd name="f231" fmla="*/ f176 1 f122"/>
              <a:gd name="f232" fmla="*/ f177 1 f123"/>
              <a:gd name="f233" fmla="*/ f178 1 f122"/>
              <a:gd name="f234" fmla="*/ f179 1 f123"/>
              <a:gd name="f235" fmla="*/ f180 1 f122"/>
              <a:gd name="f236" fmla="*/ f181 1 f123"/>
              <a:gd name="f237" fmla="*/ f182 1 f122"/>
              <a:gd name="f238" fmla="*/ f183 1 f123"/>
              <a:gd name="f239" fmla="*/ f184 1 f122"/>
              <a:gd name="f240" fmla="*/ f185 1 f123"/>
              <a:gd name="f241" fmla="*/ f186 1 f123"/>
              <a:gd name="f242" fmla="*/ f187 1 f122"/>
              <a:gd name="f243" fmla="*/ f188 1 f123"/>
              <a:gd name="f244" fmla="*/ f189 1 f122"/>
              <a:gd name="f245" fmla="*/ f190 1 f123"/>
              <a:gd name="f246" fmla="*/ f191 1 f122"/>
              <a:gd name="f247" fmla="*/ f192 1 f123"/>
              <a:gd name="f248" fmla="*/ f193 1 f122"/>
              <a:gd name="f249" fmla="*/ f194 1 f123"/>
              <a:gd name="f250" fmla="*/ f195 1 f122"/>
              <a:gd name="f251" fmla="*/ f196 1 f123"/>
              <a:gd name="f252" fmla="*/ f197 1 f122"/>
              <a:gd name="f253" fmla="*/ f198 1 f123"/>
              <a:gd name="f254" fmla="*/ f199 1 f122"/>
              <a:gd name="f255" fmla="*/ f200 1 f123"/>
              <a:gd name="f256" fmla="*/ f201 1 f122"/>
              <a:gd name="f257" fmla="*/ f202 1 f123"/>
              <a:gd name="f258" fmla="*/ f203 1 f122"/>
              <a:gd name="f259" fmla="*/ f204 1 f123"/>
              <a:gd name="f260" fmla="*/ f205 1 f122"/>
              <a:gd name="f261" fmla="*/ f206 1 f122"/>
              <a:gd name="f262" fmla="*/ f207 1 f123"/>
              <a:gd name="f263" fmla="*/ f208 1 f122"/>
              <a:gd name="f264" fmla="*/ f209 1 f123"/>
              <a:gd name="f265" fmla="*/ f210 1 f122"/>
              <a:gd name="f266" fmla="*/ f211 1 f123"/>
              <a:gd name="f267" fmla="*/ f212 1 f122"/>
              <a:gd name="f268" fmla="*/ f213 1 f122"/>
              <a:gd name="f269" fmla="*/ f214 1 f123"/>
              <a:gd name="f270" fmla="*/ f215 1 f122"/>
              <a:gd name="f271" fmla="*/ f216 1 f123"/>
              <a:gd name="f272" fmla="*/ f217 1 f122"/>
              <a:gd name="f273" fmla="*/ f218 1 f122"/>
              <a:gd name="f274" fmla="*/ f219 1 f123"/>
              <a:gd name="f275" fmla="*/ f220 1 f122"/>
              <a:gd name="f276" fmla="*/ f221 1 f122"/>
              <a:gd name="f277" fmla="*/ f222 1 f122"/>
              <a:gd name="f278" fmla="*/ f223 1 f123"/>
              <a:gd name="f279" fmla="*/ f224 1 f122"/>
              <a:gd name="f280" fmla="*/ f225 1 f122"/>
              <a:gd name="f281" fmla="*/ f226 1 f123"/>
              <a:gd name="f282" fmla="*/ f227 f113 1"/>
              <a:gd name="f283" fmla="*/ f228 f113 1"/>
              <a:gd name="f284" fmla="*/ f230 f114 1"/>
              <a:gd name="f285" fmla="*/ f229 f114 1"/>
              <a:gd name="f286" fmla="*/ f231 f113 1"/>
              <a:gd name="f287" fmla="*/ f232 f114 1"/>
              <a:gd name="f288" fmla="*/ f233 f113 1"/>
              <a:gd name="f289" fmla="*/ f234 f114 1"/>
              <a:gd name="f290" fmla="*/ f235 f113 1"/>
              <a:gd name="f291" fmla="*/ f236 f114 1"/>
              <a:gd name="f292" fmla="*/ f237 f113 1"/>
              <a:gd name="f293" fmla="*/ f238 f114 1"/>
              <a:gd name="f294" fmla="*/ f239 f113 1"/>
              <a:gd name="f295" fmla="*/ f240 f114 1"/>
              <a:gd name="f296" fmla="*/ f241 f114 1"/>
              <a:gd name="f297" fmla="*/ f242 f113 1"/>
              <a:gd name="f298" fmla="*/ f243 f114 1"/>
              <a:gd name="f299" fmla="*/ f244 f113 1"/>
              <a:gd name="f300" fmla="*/ f245 f114 1"/>
              <a:gd name="f301" fmla="*/ f246 f113 1"/>
              <a:gd name="f302" fmla="*/ f247 f114 1"/>
              <a:gd name="f303" fmla="*/ f248 f113 1"/>
              <a:gd name="f304" fmla="*/ f249 f114 1"/>
              <a:gd name="f305" fmla="*/ f250 f113 1"/>
              <a:gd name="f306" fmla="*/ f251 f114 1"/>
              <a:gd name="f307" fmla="*/ f252 f113 1"/>
              <a:gd name="f308" fmla="*/ f253 f114 1"/>
              <a:gd name="f309" fmla="*/ f254 f113 1"/>
              <a:gd name="f310" fmla="*/ f255 f114 1"/>
              <a:gd name="f311" fmla="*/ f256 f113 1"/>
              <a:gd name="f312" fmla="*/ f257 f114 1"/>
              <a:gd name="f313" fmla="*/ f258 f113 1"/>
              <a:gd name="f314" fmla="*/ f259 f114 1"/>
              <a:gd name="f315" fmla="*/ f260 f113 1"/>
              <a:gd name="f316" fmla="*/ f261 f113 1"/>
              <a:gd name="f317" fmla="*/ f262 f114 1"/>
              <a:gd name="f318" fmla="*/ f263 f113 1"/>
              <a:gd name="f319" fmla="*/ f264 f114 1"/>
              <a:gd name="f320" fmla="*/ f265 f113 1"/>
              <a:gd name="f321" fmla="*/ f266 f114 1"/>
              <a:gd name="f322" fmla="*/ f267 f113 1"/>
              <a:gd name="f323" fmla="*/ f268 f113 1"/>
              <a:gd name="f324" fmla="*/ f269 f114 1"/>
              <a:gd name="f325" fmla="*/ f270 f113 1"/>
              <a:gd name="f326" fmla="*/ f271 f114 1"/>
              <a:gd name="f327" fmla="*/ f272 f113 1"/>
              <a:gd name="f328" fmla="*/ f273 f113 1"/>
              <a:gd name="f329" fmla="*/ f274 f114 1"/>
              <a:gd name="f330" fmla="*/ f275 f113 1"/>
              <a:gd name="f331" fmla="*/ f276 f113 1"/>
              <a:gd name="f332" fmla="*/ f277 f113 1"/>
              <a:gd name="f333" fmla="*/ f278 f114 1"/>
              <a:gd name="f334" fmla="*/ f279 f113 1"/>
              <a:gd name="f335" fmla="*/ f280 f113 1"/>
              <a:gd name="f336" fmla="*/ f281 f1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75">
                <a:pos x="f286" y="f287"/>
              </a:cxn>
              <a:cxn ang="f175">
                <a:pos x="f288" y="f289"/>
              </a:cxn>
              <a:cxn ang="f175">
                <a:pos x="f290" y="f291"/>
              </a:cxn>
              <a:cxn ang="f175">
                <a:pos x="f292" y="f293"/>
              </a:cxn>
              <a:cxn ang="f175">
                <a:pos x="f286" y="f287"/>
              </a:cxn>
              <a:cxn ang="f175">
                <a:pos x="f294" y="f295"/>
              </a:cxn>
              <a:cxn ang="f175">
                <a:pos x="f294" y="f296"/>
              </a:cxn>
              <a:cxn ang="f175">
                <a:pos x="f297" y="f298"/>
              </a:cxn>
              <a:cxn ang="f175">
                <a:pos x="f299" y="f300"/>
              </a:cxn>
              <a:cxn ang="f175">
                <a:pos x="f301" y="f302"/>
              </a:cxn>
              <a:cxn ang="f175">
                <a:pos x="f294" y="f295"/>
              </a:cxn>
              <a:cxn ang="f175">
                <a:pos x="f303" y="f304"/>
              </a:cxn>
              <a:cxn ang="f175">
                <a:pos x="f305" y="f306"/>
              </a:cxn>
              <a:cxn ang="f175">
                <a:pos x="f307" y="f308"/>
              </a:cxn>
              <a:cxn ang="f175">
                <a:pos x="f309" y="f310"/>
              </a:cxn>
              <a:cxn ang="f175">
                <a:pos x="f303" y="f304"/>
              </a:cxn>
              <a:cxn ang="f175">
                <a:pos x="f311" y="f312"/>
              </a:cxn>
              <a:cxn ang="f175">
                <a:pos x="f313" y="f314"/>
              </a:cxn>
              <a:cxn ang="f175">
                <a:pos x="f315" y="f312"/>
              </a:cxn>
              <a:cxn ang="f175">
                <a:pos x="f316" y="f317"/>
              </a:cxn>
              <a:cxn ang="f175">
                <a:pos x="f311" y="f312"/>
              </a:cxn>
              <a:cxn ang="f175">
                <a:pos x="f318" y="f319"/>
              </a:cxn>
              <a:cxn ang="f175">
                <a:pos x="f320" y="f321"/>
              </a:cxn>
              <a:cxn ang="f175">
                <a:pos x="f322" y="f319"/>
              </a:cxn>
              <a:cxn ang="f175">
                <a:pos x="f323" y="f324"/>
              </a:cxn>
              <a:cxn ang="f175">
                <a:pos x="f318" y="f319"/>
              </a:cxn>
              <a:cxn ang="f175">
                <a:pos x="f325" y="f326"/>
              </a:cxn>
              <a:cxn ang="f175">
                <a:pos x="f327" y="f314"/>
              </a:cxn>
              <a:cxn ang="f175">
                <a:pos x="f328" y="f329"/>
              </a:cxn>
              <a:cxn ang="f175">
                <a:pos x="f330" y="f314"/>
              </a:cxn>
              <a:cxn ang="f175">
                <a:pos x="f325" y="f326"/>
              </a:cxn>
              <a:cxn ang="f175">
                <a:pos x="f331" y="f319"/>
              </a:cxn>
              <a:cxn ang="f175">
                <a:pos x="f332" y="f333"/>
              </a:cxn>
              <a:cxn ang="f175">
                <a:pos x="f334" y="f319"/>
              </a:cxn>
              <a:cxn ang="f175">
                <a:pos x="f335" y="f336"/>
              </a:cxn>
              <a:cxn ang="f175">
                <a:pos x="f331" y="f319"/>
              </a:cxn>
            </a:cxnLst>
            <a:rect l="f282" t="f285" r="f283" b="f284"/>
            <a:pathLst>
              <a:path w="331" h="330">
                <a:moveTo>
                  <a:pt x="f8" y="f5"/>
                </a:moveTo>
                <a:cubicBezTo>
                  <a:pt x="f9" y="f10"/>
                  <a:pt x="f6" y="f11"/>
                  <a:pt x="f7" y="f8"/>
                </a:cubicBezTo>
                <a:cubicBezTo>
                  <a:pt x="f12" y="f9"/>
                  <a:pt x="f13" y="f7"/>
                  <a:pt x="f14" y="f12"/>
                </a:cubicBezTo>
                <a:cubicBezTo>
                  <a:pt x="f15" y="f12"/>
                  <a:pt x="f5" y="f13"/>
                  <a:pt x="f10" y="f16"/>
                </a:cubicBezTo>
                <a:cubicBezTo>
                  <a:pt x="f17" y="f18"/>
                  <a:pt x="f19" y="f5"/>
                  <a:pt x="f8" y="f5"/>
                </a:cubicBezTo>
                <a:close/>
                <a:moveTo>
                  <a:pt x="f20" y="f21"/>
                </a:moveTo>
                <a:cubicBezTo>
                  <a:pt x="f20" y="f22"/>
                  <a:pt x="f20" y="f23"/>
                  <a:pt x="f20" y="f24"/>
                </a:cubicBezTo>
                <a:cubicBezTo>
                  <a:pt x="f25" y="f26"/>
                  <a:pt x="f27" y="f28"/>
                  <a:pt x="f29" y="f30"/>
                </a:cubicBezTo>
                <a:cubicBezTo>
                  <a:pt x="f19" y="f31"/>
                  <a:pt x="f32" y="f33"/>
                  <a:pt x="f34" y="f23"/>
                </a:cubicBezTo>
                <a:cubicBezTo>
                  <a:pt x="f21" y="f35"/>
                  <a:pt x="f36" y="f37"/>
                  <a:pt x="f38" y="f39"/>
                </a:cubicBezTo>
                <a:cubicBezTo>
                  <a:pt x="f27" y="f40"/>
                  <a:pt x="f25" y="f15"/>
                  <a:pt x="f20" y="f21"/>
                </a:cubicBezTo>
                <a:close/>
                <a:moveTo>
                  <a:pt x="f41" y="f42"/>
                </a:moveTo>
                <a:cubicBezTo>
                  <a:pt x="f22" y="f43"/>
                  <a:pt x="f18" y="f44"/>
                  <a:pt x="f18" y="f45"/>
                </a:cubicBezTo>
                <a:cubicBezTo>
                  <a:pt x="f32" y="f46"/>
                  <a:pt x="f47" y="f48"/>
                  <a:pt x="f49" y="f50"/>
                </a:cubicBezTo>
                <a:cubicBezTo>
                  <a:pt x="f51" y="f52"/>
                  <a:pt x="f53" y="f54"/>
                  <a:pt x="f30" y="f55"/>
                </a:cubicBezTo>
                <a:cubicBezTo>
                  <a:pt x="f30" y="f56"/>
                  <a:pt x="f33" y="f57"/>
                  <a:pt x="f41" y="f42"/>
                </a:cubicBezTo>
                <a:close/>
                <a:moveTo>
                  <a:pt x="f58" y="f41"/>
                </a:moveTo>
                <a:cubicBezTo>
                  <a:pt x="f59" y="f51"/>
                  <a:pt x="f60" y="f53"/>
                  <a:pt x="f61" y="f53"/>
                </a:cubicBezTo>
                <a:cubicBezTo>
                  <a:pt x="f62" y="f28"/>
                  <a:pt x="f16" y="f26"/>
                  <a:pt x="f63" y="f41"/>
                </a:cubicBezTo>
                <a:cubicBezTo>
                  <a:pt x="f14" y="f64"/>
                  <a:pt x="f8" y="f18"/>
                  <a:pt x="f65" y="f15"/>
                </a:cubicBezTo>
                <a:cubicBezTo>
                  <a:pt x="f66" y="f35"/>
                  <a:pt x="f59" y="f22"/>
                  <a:pt x="f58" y="f41"/>
                </a:cubicBezTo>
                <a:close/>
                <a:moveTo>
                  <a:pt x="f67" y="f68"/>
                </a:moveTo>
                <a:cubicBezTo>
                  <a:pt x="f69" y="f70"/>
                  <a:pt x="f71" y="f72"/>
                  <a:pt x="f73" y="f74"/>
                </a:cubicBezTo>
                <a:cubicBezTo>
                  <a:pt x="f2" y="f75"/>
                  <a:pt x="f76" y="f77"/>
                  <a:pt x="f78" y="f68"/>
                </a:cubicBezTo>
                <a:cubicBezTo>
                  <a:pt x="f76" y="f79"/>
                  <a:pt x="f2" y="f80"/>
                  <a:pt x="f81" y="f82"/>
                </a:cubicBezTo>
                <a:cubicBezTo>
                  <a:pt x="f71" y="f82"/>
                  <a:pt x="f69" y="f83"/>
                  <a:pt x="f67" y="f68"/>
                </a:cubicBezTo>
                <a:close/>
                <a:moveTo>
                  <a:pt x="f84" y="f85"/>
                </a:moveTo>
                <a:cubicBezTo>
                  <a:pt x="f86" y="f51"/>
                  <a:pt x="f87" y="f88"/>
                  <a:pt x="f89" y="f53"/>
                </a:cubicBezTo>
                <a:cubicBezTo>
                  <a:pt x="f13" y="f90"/>
                  <a:pt x="f91" y="f92"/>
                  <a:pt x="f93" y="f94"/>
                </a:cubicBezTo>
                <a:cubicBezTo>
                  <a:pt x="f95" y="f92"/>
                  <a:pt x="f96" y="f97"/>
                  <a:pt x="f98" y="f53"/>
                </a:cubicBezTo>
                <a:cubicBezTo>
                  <a:pt x="f99" y="f88"/>
                  <a:pt x="f100" y="f33"/>
                  <a:pt x="f84" y="f85"/>
                </a:cubicBezTo>
                <a:close/>
                <a:moveTo>
                  <a:pt x="f101" y="f68"/>
                </a:moveTo>
                <a:cubicBezTo>
                  <a:pt x="f102" y="f77"/>
                  <a:pt x="f103" y="f104"/>
                  <a:pt x="f105" y="f104"/>
                </a:cubicBezTo>
                <a:cubicBezTo>
                  <a:pt x="f106" y="f104"/>
                  <a:pt x="f57" y="f107"/>
                  <a:pt x="f108" y="f68"/>
                </a:cubicBezTo>
                <a:cubicBezTo>
                  <a:pt x="f57" y="f79"/>
                  <a:pt x="f109" y="f110"/>
                  <a:pt x="f111" y="f110"/>
                </a:cubicBezTo>
                <a:cubicBezTo>
                  <a:pt x="f103" y="f110"/>
                  <a:pt x="f102" y="f83"/>
                  <a:pt x="f101" y="f68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9762D741-640A-52C8-764D-42F74DC7EC67}"/>
              </a:ext>
            </a:extLst>
          </p:cNvPr>
          <p:cNvSpPr/>
          <p:nvPr/>
        </p:nvSpPr>
        <p:spPr>
          <a:xfrm>
            <a:off x="9081228" y="2311563"/>
            <a:ext cx="860422" cy="47149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27"/>
              <a:gd name="f7" fmla="val 125"/>
              <a:gd name="f8" fmla="val 70"/>
              <a:gd name="f9" fmla="val 6"/>
              <a:gd name="f10" fmla="val 59"/>
              <a:gd name="f11" fmla="val 31"/>
              <a:gd name="f12" fmla="val 42"/>
              <a:gd name="f13" fmla="val 18"/>
              <a:gd name="f14" fmla="val 23"/>
              <a:gd name="f15" fmla="val 19"/>
              <a:gd name="f16" fmla="val 35"/>
              <a:gd name="f17" fmla="val 30"/>
              <a:gd name="f18" fmla="val 43"/>
              <a:gd name="f19" fmla="val 38"/>
              <a:gd name="f20" fmla="val 53"/>
              <a:gd name="f21" fmla="val 47"/>
              <a:gd name="f22" fmla="val 64"/>
              <a:gd name="f23" fmla="val 27"/>
              <a:gd name="f24" fmla="val 78"/>
              <a:gd name="f25" fmla="val 11"/>
              <a:gd name="f26" fmla="val 100"/>
              <a:gd name="f27" fmla="val 9"/>
              <a:gd name="f28" fmla="val 113"/>
              <a:gd name="f29" fmla="val 8"/>
              <a:gd name="f30" fmla="val 129"/>
              <a:gd name="f31" fmla="val 10"/>
              <a:gd name="f32" fmla="val 141"/>
              <a:gd name="f33" fmla="val 16"/>
              <a:gd name="f34" fmla="val 171"/>
              <a:gd name="f35" fmla="val 178"/>
              <a:gd name="f36" fmla="val 60"/>
              <a:gd name="f37" fmla="val 165"/>
              <a:gd name="f38" fmla="val 176"/>
              <a:gd name="f39" fmla="val 103"/>
              <a:gd name="f40" fmla="val 188"/>
              <a:gd name="f41" fmla="val 105"/>
              <a:gd name="f42" fmla="val 199"/>
              <a:gd name="f43" fmla="val 107"/>
              <a:gd name="f44" fmla="val 200"/>
              <a:gd name="f45" fmla="val 106"/>
              <a:gd name="f46" fmla="val 202"/>
              <a:gd name="f47" fmla="val 104"/>
              <a:gd name="f48" fmla="val 203"/>
              <a:gd name="f49" fmla="val 102"/>
              <a:gd name="f50" fmla="val 197"/>
              <a:gd name="f51" fmla="val 97"/>
              <a:gd name="f52" fmla="val 189"/>
              <a:gd name="f53" fmla="val 94"/>
              <a:gd name="f54" fmla="val 186"/>
              <a:gd name="f55" fmla="val 88"/>
              <a:gd name="f56" fmla="val 182"/>
              <a:gd name="f57" fmla="val 82"/>
              <a:gd name="f58" fmla="val 183"/>
              <a:gd name="f59" fmla="val 74"/>
              <a:gd name="f60" fmla="val 67"/>
              <a:gd name="f61" fmla="val 184"/>
              <a:gd name="f62" fmla="val 66"/>
              <a:gd name="f63" fmla="val 185"/>
              <a:gd name="f64" fmla="val 65"/>
              <a:gd name="f65" fmla="val 187"/>
              <a:gd name="f66" fmla="val 75"/>
              <a:gd name="f67" fmla="val 209"/>
              <a:gd name="f68" fmla="val 85"/>
              <a:gd name="f69" fmla="val 218"/>
              <a:gd name="f70" fmla="val 110"/>
              <a:gd name="f71" fmla="val 221"/>
              <a:gd name="f72" fmla="val 122"/>
              <a:gd name="f73" fmla="val 205"/>
              <a:gd name="f74" fmla="val 124"/>
              <a:gd name="f75" fmla="val 195"/>
              <a:gd name="f76" fmla="val 175"/>
              <a:gd name="f77" fmla="val 108"/>
              <a:gd name="f78" fmla="val 73"/>
              <a:gd name="f79" fmla="val 51"/>
              <a:gd name="f80" fmla="val 22"/>
              <a:gd name="f81" fmla="val 45"/>
              <a:gd name="f82" fmla="val 15"/>
              <a:gd name="f83" fmla="val 37"/>
              <a:gd name="f84" fmla="val 29"/>
              <a:gd name="f85" fmla="val 1"/>
              <a:gd name="f86" fmla="val 54"/>
              <a:gd name="f87" fmla="val 4"/>
              <a:gd name="f88" fmla="+- 0 0 -90"/>
              <a:gd name="f89" fmla="*/ f3 1 227"/>
              <a:gd name="f90" fmla="*/ f4 1 125"/>
              <a:gd name="f91" fmla="val f5"/>
              <a:gd name="f92" fmla="val f6"/>
              <a:gd name="f93" fmla="val f7"/>
              <a:gd name="f94" fmla="*/ f88 f0 1"/>
              <a:gd name="f95" fmla="+- f93 0 f91"/>
              <a:gd name="f96" fmla="+- f92 0 f91"/>
              <a:gd name="f97" fmla="*/ f94 1 f2"/>
              <a:gd name="f98" fmla="*/ f96 1 227"/>
              <a:gd name="f99" fmla="*/ f95 1 125"/>
              <a:gd name="f100" fmla="*/ 70 f96 1"/>
              <a:gd name="f101" fmla="*/ 6 f95 1"/>
              <a:gd name="f102" fmla="*/ 23 f96 1"/>
              <a:gd name="f103" fmla="*/ 19 f95 1"/>
              <a:gd name="f104" fmla="*/ 53 f96 1"/>
              <a:gd name="f105" fmla="*/ 47 f95 1"/>
              <a:gd name="f106" fmla="*/ 100 f96 1"/>
              <a:gd name="f107" fmla="*/ 9 f95 1"/>
              <a:gd name="f108" fmla="*/ 141 f96 1"/>
              <a:gd name="f109" fmla="*/ 16 f95 1"/>
              <a:gd name="f110" fmla="*/ 165 f96 1"/>
              <a:gd name="f111" fmla="*/ 100 f95 1"/>
              <a:gd name="f112" fmla="*/ 199 f96 1"/>
              <a:gd name="f113" fmla="*/ 107 f95 1"/>
              <a:gd name="f114" fmla="*/ 203 f96 1"/>
              <a:gd name="f115" fmla="*/ 102 f95 1"/>
              <a:gd name="f116" fmla="*/ 186 f96 1"/>
              <a:gd name="f117" fmla="*/ 88 f95 1"/>
              <a:gd name="f118" fmla="*/ 182 f96 1"/>
              <a:gd name="f119" fmla="*/ 67 f95 1"/>
              <a:gd name="f120" fmla="*/ 187 f96 1"/>
              <a:gd name="f121" fmla="*/ 64 f95 1"/>
              <a:gd name="f122" fmla="*/ 218 f96 1"/>
              <a:gd name="f123" fmla="*/ 97 f95 1"/>
              <a:gd name="f124" fmla="*/ 205 f96 1"/>
              <a:gd name="f125" fmla="*/ 124 f95 1"/>
              <a:gd name="f126" fmla="*/ 175 f96 1"/>
              <a:gd name="f127" fmla="*/ 122 f95 1"/>
              <a:gd name="f128" fmla="*/ 30 f96 1"/>
              <a:gd name="f129" fmla="*/ 51 f95 1"/>
              <a:gd name="f130" fmla="*/ 9 f96 1"/>
              <a:gd name="f131" fmla="*/ 29 f95 1"/>
              <a:gd name="f132" fmla="*/ 22 f96 1"/>
              <a:gd name="f133" fmla="*/ 1 f95 1"/>
              <a:gd name="f134" fmla="+- f97 0 f1"/>
              <a:gd name="f135" fmla="*/ f100 1 227"/>
              <a:gd name="f136" fmla="*/ f101 1 125"/>
              <a:gd name="f137" fmla="*/ f102 1 227"/>
              <a:gd name="f138" fmla="*/ f103 1 125"/>
              <a:gd name="f139" fmla="*/ f104 1 227"/>
              <a:gd name="f140" fmla="*/ f105 1 125"/>
              <a:gd name="f141" fmla="*/ f106 1 227"/>
              <a:gd name="f142" fmla="*/ f107 1 125"/>
              <a:gd name="f143" fmla="*/ f108 1 227"/>
              <a:gd name="f144" fmla="*/ f109 1 125"/>
              <a:gd name="f145" fmla="*/ f110 1 227"/>
              <a:gd name="f146" fmla="*/ f111 1 125"/>
              <a:gd name="f147" fmla="*/ f112 1 227"/>
              <a:gd name="f148" fmla="*/ f113 1 125"/>
              <a:gd name="f149" fmla="*/ f114 1 227"/>
              <a:gd name="f150" fmla="*/ f115 1 125"/>
              <a:gd name="f151" fmla="*/ f116 1 227"/>
              <a:gd name="f152" fmla="*/ f117 1 125"/>
              <a:gd name="f153" fmla="*/ f118 1 227"/>
              <a:gd name="f154" fmla="*/ f119 1 125"/>
              <a:gd name="f155" fmla="*/ f120 1 227"/>
              <a:gd name="f156" fmla="*/ f121 1 125"/>
              <a:gd name="f157" fmla="*/ f122 1 227"/>
              <a:gd name="f158" fmla="*/ f123 1 125"/>
              <a:gd name="f159" fmla="*/ f124 1 227"/>
              <a:gd name="f160" fmla="*/ f125 1 125"/>
              <a:gd name="f161" fmla="*/ f126 1 227"/>
              <a:gd name="f162" fmla="*/ f127 1 125"/>
              <a:gd name="f163" fmla="*/ f128 1 227"/>
              <a:gd name="f164" fmla="*/ f129 1 125"/>
              <a:gd name="f165" fmla="*/ f130 1 227"/>
              <a:gd name="f166" fmla="*/ f131 1 125"/>
              <a:gd name="f167" fmla="*/ f132 1 227"/>
              <a:gd name="f168" fmla="*/ f133 1 125"/>
              <a:gd name="f169" fmla="*/ 0 1 f98"/>
              <a:gd name="f170" fmla="*/ f92 1 f98"/>
              <a:gd name="f171" fmla="*/ 0 1 f99"/>
              <a:gd name="f172" fmla="*/ f93 1 f99"/>
              <a:gd name="f173" fmla="*/ f135 1 f98"/>
              <a:gd name="f174" fmla="*/ f136 1 f99"/>
              <a:gd name="f175" fmla="*/ f137 1 f98"/>
              <a:gd name="f176" fmla="*/ f138 1 f99"/>
              <a:gd name="f177" fmla="*/ f139 1 f98"/>
              <a:gd name="f178" fmla="*/ f140 1 f99"/>
              <a:gd name="f179" fmla="*/ f141 1 f98"/>
              <a:gd name="f180" fmla="*/ f142 1 f99"/>
              <a:gd name="f181" fmla="*/ f143 1 f98"/>
              <a:gd name="f182" fmla="*/ f144 1 f99"/>
              <a:gd name="f183" fmla="*/ f145 1 f98"/>
              <a:gd name="f184" fmla="*/ f146 1 f99"/>
              <a:gd name="f185" fmla="*/ f147 1 f98"/>
              <a:gd name="f186" fmla="*/ f148 1 f99"/>
              <a:gd name="f187" fmla="*/ f149 1 f98"/>
              <a:gd name="f188" fmla="*/ f150 1 f99"/>
              <a:gd name="f189" fmla="*/ f151 1 f98"/>
              <a:gd name="f190" fmla="*/ f152 1 f99"/>
              <a:gd name="f191" fmla="*/ f153 1 f98"/>
              <a:gd name="f192" fmla="*/ f154 1 f99"/>
              <a:gd name="f193" fmla="*/ f155 1 f98"/>
              <a:gd name="f194" fmla="*/ f156 1 f99"/>
              <a:gd name="f195" fmla="*/ f157 1 f98"/>
              <a:gd name="f196" fmla="*/ f158 1 f99"/>
              <a:gd name="f197" fmla="*/ f159 1 f98"/>
              <a:gd name="f198" fmla="*/ f160 1 f99"/>
              <a:gd name="f199" fmla="*/ f161 1 f98"/>
              <a:gd name="f200" fmla="*/ f162 1 f99"/>
              <a:gd name="f201" fmla="*/ f163 1 f98"/>
              <a:gd name="f202" fmla="*/ f164 1 f99"/>
              <a:gd name="f203" fmla="*/ f165 1 f98"/>
              <a:gd name="f204" fmla="*/ f166 1 f99"/>
              <a:gd name="f205" fmla="*/ f167 1 f98"/>
              <a:gd name="f206" fmla="*/ f168 1 f99"/>
              <a:gd name="f207" fmla="*/ f169 f89 1"/>
              <a:gd name="f208" fmla="*/ f170 f89 1"/>
              <a:gd name="f209" fmla="*/ f172 f90 1"/>
              <a:gd name="f210" fmla="*/ f171 f90 1"/>
              <a:gd name="f211" fmla="*/ f173 f89 1"/>
              <a:gd name="f212" fmla="*/ f174 f90 1"/>
              <a:gd name="f213" fmla="*/ f175 f89 1"/>
              <a:gd name="f214" fmla="*/ f176 f90 1"/>
              <a:gd name="f215" fmla="*/ f177 f89 1"/>
              <a:gd name="f216" fmla="*/ f178 f90 1"/>
              <a:gd name="f217" fmla="*/ f179 f89 1"/>
              <a:gd name="f218" fmla="*/ f180 f90 1"/>
              <a:gd name="f219" fmla="*/ f181 f89 1"/>
              <a:gd name="f220" fmla="*/ f182 f90 1"/>
              <a:gd name="f221" fmla="*/ f183 f89 1"/>
              <a:gd name="f222" fmla="*/ f184 f90 1"/>
              <a:gd name="f223" fmla="*/ f185 f89 1"/>
              <a:gd name="f224" fmla="*/ f186 f90 1"/>
              <a:gd name="f225" fmla="*/ f187 f89 1"/>
              <a:gd name="f226" fmla="*/ f188 f90 1"/>
              <a:gd name="f227" fmla="*/ f189 f89 1"/>
              <a:gd name="f228" fmla="*/ f190 f90 1"/>
              <a:gd name="f229" fmla="*/ f191 f89 1"/>
              <a:gd name="f230" fmla="*/ f192 f90 1"/>
              <a:gd name="f231" fmla="*/ f193 f89 1"/>
              <a:gd name="f232" fmla="*/ f194 f90 1"/>
              <a:gd name="f233" fmla="*/ f195 f89 1"/>
              <a:gd name="f234" fmla="*/ f196 f90 1"/>
              <a:gd name="f235" fmla="*/ f197 f89 1"/>
              <a:gd name="f236" fmla="*/ f198 f90 1"/>
              <a:gd name="f237" fmla="*/ f199 f89 1"/>
              <a:gd name="f238" fmla="*/ f200 f90 1"/>
              <a:gd name="f239" fmla="*/ f201 f89 1"/>
              <a:gd name="f240" fmla="*/ f202 f90 1"/>
              <a:gd name="f241" fmla="*/ f203 f89 1"/>
              <a:gd name="f242" fmla="*/ f204 f90 1"/>
              <a:gd name="f243" fmla="*/ f205 f89 1"/>
              <a:gd name="f244" fmla="*/ f206 f9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34">
                <a:pos x="f211" y="f212"/>
              </a:cxn>
              <a:cxn ang="f134">
                <a:pos x="f213" y="f214"/>
              </a:cxn>
              <a:cxn ang="f134">
                <a:pos x="f215" y="f216"/>
              </a:cxn>
              <a:cxn ang="f134">
                <a:pos x="f217" y="f218"/>
              </a:cxn>
              <a:cxn ang="f134">
                <a:pos x="f219" y="f220"/>
              </a:cxn>
              <a:cxn ang="f134">
                <a:pos x="f221" y="f222"/>
              </a:cxn>
              <a:cxn ang="f134">
                <a:pos x="f223" y="f224"/>
              </a:cxn>
              <a:cxn ang="f134">
                <a:pos x="f225" y="f226"/>
              </a:cxn>
              <a:cxn ang="f134">
                <a:pos x="f227" y="f228"/>
              </a:cxn>
              <a:cxn ang="f134">
                <a:pos x="f229" y="f230"/>
              </a:cxn>
              <a:cxn ang="f134">
                <a:pos x="f231" y="f232"/>
              </a:cxn>
              <a:cxn ang="f134">
                <a:pos x="f233" y="f234"/>
              </a:cxn>
              <a:cxn ang="f134">
                <a:pos x="f235" y="f236"/>
              </a:cxn>
              <a:cxn ang="f134">
                <a:pos x="f237" y="f238"/>
              </a:cxn>
              <a:cxn ang="f134">
                <a:pos x="f239" y="f240"/>
              </a:cxn>
              <a:cxn ang="f134">
                <a:pos x="f241" y="f242"/>
              </a:cxn>
              <a:cxn ang="f134">
                <a:pos x="f243" y="f244"/>
              </a:cxn>
              <a:cxn ang="f134">
                <a:pos x="f211" y="f212"/>
              </a:cxn>
            </a:cxnLst>
            <a:rect l="f207" t="f210" r="f208" b="f209"/>
            <a:pathLst>
              <a:path w="227" h="125">
                <a:moveTo>
                  <a:pt x="f8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30" y="f31"/>
                  <a:pt x="f32" y="f33"/>
                </a:cubicBezTo>
                <a:cubicBezTo>
                  <a:pt x="f34" y="f17"/>
                  <a:pt x="f35" y="f36"/>
                  <a:pt x="f37" y="f26"/>
                </a:cubicBezTo>
                <a:cubicBezTo>
                  <a:pt x="f38" y="f39"/>
                  <a:pt x="f40" y="f41"/>
                  <a:pt x="f42" y="f43"/>
                </a:cubicBezTo>
                <a:cubicBezTo>
                  <a:pt x="f44" y="f45"/>
                  <a:pt x="f46" y="f47"/>
                  <a:pt x="f48" y="f49"/>
                </a:cubicBezTo>
                <a:cubicBezTo>
                  <a:pt x="f50" y="f51"/>
                  <a:pt x="f52" y="f53"/>
                  <a:pt x="f54" y="f55"/>
                </a:cubicBezTo>
                <a:cubicBezTo>
                  <a:pt x="f56" y="f57"/>
                  <a:pt x="f58" y="f59"/>
                  <a:pt x="f56" y="f60"/>
                </a:cubicBezTo>
                <a:cubicBezTo>
                  <a:pt x="f61" y="f62"/>
                  <a:pt x="f63" y="f64"/>
                  <a:pt x="f65" y="f22"/>
                </a:cubicBezTo>
                <a:cubicBezTo>
                  <a:pt x="f50" y="f66"/>
                  <a:pt x="f67" y="f68"/>
                  <a:pt x="f69" y="f51"/>
                </a:cubicBezTo>
                <a:cubicBezTo>
                  <a:pt x="f6" y="f70"/>
                  <a:pt x="f71" y="f72"/>
                  <a:pt x="f73" y="f74"/>
                </a:cubicBezTo>
                <a:cubicBezTo>
                  <a:pt x="f75" y="f7"/>
                  <a:pt x="f61" y="f74"/>
                  <a:pt x="f76" y="f72"/>
                </a:cubicBezTo>
                <a:cubicBezTo>
                  <a:pt x="f72" y="f77"/>
                  <a:pt x="f78" y="f68"/>
                  <a:pt x="f17" y="f79"/>
                </a:cubicBezTo>
                <a:cubicBezTo>
                  <a:pt x="f80" y="f81"/>
                  <a:pt x="f82" y="f83"/>
                  <a:pt x="f27" y="f84"/>
                </a:cubicBezTo>
                <a:cubicBezTo>
                  <a:pt x="f5" y="f82"/>
                  <a:pt x="f9" y="f85"/>
                  <a:pt x="f80" y="f85"/>
                </a:cubicBezTo>
                <a:cubicBezTo>
                  <a:pt x="f19" y="f5"/>
                  <a:pt x="f86" y="f87"/>
                  <a:pt x="f8" y="f9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5986398B-C9C1-22B5-9851-01ABE3527E92}"/>
              </a:ext>
            </a:extLst>
          </p:cNvPr>
          <p:cNvSpPr/>
          <p:nvPr/>
        </p:nvSpPr>
        <p:spPr>
          <a:xfrm>
            <a:off x="8438285" y="1605125"/>
            <a:ext cx="439734" cy="43815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16"/>
              <a:gd name="f7" fmla="val 57"/>
              <a:gd name="f8" fmla="val 26"/>
              <a:gd name="f9" fmla="val 115"/>
              <a:gd name="f10" fmla="val 90"/>
              <a:gd name="f11" fmla="val 1"/>
              <a:gd name="f12" fmla="val 58"/>
              <a:gd name="f13" fmla="val 28"/>
              <a:gd name="f14" fmla="val 59"/>
              <a:gd name="f15" fmla="val 2"/>
              <a:gd name="f16" fmla="val 91"/>
              <a:gd name="f17" fmla="val 89"/>
              <a:gd name="f18" fmla="val 108"/>
              <a:gd name="f19" fmla="val 31"/>
              <a:gd name="f20" fmla="val 86"/>
              <a:gd name="f21" fmla="val 9"/>
              <a:gd name="f22" fmla="val 8"/>
              <a:gd name="f23" fmla="val 30"/>
              <a:gd name="f24" fmla="val 109"/>
              <a:gd name="f25" fmla="val 87"/>
              <a:gd name="f26" fmla="+- 0 0 -90"/>
              <a:gd name="f27" fmla="*/ f3 1 116"/>
              <a:gd name="f28" fmla="*/ f4 1 116"/>
              <a:gd name="f29" fmla="val f5"/>
              <a:gd name="f30" fmla="val f6"/>
              <a:gd name="f31" fmla="*/ f26 f0 1"/>
              <a:gd name="f32" fmla="+- f30 0 f29"/>
              <a:gd name="f33" fmla="*/ f31 1 f2"/>
              <a:gd name="f34" fmla="*/ f32 1 116"/>
              <a:gd name="f35" fmla="*/ 57 f32 1"/>
              <a:gd name="f36" fmla="*/ 116 f32 1"/>
              <a:gd name="f37" fmla="*/ 1 f32 1"/>
              <a:gd name="f38" fmla="*/ 58 f32 1"/>
              <a:gd name="f39" fmla="*/ 59 f32 1"/>
              <a:gd name="f40" fmla="*/ 115 f32 1"/>
              <a:gd name="f41" fmla="*/ 108 f32 1"/>
              <a:gd name="f42" fmla="*/ 9 f32 1"/>
              <a:gd name="f43" fmla="*/ 8 f32 1"/>
              <a:gd name="f44" fmla="*/ 109 f32 1"/>
              <a:gd name="f45" fmla="+- f33 0 f1"/>
              <a:gd name="f46" fmla="*/ f35 1 116"/>
              <a:gd name="f47" fmla="*/ f36 1 116"/>
              <a:gd name="f48" fmla="*/ f37 1 116"/>
              <a:gd name="f49" fmla="*/ f38 1 116"/>
              <a:gd name="f50" fmla="*/ f39 1 116"/>
              <a:gd name="f51" fmla="*/ f40 1 116"/>
              <a:gd name="f52" fmla="*/ f41 1 116"/>
              <a:gd name="f53" fmla="*/ f42 1 116"/>
              <a:gd name="f54" fmla="*/ f43 1 116"/>
              <a:gd name="f55" fmla="*/ f44 1 116"/>
              <a:gd name="f56" fmla="*/ 0 1 f34"/>
              <a:gd name="f57" fmla="*/ f30 1 f34"/>
              <a:gd name="f58" fmla="*/ f46 1 f34"/>
              <a:gd name="f59" fmla="*/ f47 1 f34"/>
              <a:gd name="f60" fmla="*/ f48 1 f34"/>
              <a:gd name="f61" fmla="*/ f49 1 f34"/>
              <a:gd name="f62" fmla="*/ f50 1 f34"/>
              <a:gd name="f63" fmla="*/ f51 1 f34"/>
              <a:gd name="f64" fmla="*/ f52 1 f34"/>
              <a:gd name="f65" fmla="*/ f53 1 f34"/>
              <a:gd name="f66" fmla="*/ f54 1 f34"/>
              <a:gd name="f67" fmla="*/ f55 1 f34"/>
              <a:gd name="f68" fmla="*/ f56 f27 1"/>
              <a:gd name="f69" fmla="*/ f57 f27 1"/>
              <a:gd name="f70" fmla="*/ f57 f28 1"/>
              <a:gd name="f71" fmla="*/ f56 f28 1"/>
              <a:gd name="f72" fmla="*/ f58 f27 1"/>
              <a:gd name="f73" fmla="*/ f59 f28 1"/>
              <a:gd name="f74" fmla="*/ f60 f27 1"/>
              <a:gd name="f75" fmla="*/ f61 f28 1"/>
              <a:gd name="f76" fmla="*/ f62 f27 1"/>
              <a:gd name="f77" fmla="*/ f60 f28 1"/>
              <a:gd name="f78" fmla="*/ f63 f27 1"/>
              <a:gd name="f79" fmla="*/ f62 f28 1"/>
              <a:gd name="f80" fmla="*/ f64 f27 1"/>
              <a:gd name="f81" fmla="*/ f65 f28 1"/>
              <a:gd name="f82" fmla="*/ f66 f27 1"/>
              <a:gd name="f83" fmla="*/ f67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72" y="f73"/>
              </a:cxn>
              <a:cxn ang="f45">
                <a:pos x="f74" y="f75"/>
              </a:cxn>
              <a:cxn ang="f45">
                <a:pos x="f76" y="f77"/>
              </a:cxn>
              <a:cxn ang="f45">
                <a:pos x="f78" y="f79"/>
              </a:cxn>
              <a:cxn ang="f45">
                <a:pos x="f72" y="f73"/>
              </a:cxn>
              <a:cxn ang="f45">
                <a:pos x="f80" y="f79"/>
              </a:cxn>
              <a:cxn ang="f45">
                <a:pos x="f76" y="f81"/>
              </a:cxn>
              <a:cxn ang="f45">
                <a:pos x="f82" y="f75"/>
              </a:cxn>
              <a:cxn ang="f45">
                <a:pos x="f72" y="f83"/>
              </a:cxn>
              <a:cxn ang="f45">
                <a:pos x="f80" y="f79"/>
              </a:cxn>
            </a:cxnLst>
            <a:rect l="f68" t="f71" r="f69" b="f70"/>
            <a:pathLst>
              <a:path w="116" h="116">
                <a:moveTo>
                  <a:pt x="f7" y="f6"/>
                </a:moveTo>
                <a:cubicBezTo>
                  <a:pt x="f8" y="f9"/>
                  <a:pt x="f5" y="f10"/>
                  <a:pt x="f11" y="f12"/>
                </a:cubicBezTo>
                <a:cubicBezTo>
                  <a:pt x="f11" y="f8"/>
                  <a:pt x="f13" y="f5"/>
                  <a:pt x="f14" y="f11"/>
                </a:cubicBezTo>
                <a:cubicBezTo>
                  <a:pt x="f10" y="f15"/>
                  <a:pt x="f6" y="f13"/>
                  <a:pt x="f9" y="f14"/>
                </a:cubicBezTo>
                <a:cubicBezTo>
                  <a:pt x="f9" y="f16"/>
                  <a:pt x="f17" y="f6"/>
                  <a:pt x="f7" y="f6"/>
                </a:cubicBezTo>
                <a:close/>
                <a:moveTo>
                  <a:pt x="f18" y="f14"/>
                </a:moveTo>
                <a:cubicBezTo>
                  <a:pt x="f18" y="f19"/>
                  <a:pt x="f20" y="f21"/>
                  <a:pt x="f14" y="f21"/>
                </a:cubicBezTo>
                <a:cubicBezTo>
                  <a:pt x="f19" y="f22"/>
                  <a:pt x="f22" y="f23"/>
                  <a:pt x="f22" y="f12"/>
                </a:cubicBezTo>
                <a:cubicBezTo>
                  <a:pt x="f22" y="f20"/>
                  <a:pt x="f23" y="f24"/>
                  <a:pt x="f7" y="f24"/>
                </a:cubicBezTo>
                <a:cubicBezTo>
                  <a:pt x="f20" y="f24"/>
                  <a:pt x="f18" y="f25"/>
                  <a:pt x="f18" y="f14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99C2B41B-24CA-4A3C-EB69-C7B9B9AB0A4C}"/>
              </a:ext>
            </a:extLst>
          </p:cNvPr>
          <p:cNvSpPr/>
          <p:nvPr/>
        </p:nvSpPr>
        <p:spPr>
          <a:xfrm>
            <a:off x="9286007" y="2632244"/>
            <a:ext cx="300042" cy="19685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9"/>
              <a:gd name="f7" fmla="val 52"/>
              <a:gd name="f8" fmla="val 39"/>
              <a:gd name="f9" fmla="val 45"/>
              <a:gd name="f10" fmla="val 11"/>
              <a:gd name="f11" fmla="val 35"/>
              <a:gd name="f12" fmla="val 27"/>
              <a:gd name="f13" fmla="val 13"/>
              <a:gd name="f14" fmla="val 26"/>
              <a:gd name="f15" fmla="+- 0 0 -90"/>
              <a:gd name="f16" fmla="*/ f3 1 79"/>
              <a:gd name="f17" fmla="*/ f4 1 52"/>
              <a:gd name="f18" fmla="val f5"/>
              <a:gd name="f19" fmla="val f6"/>
              <a:gd name="f20" fmla="val f7"/>
              <a:gd name="f21" fmla="*/ f15 f0 1"/>
              <a:gd name="f22" fmla="+- f20 0 f18"/>
              <a:gd name="f23" fmla="+- f19 0 f18"/>
              <a:gd name="f24" fmla="*/ f21 1 f2"/>
              <a:gd name="f25" fmla="*/ f23 1 79"/>
              <a:gd name="f26" fmla="*/ f22 1 52"/>
              <a:gd name="f27" fmla="*/ 79 f23 1"/>
              <a:gd name="f28" fmla="*/ 39 f22 1"/>
              <a:gd name="f29" fmla="*/ 0 f23 1"/>
              <a:gd name="f30" fmla="*/ 0 f22 1"/>
              <a:gd name="f31" fmla="+- f24 0 f1"/>
              <a:gd name="f32" fmla="*/ f27 1 79"/>
              <a:gd name="f33" fmla="*/ f28 1 52"/>
              <a:gd name="f34" fmla="*/ f29 1 79"/>
              <a:gd name="f35" fmla="*/ f30 1 52"/>
              <a:gd name="f36" fmla="*/ 0 1 f25"/>
              <a:gd name="f37" fmla="*/ f19 1 f25"/>
              <a:gd name="f38" fmla="*/ 0 1 f26"/>
              <a:gd name="f39" fmla="*/ f20 1 f26"/>
              <a:gd name="f40" fmla="*/ f32 1 f25"/>
              <a:gd name="f41" fmla="*/ f33 1 f26"/>
              <a:gd name="f42" fmla="*/ f34 1 f25"/>
              <a:gd name="f43" fmla="*/ f35 1 f26"/>
              <a:gd name="f44" fmla="*/ f36 f16 1"/>
              <a:gd name="f45" fmla="*/ f37 f16 1"/>
              <a:gd name="f46" fmla="*/ f39 f17 1"/>
              <a:gd name="f47" fmla="*/ f38 f17 1"/>
              <a:gd name="f48" fmla="*/ f40 f16 1"/>
              <a:gd name="f49" fmla="*/ f41 f17 1"/>
              <a:gd name="f50" fmla="*/ f42 f16 1"/>
              <a:gd name="f51" fmla="*/ f43 f1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48" y="f49"/>
              </a:cxn>
              <a:cxn ang="f31">
                <a:pos x="f50" y="f51"/>
              </a:cxn>
              <a:cxn ang="f31">
                <a:pos x="f48" y="f49"/>
              </a:cxn>
            </a:cxnLst>
            <a:rect l="f44" t="f47" r="f45" b="f46"/>
            <a:pathLst>
              <a:path w="79" h="52">
                <a:moveTo>
                  <a:pt x="f6" y="f8"/>
                </a:moveTo>
                <a:cubicBezTo>
                  <a:pt x="f9" y="f7"/>
                  <a:pt x="f10" y="f11"/>
                  <a:pt x="f5" y="f5"/>
                </a:cubicBezTo>
                <a:cubicBezTo>
                  <a:pt x="f12" y="f13"/>
                  <a:pt x="f7" y="f14"/>
                  <a:pt x="f6" y="f8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718662E2-DA4F-7FD7-AC9C-CDC92FD44208}"/>
              </a:ext>
            </a:extLst>
          </p:cNvPr>
          <p:cNvSpPr/>
          <p:nvPr/>
        </p:nvSpPr>
        <p:spPr>
          <a:xfrm>
            <a:off x="9551119" y="4162593"/>
            <a:ext cx="90489" cy="873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4"/>
              <a:gd name="f7" fmla="val 23"/>
              <a:gd name="f8" fmla="val 9"/>
              <a:gd name="f9" fmla="val 14"/>
              <a:gd name="f10" fmla="val 21"/>
              <a:gd name="f11" fmla="val 19"/>
              <a:gd name="f12" fmla="val 20"/>
              <a:gd name="f13" fmla="val 15"/>
              <a:gd name="f14" fmla="val 4"/>
              <a:gd name="f15" fmla="val 3"/>
              <a:gd name="f16" fmla="val 2"/>
              <a:gd name="f17" fmla="val 8"/>
              <a:gd name="f18" fmla="val 6"/>
              <a:gd name="f19" fmla="val 12"/>
              <a:gd name="f20" fmla="val 16"/>
              <a:gd name="f21" fmla="val 5"/>
              <a:gd name="f22" fmla="+- 0 0 -90"/>
              <a:gd name="f23" fmla="*/ f3 1 24"/>
              <a:gd name="f24" fmla="*/ f4 1 23"/>
              <a:gd name="f25" fmla="val f5"/>
              <a:gd name="f26" fmla="val f6"/>
              <a:gd name="f27" fmla="val f7"/>
              <a:gd name="f28" fmla="*/ f22 f0 1"/>
              <a:gd name="f29" fmla="+- f27 0 f25"/>
              <a:gd name="f30" fmla="+- f26 0 f25"/>
              <a:gd name="f31" fmla="*/ f28 1 f2"/>
              <a:gd name="f32" fmla="*/ f30 1 24"/>
              <a:gd name="f33" fmla="*/ f29 1 23"/>
              <a:gd name="f34" fmla="*/ 24 f30 1"/>
              <a:gd name="f35" fmla="*/ 9 f29 1"/>
              <a:gd name="f36" fmla="*/ 20 f30 1"/>
              <a:gd name="f37" fmla="*/ 23 f29 1"/>
              <a:gd name="f38" fmla="*/ 4 f30 1"/>
              <a:gd name="f39" fmla="*/ 0 f30 1"/>
              <a:gd name="f40" fmla="*/ 8 f29 1"/>
              <a:gd name="f41" fmla="*/ 12 f30 1"/>
              <a:gd name="f42" fmla="*/ 0 f29 1"/>
              <a:gd name="f43" fmla="+- f31 0 f1"/>
              <a:gd name="f44" fmla="*/ f34 1 24"/>
              <a:gd name="f45" fmla="*/ f35 1 23"/>
              <a:gd name="f46" fmla="*/ f36 1 24"/>
              <a:gd name="f47" fmla="*/ f37 1 23"/>
              <a:gd name="f48" fmla="*/ f38 1 24"/>
              <a:gd name="f49" fmla="*/ f39 1 24"/>
              <a:gd name="f50" fmla="*/ f40 1 23"/>
              <a:gd name="f51" fmla="*/ f41 1 24"/>
              <a:gd name="f52" fmla="*/ f42 1 23"/>
              <a:gd name="f53" fmla="*/ 0 1 f32"/>
              <a:gd name="f54" fmla="*/ f26 1 f32"/>
              <a:gd name="f55" fmla="*/ 0 1 f33"/>
              <a:gd name="f56" fmla="*/ f27 1 f33"/>
              <a:gd name="f57" fmla="*/ f44 1 f32"/>
              <a:gd name="f58" fmla="*/ f45 1 f33"/>
              <a:gd name="f59" fmla="*/ f46 1 f32"/>
              <a:gd name="f60" fmla="*/ f47 1 f33"/>
              <a:gd name="f61" fmla="*/ f48 1 f32"/>
              <a:gd name="f62" fmla="*/ f49 1 f32"/>
              <a:gd name="f63" fmla="*/ f50 1 f33"/>
              <a:gd name="f64" fmla="*/ f51 1 f32"/>
              <a:gd name="f65" fmla="*/ f52 1 f33"/>
              <a:gd name="f66" fmla="*/ f53 f23 1"/>
              <a:gd name="f67" fmla="*/ f54 f23 1"/>
              <a:gd name="f68" fmla="*/ f56 f24 1"/>
              <a:gd name="f69" fmla="*/ f55 f24 1"/>
              <a:gd name="f70" fmla="*/ f57 f23 1"/>
              <a:gd name="f71" fmla="*/ f58 f24 1"/>
              <a:gd name="f72" fmla="*/ f59 f23 1"/>
              <a:gd name="f73" fmla="*/ f60 f24 1"/>
              <a:gd name="f74" fmla="*/ f61 f23 1"/>
              <a:gd name="f75" fmla="*/ f62 f23 1"/>
              <a:gd name="f76" fmla="*/ f63 f24 1"/>
              <a:gd name="f77" fmla="*/ f64 f23 1"/>
              <a:gd name="f78" fmla="*/ f65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70" y="f71"/>
              </a:cxn>
              <a:cxn ang="f43">
                <a:pos x="f72" y="f73"/>
              </a:cxn>
              <a:cxn ang="f43">
                <a:pos x="f74" y="f73"/>
              </a:cxn>
              <a:cxn ang="f43">
                <a:pos x="f75" y="f76"/>
              </a:cxn>
              <a:cxn ang="f43">
                <a:pos x="f77" y="f78"/>
              </a:cxn>
              <a:cxn ang="f43">
                <a:pos x="f70" y="f71"/>
              </a:cxn>
            </a:cxnLst>
            <a:rect l="f66" t="f69" r="f67" b="f68"/>
            <a:pathLst>
              <a:path w="24" h="23">
                <a:moveTo>
                  <a:pt x="f6" y="f8"/>
                </a:moveTo>
                <a:cubicBezTo>
                  <a:pt x="f7" y="f9"/>
                  <a:pt x="f10" y="f11"/>
                  <a:pt x="f12" y="f7"/>
                </a:cubicBezTo>
                <a:cubicBezTo>
                  <a:pt x="f13" y="f7"/>
                  <a:pt x="f8" y="f7"/>
                  <a:pt x="f14" y="f7"/>
                </a:cubicBezTo>
                <a:cubicBezTo>
                  <a:pt x="f15" y="f11"/>
                  <a:pt x="f16" y="f9"/>
                  <a:pt x="f5" y="f17"/>
                </a:cubicBezTo>
                <a:cubicBezTo>
                  <a:pt x="f14" y="f18"/>
                  <a:pt x="f17" y="f15"/>
                  <a:pt x="f19" y="f5"/>
                </a:cubicBezTo>
                <a:cubicBezTo>
                  <a:pt x="f20" y="f16"/>
                  <a:pt x="f12" y="f21"/>
                  <a:pt x="f6" y="f8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EE4C55DF-2920-B7D0-5154-4A4CFBDD0889}"/>
              </a:ext>
            </a:extLst>
          </p:cNvPr>
          <p:cNvSpPr/>
          <p:nvPr/>
        </p:nvSpPr>
        <p:spPr>
          <a:xfrm>
            <a:off x="9747971" y="3387895"/>
            <a:ext cx="95253" cy="873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5"/>
              <a:gd name="f7" fmla="val 23"/>
              <a:gd name="f8" fmla="val 6"/>
              <a:gd name="f9" fmla="val 4"/>
              <a:gd name="f10" fmla="val 18"/>
              <a:gd name="f11" fmla="val 2"/>
              <a:gd name="f12" fmla="val 13"/>
              <a:gd name="f13" fmla="val 9"/>
              <a:gd name="f14" fmla="val 8"/>
              <a:gd name="f15" fmla="val 3"/>
              <a:gd name="f16" fmla="val 16"/>
              <a:gd name="f17" fmla="val 21"/>
              <a:gd name="f18" fmla="val 22"/>
              <a:gd name="f19" fmla="val 20"/>
              <a:gd name="f20" fmla="val 11"/>
              <a:gd name="f21" fmla="+- 0 0 -90"/>
              <a:gd name="f22" fmla="*/ f3 1 25"/>
              <a:gd name="f23" fmla="*/ f4 1 23"/>
              <a:gd name="f24" fmla="val f5"/>
              <a:gd name="f25" fmla="val f6"/>
              <a:gd name="f26" fmla="val f7"/>
              <a:gd name="f27" fmla="*/ f21 f0 1"/>
              <a:gd name="f28" fmla="+- f26 0 f24"/>
              <a:gd name="f29" fmla="+- f25 0 f24"/>
              <a:gd name="f30" fmla="*/ f27 1 f2"/>
              <a:gd name="f31" fmla="*/ f29 1 25"/>
              <a:gd name="f32" fmla="*/ f28 1 23"/>
              <a:gd name="f33" fmla="*/ 6 f29 1"/>
              <a:gd name="f34" fmla="*/ 23 f28 1"/>
              <a:gd name="f35" fmla="*/ 0 f29 1"/>
              <a:gd name="f36" fmla="*/ 9 f28 1"/>
              <a:gd name="f37" fmla="*/ 13 f29 1"/>
              <a:gd name="f38" fmla="*/ 0 f28 1"/>
              <a:gd name="f39" fmla="*/ 25 f29 1"/>
              <a:gd name="f40" fmla="*/ 20 f29 1"/>
              <a:gd name="f41" fmla="+- f30 0 f1"/>
              <a:gd name="f42" fmla="*/ f33 1 25"/>
              <a:gd name="f43" fmla="*/ f34 1 23"/>
              <a:gd name="f44" fmla="*/ f35 1 25"/>
              <a:gd name="f45" fmla="*/ f36 1 23"/>
              <a:gd name="f46" fmla="*/ f37 1 25"/>
              <a:gd name="f47" fmla="*/ f38 1 23"/>
              <a:gd name="f48" fmla="*/ f39 1 25"/>
              <a:gd name="f49" fmla="*/ f40 1 25"/>
              <a:gd name="f50" fmla="*/ 0 1 f31"/>
              <a:gd name="f51" fmla="*/ f25 1 f31"/>
              <a:gd name="f52" fmla="*/ 0 1 f32"/>
              <a:gd name="f53" fmla="*/ f26 1 f32"/>
              <a:gd name="f54" fmla="*/ f42 1 f31"/>
              <a:gd name="f55" fmla="*/ f43 1 f32"/>
              <a:gd name="f56" fmla="*/ f44 1 f31"/>
              <a:gd name="f57" fmla="*/ f45 1 f32"/>
              <a:gd name="f58" fmla="*/ f46 1 f31"/>
              <a:gd name="f59" fmla="*/ f47 1 f32"/>
              <a:gd name="f60" fmla="*/ f48 1 f31"/>
              <a:gd name="f61" fmla="*/ f49 1 f31"/>
              <a:gd name="f62" fmla="*/ f50 f22 1"/>
              <a:gd name="f63" fmla="*/ f51 f22 1"/>
              <a:gd name="f64" fmla="*/ f53 f23 1"/>
              <a:gd name="f65" fmla="*/ f52 f23 1"/>
              <a:gd name="f66" fmla="*/ f54 f22 1"/>
              <a:gd name="f67" fmla="*/ f55 f23 1"/>
              <a:gd name="f68" fmla="*/ f56 f22 1"/>
              <a:gd name="f69" fmla="*/ f57 f23 1"/>
              <a:gd name="f70" fmla="*/ f58 f22 1"/>
              <a:gd name="f71" fmla="*/ f59 f23 1"/>
              <a:gd name="f72" fmla="*/ f60 f22 1"/>
              <a:gd name="f73" fmla="*/ f6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1">
                <a:pos x="f66" y="f67"/>
              </a:cxn>
              <a:cxn ang="f41">
                <a:pos x="f68" y="f69"/>
              </a:cxn>
              <a:cxn ang="f41">
                <a:pos x="f70" y="f71"/>
              </a:cxn>
              <a:cxn ang="f41">
                <a:pos x="f72" y="f69"/>
              </a:cxn>
              <a:cxn ang="f41">
                <a:pos x="f73" y="f67"/>
              </a:cxn>
              <a:cxn ang="f41">
                <a:pos x="f66" y="f67"/>
              </a:cxn>
            </a:cxnLst>
            <a:rect l="f62" t="f65" r="f63" b="f64"/>
            <a:pathLst>
              <a:path w="25" h="23">
                <a:moveTo>
                  <a:pt x="f8" y="f7"/>
                </a:moveTo>
                <a:cubicBezTo>
                  <a:pt x="f9" y="f10"/>
                  <a:pt x="f11" y="f12"/>
                  <a:pt x="f5" y="f13"/>
                </a:cubicBezTo>
                <a:cubicBezTo>
                  <a:pt x="f9" y="f8"/>
                  <a:pt x="f14" y="f15"/>
                  <a:pt x="f12" y="f5"/>
                </a:cubicBezTo>
                <a:cubicBezTo>
                  <a:pt x="f16" y="f11"/>
                  <a:pt x="f17" y="f8"/>
                  <a:pt x="f6" y="f13"/>
                </a:cubicBezTo>
                <a:cubicBezTo>
                  <a:pt x="f7" y="f12"/>
                  <a:pt x="f18" y="f10"/>
                  <a:pt x="f19" y="f7"/>
                </a:cubicBezTo>
                <a:cubicBezTo>
                  <a:pt x="f16" y="f7"/>
                  <a:pt x="f20" y="f7"/>
                  <a:pt x="f8" y="f7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C35A4BDA-8459-B125-1753-51EA07062518}"/>
              </a:ext>
            </a:extLst>
          </p:cNvPr>
          <p:cNvSpPr/>
          <p:nvPr/>
        </p:nvSpPr>
        <p:spPr>
          <a:xfrm>
            <a:off x="9600332" y="1755937"/>
            <a:ext cx="90489" cy="873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4"/>
              <a:gd name="f7" fmla="val 23"/>
              <a:gd name="f8" fmla="val 12"/>
              <a:gd name="f9" fmla="val 16"/>
              <a:gd name="f10" fmla="val 3"/>
              <a:gd name="f11" fmla="val 20"/>
              <a:gd name="f12" fmla="val 6"/>
              <a:gd name="f13" fmla="val 9"/>
              <a:gd name="f14" fmla="val 14"/>
              <a:gd name="f15" fmla="val 21"/>
              <a:gd name="f16" fmla="val 18"/>
              <a:gd name="f17" fmla="val 19"/>
              <a:gd name="f18" fmla="val 15"/>
              <a:gd name="f19" fmla="val 10"/>
              <a:gd name="f20" fmla="val 4"/>
              <a:gd name="f21" fmla="val 1"/>
              <a:gd name="f22" fmla="val 8"/>
              <a:gd name="f23" fmla="+- 0 0 -90"/>
              <a:gd name="f24" fmla="*/ f3 1 24"/>
              <a:gd name="f25" fmla="*/ f4 1 23"/>
              <a:gd name="f26" fmla="val f5"/>
              <a:gd name="f27" fmla="val f6"/>
              <a:gd name="f28" fmla="val f7"/>
              <a:gd name="f29" fmla="*/ f23 f0 1"/>
              <a:gd name="f30" fmla="+- f28 0 f26"/>
              <a:gd name="f31" fmla="+- f27 0 f26"/>
              <a:gd name="f32" fmla="*/ f29 1 f2"/>
              <a:gd name="f33" fmla="*/ f31 1 24"/>
              <a:gd name="f34" fmla="*/ f30 1 23"/>
              <a:gd name="f35" fmla="*/ 12 f31 1"/>
              <a:gd name="f36" fmla="*/ 0 f30 1"/>
              <a:gd name="f37" fmla="*/ 24 f31 1"/>
              <a:gd name="f38" fmla="*/ 9 f30 1"/>
              <a:gd name="f39" fmla="*/ 19 f31 1"/>
              <a:gd name="f40" fmla="*/ 23 f30 1"/>
              <a:gd name="f41" fmla="*/ 4 f31 1"/>
              <a:gd name="f42" fmla="*/ 0 f31 1"/>
              <a:gd name="f43" fmla="+- f32 0 f1"/>
              <a:gd name="f44" fmla="*/ f35 1 24"/>
              <a:gd name="f45" fmla="*/ f36 1 23"/>
              <a:gd name="f46" fmla="*/ f37 1 24"/>
              <a:gd name="f47" fmla="*/ f38 1 23"/>
              <a:gd name="f48" fmla="*/ f39 1 24"/>
              <a:gd name="f49" fmla="*/ f40 1 23"/>
              <a:gd name="f50" fmla="*/ f41 1 24"/>
              <a:gd name="f51" fmla="*/ f42 1 24"/>
              <a:gd name="f52" fmla="*/ 0 1 f33"/>
              <a:gd name="f53" fmla="*/ f27 1 f33"/>
              <a:gd name="f54" fmla="*/ 0 1 f34"/>
              <a:gd name="f55" fmla="*/ f28 1 f34"/>
              <a:gd name="f56" fmla="*/ f44 1 f33"/>
              <a:gd name="f57" fmla="*/ f45 1 f34"/>
              <a:gd name="f58" fmla="*/ f46 1 f33"/>
              <a:gd name="f59" fmla="*/ f47 1 f34"/>
              <a:gd name="f60" fmla="*/ f48 1 f33"/>
              <a:gd name="f61" fmla="*/ f49 1 f34"/>
              <a:gd name="f62" fmla="*/ f50 1 f33"/>
              <a:gd name="f63" fmla="*/ f51 1 f33"/>
              <a:gd name="f64" fmla="*/ f52 f24 1"/>
              <a:gd name="f65" fmla="*/ f53 f24 1"/>
              <a:gd name="f66" fmla="*/ f55 f25 1"/>
              <a:gd name="f67" fmla="*/ f54 f25 1"/>
              <a:gd name="f68" fmla="*/ f56 f24 1"/>
              <a:gd name="f69" fmla="*/ f57 f25 1"/>
              <a:gd name="f70" fmla="*/ f58 f24 1"/>
              <a:gd name="f71" fmla="*/ f59 f25 1"/>
              <a:gd name="f72" fmla="*/ f60 f24 1"/>
              <a:gd name="f73" fmla="*/ f61 f25 1"/>
              <a:gd name="f74" fmla="*/ f62 f24 1"/>
              <a:gd name="f75" fmla="*/ f63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3">
                <a:pos x="f68" y="f69"/>
              </a:cxn>
              <a:cxn ang="f43">
                <a:pos x="f70" y="f71"/>
              </a:cxn>
              <a:cxn ang="f43">
                <a:pos x="f72" y="f73"/>
              </a:cxn>
              <a:cxn ang="f43">
                <a:pos x="f74" y="f73"/>
              </a:cxn>
              <a:cxn ang="f43">
                <a:pos x="f75" y="f71"/>
              </a:cxn>
              <a:cxn ang="f43">
                <a:pos x="f68" y="f69"/>
              </a:cxn>
            </a:cxnLst>
            <a:rect l="f64" t="f67" r="f65" b="f66"/>
            <a:pathLst>
              <a:path w="24" h="23">
                <a:moveTo>
                  <a:pt x="f8" y="f5"/>
                </a:moveTo>
                <a:cubicBezTo>
                  <a:pt x="f9" y="f10"/>
                  <a:pt x="f11" y="f12"/>
                  <a:pt x="f6" y="f13"/>
                </a:cubicBezTo>
                <a:cubicBezTo>
                  <a:pt x="f7" y="f14"/>
                  <a:pt x="f15" y="f16"/>
                  <a:pt x="f17" y="f7"/>
                </a:cubicBezTo>
                <a:cubicBezTo>
                  <a:pt x="f18" y="f7"/>
                  <a:pt x="f19" y="f7"/>
                  <a:pt x="f20" y="f7"/>
                </a:cubicBezTo>
                <a:cubicBezTo>
                  <a:pt x="f10" y="f17"/>
                  <a:pt x="f21" y="f14"/>
                  <a:pt x="f5" y="f13"/>
                </a:cubicBezTo>
                <a:cubicBezTo>
                  <a:pt x="f10" y="f12"/>
                  <a:pt x="f22" y="f10"/>
                  <a:pt x="f8" y="f5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AF66A54F-A1DB-0A95-205C-6BC37AD30F11}"/>
              </a:ext>
            </a:extLst>
          </p:cNvPr>
          <p:cNvSpPr/>
          <p:nvPr/>
        </p:nvSpPr>
        <p:spPr>
          <a:xfrm>
            <a:off x="8295410" y="2402053"/>
            <a:ext cx="93661" cy="9048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5"/>
              <a:gd name="f7" fmla="val 24"/>
              <a:gd name="f8" fmla="val 20"/>
              <a:gd name="f9" fmla="val 15"/>
              <a:gd name="f10" fmla="val 23"/>
              <a:gd name="f11" fmla="val 11"/>
              <a:gd name="f12" fmla="val 22"/>
              <a:gd name="f13" fmla="val 6"/>
              <a:gd name="f14" fmla="val 21"/>
              <a:gd name="f15" fmla="val 4"/>
              <a:gd name="f16" fmla="val 17"/>
              <a:gd name="f17" fmla="val 2"/>
              <a:gd name="f18" fmla="val 13"/>
              <a:gd name="f19" fmla="val 9"/>
              <a:gd name="f20" fmla="val 8"/>
              <a:gd name="f21" fmla="val 3"/>
              <a:gd name="f22" fmla="val 16"/>
              <a:gd name="f23" fmla="val 18"/>
              <a:gd name="f24" fmla="+- 0 0 -90"/>
              <a:gd name="f25" fmla="*/ f3 1 25"/>
              <a:gd name="f26" fmla="*/ f4 1 24"/>
              <a:gd name="f27" fmla="val f5"/>
              <a:gd name="f28" fmla="val f6"/>
              <a:gd name="f29" fmla="val f7"/>
              <a:gd name="f30" fmla="*/ f24 f0 1"/>
              <a:gd name="f31" fmla="+- f29 0 f27"/>
              <a:gd name="f32" fmla="+- f28 0 f27"/>
              <a:gd name="f33" fmla="*/ f30 1 f2"/>
              <a:gd name="f34" fmla="*/ f32 1 25"/>
              <a:gd name="f35" fmla="*/ f31 1 24"/>
              <a:gd name="f36" fmla="*/ 20 f32 1"/>
              <a:gd name="f37" fmla="*/ 24 f31 1"/>
              <a:gd name="f38" fmla="*/ 6 f32 1"/>
              <a:gd name="f39" fmla="*/ 21 f31 1"/>
              <a:gd name="f40" fmla="*/ 0 f32 1"/>
              <a:gd name="f41" fmla="*/ 9 f31 1"/>
              <a:gd name="f42" fmla="*/ 13 f32 1"/>
              <a:gd name="f43" fmla="*/ 0 f31 1"/>
              <a:gd name="f44" fmla="*/ 25 f32 1"/>
              <a:gd name="f45" fmla="+- f33 0 f1"/>
              <a:gd name="f46" fmla="*/ f36 1 25"/>
              <a:gd name="f47" fmla="*/ f37 1 24"/>
              <a:gd name="f48" fmla="*/ f38 1 25"/>
              <a:gd name="f49" fmla="*/ f39 1 24"/>
              <a:gd name="f50" fmla="*/ f40 1 25"/>
              <a:gd name="f51" fmla="*/ f41 1 24"/>
              <a:gd name="f52" fmla="*/ f42 1 25"/>
              <a:gd name="f53" fmla="*/ f43 1 24"/>
              <a:gd name="f54" fmla="*/ f44 1 25"/>
              <a:gd name="f55" fmla="*/ 0 1 f34"/>
              <a:gd name="f56" fmla="*/ f28 1 f34"/>
              <a:gd name="f57" fmla="*/ 0 1 f35"/>
              <a:gd name="f58" fmla="*/ f29 1 f35"/>
              <a:gd name="f59" fmla="*/ f46 1 f34"/>
              <a:gd name="f60" fmla="*/ f47 1 f35"/>
              <a:gd name="f61" fmla="*/ f48 1 f34"/>
              <a:gd name="f62" fmla="*/ f49 1 f35"/>
              <a:gd name="f63" fmla="*/ f50 1 f34"/>
              <a:gd name="f64" fmla="*/ f51 1 f35"/>
              <a:gd name="f65" fmla="*/ f52 1 f34"/>
              <a:gd name="f66" fmla="*/ f53 1 f35"/>
              <a:gd name="f67" fmla="*/ f54 1 f34"/>
              <a:gd name="f68" fmla="*/ f55 f25 1"/>
              <a:gd name="f69" fmla="*/ f56 f25 1"/>
              <a:gd name="f70" fmla="*/ f58 f26 1"/>
              <a:gd name="f71" fmla="*/ f57 f26 1"/>
              <a:gd name="f72" fmla="*/ f59 f25 1"/>
              <a:gd name="f73" fmla="*/ f60 f26 1"/>
              <a:gd name="f74" fmla="*/ f61 f25 1"/>
              <a:gd name="f75" fmla="*/ f62 f26 1"/>
              <a:gd name="f76" fmla="*/ f63 f25 1"/>
              <a:gd name="f77" fmla="*/ f64 f26 1"/>
              <a:gd name="f78" fmla="*/ f65 f25 1"/>
              <a:gd name="f79" fmla="*/ f66 f26 1"/>
              <a:gd name="f80" fmla="*/ f67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72" y="f73"/>
              </a:cxn>
              <a:cxn ang="f45">
                <a:pos x="f74" y="f75"/>
              </a:cxn>
              <a:cxn ang="f45">
                <a:pos x="f76" y="f77"/>
              </a:cxn>
              <a:cxn ang="f45">
                <a:pos x="f78" y="f79"/>
              </a:cxn>
              <a:cxn ang="f45">
                <a:pos x="f80" y="f77"/>
              </a:cxn>
              <a:cxn ang="f45">
                <a:pos x="f72" y="f73"/>
              </a:cxn>
            </a:cxnLst>
            <a:rect l="f68" t="f71" r="f69" b="f70"/>
            <a:pathLst>
              <a:path w="25" h="24">
                <a:moveTo>
                  <a:pt x="f8" y="f7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5" y="f19"/>
                </a:cubicBezTo>
                <a:cubicBezTo>
                  <a:pt x="f15" y="f13"/>
                  <a:pt x="f20" y="f21"/>
                  <a:pt x="f18" y="f5"/>
                </a:cubicBezTo>
                <a:cubicBezTo>
                  <a:pt x="f22" y="f17"/>
                  <a:pt x="f8" y="f13"/>
                  <a:pt x="f6" y="f19"/>
                </a:cubicBezTo>
                <a:cubicBezTo>
                  <a:pt x="f10" y="f18"/>
                  <a:pt x="f12" y="f23"/>
                  <a:pt x="f8" y="f7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7" name="Freeform 26">
            <a:extLst>
              <a:ext uri="{FF2B5EF4-FFF2-40B4-BE49-F238E27FC236}">
                <a16:creationId xmlns:a16="http://schemas.microsoft.com/office/drawing/2014/main" id="{4F69008E-F5BD-9827-07DB-AECA9C4FFA77}"/>
              </a:ext>
            </a:extLst>
          </p:cNvPr>
          <p:cNvSpPr/>
          <p:nvPr/>
        </p:nvSpPr>
        <p:spPr>
          <a:xfrm>
            <a:off x="1578694" y="2448093"/>
            <a:ext cx="3014667" cy="1833564"/>
          </a:xfrm>
          <a:custGeom>
            <a:avLst/>
            <a:gdLst>
              <a:gd name="f0" fmla="val 10800000"/>
              <a:gd name="f1" fmla="val 5400000"/>
              <a:gd name="f2" fmla="val 360"/>
              <a:gd name="f3" fmla="val 180"/>
              <a:gd name="f4" fmla="val w"/>
              <a:gd name="f5" fmla="val h"/>
              <a:gd name="f6" fmla="val 0"/>
              <a:gd name="f7" fmla="val 1185"/>
              <a:gd name="f8" fmla="val 719"/>
              <a:gd name="f9" fmla="val 567"/>
              <a:gd name="f10" fmla="val 7"/>
              <a:gd name="f11" fmla="val 560"/>
              <a:gd name="f12" fmla="val 14"/>
              <a:gd name="f13" fmla="val 553"/>
              <a:gd name="f14" fmla="val 20"/>
              <a:gd name="f15" fmla="val 546"/>
              <a:gd name="f16" fmla="val 26"/>
              <a:gd name="f17" fmla="val 541"/>
              <a:gd name="f18" fmla="val 31"/>
              <a:gd name="f19" fmla="val 542"/>
              <a:gd name="f20" fmla="val 37"/>
              <a:gd name="f21" fmla="val 545"/>
              <a:gd name="f22" fmla="val 60"/>
              <a:gd name="f23" fmla="val 556"/>
              <a:gd name="f24" fmla="val 83"/>
              <a:gd name="f25" fmla="val 566"/>
              <a:gd name="f26" fmla="val 106"/>
              <a:gd name="f27" fmla="val 577"/>
              <a:gd name="f28" fmla="val 108"/>
              <a:gd name="f29" fmla="val 574"/>
              <a:gd name="f30" fmla="val 571"/>
              <a:gd name="f31" fmla="val 110"/>
              <a:gd name="f32" fmla="val 568"/>
              <a:gd name="f33" fmla="val 113"/>
              <a:gd name="f34" fmla="val 558"/>
              <a:gd name="f35" fmla="val 117"/>
              <a:gd name="f36" fmla="val 548"/>
              <a:gd name="f37" fmla="val 120"/>
              <a:gd name="f38" fmla="val 538"/>
              <a:gd name="f39" fmla="val 122"/>
              <a:gd name="f40" fmla="val 531"/>
              <a:gd name="f41" fmla="val 129"/>
              <a:gd name="f42" fmla="val 525"/>
              <a:gd name="f43" fmla="val 133"/>
              <a:gd name="f44" fmla="val 518"/>
              <a:gd name="f45" fmla="val 136"/>
              <a:gd name="f46" fmla="val 513"/>
              <a:gd name="f47" fmla="val 140"/>
              <a:gd name="f48" fmla="val 508"/>
              <a:gd name="f49" fmla="val 142"/>
              <a:gd name="f50" fmla="val 503"/>
              <a:gd name="f51" fmla="val 148"/>
              <a:gd name="f52" fmla="val 480"/>
              <a:gd name="f53" fmla="val 161"/>
              <a:gd name="f54" fmla="val 460"/>
              <a:gd name="f55" fmla="val 179"/>
              <a:gd name="f56" fmla="val 444"/>
              <a:gd name="f57" fmla="val 185"/>
              <a:gd name="f58" fmla="val 438"/>
              <a:gd name="f59" fmla="val 191"/>
              <a:gd name="f60" fmla="val 433"/>
              <a:gd name="f61" fmla="val 197"/>
              <a:gd name="f62" fmla="val 428"/>
              <a:gd name="f63" fmla="val 201"/>
              <a:gd name="f64" fmla="val 425"/>
              <a:gd name="f65" fmla="val 202"/>
              <a:gd name="f66" fmla="val 422"/>
              <a:gd name="f67" fmla="val 200"/>
              <a:gd name="f68" fmla="val 418"/>
              <a:gd name="f69" fmla="val 198"/>
              <a:gd name="f70" fmla="val 413"/>
              <a:gd name="f71" fmla="val 407"/>
              <a:gd name="f72" fmla="val 196"/>
              <a:gd name="f73" fmla="val 401"/>
              <a:gd name="f74" fmla="val 391"/>
              <a:gd name="f75" fmla="val 205"/>
              <a:gd name="f76" fmla="val 384"/>
              <a:gd name="f77" fmla="val 215"/>
              <a:gd name="f78" fmla="val 386"/>
              <a:gd name="f79" fmla="val 217"/>
              <a:gd name="f80" fmla="val 387"/>
              <a:gd name="f81" fmla="val 218"/>
              <a:gd name="f82" fmla="val 220"/>
              <a:gd name="f83" fmla="val 388"/>
              <a:gd name="f84" fmla="val 225"/>
              <a:gd name="f85" fmla="val 230"/>
              <a:gd name="f86" fmla="val 236"/>
              <a:gd name="f87" fmla="val 242"/>
              <a:gd name="f88" fmla="val 383"/>
              <a:gd name="f89" fmla="val 247"/>
              <a:gd name="f90" fmla="val 251"/>
              <a:gd name="f91" fmla="val 254"/>
              <a:gd name="f92" fmla="val 395"/>
              <a:gd name="f93" fmla="val 256"/>
              <a:gd name="f94" fmla="val 260"/>
              <a:gd name="f95" fmla="val 393"/>
              <a:gd name="f96" fmla="val 279"/>
              <a:gd name="f97" fmla="val 300"/>
              <a:gd name="f98" fmla="val 320"/>
              <a:gd name="f99" fmla="val 325"/>
              <a:gd name="f100" fmla="val 326"/>
              <a:gd name="f101" fmla="val 328"/>
              <a:gd name="f102" fmla="val 382"/>
              <a:gd name="f103" fmla="val 343"/>
              <a:gd name="f104" fmla="val 354"/>
              <a:gd name="f105" fmla="val 358"/>
              <a:gd name="f106" fmla="val 373"/>
              <a:gd name="f107" fmla="val 298"/>
              <a:gd name="f108" fmla="val 376"/>
              <a:gd name="f109" fmla="val 292"/>
              <a:gd name="f110" fmla="val 381"/>
              <a:gd name="f111" fmla="val 288"/>
              <a:gd name="f112" fmla="val 385"/>
              <a:gd name="f113" fmla="val 283"/>
              <a:gd name="f114" fmla="val 282"/>
              <a:gd name="f115" fmla="val 281"/>
              <a:gd name="f116" fmla="val 280"/>
              <a:gd name="f117" fmla="val 262"/>
              <a:gd name="f118" fmla="val 408"/>
              <a:gd name="f119" fmla="val 252"/>
              <a:gd name="f120" fmla="val 421"/>
              <a:gd name="f121" fmla="val 239"/>
              <a:gd name="f122" fmla="val 423"/>
              <a:gd name="f123" fmla="val 237"/>
              <a:gd name="f124" fmla="val 233"/>
              <a:gd name="f125" fmla="val 403"/>
              <a:gd name="f126" fmla="val 228"/>
              <a:gd name="f127" fmla="val 223"/>
              <a:gd name="f128" fmla="val 372"/>
              <a:gd name="f129" fmla="val 213"/>
              <a:gd name="f130" fmla="val 349"/>
              <a:gd name="f131" fmla="val 204"/>
              <a:gd name="f132" fmla="val 315"/>
              <a:gd name="f133" fmla="val 184"/>
              <a:gd name="f134" fmla="val 287"/>
              <a:gd name="f135" fmla="val 173"/>
              <a:gd name="f136" fmla="val 271"/>
              <a:gd name="f137" fmla="val 165"/>
              <a:gd name="f138" fmla="val 156"/>
              <a:gd name="f139" fmla="val 240"/>
              <a:gd name="f140" fmla="val 147"/>
              <a:gd name="f141" fmla="val 232"/>
              <a:gd name="f142" fmla="val 146"/>
              <a:gd name="f143" fmla="val 144"/>
              <a:gd name="f144" fmla="val 207"/>
              <a:gd name="f145" fmla="val 134"/>
              <a:gd name="f146" fmla="val 186"/>
              <a:gd name="f147" fmla="val 123"/>
              <a:gd name="f148" fmla="val 159"/>
              <a:gd name="f149" fmla="val 109"/>
              <a:gd name="f150" fmla="val 153"/>
              <a:gd name="f151" fmla="val 107"/>
              <a:gd name="f152" fmla="val 112"/>
              <a:gd name="f153" fmla="val 145"/>
              <a:gd name="f154" fmla="val 135"/>
              <a:gd name="f155" fmla="val 111"/>
              <a:gd name="f156" fmla="val 126"/>
              <a:gd name="f157" fmla="val 105"/>
              <a:gd name="f158" fmla="val 104"/>
              <a:gd name="f159" fmla="val 103"/>
              <a:gd name="f160" fmla="val 99"/>
              <a:gd name="f161" fmla="val 96"/>
              <a:gd name="f162" fmla="val 143"/>
              <a:gd name="f163" fmla="val 92"/>
              <a:gd name="f164" fmla="val 93"/>
              <a:gd name="f165" fmla="val 154"/>
              <a:gd name="f166" fmla="val 98"/>
              <a:gd name="f167" fmla="val 168"/>
              <a:gd name="f168" fmla="val 194"/>
              <a:gd name="f169" fmla="val 75"/>
              <a:gd name="f170" fmla="val 219"/>
              <a:gd name="f171" fmla="val 57"/>
              <a:gd name="f172" fmla="val 244"/>
              <a:gd name="f173" fmla="val 39"/>
              <a:gd name="f174" fmla="val 36"/>
              <a:gd name="f175" fmla="val 34"/>
              <a:gd name="f176" fmla="val 253"/>
              <a:gd name="f177" fmla="val 255"/>
              <a:gd name="f178" fmla="val 29"/>
              <a:gd name="f179" fmla="val 24"/>
              <a:gd name="f180" fmla="val 22"/>
              <a:gd name="f181" fmla="val 21"/>
              <a:gd name="f182" fmla="val 249"/>
              <a:gd name="f183" fmla="val 243"/>
              <a:gd name="f184" fmla="val 19"/>
              <a:gd name="f185" fmla="val 13"/>
              <a:gd name="f186" fmla="val 12"/>
              <a:gd name="f187" fmla="val 245"/>
              <a:gd name="f188" fmla="val 10"/>
              <a:gd name="f189" fmla="val 4"/>
              <a:gd name="f190" fmla="val 3"/>
              <a:gd name="f191" fmla="val 1"/>
              <a:gd name="f192" fmla="val 258"/>
              <a:gd name="f193" fmla="val 261"/>
              <a:gd name="f194" fmla="val 6"/>
              <a:gd name="f195" fmla="val 11"/>
              <a:gd name="f196" fmla="val 270"/>
              <a:gd name="f197" fmla="val 9"/>
              <a:gd name="f198" fmla="val 273"/>
              <a:gd name="f199" fmla="val 274"/>
              <a:gd name="f200" fmla="val 15"/>
              <a:gd name="f201" fmla="val 272"/>
              <a:gd name="f202" fmla="val 17"/>
              <a:gd name="f203" fmla="val 18"/>
              <a:gd name="f204" fmla="val 269"/>
              <a:gd name="f205" fmla="val 267"/>
              <a:gd name="f206" fmla="val 265"/>
              <a:gd name="f207" fmla="val 263"/>
              <a:gd name="f208" fmla="val 25"/>
              <a:gd name="f209" fmla="val 28"/>
              <a:gd name="f210" fmla="val 294"/>
              <a:gd name="f211" fmla="val 41"/>
              <a:gd name="f212" fmla="val 317"/>
              <a:gd name="f213" fmla="val 52"/>
              <a:gd name="f214" fmla="val 340"/>
              <a:gd name="f215" fmla="val 63"/>
              <a:gd name="f216" fmla="val 351"/>
              <a:gd name="f217" fmla="val 67"/>
              <a:gd name="f218" fmla="val 362"/>
              <a:gd name="f219" fmla="val 71"/>
              <a:gd name="f220" fmla="val 82"/>
              <a:gd name="f221" fmla="val 90"/>
              <a:gd name="f222" fmla="val 97"/>
              <a:gd name="f223" fmla="val 447"/>
              <a:gd name="f224" fmla="val 475"/>
              <a:gd name="f225" fmla="val 125"/>
              <a:gd name="f226" fmla="val 504"/>
              <a:gd name="f227" fmla="val 138"/>
              <a:gd name="f228" fmla="val 516"/>
              <a:gd name="f229" fmla="val 528"/>
              <a:gd name="f230" fmla="val 540"/>
              <a:gd name="f231" fmla="val 152"/>
              <a:gd name="f232" fmla="val 544"/>
              <a:gd name="f233" fmla="val 151"/>
              <a:gd name="f234" fmla="val 557"/>
              <a:gd name="f235" fmla="val 569"/>
              <a:gd name="f236" fmla="val 580"/>
              <a:gd name="f237" fmla="val 124"/>
              <a:gd name="f238" fmla="val 581"/>
              <a:gd name="f239" fmla="val 582"/>
              <a:gd name="f240" fmla="val 118"/>
              <a:gd name="f241" fmla="val 583"/>
              <a:gd name="f242" fmla="val 114"/>
              <a:gd name="f243" fmla="val 584"/>
              <a:gd name="f244" fmla="val 586"/>
              <a:gd name="f245" fmla="val 88"/>
              <a:gd name="f246" fmla="val 592"/>
              <a:gd name="f247" fmla="val 606"/>
              <a:gd name="f248" fmla="val 65"/>
              <a:gd name="f249" fmla="val 611"/>
              <a:gd name="f250" fmla="val 62"/>
              <a:gd name="f251" fmla="val 615"/>
              <a:gd name="f252" fmla="val 58"/>
              <a:gd name="f253" fmla="val 621"/>
              <a:gd name="f254" fmla="val 53"/>
              <a:gd name="f255" fmla="val 618"/>
              <a:gd name="f256" fmla="val 51"/>
              <a:gd name="f257" fmla="val 50"/>
              <a:gd name="f258" fmla="val 612"/>
              <a:gd name="f259" fmla="val 47"/>
              <a:gd name="f260" fmla="val 610"/>
              <a:gd name="f261" fmla="val 46"/>
              <a:gd name="f262" fmla="val 607"/>
              <a:gd name="f263" fmla="val 44"/>
              <a:gd name="f264" fmla="val 40"/>
              <a:gd name="f265" fmla="val 614"/>
              <a:gd name="f266" fmla="val 616"/>
              <a:gd name="f267" fmla="val 620"/>
              <a:gd name="f268" fmla="val 45"/>
              <a:gd name="f269" fmla="val 622"/>
              <a:gd name="f270" fmla="val 49"/>
              <a:gd name="f271" fmla="val 623"/>
              <a:gd name="f272" fmla="val 658"/>
              <a:gd name="f273" fmla="val 689"/>
              <a:gd name="f274" fmla="val 718"/>
              <a:gd name="f275" fmla="val 741"/>
              <a:gd name="f276" fmla="val 79"/>
              <a:gd name="f277" fmla="val 761"/>
              <a:gd name="f278" fmla="val 779"/>
              <a:gd name="f279" fmla="val 782"/>
              <a:gd name="f280" fmla="val 785"/>
              <a:gd name="f281" fmla="val 119"/>
              <a:gd name="f282" fmla="val 790"/>
              <a:gd name="f283" fmla="val 797"/>
              <a:gd name="f284" fmla="val 805"/>
              <a:gd name="f285" fmla="val 812"/>
              <a:gd name="f286" fmla="val 813"/>
              <a:gd name="f287" fmla="val 816"/>
              <a:gd name="f288" fmla="val 810"/>
              <a:gd name="f289" fmla="val 809"/>
              <a:gd name="f290" fmla="val 100"/>
              <a:gd name="f291" fmla="val 822"/>
              <a:gd name="f292" fmla="val 86"/>
              <a:gd name="f293" fmla="val 831"/>
              <a:gd name="f294" fmla="val 80"/>
              <a:gd name="f295" fmla="val 830"/>
              <a:gd name="f296" fmla="val 89"/>
              <a:gd name="f297" fmla="val 829"/>
              <a:gd name="f298" fmla="val 827"/>
              <a:gd name="f299" fmla="val 826"/>
              <a:gd name="f300" fmla="val 825"/>
              <a:gd name="f301" fmla="val 116"/>
              <a:gd name="f302" fmla="val 823"/>
              <a:gd name="f303" fmla="val 836"/>
              <a:gd name="f304" fmla="val 842"/>
              <a:gd name="f305" fmla="val 848"/>
              <a:gd name="f306" fmla="val 854"/>
              <a:gd name="f307" fmla="val 859"/>
              <a:gd name="f308" fmla="val 860"/>
              <a:gd name="f309" fmla="val 861"/>
              <a:gd name="f310" fmla="val 855"/>
              <a:gd name="f311" fmla="val 851"/>
              <a:gd name="f312" fmla="val 128"/>
              <a:gd name="f313" fmla="val 844"/>
              <a:gd name="f314" fmla="val 839"/>
              <a:gd name="f315" fmla="val 132"/>
              <a:gd name="f316" fmla="val 815"/>
              <a:gd name="f317" fmla="val 806"/>
              <a:gd name="f318" fmla="val 131"/>
              <a:gd name="f319" fmla="val 795"/>
              <a:gd name="f320" fmla="val 799"/>
              <a:gd name="f321" fmla="val 803"/>
              <a:gd name="f322" fmla="val 808"/>
              <a:gd name="f323" fmla="val 150"/>
              <a:gd name="f324" fmla="val 811"/>
              <a:gd name="f325" fmla="val 814"/>
              <a:gd name="f326" fmla="val 817"/>
              <a:gd name="f327" fmla="val 141"/>
              <a:gd name="f328" fmla="val 819"/>
              <a:gd name="f329" fmla="val 821"/>
              <a:gd name="f330" fmla="val 149"/>
              <a:gd name="f331" fmla="val 155"/>
              <a:gd name="f332" fmla="val 157"/>
              <a:gd name="f333" fmla="val 188"/>
              <a:gd name="f334" fmla="val 840"/>
              <a:gd name="f335" fmla="val 841"/>
              <a:gd name="f336" fmla="val 277"/>
              <a:gd name="f337" fmla="val 837"/>
              <a:gd name="f338" fmla="val 835"/>
              <a:gd name="f339" fmla="val 167"/>
              <a:gd name="f340" fmla="val 170"/>
              <a:gd name="f341" fmla="val 172"/>
              <a:gd name="f342" fmla="val 209"/>
              <a:gd name="f343" fmla="val 833"/>
              <a:gd name="f344" fmla="val 832"/>
              <a:gd name="f345" fmla="val 276"/>
              <a:gd name="f346" fmla="val 248"/>
              <a:gd name="f347" fmla="val 234"/>
              <a:gd name="f348" fmla="val 221"/>
              <a:gd name="f349" fmla="val 820"/>
              <a:gd name="f350" fmla="val 802"/>
              <a:gd name="f351" fmla="val 199"/>
              <a:gd name="f352" fmla="val 794"/>
              <a:gd name="f353" fmla="val 800"/>
              <a:gd name="f354" fmla="val 193"/>
              <a:gd name="f355" fmla="val 190"/>
              <a:gd name="f356" fmla="val 178"/>
              <a:gd name="f357" fmla="val 789"/>
              <a:gd name="f358" fmla="val 775"/>
              <a:gd name="f359" fmla="val 771"/>
              <a:gd name="f360" fmla="val 766"/>
              <a:gd name="f361" fmla="val 139"/>
              <a:gd name="f362" fmla="val 760"/>
              <a:gd name="f363" fmla="val 759"/>
              <a:gd name="f364" fmla="val 763"/>
              <a:gd name="f365" fmla="val 137"/>
              <a:gd name="f366" fmla="val 767"/>
              <a:gd name="f367" fmla="val 773"/>
              <a:gd name="f368" fmla="val 749"/>
              <a:gd name="f369" fmla="val 737"/>
              <a:gd name="f370" fmla="val 95"/>
              <a:gd name="f371" fmla="val 736"/>
              <a:gd name="f372" fmla="val 94"/>
              <a:gd name="f373" fmla="val 732"/>
              <a:gd name="f374" fmla="val 731"/>
              <a:gd name="f375" fmla="val 727"/>
              <a:gd name="f376" fmla="val 723"/>
              <a:gd name="f377" fmla="val 717"/>
              <a:gd name="f378" fmla="val 722"/>
              <a:gd name="f379" fmla="val 726"/>
              <a:gd name="f380" fmla="val 730"/>
              <a:gd name="f381" fmla="val 728"/>
              <a:gd name="f382" fmla="val 85"/>
              <a:gd name="f383" fmla="val 716"/>
              <a:gd name="f384" fmla="val 712"/>
              <a:gd name="f385" fmla="val 102"/>
              <a:gd name="f386" fmla="val 703"/>
              <a:gd name="f387" fmla="val 694"/>
              <a:gd name="f388" fmla="val 685"/>
              <a:gd name="f389" fmla="val 87"/>
              <a:gd name="f390" fmla="val 683"/>
              <a:gd name="f391" fmla="val 681"/>
              <a:gd name="f392" fmla="val 84"/>
              <a:gd name="f393" fmla="val 678"/>
              <a:gd name="f394" fmla="val 675"/>
              <a:gd name="f395" fmla="val 81"/>
              <a:gd name="f396" fmla="val 674"/>
              <a:gd name="f397" fmla="val 680"/>
              <a:gd name="f398" fmla="val 682"/>
              <a:gd name="f399" fmla="val 665"/>
              <a:gd name="f400" fmla="val 663"/>
              <a:gd name="f401" fmla="val 660"/>
              <a:gd name="f402" fmla="val 56"/>
              <a:gd name="f403" fmla="val 644"/>
              <a:gd name="f404" fmla="val 643"/>
              <a:gd name="f405" fmla="val 54"/>
              <a:gd name="f406" fmla="val 638"/>
              <a:gd name="f407" fmla="val 66"/>
              <a:gd name="f408" fmla="val 637"/>
              <a:gd name="f409" fmla="val 68"/>
              <a:gd name="f410" fmla="val 636"/>
              <a:gd name="f411" fmla="val 69"/>
              <a:gd name="f412" fmla="val 635"/>
              <a:gd name="f413" fmla="val 634"/>
              <a:gd name="f414" fmla="val 600"/>
              <a:gd name="f415" fmla="val 76"/>
              <a:gd name="f416" fmla="val 602"/>
              <a:gd name="f417" fmla="val 604"/>
              <a:gd name="f418" fmla="val 605"/>
              <a:gd name="f419" fmla="val 601"/>
              <a:gd name="f420" fmla="val 599"/>
              <a:gd name="f421" fmla="val 596"/>
              <a:gd name="f422" fmla="val 589"/>
              <a:gd name="f423" fmla="val 587"/>
              <a:gd name="f424" fmla="val 591"/>
              <a:gd name="f425" fmla="val 115"/>
              <a:gd name="f426" fmla="val 594"/>
              <a:gd name="f427" fmla="val 609"/>
              <a:gd name="f428" fmla="val 649"/>
              <a:gd name="f429" fmla="val 651"/>
              <a:gd name="f430" fmla="val 652"/>
              <a:gd name="f431" fmla="val 653"/>
              <a:gd name="f432" fmla="val 91"/>
              <a:gd name="f433" fmla="val 655"/>
              <a:gd name="f434" fmla="val 654"/>
              <a:gd name="f435" fmla="val 656"/>
              <a:gd name="f436" fmla="val 101"/>
              <a:gd name="f437" fmla="val 664"/>
              <a:gd name="f438" fmla="val 667"/>
              <a:gd name="f439" fmla="val 670"/>
              <a:gd name="f440" fmla="val 673"/>
              <a:gd name="f441" fmla="val 672"/>
              <a:gd name="f442" fmla="val 671"/>
              <a:gd name="f443" fmla="val 669"/>
              <a:gd name="f444" fmla="val 679"/>
              <a:gd name="f445" fmla="val 757"/>
              <a:gd name="f446" fmla="val 182"/>
              <a:gd name="f447" fmla="val 772"/>
              <a:gd name="f448" fmla="val 235"/>
              <a:gd name="f449" fmla="val 246"/>
              <a:gd name="f450" fmla="val 778"/>
              <a:gd name="f451" fmla="val 792"/>
              <a:gd name="f452" fmla="val 250"/>
              <a:gd name="f453" fmla="val 793"/>
              <a:gd name="f454" fmla="val 783"/>
              <a:gd name="f455" fmla="val 777"/>
              <a:gd name="f456" fmla="val 788"/>
              <a:gd name="f457" fmla="val 264"/>
              <a:gd name="f458" fmla="val 847"/>
              <a:gd name="f459" fmla="val 290"/>
              <a:gd name="f460" fmla="val 874"/>
              <a:gd name="f461" fmla="val 303"/>
              <a:gd name="f462" fmla="val 886"/>
              <a:gd name="f463" fmla="val 310"/>
              <a:gd name="f464" fmla="val 900"/>
              <a:gd name="f465" fmla="val 314"/>
              <a:gd name="f466" fmla="val 913"/>
              <a:gd name="f467" fmla="val 926"/>
              <a:gd name="f468" fmla="val 940"/>
              <a:gd name="f469" fmla="val 332"/>
              <a:gd name="f470" fmla="val 953"/>
              <a:gd name="f471" fmla="val 338"/>
              <a:gd name="f472" fmla="val 984"/>
              <a:gd name="f473" fmla="val 352"/>
              <a:gd name="f474" fmla="val 1015"/>
              <a:gd name="f475" fmla="val 366"/>
              <a:gd name="f476" fmla="val 1046"/>
              <a:gd name="f477" fmla="val 380"/>
              <a:gd name="f478" fmla="val 1077"/>
              <a:gd name="f479" fmla="val 394"/>
              <a:gd name="f480" fmla="val 1108"/>
              <a:gd name="f481" fmla="val 1139"/>
              <a:gd name="f482" fmla="val 420"/>
              <a:gd name="f483" fmla="val 1144"/>
              <a:gd name="f484" fmla="val 1151"/>
              <a:gd name="f485" fmla="val 424"/>
              <a:gd name="f486" fmla="val 1156"/>
              <a:gd name="f487" fmla="val 417"/>
              <a:gd name="f488" fmla="val 1157"/>
              <a:gd name="f489" fmla="val 1159"/>
              <a:gd name="f490" fmla="val 416"/>
              <a:gd name="f491" fmla="val 1160"/>
              <a:gd name="f492" fmla="val 1168"/>
              <a:gd name="f493" fmla="val 1177"/>
              <a:gd name="f494" fmla="val 429"/>
              <a:gd name="f495" fmla="val 430"/>
              <a:gd name="f496" fmla="val 1176"/>
              <a:gd name="f497" fmla="val 1167"/>
              <a:gd name="f498" fmla="val 435"/>
              <a:gd name="f499" fmla="val 1158"/>
              <a:gd name="f500" fmla="val 437"/>
              <a:gd name="f501" fmla="val 1155"/>
              <a:gd name="f502" fmla="val 436"/>
              <a:gd name="f503" fmla="val 1150"/>
              <a:gd name="f504" fmla="val 1143"/>
              <a:gd name="f505" fmla="val 432"/>
              <a:gd name="f506" fmla="val 1111"/>
              <a:gd name="f507" fmla="val 1083"/>
              <a:gd name="f508" fmla="val 484"/>
              <a:gd name="f509" fmla="val 1055"/>
              <a:gd name="f510" fmla="val 1054"/>
              <a:gd name="f511" fmla="val 509"/>
              <a:gd name="f512" fmla="val 510"/>
              <a:gd name="f513" fmla="val 1057"/>
              <a:gd name="f514" fmla="val 1058"/>
              <a:gd name="f515" fmla="val 520"/>
              <a:gd name="f516" fmla="val 1053"/>
              <a:gd name="f517" fmla="val 521"/>
              <a:gd name="f518" fmla="val 1047"/>
              <a:gd name="f519" fmla="val 1048"/>
              <a:gd name="f520" fmla="val 529"/>
              <a:gd name="f521" fmla="val 1045"/>
              <a:gd name="f522" fmla="val 1044"/>
              <a:gd name="f523" fmla="val 1042"/>
              <a:gd name="f524" fmla="val 1041"/>
              <a:gd name="f525" fmla="val 530"/>
              <a:gd name="f526" fmla="val 1039"/>
              <a:gd name="f527" fmla="val 1037"/>
              <a:gd name="f528" fmla="val 527"/>
              <a:gd name="f529" fmla="val 1034"/>
              <a:gd name="f530" fmla="val 1032"/>
              <a:gd name="f531" fmla="val 1027"/>
              <a:gd name="f532" fmla="val 1026"/>
              <a:gd name="f533" fmla="val 522"/>
              <a:gd name="f534" fmla="val 514"/>
              <a:gd name="f535" fmla="val 1025"/>
              <a:gd name="f536" fmla="val 512"/>
              <a:gd name="f537" fmla="val 1021"/>
              <a:gd name="f538" fmla="val 1001"/>
              <a:gd name="f539" fmla="val 501"/>
              <a:gd name="f540" fmla="val 981"/>
              <a:gd name="f541" fmla="val 493"/>
              <a:gd name="f542" fmla="val 961"/>
              <a:gd name="f543" fmla="val 930"/>
              <a:gd name="f544" fmla="val 469"/>
              <a:gd name="f545" fmla="val 897"/>
              <a:gd name="f546" fmla="val 458"/>
              <a:gd name="f547" fmla="val 866"/>
              <a:gd name="f548" fmla="val 443"/>
              <a:gd name="f549" fmla="val 414"/>
              <a:gd name="f550" fmla="val 774"/>
              <a:gd name="f551" fmla="val 400"/>
              <a:gd name="f552" fmla="val 748"/>
              <a:gd name="f553" fmla="val 721"/>
              <a:gd name="f554" fmla="val 378"/>
              <a:gd name="f555" fmla="val 693"/>
              <a:gd name="f556" fmla="val 374"/>
              <a:gd name="f557" fmla="val 691"/>
              <a:gd name="f558" fmla="val 690"/>
              <a:gd name="f559" fmla="val 686"/>
              <a:gd name="f560" fmla="val 677"/>
              <a:gd name="f561" fmla="val 392"/>
              <a:gd name="f562" fmla="val 375"/>
              <a:gd name="f563" fmla="val 676"/>
              <a:gd name="f564" fmla="val 684"/>
              <a:gd name="f565" fmla="val 687"/>
              <a:gd name="f566" fmla="val 688"/>
              <a:gd name="f567" fmla="val 371"/>
              <a:gd name="f568" fmla="val 367"/>
              <a:gd name="f569" fmla="val 363"/>
              <a:gd name="f570" fmla="val 364"/>
              <a:gd name="f571" fmla="val 647"/>
              <a:gd name="f572" fmla="val 633"/>
              <a:gd name="f573" fmla="val 406"/>
              <a:gd name="f574" fmla="val 624"/>
              <a:gd name="f575" fmla="val 608"/>
              <a:gd name="f576" fmla="val 434"/>
              <a:gd name="f577" fmla="val 617"/>
              <a:gd name="f578" fmla="val 440"/>
              <a:gd name="f579" fmla="val 426"/>
              <a:gd name="f580" fmla="val 419"/>
              <a:gd name="f581" fmla="val 625"/>
              <a:gd name="f582" fmla="val 441"/>
              <a:gd name="f583" fmla="val 449"/>
              <a:gd name="f584" fmla="val 450"/>
              <a:gd name="f585" fmla="val 446"/>
              <a:gd name="f586" fmla="val 439"/>
              <a:gd name="f587" fmla="val 452"/>
              <a:gd name="f588" fmla="val 588"/>
              <a:gd name="f589" fmla="val 457"/>
              <a:gd name="f590" fmla="val 466"/>
              <a:gd name="f591" fmla="val 570"/>
              <a:gd name="f592" fmla="val 470"/>
              <a:gd name="f593" fmla="val 473"/>
              <a:gd name="f594" fmla="val 474"/>
              <a:gd name="f595" fmla="val 554"/>
              <a:gd name="f596" fmla="val 476"/>
              <a:gd name="f597" fmla="val 551"/>
              <a:gd name="f598" fmla="val 477"/>
              <a:gd name="f599" fmla="val 479"/>
              <a:gd name="f600" fmla="val 481"/>
              <a:gd name="f601" fmla="val 482"/>
              <a:gd name="f602" fmla="val 496"/>
              <a:gd name="f603" fmla="val 442"/>
              <a:gd name="f604" fmla="val 526"/>
              <a:gd name="f605" fmla="val 535"/>
              <a:gd name="f606" fmla="val 536"/>
              <a:gd name="f607" fmla="val 539"/>
              <a:gd name="f608" fmla="val 547"/>
              <a:gd name="f609" fmla="val 555"/>
              <a:gd name="f610" fmla="val 563"/>
              <a:gd name="f611" fmla="val 578"/>
              <a:gd name="f612" fmla="val 579"/>
              <a:gd name="f613" fmla="val 411"/>
              <a:gd name="f614" fmla="val 595"/>
              <a:gd name="f615" fmla="val 409"/>
              <a:gd name="f616" fmla="val 410"/>
              <a:gd name="f617" fmla="val 598"/>
              <a:gd name="f618" fmla="val 412"/>
              <a:gd name="f619" fmla="val 415"/>
              <a:gd name="f620" fmla="val 613"/>
              <a:gd name="f621" fmla="val 629"/>
              <a:gd name="f622" fmla="val 639"/>
              <a:gd name="f623" fmla="val 398"/>
              <a:gd name="f624" fmla="val 645"/>
              <a:gd name="f625" fmla="val 399"/>
              <a:gd name="f626" fmla="val 390"/>
              <a:gd name="f627" fmla="val 666"/>
              <a:gd name="f628" fmla="val 668"/>
              <a:gd name="f629" fmla="val 357"/>
              <a:gd name="f630" fmla="val 661"/>
              <a:gd name="f631" fmla="val 301"/>
              <a:gd name="f632" fmla="val 266"/>
              <a:gd name="f633" fmla="val 701"/>
              <a:gd name="f634" fmla="val 705"/>
              <a:gd name="f635" fmla="val 707"/>
              <a:gd name="f636" fmla="val 257"/>
              <a:gd name="f637" fmla="val 710"/>
              <a:gd name="f638" fmla="val 714"/>
              <a:gd name="f639" fmla="val 241"/>
              <a:gd name="f640" fmla="val 706"/>
              <a:gd name="f641" fmla="val 700"/>
              <a:gd name="f642" fmla="val 695"/>
              <a:gd name="f643" fmla="val 192"/>
              <a:gd name="f644" fmla="val 692"/>
              <a:gd name="f645" fmla="val 181"/>
              <a:gd name="f646" fmla="val 696"/>
              <a:gd name="f647" fmla="val 177"/>
              <a:gd name="f648" fmla="val 171"/>
              <a:gd name="f649" fmla="val 169"/>
              <a:gd name="f650" fmla="val 158"/>
              <a:gd name="f651" fmla="val 662"/>
              <a:gd name="f652" fmla="val 657"/>
              <a:gd name="f653" fmla="val 38"/>
              <a:gd name="f654" fmla="val 35"/>
              <a:gd name="f655" fmla="val 585"/>
              <a:gd name="f656" fmla="val 23"/>
              <a:gd name="f657" fmla="val 16"/>
              <a:gd name="f658" fmla="val 590"/>
              <a:gd name="f659" fmla="val 5"/>
              <a:gd name="f660" fmla="val 2"/>
              <a:gd name="f661" fmla="val 573"/>
              <a:gd name="f662" fmla="val 162"/>
              <a:gd name="f663" fmla="val 160"/>
              <a:gd name="f664" fmla="val 627"/>
              <a:gd name="f665" fmla="val 365"/>
              <a:gd name="f666" fmla="val 370"/>
              <a:gd name="f667" fmla="val 333"/>
              <a:gd name="f668" fmla="val 486"/>
              <a:gd name="f669" fmla="val 297"/>
              <a:gd name="f670" fmla="val 227"/>
              <a:gd name="f671" fmla="val 492"/>
              <a:gd name="f672" fmla="val 490"/>
              <a:gd name="f673" fmla="val 231"/>
              <a:gd name="f674" fmla="val 502"/>
              <a:gd name="f675" fmla="val 229"/>
              <a:gd name="f676" fmla="val 549"/>
              <a:gd name="f677" fmla="val 284"/>
              <a:gd name="f678" fmla="val 286"/>
              <a:gd name="f679" fmla="val 295"/>
              <a:gd name="f680" fmla="val 293"/>
              <a:gd name="f681" fmla="val 597"/>
              <a:gd name="f682" fmla="val 291"/>
              <a:gd name="f683" fmla="val 593"/>
              <a:gd name="f684" fmla="val 302"/>
              <a:gd name="f685" fmla="val 308"/>
              <a:gd name="f686" fmla="val 307"/>
              <a:gd name="f687" fmla="val 311"/>
              <a:gd name="f688" fmla="val 603"/>
              <a:gd name="f689" fmla="val 346"/>
              <a:gd name="f690" fmla="val 322"/>
              <a:gd name="f691" fmla="val 350"/>
              <a:gd name="f692" fmla="val 356"/>
              <a:gd name="f693" fmla="val 445"/>
              <a:gd name="f694" fmla="val 359"/>
              <a:gd name="f695" fmla="val 397"/>
              <a:gd name="f696" fmla="val 396"/>
              <a:gd name="f697" fmla="val 377"/>
              <a:gd name="f698" fmla="val 329"/>
              <a:gd name="f699" fmla="val 454"/>
              <a:gd name="f700" fmla="val 456"/>
              <a:gd name="f701" fmla="val 306"/>
              <a:gd name="f702" fmla="val 459"/>
              <a:gd name="f703" fmla="val 304"/>
              <a:gd name="f704" fmla="val 461"/>
              <a:gd name="f705" fmla="val 462"/>
              <a:gd name="f706" fmla="val 337"/>
              <a:gd name="f707" fmla="val 402"/>
              <a:gd name="f708" fmla="val 448"/>
              <a:gd name="f709" fmla="val 342"/>
              <a:gd name="f710" fmla="val 318"/>
              <a:gd name="f711" fmla="val 316"/>
              <a:gd name="f712" fmla="val 478"/>
              <a:gd name="f713" fmla="val 347"/>
              <a:gd name="f714" fmla="val 379"/>
              <a:gd name="f715" fmla="val 389"/>
              <a:gd name="f716" fmla="val 489"/>
              <a:gd name="f717" fmla="val 491"/>
              <a:gd name="f718" fmla="val 330"/>
              <a:gd name="f719" fmla="val 494"/>
              <a:gd name="f720" fmla="val 497"/>
              <a:gd name="f721" fmla="val 327"/>
              <a:gd name="f722" fmla="val 498"/>
              <a:gd name="f723" fmla="val 463"/>
              <a:gd name="f724" fmla="val 369"/>
              <a:gd name="f725" fmla="val 468"/>
              <a:gd name="f726" fmla="val 299"/>
              <a:gd name="f727" fmla="val 285"/>
              <a:gd name="f728" fmla="val 324"/>
              <a:gd name="f729" fmla="val 348"/>
              <a:gd name="f730" fmla="val 331"/>
              <a:gd name="f731" fmla="val 335"/>
              <a:gd name="f732" fmla="val 341"/>
              <a:gd name="f733" fmla="val 289"/>
              <a:gd name="f734" fmla="val 404"/>
              <a:gd name="f735" fmla="val 321"/>
              <a:gd name="f736" fmla="val 361"/>
              <a:gd name="f737" fmla="val 355"/>
              <a:gd name="f738" fmla="val 339"/>
              <a:gd name="f739" fmla="val 344"/>
              <a:gd name="f740" fmla="val 323"/>
              <a:gd name="f741" fmla="val 862"/>
              <a:gd name="f742" fmla="val 863"/>
              <a:gd name="f743" fmla="val 889"/>
              <a:gd name="f744" fmla="val 915"/>
              <a:gd name="f745" fmla="val 941"/>
              <a:gd name="f746" fmla="val 946"/>
              <a:gd name="f747" fmla="val 472"/>
              <a:gd name="f748" fmla="val 950"/>
              <a:gd name="f749" fmla="val 471"/>
              <a:gd name="f750" fmla="val 954"/>
              <a:gd name="f751" fmla="val 985"/>
              <a:gd name="f752" fmla="val 1017"/>
              <a:gd name="f753" fmla="val 1050"/>
              <a:gd name="f754" fmla="val 1051"/>
              <a:gd name="f755" fmla="val 1052"/>
              <a:gd name="f756" fmla="val 1024"/>
              <a:gd name="f757" fmla="val 998"/>
              <a:gd name="f758" fmla="val 973"/>
              <a:gd name="f759" fmla="val 968"/>
              <a:gd name="f760" fmla="val 965"/>
              <a:gd name="f761" fmla="val 962"/>
              <a:gd name="f762" fmla="val 353"/>
              <a:gd name="f763" fmla="val 942"/>
              <a:gd name="f764" fmla="val 922"/>
              <a:gd name="f765" fmla="val 902"/>
              <a:gd name="f766" fmla="val 888"/>
              <a:gd name="f767" fmla="val 875"/>
              <a:gd name="f768" fmla="val 543"/>
              <a:gd name="f769" fmla="val 517"/>
              <a:gd name="f770" fmla="val 259"/>
              <a:gd name="f771" fmla="val 519"/>
              <a:gd name="f772" fmla="val 576"/>
              <a:gd name="f773" fmla="val 738"/>
              <a:gd name="f774" fmla="val 768"/>
              <a:gd name="f775" fmla="val 776"/>
              <a:gd name="f776" fmla="val 313"/>
              <a:gd name="f777" fmla="val 876"/>
              <a:gd name="f778" fmla="val 312"/>
              <a:gd name="f779" fmla="val 878"/>
              <a:gd name="f780" fmla="val 879"/>
              <a:gd name="f781" fmla="val 309"/>
              <a:gd name="f782" fmla="val 871"/>
              <a:gd name="f783" fmla="val 867"/>
              <a:gd name="f784" fmla="val 845"/>
              <a:gd name="f785" fmla="val 824"/>
              <a:gd name="f786" fmla="val 275"/>
              <a:gd name="f787" fmla="val 278"/>
              <a:gd name="f788" fmla="val 765"/>
              <a:gd name="f789" fmla="val 746"/>
              <a:gd name="f790" fmla="val 336"/>
              <a:gd name="f791" fmla="val 1141"/>
              <a:gd name="f792" fmla="val 1140"/>
              <a:gd name="f793" fmla="val 427"/>
              <a:gd name="f794" fmla="val 1137"/>
              <a:gd name="f795" fmla="val 1134"/>
              <a:gd name="f796" fmla="val 1130"/>
              <a:gd name="f797" fmla="val 1092"/>
              <a:gd name="f798" fmla="val 405"/>
              <a:gd name="f799" fmla="val 1073"/>
              <a:gd name="f800" fmla="val 1064"/>
              <a:gd name="f801" fmla="val 1019"/>
              <a:gd name="f802" fmla="val 989"/>
              <a:gd name="f803" fmla="val 958"/>
              <a:gd name="f804" fmla="val 956"/>
              <a:gd name="f805" fmla="val 952"/>
              <a:gd name="f806" fmla="val 955"/>
              <a:gd name="f807" fmla="val 978"/>
              <a:gd name="f808" fmla="val 487"/>
              <a:gd name="f809" fmla="val 506"/>
              <a:gd name="f810" fmla="val 507"/>
              <a:gd name="f811" fmla="val 1029"/>
              <a:gd name="f812" fmla="val 1030"/>
              <a:gd name="f813" fmla="val 505"/>
              <a:gd name="f814" fmla="val 1035"/>
              <a:gd name="f815" fmla="val 1040"/>
              <a:gd name="f816" fmla="val 499"/>
              <a:gd name="f817" fmla="val 500"/>
              <a:gd name="f818" fmla="val 1084"/>
              <a:gd name="f819" fmla="val 1110"/>
              <a:gd name="f820" fmla="val 1138"/>
              <a:gd name="f821" fmla="val 431"/>
              <a:gd name="f822" fmla="val 963"/>
              <a:gd name="f823" fmla="val 937"/>
              <a:gd name="f824" fmla="val 880"/>
              <a:gd name="f825" fmla="val 877"/>
              <a:gd name="f826" fmla="val 849"/>
              <a:gd name="f827" fmla="val 787"/>
              <a:gd name="f828" fmla="val 781"/>
              <a:gd name="f829" fmla="val 804"/>
              <a:gd name="f830" fmla="val 857"/>
              <a:gd name="f831" fmla="val 881"/>
              <a:gd name="f832" fmla="val 901"/>
              <a:gd name="f833" fmla="val 921"/>
              <a:gd name="f834" fmla="val 935"/>
              <a:gd name="f835" fmla="val 948"/>
              <a:gd name="f836" fmla="val 70"/>
              <a:gd name="f837" fmla="val 72"/>
              <a:gd name="f838" fmla="val 163"/>
              <a:gd name="f839" fmla="val 183"/>
              <a:gd name="f840" fmla="val 64"/>
              <a:gd name="f841" fmla="val 334"/>
              <a:gd name="f842" fmla="val 268"/>
              <a:gd name="f843" fmla="val 32"/>
              <a:gd name="f844" fmla="val 33"/>
              <a:gd name="f845" fmla="val 226"/>
              <a:gd name="f846" fmla="val 166"/>
              <a:gd name="f847" fmla="val 164"/>
              <a:gd name="f848" fmla="val 189"/>
              <a:gd name="f849" fmla="val 130"/>
              <a:gd name="f850" fmla="val 305"/>
              <a:gd name="f851" fmla="val 187"/>
              <a:gd name="f852" fmla="val 455"/>
              <a:gd name="f853" fmla="val 451"/>
              <a:gd name="f854" fmla="val 534"/>
              <a:gd name="f855" fmla="val 532"/>
              <a:gd name="f856" fmla="val 465"/>
              <a:gd name="f857" fmla="val 467"/>
              <a:gd name="f858" fmla="val 550"/>
              <a:gd name="f859" fmla="val 552"/>
              <a:gd name="f860" fmla="val 523"/>
              <a:gd name="f861" fmla="val 626"/>
              <a:gd name="f862" fmla="val 628"/>
              <a:gd name="f863" fmla="val 212"/>
              <a:gd name="f864" fmla="val 208"/>
              <a:gd name="f865" fmla="val 630"/>
              <a:gd name="f866" fmla="val 641"/>
              <a:gd name="f867" fmla="val 224"/>
              <a:gd name="f868" fmla="val 650"/>
              <a:gd name="f869" fmla="val 222"/>
              <a:gd name="f870" fmla="val 659"/>
              <a:gd name="f871" fmla="val 206"/>
              <a:gd name="f872" fmla="val 176"/>
              <a:gd name="f873" fmla="val 174"/>
              <a:gd name="f874" fmla="val 210"/>
              <a:gd name="f875" fmla="val 640"/>
              <a:gd name="f876" fmla="val 238"/>
              <a:gd name="f877" fmla="val 564"/>
              <a:gd name="f878" fmla="val 575"/>
              <a:gd name="f879" fmla="val 121"/>
              <a:gd name="f880" fmla="val 127"/>
              <a:gd name="f881" fmla="val 562"/>
              <a:gd name="f882" fmla="val 565"/>
              <a:gd name="f883" fmla="val 561"/>
              <a:gd name="f884" fmla="val 559"/>
              <a:gd name="f885" fmla="val 572"/>
              <a:gd name="f886" fmla="val 203"/>
              <a:gd name="f887" fmla="val 345"/>
              <a:gd name="f888" fmla="val 699"/>
              <a:gd name="f889" fmla="val 642"/>
              <a:gd name="f890" fmla="val 619"/>
              <a:gd name="f891" fmla="val 195"/>
              <a:gd name="f892" fmla="val 646"/>
              <a:gd name="f893" fmla="val 511"/>
              <a:gd name="f894" fmla="val 211"/>
              <a:gd name="f895" fmla="val 533"/>
              <a:gd name="f896" fmla="val 648"/>
              <a:gd name="f897" fmla="val 631"/>
              <a:gd name="f898" fmla="val 515"/>
              <a:gd name="f899" fmla="val 632"/>
              <a:gd name="f900" fmla="val 488"/>
              <a:gd name="f901" fmla="val 751"/>
              <a:gd name="f902" fmla="val 758"/>
              <a:gd name="f903" fmla="val 743"/>
              <a:gd name="f904" fmla="val 720"/>
              <a:gd name="f905" fmla="val 697"/>
              <a:gd name="f906" fmla="val 734"/>
              <a:gd name="f907" fmla="val 735"/>
              <a:gd name="f908" fmla="val 214"/>
              <a:gd name="f909" fmla="val 537"/>
              <a:gd name="f910" fmla="val 744"/>
              <a:gd name="f911" fmla="val 745"/>
              <a:gd name="f912" fmla="val 747"/>
              <a:gd name="f913" fmla="val 216"/>
              <a:gd name="f914" fmla="val 708"/>
              <a:gd name="f915" fmla="val 752"/>
              <a:gd name="f916" fmla="val 756"/>
              <a:gd name="f917" fmla="val 729"/>
              <a:gd name="f918" fmla="val 724"/>
              <a:gd name="f919" fmla="val 755"/>
              <a:gd name="f920" fmla="val 769"/>
              <a:gd name="f921" fmla="val 175"/>
              <a:gd name="f922" fmla="val 702"/>
              <a:gd name="f923" fmla="val 709"/>
              <a:gd name="f924" fmla="val 319"/>
              <a:gd name="f925" fmla="val 711"/>
              <a:gd name="f926" fmla="val 704"/>
              <a:gd name="f927" fmla="val 524"/>
              <a:gd name="f928" fmla="val 495"/>
              <a:gd name="f929" fmla="val 48"/>
              <a:gd name="f930" fmla="val 55"/>
              <a:gd name="f931" fmla="val 59"/>
              <a:gd name="f932" fmla="val 77"/>
              <a:gd name="f933" fmla="val 725"/>
              <a:gd name="f934" fmla="val 78"/>
              <a:gd name="f935" fmla="val 750"/>
              <a:gd name="f936" fmla="val 780"/>
              <a:gd name="f937" fmla="val 784"/>
              <a:gd name="f938" fmla="val 791"/>
              <a:gd name="f939" fmla="val 796"/>
              <a:gd name="f940" fmla="val 296"/>
              <a:gd name="f941" fmla="val 483"/>
              <a:gd name="f942" fmla="val 464"/>
              <a:gd name="f943" fmla="val 27"/>
              <a:gd name="f944" fmla="val 739"/>
              <a:gd name="f945" fmla="val 715"/>
              <a:gd name="f946" fmla="val 740"/>
              <a:gd name="f947" fmla="val 764"/>
              <a:gd name="f948" fmla="val 8"/>
              <a:gd name="f949" fmla="val 43"/>
              <a:gd name="f950" fmla="val 485"/>
              <a:gd name="f951" fmla="val 368"/>
              <a:gd name="f952" fmla="val 453"/>
              <a:gd name="f953" fmla="val 807"/>
              <a:gd name="f954" fmla="val 798"/>
              <a:gd name="f955" fmla="val 801"/>
              <a:gd name="f956" fmla="val 698"/>
              <a:gd name="f957" fmla="val 73"/>
              <a:gd name="f958" fmla="val 1164"/>
              <a:gd name="f959" fmla="val 1171"/>
              <a:gd name="f960" fmla="val 1172"/>
              <a:gd name="f961" fmla="val 1169"/>
              <a:gd name="f962" fmla="val 713"/>
              <a:gd name="f963" fmla="val 74"/>
              <a:gd name="f964" fmla="val 838"/>
              <a:gd name="f965" fmla="val 843"/>
              <a:gd name="f966" fmla="val 1043"/>
              <a:gd name="f967" fmla="+- 0 0 -90"/>
              <a:gd name="f968" fmla="*/ f4 1 1185"/>
              <a:gd name="f969" fmla="*/ f5 1 719"/>
              <a:gd name="f970" fmla="val f6"/>
              <a:gd name="f971" fmla="val f7"/>
              <a:gd name="f972" fmla="val f8"/>
              <a:gd name="f973" fmla="*/ f967 f0 1"/>
              <a:gd name="f974" fmla="+- f972 0 f970"/>
              <a:gd name="f975" fmla="+- f971 0 f970"/>
              <a:gd name="f976" fmla="*/ f973 1 f3"/>
              <a:gd name="f977" fmla="*/ f975 1 1185"/>
              <a:gd name="f978" fmla="*/ f974 1 719"/>
              <a:gd name="f979" fmla="*/ 328 f975 1"/>
              <a:gd name="f980" fmla="*/ 382 f974 1"/>
              <a:gd name="f981" fmla="*/ 244 f975 1"/>
              <a:gd name="f982" fmla="*/ 39 f974 1"/>
              <a:gd name="f983" fmla="*/ 546 f975 1"/>
              <a:gd name="f984" fmla="*/ 151 f974 1"/>
              <a:gd name="f985" fmla="*/ 826 f975 1"/>
              <a:gd name="f986" fmla="*/ 111 f974 1"/>
              <a:gd name="f987" fmla="*/ 812 f975 1"/>
              <a:gd name="f988" fmla="*/ 165 f974 1"/>
              <a:gd name="f989" fmla="*/ 723 f975 1"/>
              <a:gd name="f990" fmla="*/ 85 f974 1"/>
              <a:gd name="f991" fmla="*/ 655 f975 1"/>
              <a:gd name="f992" fmla="*/ 89 f974 1"/>
              <a:gd name="f993" fmla="*/ 953 f975 1"/>
              <a:gd name="f994" fmla="*/ 338 f974 1"/>
              <a:gd name="f995" fmla="*/ 961 f975 1"/>
              <a:gd name="f996" fmla="*/ 484 f974 1"/>
              <a:gd name="f997" fmla="*/ 624 f975 1"/>
              <a:gd name="f998" fmla="*/ 433 f974 1"/>
              <a:gd name="f999" fmla="*/ 417 f975 1"/>
              <a:gd name="f1000" fmla="*/ 606 f974 1"/>
              <a:gd name="f1001" fmla="*/ 154 f975 1"/>
              <a:gd name="f1002" fmla="*/ 691 f974 1"/>
              <a:gd name="f1003" fmla="*/ 145 f975 1"/>
              <a:gd name="f1004" fmla="*/ 98 f974 1"/>
              <a:gd name="f1005" fmla="*/ 317 f975 1"/>
              <a:gd name="f1006" fmla="*/ 475 f975 1"/>
              <a:gd name="f1007" fmla="*/ 318 f974 1"/>
              <a:gd name="f1008" fmla="*/ 341 f975 1"/>
              <a:gd name="f1009" fmla="*/ 379 f974 1"/>
              <a:gd name="f1010" fmla="*/ 386 f975 1"/>
              <a:gd name="f1011" fmla="*/ 617 f974 1"/>
              <a:gd name="f1012" fmla="*/ 802 f975 1"/>
              <a:gd name="f1013" fmla="*/ 275 f974 1"/>
              <a:gd name="f1014" fmla="*/ 889 f975 1"/>
              <a:gd name="f1015" fmla="*/ 315 f974 1"/>
              <a:gd name="f1016" fmla="*/ 421 f975 1"/>
              <a:gd name="f1017" fmla="*/ 104 f974 1"/>
              <a:gd name="f1018" fmla="*/ 436 f975 1"/>
              <a:gd name="f1019" fmla="*/ 110 f974 1"/>
              <a:gd name="f1020" fmla="*/ 551 f975 1"/>
              <a:gd name="f1021" fmla="*/ 444 f974 1"/>
              <a:gd name="f1022" fmla="*/ 252 f975 1"/>
              <a:gd name="f1023" fmla="*/ 434 f974 1"/>
              <a:gd name="f1024" fmla="*/ 153 f975 1"/>
              <a:gd name="f1025" fmla="*/ 653 f974 1"/>
              <a:gd name="f1026" fmla="*/ 138 f975 1"/>
              <a:gd name="f1027" fmla="*/ 568 f974 1"/>
              <a:gd name="f1028" fmla="*/ 620 f975 1"/>
              <a:gd name="f1029" fmla="*/ 195 f974 1"/>
              <a:gd name="f1030" fmla="*/ 204 f975 1"/>
              <a:gd name="f1031" fmla="*/ 529 f974 1"/>
              <a:gd name="f1032" fmla="*/ 602 f975 1"/>
              <a:gd name="f1033" fmla="*/ 436 f974 1"/>
              <a:gd name="f1034" fmla="*/ 149 f975 1"/>
              <a:gd name="f1035" fmla="*/ 586 f974 1"/>
              <a:gd name="f1036" fmla="*/ 158 f975 1"/>
              <a:gd name="f1037" fmla="*/ 492 f974 1"/>
              <a:gd name="f1038" fmla="*/ 738 f975 1"/>
              <a:gd name="f1039" fmla="*/ 294 f974 1"/>
              <a:gd name="f1040" fmla="*/ 692 f975 1"/>
              <a:gd name="f1041" fmla="*/ 187 f974 1"/>
              <a:gd name="f1042" fmla="*/ 208 f975 1"/>
              <a:gd name="f1043" fmla="*/ 518 f974 1"/>
              <a:gd name="f1044" fmla="*/ 467 f974 1"/>
              <a:gd name="f1045" fmla="*/ 704 f975 1"/>
              <a:gd name="f1046" fmla="*/ 569 f975 1"/>
              <a:gd name="f1047" fmla="*/ 244 f974 1"/>
              <a:gd name="f1048" fmla="*/ 623 f975 1"/>
              <a:gd name="f1049" fmla="*/ 311 f974 1"/>
              <a:gd name="f1050" fmla="*/ 468 f975 1"/>
              <a:gd name="f1051" fmla="*/ 297 f974 1"/>
              <a:gd name="f1052" fmla="*/ 636 f975 1"/>
              <a:gd name="f1053" fmla="*/ 245 f974 1"/>
              <a:gd name="f1054" fmla="*/ 793 f975 1"/>
              <a:gd name="f1055" fmla="*/ 137 f974 1"/>
              <a:gd name="f1056" fmla="*/ 536 f975 1"/>
              <a:gd name="f1057" fmla="*/ 270 f974 1"/>
              <a:gd name="f1058" fmla="*/ 543 f975 1"/>
              <a:gd name="f1059" fmla="*/ 219 f974 1"/>
              <a:gd name="f1060" fmla="*/ 520 f975 1"/>
              <a:gd name="f1061" fmla="*/ 557 f975 1"/>
              <a:gd name="f1062" fmla="*/ 396 f974 1"/>
              <a:gd name="f1063" fmla="*/ 516 f975 1"/>
              <a:gd name="f1064" fmla="*/ 217 f974 1"/>
              <a:gd name="f1065" fmla="*/ 528 f975 1"/>
              <a:gd name="f1066" fmla="*/ 264 f974 1"/>
              <a:gd name="f1067" fmla="*/ 545 f975 1"/>
              <a:gd name="f1068" fmla="*/ 246 f974 1"/>
              <a:gd name="f1069" fmla="*/ 677 f975 1"/>
              <a:gd name="f1070" fmla="*/ 336 f974 1"/>
              <a:gd name="f1071" fmla="*/ 25 f975 1"/>
              <a:gd name="f1072" fmla="*/ 583 f974 1"/>
              <a:gd name="f1073" fmla="*/ 5 f975 1"/>
              <a:gd name="f1074" fmla="*/ 577 f974 1"/>
              <a:gd name="f1075" fmla="*/ 360 f975 1"/>
              <a:gd name="f1076" fmla="*/ 659 f974 1"/>
              <a:gd name="f1077" fmla="*/ 37 f975 1"/>
              <a:gd name="f1078" fmla="*/ 551 f974 1"/>
              <a:gd name="f1079" fmla="*/ 478 f975 1"/>
              <a:gd name="f1080" fmla="*/ 215 f974 1"/>
              <a:gd name="f1081" fmla="*/ 651 f975 1"/>
              <a:gd name="f1082" fmla="*/ 672 f975 1"/>
              <a:gd name="f1083" fmla="*/ 355 f974 1"/>
              <a:gd name="f1084" fmla="*/ 807 f975 1"/>
              <a:gd name="f1085" fmla="*/ 162 f974 1"/>
              <a:gd name="f1086" fmla="*/ 139 f975 1"/>
              <a:gd name="f1087" fmla="*/ 107 f974 1"/>
              <a:gd name="f1088" fmla="*/ 195 f975 1"/>
              <a:gd name="f1089" fmla="*/ 530 f974 1"/>
              <a:gd name="f1090" fmla="*/ 233 f975 1"/>
              <a:gd name="f1091" fmla="*/ 424 f974 1"/>
              <a:gd name="f1092" fmla="*/ 843 f975 1"/>
              <a:gd name="f1093" fmla="*/ 128 f974 1"/>
              <a:gd name="f1094" fmla="+- f976 0 f1"/>
              <a:gd name="f1095" fmla="*/ f979 1 1185"/>
              <a:gd name="f1096" fmla="*/ f980 1 719"/>
              <a:gd name="f1097" fmla="*/ f981 1 1185"/>
              <a:gd name="f1098" fmla="*/ f982 1 719"/>
              <a:gd name="f1099" fmla="*/ f983 1 1185"/>
              <a:gd name="f1100" fmla="*/ f984 1 719"/>
              <a:gd name="f1101" fmla="*/ f985 1 1185"/>
              <a:gd name="f1102" fmla="*/ f986 1 719"/>
              <a:gd name="f1103" fmla="*/ f987 1 1185"/>
              <a:gd name="f1104" fmla="*/ f988 1 719"/>
              <a:gd name="f1105" fmla="*/ f989 1 1185"/>
              <a:gd name="f1106" fmla="*/ f990 1 719"/>
              <a:gd name="f1107" fmla="*/ f991 1 1185"/>
              <a:gd name="f1108" fmla="*/ f992 1 719"/>
              <a:gd name="f1109" fmla="*/ f993 1 1185"/>
              <a:gd name="f1110" fmla="*/ f994 1 719"/>
              <a:gd name="f1111" fmla="*/ f995 1 1185"/>
              <a:gd name="f1112" fmla="*/ f996 1 719"/>
              <a:gd name="f1113" fmla="*/ f997 1 1185"/>
              <a:gd name="f1114" fmla="*/ f998 1 719"/>
              <a:gd name="f1115" fmla="*/ f999 1 1185"/>
              <a:gd name="f1116" fmla="*/ f1000 1 719"/>
              <a:gd name="f1117" fmla="*/ f1001 1 1185"/>
              <a:gd name="f1118" fmla="*/ f1002 1 719"/>
              <a:gd name="f1119" fmla="*/ f1003 1 1185"/>
              <a:gd name="f1120" fmla="*/ f1004 1 719"/>
              <a:gd name="f1121" fmla="*/ f1005 1 1185"/>
              <a:gd name="f1122" fmla="*/ f1006 1 1185"/>
              <a:gd name="f1123" fmla="*/ f1007 1 719"/>
              <a:gd name="f1124" fmla="*/ f1008 1 1185"/>
              <a:gd name="f1125" fmla="*/ f1009 1 719"/>
              <a:gd name="f1126" fmla="*/ f1010 1 1185"/>
              <a:gd name="f1127" fmla="*/ f1011 1 719"/>
              <a:gd name="f1128" fmla="*/ f1012 1 1185"/>
              <a:gd name="f1129" fmla="*/ f1013 1 719"/>
              <a:gd name="f1130" fmla="*/ f1014 1 1185"/>
              <a:gd name="f1131" fmla="*/ f1015 1 719"/>
              <a:gd name="f1132" fmla="*/ f1016 1 1185"/>
              <a:gd name="f1133" fmla="*/ f1017 1 719"/>
              <a:gd name="f1134" fmla="*/ f1018 1 1185"/>
              <a:gd name="f1135" fmla="*/ f1019 1 719"/>
              <a:gd name="f1136" fmla="*/ f1020 1 1185"/>
              <a:gd name="f1137" fmla="*/ f1021 1 719"/>
              <a:gd name="f1138" fmla="*/ f1022 1 1185"/>
              <a:gd name="f1139" fmla="*/ f1023 1 719"/>
              <a:gd name="f1140" fmla="*/ f1024 1 1185"/>
              <a:gd name="f1141" fmla="*/ f1025 1 719"/>
              <a:gd name="f1142" fmla="*/ f1026 1 1185"/>
              <a:gd name="f1143" fmla="*/ f1027 1 719"/>
              <a:gd name="f1144" fmla="*/ f1028 1 1185"/>
              <a:gd name="f1145" fmla="*/ f1029 1 719"/>
              <a:gd name="f1146" fmla="*/ f1030 1 1185"/>
              <a:gd name="f1147" fmla="*/ f1031 1 719"/>
              <a:gd name="f1148" fmla="*/ f1032 1 1185"/>
              <a:gd name="f1149" fmla="*/ f1033 1 719"/>
              <a:gd name="f1150" fmla="*/ f1034 1 1185"/>
              <a:gd name="f1151" fmla="*/ f1035 1 719"/>
              <a:gd name="f1152" fmla="*/ f1036 1 1185"/>
              <a:gd name="f1153" fmla="*/ f1037 1 719"/>
              <a:gd name="f1154" fmla="*/ f1038 1 1185"/>
              <a:gd name="f1155" fmla="*/ f1039 1 719"/>
              <a:gd name="f1156" fmla="*/ f1040 1 1185"/>
              <a:gd name="f1157" fmla="*/ f1041 1 719"/>
              <a:gd name="f1158" fmla="*/ f1042 1 1185"/>
              <a:gd name="f1159" fmla="*/ f1043 1 719"/>
              <a:gd name="f1160" fmla="*/ f1044 1 719"/>
              <a:gd name="f1161" fmla="*/ f1045 1 1185"/>
              <a:gd name="f1162" fmla="*/ f1046 1 1185"/>
              <a:gd name="f1163" fmla="*/ f1047 1 719"/>
              <a:gd name="f1164" fmla="*/ f1048 1 1185"/>
              <a:gd name="f1165" fmla="*/ f1049 1 719"/>
              <a:gd name="f1166" fmla="*/ f1050 1 1185"/>
              <a:gd name="f1167" fmla="*/ f1051 1 719"/>
              <a:gd name="f1168" fmla="*/ f1052 1 1185"/>
              <a:gd name="f1169" fmla="*/ f1053 1 719"/>
              <a:gd name="f1170" fmla="*/ f1054 1 1185"/>
              <a:gd name="f1171" fmla="*/ f1055 1 719"/>
              <a:gd name="f1172" fmla="*/ f1056 1 1185"/>
              <a:gd name="f1173" fmla="*/ f1057 1 719"/>
              <a:gd name="f1174" fmla="*/ f1058 1 1185"/>
              <a:gd name="f1175" fmla="*/ f1059 1 719"/>
              <a:gd name="f1176" fmla="*/ f1060 1 1185"/>
              <a:gd name="f1177" fmla="*/ f1061 1 1185"/>
              <a:gd name="f1178" fmla="*/ f1062 1 719"/>
              <a:gd name="f1179" fmla="*/ f1063 1 1185"/>
              <a:gd name="f1180" fmla="*/ f1064 1 719"/>
              <a:gd name="f1181" fmla="*/ f1065 1 1185"/>
              <a:gd name="f1182" fmla="*/ f1066 1 719"/>
              <a:gd name="f1183" fmla="*/ f1067 1 1185"/>
              <a:gd name="f1184" fmla="*/ f1068 1 719"/>
              <a:gd name="f1185" fmla="*/ f1069 1 1185"/>
              <a:gd name="f1186" fmla="*/ f1070 1 719"/>
              <a:gd name="f1187" fmla="*/ f1071 1 1185"/>
              <a:gd name="f1188" fmla="*/ f1072 1 719"/>
              <a:gd name="f1189" fmla="*/ f1073 1 1185"/>
              <a:gd name="f1190" fmla="*/ f1074 1 719"/>
              <a:gd name="f1191" fmla="*/ f1075 1 1185"/>
              <a:gd name="f1192" fmla="*/ f1076 1 719"/>
              <a:gd name="f1193" fmla="*/ f1077 1 1185"/>
              <a:gd name="f1194" fmla="*/ f1078 1 719"/>
              <a:gd name="f1195" fmla="*/ f1079 1 1185"/>
              <a:gd name="f1196" fmla="*/ f1080 1 719"/>
              <a:gd name="f1197" fmla="*/ f1081 1 1185"/>
              <a:gd name="f1198" fmla="*/ f1082 1 1185"/>
              <a:gd name="f1199" fmla="*/ f1083 1 719"/>
              <a:gd name="f1200" fmla="*/ f1084 1 1185"/>
              <a:gd name="f1201" fmla="*/ f1085 1 719"/>
              <a:gd name="f1202" fmla="*/ f1086 1 1185"/>
              <a:gd name="f1203" fmla="*/ f1087 1 719"/>
              <a:gd name="f1204" fmla="*/ f1088 1 1185"/>
              <a:gd name="f1205" fmla="*/ f1089 1 719"/>
              <a:gd name="f1206" fmla="*/ f1090 1 1185"/>
              <a:gd name="f1207" fmla="*/ f1091 1 719"/>
              <a:gd name="f1208" fmla="*/ f1092 1 1185"/>
              <a:gd name="f1209" fmla="*/ f1093 1 719"/>
              <a:gd name="f1210" fmla="*/ 0 1 f977"/>
              <a:gd name="f1211" fmla="*/ f971 1 f977"/>
              <a:gd name="f1212" fmla="*/ 0 1 f978"/>
              <a:gd name="f1213" fmla="*/ f972 1 f978"/>
              <a:gd name="f1214" fmla="*/ f1095 1 f977"/>
              <a:gd name="f1215" fmla="*/ f1096 1 f978"/>
              <a:gd name="f1216" fmla="*/ f1097 1 f977"/>
              <a:gd name="f1217" fmla="*/ f1098 1 f978"/>
              <a:gd name="f1218" fmla="*/ f1099 1 f977"/>
              <a:gd name="f1219" fmla="*/ f1100 1 f978"/>
              <a:gd name="f1220" fmla="*/ f1101 1 f977"/>
              <a:gd name="f1221" fmla="*/ f1102 1 f978"/>
              <a:gd name="f1222" fmla="*/ f1103 1 f977"/>
              <a:gd name="f1223" fmla="*/ f1104 1 f978"/>
              <a:gd name="f1224" fmla="*/ f1105 1 f977"/>
              <a:gd name="f1225" fmla="*/ f1106 1 f978"/>
              <a:gd name="f1226" fmla="*/ f1107 1 f977"/>
              <a:gd name="f1227" fmla="*/ f1108 1 f978"/>
              <a:gd name="f1228" fmla="*/ f1109 1 f977"/>
              <a:gd name="f1229" fmla="*/ f1110 1 f978"/>
              <a:gd name="f1230" fmla="*/ f1111 1 f977"/>
              <a:gd name="f1231" fmla="*/ f1112 1 f978"/>
              <a:gd name="f1232" fmla="*/ f1113 1 f977"/>
              <a:gd name="f1233" fmla="*/ f1114 1 f978"/>
              <a:gd name="f1234" fmla="*/ f1115 1 f977"/>
              <a:gd name="f1235" fmla="*/ f1116 1 f978"/>
              <a:gd name="f1236" fmla="*/ f1117 1 f977"/>
              <a:gd name="f1237" fmla="*/ f1118 1 f978"/>
              <a:gd name="f1238" fmla="*/ f1119 1 f977"/>
              <a:gd name="f1239" fmla="*/ f1120 1 f978"/>
              <a:gd name="f1240" fmla="*/ f1121 1 f977"/>
              <a:gd name="f1241" fmla="*/ f1122 1 f977"/>
              <a:gd name="f1242" fmla="*/ f1123 1 f978"/>
              <a:gd name="f1243" fmla="*/ f1124 1 f977"/>
              <a:gd name="f1244" fmla="*/ f1125 1 f978"/>
              <a:gd name="f1245" fmla="*/ f1126 1 f977"/>
              <a:gd name="f1246" fmla="*/ f1127 1 f978"/>
              <a:gd name="f1247" fmla="*/ f1128 1 f977"/>
              <a:gd name="f1248" fmla="*/ f1129 1 f978"/>
              <a:gd name="f1249" fmla="*/ f1130 1 f977"/>
              <a:gd name="f1250" fmla="*/ f1131 1 f978"/>
              <a:gd name="f1251" fmla="*/ f1132 1 f977"/>
              <a:gd name="f1252" fmla="*/ f1133 1 f978"/>
              <a:gd name="f1253" fmla="*/ f1134 1 f977"/>
              <a:gd name="f1254" fmla="*/ f1135 1 f978"/>
              <a:gd name="f1255" fmla="*/ f1136 1 f977"/>
              <a:gd name="f1256" fmla="*/ f1137 1 f978"/>
              <a:gd name="f1257" fmla="*/ f1138 1 f977"/>
              <a:gd name="f1258" fmla="*/ f1139 1 f978"/>
              <a:gd name="f1259" fmla="*/ f1140 1 f977"/>
              <a:gd name="f1260" fmla="*/ f1141 1 f978"/>
              <a:gd name="f1261" fmla="*/ f1142 1 f977"/>
              <a:gd name="f1262" fmla="*/ f1143 1 f978"/>
              <a:gd name="f1263" fmla="*/ f1144 1 f977"/>
              <a:gd name="f1264" fmla="*/ f1145 1 f978"/>
              <a:gd name="f1265" fmla="*/ f1146 1 f977"/>
              <a:gd name="f1266" fmla="*/ f1147 1 f978"/>
              <a:gd name="f1267" fmla="*/ f1148 1 f977"/>
              <a:gd name="f1268" fmla="*/ f1149 1 f978"/>
              <a:gd name="f1269" fmla="*/ f1150 1 f977"/>
              <a:gd name="f1270" fmla="*/ f1151 1 f978"/>
              <a:gd name="f1271" fmla="*/ f1152 1 f977"/>
              <a:gd name="f1272" fmla="*/ f1153 1 f978"/>
              <a:gd name="f1273" fmla="*/ f1154 1 f977"/>
              <a:gd name="f1274" fmla="*/ f1155 1 f978"/>
              <a:gd name="f1275" fmla="*/ f1156 1 f977"/>
              <a:gd name="f1276" fmla="*/ f1157 1 f978"/>
              <a:gd name="f1277" fmla="*/ f1158 1 f977"/>
              <a:gd name="f1278" fmla="*/ f1159 1 f978"/>
              <a:gd name="f1279" fmla="*/ f1160 1 f978"/>
              <a:gd name="f1280" fmla="*/ f1161 1 f977"/>
              <a:gd name="f1281" fmla="*/ f1162 1 f977"/>
              <a:gd name="f1282" fmla="*/ f1163 1 f978"/>
              <a:gd name="f1283" fmla="*/ f1164 1 f977"/>
              <a:gd name="f1284" fmla="*/ f1165 1 f978"/>
              <a:gd name="f1285" fmla="*/ f1166 1 f977"/>
              <a:gd name="f1286" fmla="*/ f1167 1 f978"/>
              <a:gd name="f1287" fmla="*/ f1168 1 f977"/>
              <a:gd name="f1288" fmla="*/ f1169 1 f978"/>
              <a:gd name="f1289" fmla="*/ f1170 1 f977"/>
              <a:gd name="f1290" fmla="*/ f1171 1 f978"/>
              <a:gd name="f1291" fmla="*/ f1172 1 f977"/>
              <a:gd name="f1292" fmla="*/ f1173 1 f978"/>
              <a:gd name="f1293" fmla="*/ f1174 1 f977"/>
              <a:gd name="f1294" fmla="*/ f1175 1 f978"/>
              <a:gd name="f1295" fmla="*/ f1176 1 f977"/>
              <a:gd name="f1296" fmla="*/ f1177 1 f977"/>
              <a:gd name="f1297" fmla="*/ f1178 1 f978"/>
              <a:gd name="f1298" fmla="*/ f1179 1 f977"/>
              <a:gd name="f1299" fmla="*/ f1180 1 f978"/>
              <a:gd name="f1300" fmla="*/ f1181 1 f977"/>
              <a:gd name="f1301" fmla="*/ f1182 1 f978"/>
              <a:gd name="f1302" fmla="*/ f1183 1 f977"/>
              <a:gd name="f1303" fmla="*/ f1184 1 f978"/>
              <a:gd name="f1304" fmla="*/ f1185 1 f977"/>
              <a:gd name="f1305" fmla="*/ f1186 1 f978"/>
              <a:gd name="f1306" fmla="*/ f1187 1 f977"/>
              <a:gd name="f1307" fmla="*/ f1188 1 f978"/>
              <a:gd name="f1308" fmla="*/ f1189 1 f977"/>
              <a:gd name="f1309" fmla="*/ f1190 1 f978"/>
              <a:gd name="f1310" fmla="*/ f1191 1 f977"/>
              <a:gd name="f1311" fmla="*/ f1192 1 f978"/>
              <a:gd name="f1312" fmla="*/ f1193 1 f977"/>
              <a:gd name="f1313" fmla="*/ f1194 1 f978"/>
              <a:gd name="f1314" fmla="*/ f1195 1 f977"/>
              <a:gd name="f1315" fmla="*/ f1196 1 f978"/>
              <a:gd name="f1316" fmla="*/ f1197 1 f977"/>
              <a:gd name="f1317" fmla="*/ f1198 1 f977"/>
              <a:gd name="f1318" fmla="*/ f1199 1 f978"/>
              <a:gd name="f1319" fmla="*/ f1200 1 f977"/>
              <a:gd name="f1320" fmla="*/ f1201 1 f978"/>
              <a:gd name="f1321" fmla="*/ f1202 1 f977"/>
              <a:gd name="f1322" fmla="*/ f1203 1 f978"/>
              <a:gd name="f1323" fmla="*/ f1204 1 f977"/>
              <a:gd name="f1324" fmla="*/ f1205 1 f978"/>
              <a:gd name="f1325" fmla="*/ f1206 1 f977"/>
              <a:gd name="f1326" fmla="*/ f1207 1 f978"/>
              <a:gd name="f1327" fmla="*/ f1208 1 f977"/>
              <a:gd name="f1328" fmla="*/ f1209 1 f978"/>
              <a:gd name="f1329" fmla="*/ f1210 f968 1"/>
              <a:gd name="f1330" fmla="*/ f1211 f968 1"/>
              <a:gd name="f1331" fmla="*/ f1213 f969 1"/>
              <a:gd name="f1332" fmla="*/ f1212 f969 1"/>
              <a:gd name="f1333" fmla="*/ f1214 f968 1"/>
              <a:gd name="f1334" fmla="*/ f1215 f969 1"/>
              <a:gd name="f1335" fmla="*/ f1216 f968 1"/>
              <a:gd name="f1336" fmla="*/ f1217 f969 1"/>
              <a:gd name="f1337" fmla="*/ f1218 f968 1"/>
              <a:gd name="f1338" fmla="*/ f1219 f969 1"/>
              <a:gd name="f1339" fmla="*/ f1220 f968 1"/>
              <a:gd name="f1340" fmla="*/ f1221 f969 1"/>
              <a:gd name="f1341" fmla="*/ f1222 f968 1"/>
              <a:gd name="f1342" fmla="*/ f1223 f969 1"/>
              <a:gd name="f1343" fmla="*/ f1224 f968 1"/>
              <a:gd name="f1344" fmla="*/ f1225 f969 1"/>
              <a:gd name="f1345" fmla="*/ f1226 f968 1"/>
              <a:gd name="f1346" fmla="*/ f1227 f969 1"/>
              <a:gd name="f1347" fmla="*/ f1228 f968 1"/>
              <a:gd name="f1348" fmla="*/ f1229 f969 1"/>
              <a:gd name="f1349" fmla="*/ f1230 f968 1"/>
              <a:gd name="f1350" fmla="*/ f1231 f969 1"/>
              <a:gd name="f1351" fmla="*/ f1232 f968 1"/>
              <a:gd name="f1352" fmla="*/ f1233 f969 1"/>
              <a:gd name="f1353" fmla="*/ f1234 f968 1"/>
              <a:gd name="f1354" fmla="*/ f1235 f969 1"/>
              <a:gd name="f1355" fmla="*/ f1236 f968 1"/>
              <a:gd name="f1356" fmla="*/ f1237 f969 1"/>
              <a:gd name="f1357" fmla="*/ f1238 f968 1"/>
              <a:gd name="f1358" fmla="*/ f1239 f969 1"/>
              <a:gd name="f1359" fmla="*/ f1240 f968 1"/>
              <a:gd name="f1360" fmla="*/ f1241 f968 1"/>
              <a:gd name="f1361" fmla="*/ f1242 f969 1"/>
              <a:gd name="f1362" fmla="*/ f1243 f968 1"/>
              <a:gd name="f1363" fmla="*/ f1244 f969 1"/>
              <a:gd name="f1364" fmla="*/ f1245 f968 1"/>
              <a:gd name="f1365" fmla="*/ f1246 f969 1"/>
              <a:gd name="f1366" fmla="*/ f1247 f968 1"/>
              <a:gd name="f1367" fmla="*/ f1248 f969 1"/>
              <a:gd name="f1368" fmla="*/ f1249 f968 1"/>
              <a:gd name="f1369" fmla="*/ f1250 f969 1"/>
              <a:gd name="f1370" fmla="*/ f1251 f968 1"/>
              <a:gd name="f1371" fmla="*/ f1252 f969 1"/>
              <a:gd name="f1372" fmla="*/ f1253 f968 1"/>
              <a:gd name="f1373" fmla="*/ f1254 f969 1"/>
              <a:gd name="f1374" fmla="*/ f1255 f968 1"/>
              <a:gd name="f1375" fmla="*/ f1256 f969 1"/>
              <a:gd name="f1376" fmla="*/ f1257 f968 1"/>
              <a:gd name="f1377" fmla="*/ f1258 f969 1"/>
              <a:gd name="f1378" fmla="*/ f1259 f968 1"/>
              <a:gd name="f1379" fmla="*/ f1260 f969 1"/>
              <a:gd name="f1380" fmla="*/ f1261 f968 1"/>
              <a:gd name="f1381" fmla="*/ f1262 f969 1"/>
              <a:gd name="f1382" fmla="*/ f1263 f968 1"/>
              <a:gd name="f1383" fmla="*/ f1264 f969 1"/>
              <a:gd name="f1384" fmla="*/ f1265 f968 1"/>
              <a:gd name="f1385" fmla="*/ f1266 f969 1"/>
              <a:gd name="f1386" fmla="*/ f1267 f968 1"/>
              <a:gd name="f1387" fmla="*/ f1268 f969 1"/>
              <a:gd name="f1388" fmla="*/ f1269 f968 1"/>
              <a:gd name="f1389" fmla="*/ f1270 f969 1"/>
              <a:gd name="f1390" fmla="*/ f1271 f968 1"/>
              <a:gd name="f1391" fmla="*/ f1272 f969 1"/>
              <a:gd name="f1392" fmla="*/ f1273 f968 1"/>
              <a:gd name="f1393" fmla="*/ f1274 f969 1"/>
              <a:gd name="f1394" fmla="*/ f1275 f968 1"/>
              <a:gd name="f1395" fmla="*/ f1276 f969 1"/>
              <a:gd name="f1396" fmla="*/ f1277 f968 1"/>
              <a:gd name="f1397" fmla="*/ f1278 f969 1"/>
              <a:gd name="f1398" fmla="*/ f1279 f969 1"/>
              <a:gd name="f1399" fmla="*/ f1280 f968 1"/>
              <a:gd name="f1400" fmla="*/ f1281 f968 1"/>
              <a:gd name="f1401" fmla="*/ f1282 f969 1"/>
              <a:gd name="f1402" fmla="*/ f1283 f968 1"/>
              <a:gd name="f1403" fmla="*/ f1284 f969 1"/>
              <a:gd name="f1404" fmla="*/ f1285 f968 1"/>
              <a:gd name="f1405" fmla="*/ f1286 f969 1"/>
              <a:gd name="f1406" fmla="*/ f1287 f968 1"/>
              <a:gd name="f1407" fmla="*/ f1288 f969 1"/>
              <a:gd name="f1408" fmla="*/ f1289 f968 1"/>
              <a:gd name="f1409" fmla="*/ f1290 f969 1"/>
              <a:gd name="f1410" fmla="*/ f1291 f968 1"/>
              <a:gd name="f1411" fmla="*/ f1292 f969 1"/>
              <a:gd name="f1412" fmla="*/ f1293 f968 1"/>
              <a:gd name="f1413" fmla="*/ f1294 f969 1"/>
              <a:gd name="f1414" fmla="*/ f1295 f968 1"/>
              <a:gd name="f1415" fmla="*/ f1296 f968 1"/>
              <a:gd name="f1416" fmla="*/ f1297 f969 1"/>
              <a:gd name="f1417" fmla="*/ f1298 f968 1"/>
              <a:gd name="f1418" fmla="*/ f1299 f969 1"/>
              <a:gd name="f1419" fmla="*/ f1300 f968 1"/>
              <a:gd name="f1420" fmla="*/ f1301 f969 1"/>
              <a:gd name="f1421" fmla="*/ f1302 f968 1"/>
              <a:gd name="f1422" fmla="*/ f1303 f969 1"/>
              <a:gd name="f1423" fmla="*/ f1304 f968 1"/>
              <a:gd name="f1424" fmla="*/ f1305 f969 1"/>
              <a:gd name="f1425" fmla="*/ f1306 f968 1"/>
              <a:gd name="f1426" fmla="*/ f1307 f969 1"/>
              <a:gd name="f1427" fmla="*/ f1308 f968 1"/>
              <a:gd name="f1428" fmla="*/ f1309 f969 1"/>
              <a:gd name="f1429" fmla="*/ f1310 f968 1"/>
              <a:gd name="f1430" fmla="*/ f1311 f969 1"/>
              <a:gd name="f1431" fmla="*/ f1312 f968 1"/>
              <a:gd name="f1432" fmla="*/ f1313 f969 1"/>
              <a:gd name="f1433" fmla="*/ f1314 f968 1"/>
              <a:gd name="f1434" fmla="*/ f1315 f969 1"/>
              <a:gd name="f1435" fmla="*/ f1316 f968 1"/>
              <a:gd name="f1436" fmla="*/ f1317 f968 1"/>
              <a:gd name="f1437" fmla="*/ f1318 f969 1"/>
              <a:gd name="f1438" fmla="*/ f1319 f968 1"/>
              <a:gd name="f1439" fmla="*/ f1320 f969 1"/>
              <a:gd name="f1440" fmla="*/ f1321 f968 1"/>
              <a:gd name="f1441" fmla="*/ f1322 f969 1"/>
              <a:gd name="f1442" fmla="*/ f1323 f968 1"/>
              <a:gd name="f1443" fmla="*/ f1324 f969 1"/>
              <a:gd name="f1444" fmla="*/ f1325 f968 1"/>
              <a:gd name="f1445" fmla="*/ f1326 f969 1"/>
              <a:gd name="f1446" fmla="*/ f1327 f968 1"/>
              <a:gd name="f1447" fmla="*/ f1328 f96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094">
                <a:pos x="f1333" y="f1334"/>
              </a:cxn>
              <a:cxn ang="f1094">
                <a:pos x="f1335" y="f1336"/>
              </a:cxn>
              <a:cxn ang="f1094">
                <a:pos x="f1337" y="f1338"/>
              </a:cxn>
              <a:cxn ang="f1094">
                <a:pos x="f1339" y="f1340"/>
              </a:cxn>
              <a:cxn ang="f1094">
                <a:pos x="f1341" y="f1342"/>
              </a:cxn>
              <a:cxn ang="f1094">
                <a:pos x="f1343" y="f1344"/>
              </a:cxn>
              <a:cxn ang="f1094">
                <a:pos x="f1345" y="f1346"/>
              </a:cxn>
              <a:cxn ang="f1094">
                <a:pos x="f1347" y="f1348"/>
              </a:cxn>
              <a:cxn ang="f1094">
                <a:pos x="f1349" y="f1350"/>
              </a:cxn>
              <a:cxn ang="f1094">
                <a:pos x="f1351" y="f1352"/>
              </a:cxn>
              <a:cxn ang="f1094">
                <a:pos x="f1353" y="f1354"/>
              </a:cxn>
              <a:cxn ang="f1094">
                <a:pos x="f1355" y="f1356"/>
              </a:cxn>
              <a:cxn ang="f1094">
                <a:pos x="f1357" y="f1358"/>
              </a:cxn>
              <a:cxn ang="f1094">
                <a:pos x="f1359" y="f1354"/>
              </a:cxn>
              <a:cxn ang="f1094">
                <a:pos x="f1360" y="f1361"/>
              </a:cxn>
              <a:cxn ang="f1094">
                <a:pos x="f1362" y="f1363"/>
              </a:cxn>
              <a:cxn ang="f1094">
                <a:pos x="f1364" y="f1365"/>
              </a:cxn>
              <a:cxn ang="f1094">
                <a:pos x="f1366" y="f1367"/>
              </a:cxn>
              <a:cxn ang="f1094">
                <a:pos x="f1368" y="f1369"/>
              </a:cxn>
              <a:cxn ang="f1094">
                <a:pos x="f1370" y="f1371"/>
              </a:cxn>
              <a:cxn ang="f1094">
                <a:pos x="f1372" y="f1373"/>
              </a:cxn>
              <a:cxn ang="f1094">
                <a:pos x="f1374" y="f1375"/>
              </a:cxn>
              <a:cxn ang="f1094">
                <a:pos x="f1376" y="f1377"/>
              </a:cxn>
              <a:cxn ang="f1094">
                <a:pos x="f1378" y="f1379"/>
              </a:cxn>
              <a:cxn ang="f1094">
                <a:pos x="f1380" y="f1381"/>
              </a:cxn>
              <a:cxn ang="f1094">
                <a:pos x="f1382" y="f1383"/>
              </a:cxn>
              <a:cxn ang="f1094">
                <a:pos x="f1384" y="f1385"/>
              </a:cxn>
              <a:cxn ang="f1094">
                <a:pos x="f1386" y="f1387"/>
              </a:cxn>
              <a:cxn ang="f1094">
                <a:pos x="f1388" y="f1389"/>
              </a:cxn>
              <a:cxn ang="f1094">
                <a:pos x="f1390" y="f1391"/>
              </a:cxn>
              <a:cxn ang="f1094">
                <a:pos x="f1392" y="f1393"/>
              </a:cxn>
              <a:cxn ang="f1094">
                <a:pos x="f1394" y="f1395"/>
              </a:cxn>
              <a:cxn ang="f1094">
                <a:pos x="f1396" y="f1397"/>
              </a:cxn>
              <a:cxn ang="f1094">
                <a:pos x="f1374" y="f1398"/>
              </a:cxn>
              <a:cxn ang="f1094">
                <a:pos x="f1399" y="f1367"/>
              </a:cxn>
              <a:cxn ang="f1094">
                <a:pos x="f1400" y="f1401"/>
              </a:cxn>
              <a:cxn ang="f1094">
                <a:pos x="f1402" y="f1403"/>
              </a:cxn>
              <a:cxn ang="f1094">
                <a:pos x="f1404" y="f1405"/>
              </a:cxn>
              <a:cxn ang="f1094">
                <a:pos x="f1406" y="f1407"/>
              </a:cxn>
              <a:cxn ang="f1094">
                <a:pos x="f1408" y="f1409"/>
              </a:cxn>
              <a:cxn ang="f1094">
                <a:pos x="f1410" y="f1411"/>
              </a:cxn>
              <a:cxn ang="f1094">
                <a:pos x="f1412" y="f1413"/>
              </a:cxn>
              <a:cxn ang="f1094">
                <a:pos x="f1414" y="f1369"/>
              </a:cxn>
              <a:cxn ang="f1094">
                <a:pos x="f1415" y="f1416"/>
              </a:cxn>
              <a:cxn ang="f1094">
                <a:pos x="f1417" y="f1418"/>
              </a:cxn>
              <a:cxn ang="f1094">
                <a:pos x="f1419" y="f1420"/>
              </a:cxn>
              <a:cxn ang="f1094">
                <a:pos x="f1421" y="f1422"/>
              </a:cxn>
              <a:cxn ang="f1094">
                <a:pos x="f1423" y="f1424"/>
              </a:cxn>
              <a:cxn ang="f1094">
                <a:pos x="f1425" y="f1426"/>
              </a:cxn>
              <a:cxn ang="f1094">
                <a:pos x="f1427" y="f1428"/>
              </a:cxn>
              <a:cxn ang="f1094">
                <a:pos x="f1429" y="f1430"/>
              </a:cxn>
              <a:cxn ang="f1094">
                <a:pos x="f1431" y="f1432"/>
              </a:cxn>
              <a:cxn ang="f1094">
                <a:pos x="f1433" y="f1434"/>
              </a:cxn>
              <a:cxn ang="f1094">
                <a:pos x="f1435" y="f1373"/>
              </a:cxn>
              <a:cxn ang="f1094">
                <a:pos x="f1419" y="f1395"/>
              </a:cxn>
              <a:cxn ang="f1094">
                <a:pos x="f1436" y="f1437"/>
              </a:cxn>
              <a:cxn ang="f1094">
                <a:pos x="f1438" y="f1439"/>
              </a:cxn>
              <a:cxn ang="f1094">
                <a:pos x="f1440" y="f1441"/>
              </a:cxn>
              <a:cxn ang="f1094">
                <a:pos x="f1442" y="f1443"/>
              </a:cxn>
              <a:cxn ang="f1094">
                <a:pos x="f1444" y="f1445"/>
              </a:cxn>
              <a:cxn ang="f1094">
                <a:pos x="f1446" y="f1447"/>
              </a:cxn>
            </a:cxnLst>
            <a:rect l="f1329" t="f1332" r="f1330" b="f1331"/>
            <a:pathLst>
              <a:path w="1185" h="719">
                <a:moveTo>
                  <a:pt x="f6" y="f9"/>
                </a:moveTo>
                <a:cubicBezTo>
                  <a:pt x="f10" y="f11"/>
                  <a:pt x="f12" y="f13"/>
                  <a:pt x="f14" y="f15"/>
                </a:cubicBezTo>
                <a:cubicBezTo>
                  <a:pt x="f16" y="f17"/>
                  <a:pt x="f18" y="f19"/>
                  <a:pt x="f20" y="f21"/>
                </a:cubicBezTo>
                <a:cubicBezTo>
                  <a:pt x="f22" y="f23"/>
                  <a:pt x="f24" y="f25"/>
                  <a:pt x="f26" y="f27"/>
                </a:cubicBezTo>
                <a:cubicBezTo>
                  <a:pt x="f28" y="f29"/>
                  <a:pt x="f28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4"/>
                </a:cubicBezTo>
                <a:cubicBezTo>
                  <a:pt x="f45" y="f46"/>
                  <a:pt x="f47" y="f48"/>
                  <a:pt x="f49" y="f50"/>
                </a:cubicBezTo>
                <a:cubicBezTo>
                  <a:pt x="f51" y="f52"/>
                  <a:pt x="f53" y="f54"/>
                  <a:pt x="f55" y="f56"/>
                </a:cubicBezTo>
                <a:cubicBezTo>
                  <a:pt x="f57" y="f58"/>
                  <a:pt x="f59" y="f60"/>
                  <a:pt x="f61" y="f62"/>
                </a:cubicBezTo>
                <a:cubicBezTo>
                  <a:pt x="f63" y="f64"/>
                  <a:pt x="f65" y="f66"/>
                  <a:pt x="f67" y="f68"/>
                </a:cubicBezTo>
                <a:cubicBezTo>
                  <a:pt x="f69" y="f70"/>
                  <a:pt x="f61" y="f71"/>
                  <a:pt x="f72" y="f73"/>
                </a:cubicBezTo>
                <a:cubicBezTo>
                  <a:pt x="f72" y="f74"/>
                  <a:pt x="f75" y="f76"/>
                  <a:pt x="f77" y="f78"/>
                </a:cubicBezTo>
                <a:cubicBezTo>
                  <a:pt x="f79" y="f80"/>
                  <a:pt x="f81" y="f80"/>
                  <a:pt x="f82" y="f83"/>
                </a:cubicBezTo>
                <a:cubicBezTo>
                  <a:pt x="f84" y="f74"/>
                  <a:pt x="f85" y="f74"/>
                  <a:pt x="f86" y="f80"/>
                </a:cubicBezTo>
                <a:cubicBezTo>
                  <a:pt x="f87" y="f88"/>
                  <a:pt x="f89" y="f80"/>
                  <a:pt x="f90" y="f74"/>
                </a:cubicBezTo>
                <a:cubicBezTo>
                  <a:pt x="f91" y="f92"/>
                  <a:pt x="f93" y="f92"/>
                  <a:pt x="f94" y="f95"/>
                </a:cubicBezTo>
                <a:cubicBezTo>
                  <a:pt x="f96" y="f80"/>
                  <a:pt x="f97" y="f76"/>
                  <a:pt x="f98" y="f80"/>
                </a:cubicBezTo>
                <a:cubicBezTo>
                  <a:pt x="f99" y="f80"/>
                  <a:pt x="f100" y="f78"/>
                  <a:pt x="f101" y="f102"/>
                </a:cubicBezTo>
                <a:cubicBezTo>
                  <a:pt x="f103" y="f104"/>
                  <a:pt x="f105" y="f100"/>
                  <a:pt x="f106" y="f107"/>
                </a:cubicBezTo>
                <a:cubicBezTo>
                  <a:pt x="f108" y="f109"/>
                  <a:pt x="f110" y="f111"/>
                  <a:pt x="f112" y="f113"/>
                </a:cubicBezTo>
                <a:cubicBezTo>
                  <a:pt x="f78" y="f114"/>
                  <a:pt x="f80" y="f115"/>
                  <a:pt x="f80" y="f116"/>
                </a:cubicBezTo>
                <a:cubicBezTo>
                  <a:pt x="f95" y="f117"/>
                  <a:pt x="f118" y="f119"/>
                  <a:pt x="f120" y="f121"/>
                </a:cubicBezTo>
                <a:cubicBezTo>
                  <a:pt x="f66" y="f121"/>
                  <a:pt x="f66" y="f121"/>
                  <a:pt x="f122" y="f123"/>
                </a:cubicBezTo>
                <a:cubicBezTo>
                  <a:pt x="f70" y="f124"/>
                  <a:pt x="f125" y="f126"/>
                  <a:pt x="f95" y="f127"/>
                </a:cubicBezTo>
                <a:cubicBezTo>
                  <a:pt x="f128" y="f129"/>
                  <a:pt x="f130" y="f131"/>
                  <a:pt x="f101" y="f59"/>
                </a:cubicBezTo>
                <a:cubicBezTo>
                  <a:pt x="f132" y="f133"/>
                  <a:pt x="f97" y="f3"/>
                  <a:pt x="f134" y="f135"/>
                </a:cubicBezTo>
                <a:cubicBezTo>
                  <a:pt x="f136" y="f137"/>
                  <a:pt x="f93" y="f138"/>
                  <a:pt x="f139" y="f51"/>
                </a:cubicBezTo>
                <a:cubicBezTo>
                  <a:pt x="f86" y="f140"/>
                  <a:pt x="f141" y="f142"/>
                  <a:pt x="f126" y="f143"/>
                </a:cubicBezTo>
                <a:cubicBezTo>
                  <a:pt x="f144" y="f145"/>
                  <a:pt x="f146" y="f147"/>
                  <a:pt x="f137" y="f33"/>
                </a:cubicBezTo>
                <a:cubicBezTo>
                  <a:pt x="f148" y="f149"/>
                  <a:pt x="f150" y="f151"/>
                  <a:pt x="f140" y="f152"/>
                </a:cubicBezTo>
                <a:cubicBezTo>
                  <a:pt x="f142" y="f33"/>
                  <a:pt x="f153" y="f33"/>
                  <a:pt x="f143" y="f33"/>
                </a:cubicBezTo>
                <a:cubicBezTo>
                  <a:pt x="f154" y="f155"/>
                  <a:pt x="f156" y="f28"/>
                  <a:pt x="f35" y="f26"/>
                </a:cubicBezTo>
                <a:cubicBezTo>
                  <a:pt x="f35" y="f157"/>
                  <a:pt x="f35" y="f158"/>
                  <a:pt x="f35" y="f159"/>
                </a:cubicBezTo>
                <a:cubicBezTo>
                  <a:pt x="f156" y="f160"/>
                  <a:pt x="f145" y="f161"/>
                  <a:pt x="f162" y="f163"/>
                </a:cubicBezTo>
                <a:cubicBezTo>
                  <a:pt x="f143" y="f163"/>
                  <a:pt x="f153" y="f163"/>
                  <a:pt x="f142" y="f164"/>
                </a:cubicBezTo>
                <a:cubicBezTo>
                  <a:pt x="f165" y="f166"/>
                  <a:pt x="f53" y="f160"/>
                  <a:pt x="f167" y="f164"/>
                </a:cubicBezTo>
                <a:cubicBezTo>
                  <a:pt x="f168" y="f169"/>
                  <a:pt x="f170" y="f171"/>
                  <a:pt x="f172" y="f173"/>
                </a:cubicBezTo>
                <a:cubicBezTo>
                  <a:pt x="f89" y="f174"/>
                  <a:pt x="f90" y="f175"/>
                  <a:pt x="f176" y="f18"/>
                </a:cubicBezTo>
                <a:cubicBezTo>
                  <a:pt x="f177" y="f178"/>
                  <a:pt x="f177" y="f16"/>
                  <a:pt x="f91" y="f179"/>
                </a:cubicBezTo>
                <a:cubicBezTo>
                  <a:pt x="f91" y="f180"/>
                  <a:pt x="f90" y="f181"/>
                  <a:pt x="f182" y="f181"/>
                </a:cubicBezTo>
                <a:cubicBezTo>
                  <a:pt x="f183" y="f180"/>
                  <a:pt x="f87" y="f184"/>
                  <a:pt x="f183" y="f185"/>
                </a:cubicBezTo>
                <a:cubicBezTo>
                  <a:pt x="f172" y="f185"/>
                  <a:pt x="f172" y="f186"/>
                  <a:pt x="f187" y="f186"/>
                </a:cubicBezTo>
                <a:cubicBezTo>
                  <a:pt x="f90" y="f185"/>
                  <a:pt x="f176" y="f188"/>
                  <a:pt x="f119" y="f189"/>
                </a:cubicBezTo>
                <a:cubicBezTo>
                  <a:pt x="f119" y="f190"/>
                  <a:pt x="f176" y="f191"/>
                  <a:pt x="f176" y="f6"/>
                </a:cubicBezTo>
                <a:cubicBezTo>
                  <a:pt x="f93" y="f6"/>
                  <a:pt x="f192" y="f6"/>
                  <a:pt x="f193" y="f6"/>
                </a:cubicBezTo>
                <a:cubicBezTo>
                  <a:pt x="f193" y="f194"/>
                  <a:pt x="f117" y="f195"/>
                  <a:pt x="f196" y="f188"/>
                </a:cubicBezTo>
                <a:cubicBezTo>
                  <a:pt x="f136" y="f197"/>
                  <a:pt x="f198" y="f186"/>
                  <a:pt x="f198" y="f185"/>
                </a:cubicBezTo>
                <a:cubicBezTo>
                  <a:pt x="f199" y="f200"/>
                  <a:pt x="f201" y="f202"/>
                  <a:pt x="f196" y="f203"/>
                </a:cubicBezTo>
                <a:cubicBezTo>
                  <a:pt x="f204" y="f184"/>
                  <a:pt x="f205" y="f184"/>
                  <a:pt x="f206" y="f184"/>
                </a:cubicBezTo>
                <a:cubicBezTo>
                  <a:pt x="f207" y="f208"/>
                  <a:pt x="f206" y="f209"/>
                  <a:pt x="f136" y="f18"/>
                </a:cubicBezTo>
                <a:cubicBezTo>
                  <a:pt x="f210" y="f211"/>
                  <a:pt x="f212" y="f213"/>
                  <a:pt x="f214" y="f215"/>
                </a:cubicBezTo>
                <a:cubicBezTo>
                  <a:pt x="f216" y="f217"/>
                  <a:pt x="f218" y="f219"/>
                  <a:pt x="f106" y="f169"/>
                </a:cubicBezTo>
                <a:cubicBezTo>
                  <a:pt x="f83" y="f220"/>
                  <a:pt x="f125" y="f221"/>
                  <a:pt x="f68" y="f222"/>
                </a:cubicBezTo>
                <a:cubicBezTo>
                  <a:pt x="f223" y="f155"/>
                  <a:pt x="f224" y="f225"/>
                  <a:pt x="f226" y="f227"/>
                </a:cubicBezTo>
                <a:cubicBezTo>
                  <a:pt x="f228" y="f162"/>
                  <a:pt x="f229" y="f51"/>
                  <a:pt x="f230" y="f231"/>
                </a:cubicBezTo>
                <a:cubicBezTo>
                  <a:pt x="f19" y="f150"/>
                  <a:pt x="f232" y="f231"/>
                  <a:pt x="f15" y="f233"/>
                </a:cubicBezTo>
                <a:cubicBezTo>
                  <a:pt x="f234" y="f49"/>
                  <a:pt x="f235" y="f43"/>
                  <a:pt x="f236" y="f237"/>
                </a:cubicBezTo>
                <a:cubicBezTo>
                  <a:pt x="f238" y="f147"/>
                  <a:pt x="f239" y="f37"/>
                  <a:pt x="f239" y="f240"/>
                </a:cubicBezTo>
                <a:cubicBezTo>
                  <a:pt x="f241" y="f242"/>
                  <a:pt x="f243" y="f149"/>
                  <a:pt x="f243" y="f157"/>
                </a:cubicBezTo>
                <a:cubicBezTo>
                  <a:pt x="f244" y="f245"/>
                  <a:pt x="f246" y="f169"/>
                  <a:pt x="f247" y="f248"/>
                </a:cubicBezTo>
                <a:cubicBezTo>
                  <a:pt x="f249" y="f250"/>
                  <a:pt x="f251" y="f252"/>
                  <a:pt x="f253" y="f254"/>
                </a:cubicBezTo>
                <a:cubicBezTo>
                  <a:pt x="f255" y="f256"/>
                  <a:pt x="f251" y="f257"/>
                  <a:pt x="f258" y="f259"/>
                </a:cubicBezTo>
                <a:cubicBezTo>
                  <a:pt x="f260" y="f261"/>
                  <a:pt x="f262" y="f263"/>
                  <a:pt x="f262" y="f211"/>
                </a:cubicBezTo>
                <a:cubicBezTo>
                  <a:pt x="f247" y="f264"/>
                  <a:pt x="f260" y="f174"/>
                  <a:pt x="f249" y="f174"/>
                </a:cubicBezTo>
                <a:cubicBezTo>
                  <a:pt x="f265" y="f20"/>
                  <a:pt x="f266" y="f173"/>
                  <a:pt x="f255" y="f211"/>
                </a:cubicBezTo>
                <a:cubicBezTo>
                  <a:pt x="f267" y="f268"/>
                  <a:pt x="f269" y="f270"/>
                  <a:pt x="f271" y="f254"/>
                </a:cubicBezTo>
                <a:cubicBezTo>
                  <a:pt x="f272" y="f173"/>
                  <a:pt x="f273" y="f256"/>
                  <a:pt x="f274" y="f217"/>
                </a:cubicBezTo>
                <a:cubicBezTo>
                  <a:pt x="f275" y="f276"/>
                  <a:pt x="f277" y="f161"/>
                  <a:pt x="f278" y="f242"/>
                </a:cubicBezTo>
                <a:cubicBezTo>
                  <a:pt x="f279" y="f35"/>
                  <a:pt x="f280" y="f281"/>
                  <a:pt x="f282" y="f281"/>
                </a:cubicBezTo>
                <a:cubicBezTo>
                  <a:pt x="f283" y="f281"/>
                  <a:pt x="f284" y="f281"/>
                  <a:pt x="f285" y="f281"/>
                </a:cubicBezTo>
                <a:cubicBezTo>
                  <a:pt x="f286" y="f242"/>
                  <a:pt x="f287" y="f149"/>
                  <a:pt x="f288" y="f158"/>
                </a:cubicBezTo>
                <a:cubicBezTo>
                  <a:pt x="f289" y="f158"/>
                  <a:pt x="f289" y="f290"/>
                  <a:pt x="f289" y="f160"/>
                </a:cubicBezTo>
                <a:cubicBezTo>
                  <a:pt x="f287" y="f163"/>
                  <a:pt x="f291" y="f292"/>
                  <a:pt x="f293" y="f294"/>
                </a:cubicBezTo>
                <a:cubicBezTo>
                  <a:pt x="f295" y="f296"/>
                  <a:pt x="f295" y="f160"/>
                  <a:pt x="f297" y="f28"/>
                </a:cubicBezTo>
                <a:cubicBezTo>
                  <a:pt x="f297" y="f149"/>
                  <a:pt x="f298" y="f31"/>
                  <a:pt x="f299" y="f155"/>
                </a:cubicBezTo>
                <a:cubicBezTo>
                  <a:pt x="f300" y="f33"/>
                  <a:pt x="f291" y="f301"/>
                  <a:pt x="f291" y="f240"/>
                </a:cubicBezTo>
                <a:cubicBezTo>
                  <a:pt x="f302" y="f39"/>
                  <a:pt x="f299" y="f225"/>
                  <a:pt x="f293" y="f237"/>
                </a:cubicBezTo>
                <a:cubicBezTo>
                  <a:pt x="f295" y="f242"/>
                  <a:pt x="f303" y="f242"/>
                  <a:pt x="f304" y="f33"/>
                </a:cubicBezTo>
                <a:cubicBezTo>
                  <a:pt x="f305" y="f152"/>
                  <a:pt x="f306" y="f155"/>
                  <a:pt x="f307" y="f31"/>
                </a:cubicBezTo>
                <a:cubicBezTo>
                  <a:pt x="f308" y="f155"/>
                  <a:pt x="f308" y="f152"/>
                  <a:pt x="f309" y="f152"/>
                </a:cubicBezTo>
                <a:cubicBezTo>
                  <a:pt x="f310" y="f281"/>
                  <a:pt x="f311" y="f312"/>
                  <a:pt x="f313" y="f43"/>
                </a:cubicBezTo>
                <a:cubicBezTo>
                  <a:pt x="f314" y="f45"/>
                  <a:pt x="f293" y="f145"/>
                  <a:pt x="f300" y="f315"/>
                </a:cubicBezTo>
                <a:cubicBezTo>
                  <a:pt x="f316" y="f312"/>
                  <a:pt x="f317" y="f318"/>
                  <a:pt x="f319" y="f315"/>
                </a:cubicBezTo>
                <a:cubicBezTo>
                  <a:pt x="f320" y="f227"/>
                  <a:pt x="f321" y="f143"/>
                  <a:pt x="f322" y="f323"/>
                </a:cubicBezTo>
                <a:cubicBezTo>
                  <a:pt x="f288" y="f140"/>
                  <a:pt x="f324" y="f153"/>
                  <a:pt x="f285" y="f143"/>
                </a:cubicBezTo>
                <a:cubicBezTo>
                  <a:pt x="f325" y="f49"/>
                  <a:pt x="f326" y="f327"/>
                  <a:pt x="f328" y="f49"/>
                </a:cubicBezTo>
                <a:cubicBezTo>
                  <a:pt x="f329" y="f162"/>
                  <a:pt x="f302" y="f142"/>
                  <a:pt x="f291" y="f51"/>
                </a:cubicBezTo>
                <a:cubicBezTo>
                  <a:pt x="f329" y="f330"/>
                  <a:pt x="f328" y="f233"/>
                  <a:pt x="f326" y="f231"/>
                </a:cubicBezTo>
                <a:cubicBezTo>
                  <a:pt x="f316" y="f150"/>
                  <a:pt x="f286" y="f231"/>
                  <a:pt x="f289" y="f231"/>
                </a:cubicBezTo>
                <a:cubicBezTo>
                  <a:pt x="f324" y="f331"/>
                  <a:pt x="f285" y="f332"/>
                  <a:pt x="f286" y="f148"/>
                </a:cubicBezTo>
                <a:cubicBezTo>
                  <a:pt x="f297" y="f333"/>
                  <a:pt x="f334" y="f170"/>
                  <a:pt x="f335" y="f176"/>
                </a:cubicBezTo>
                <a:cubicBezTo>
                  <a:pt x="f304" y="f193"/>
                  <a:pt x="f334" y="f204"/>
                  <a:pt x="f314" y="f336"/>
                </a:cubicBezTo>
                <a:cubicBezTo>
                  <a:pt x="f314" y="f96"/>
                  <a:pt x="f337" y="f115"/>
                  <a:pt x="f338" y="f113"/>
                </a:cubicBezTo>
                <a:cubicBezTo>
                  <a:pt x="f313" y="f139"/>
                  <a:pt x="f295" y="f65"/>
                  <a:pt x="f285" y="f137"/>
                </a:cubicBezTo>
                <a:cubicBezTo>
                  <a:pt x="f284" y="f339"/>
                  <a:pt x="f322" y="f340"/>
                  <a:pt x="f288" y="f341"/>
                </a:cubicBezTo>
                <a:cubicBezTo>
                  <a:pt x="f328" y="f59"/>
                  <a:pt x="f298" y="f342"/>
                  <a:pt x="f293" y="f85"/>
                </a:cubicBezTo>
                <a:cubicBezTo>
                  <a:pt x="f343" y="f87"/>
                  <a:pt x="f344" y="f93"/>
                  <a:pt x="f343" y="f204"/>
                </a:cubicBezTo>
                <a:cubicBezTo>
                  <a:pt x="f343" y="f136"/>
                  <a:pt x="f293" y="f198"/>
                  <a:pt x="f295" y="f345"/>
                </a:cubicBezTo>
                <a:cubicBezTo>
                  <a:pt x="f297" y="f193"/>
                  <a:pt x="f297" y="f346"/>
                  <a:pt x="f298" y="f347"/>
                </a:cubicBezTo>
                <a:cubicBezTo>
                  <a:pt x="f300" y="f348"/>
                  <a:pt x="f349" y="f144"/>
                  <a:pt x="f326" y="f168"/>
                </a:cubicBezTo>
                <a:cubicBezTo>
                  <a:pt x="f322" y="f61"/>
                  <a:pt x="f350" y="f351"/>
                  <a:pt x="f319" y="f65"/>
                </a:cubicBezTo>
                <a:cubicBezTo>
                  <a:pt x="f352" y="f63"/>
                  <a:pt x="f352" y="f67"/>
                  <a:pt x="f352" y="f351"/>
                </a:cubicBezTo>
                <a:cubicBezTo>
                  <a:pt x="f353" y="f72"/>
                  <a:pt x="f317" y="f354"/>
                  <a:pt x="f286" y="f355"/>
                </a:cubicBezTo>
                <a:cubicBezTo>
                  <a:pt x="f288" y="f356"/>
                  <a:pt x="f357" y="f153"/>
                  <a:pt x="f358" y="f318"/>
                </a:cubicBezTo>
                <a:cubicBezTo>
                  <a:pt x="f359" y="f154"/>
                  <a:pt x="f360" y="f361"/>
                  <a:pt x="f277" y="f162"/>
                </a:cubicBezTo>
                <a:cubicBezTo>
                  <a:pt x="f277" y="f49"/>
                  <a:pt x="f362" y="f49"/>
                  <a:pt x="f363" y="f327"/>
                </a:cubicBezTo>
                <a:cubicBezTo>
                  <a:pt x="f364" y="f365"/>
                  <a:pt x="f366" y="f315"/>
                  <a:pt x="f367" y="f156"/>
                </a:cubicBezTo>
                <a:cubicBezTo>
                  <a:pt x="f277" y="f301"/>
                  <a:pt x="f368" y="f157"/>
                  <a:pt x="f369" y="f370"/>
                </a:cubicBezTo>
                <a:cubicBezTo>
                  <a:pt x="f371" y="f372"/>
                  <a:pt x="f373" y="f370"/>
                  <a:pt x="f374" y="f161"/>
                </a:cubicBezTo>
                <a:cubicBezTo>
                  <a:pt x="f375" y="f160"/>
                  <a:pt x="f376" y="f159"/>
                  <a:pt x="f8" y="f26"/>
                </a:cubicBezTo>
                <a:cubicBezTo>
                  <a:pt x="f8" y="f26"/>
                  <a:pt x="f274" y="f157"/>
                  <a:pt x="f377" y="f158"/>
                </a:cubicBezTo>
                <a:cubicBezTo>
                  <a:pt x="f378" y="f160"/>
                  <a:pt x="f379" y="f370"/>
                  <a:pt x="f380" y="f296"/>
                </a:cubicBezTo>
                <a:cubicBezTo>
                  <a:pt x="f381" y="f245"/>
                  <a:pt x="f379" y="f292"/>
                  <a:pt x="f376" y="f382"/>
                </a:cubicBezTo>
                <a:cubicBezTo>
                  <a:pt x="f8" y="f221"/>
                  <a:pt x="f383" y="f161"/>
                  <a:pt x="f384" y="f385"/>
                </a:cubicBezTo>
                <a:cubicBezTo>
                  <a:pt x="f386" y="f222"/>
                  <a:pt x="f387" y="f163"/>
                  <a:pt x="f388" y="f389"/>
                </a:cubicBezTo>
                <a:cubicBezTo>
                  <a:pt x="f390" y="f382"/>
                  <a:pt x="f391" y="f392"/>
                  <a:pt x="f393" y="f24"/>
                </a:cubicBezTo>
                <a:cubicBezTo>
                  <a:pt x="f394" y="f395"/>
                  <a:pt x="f396" y="f276"/>
                  <a:pt x="f394" y="f169"/>
                </a:cubicBezTo>
                <a:cubicBezTo>
                  <a:pt x="f397" y="f22"/>
                  <a:pt x="f398" y="f250"/>
                  <a:pt x="f399" y="f252"/>
                </a:cubicBezTo>
                <a:cubicBezTo>
                  <a:pt x="f400" y="f171"/>
                  <a:pt x="f401" y="f171"/>
                  <a:pt x="f272" y="f402"/>
                </a:cubicBezTo>
                <a:cubicBezTo>
                  <a:pt x="f403" y="f254"/>
                  <a:pt x="f404" y="f405"/>
                  <a:pt x="f406" y="f407"/>
                </a:cubicBezTo>
                <a:cubicBezTo>
                  <a:pt x="f406" y="f217"/>
                  <a:pt x="f408" y="f409"/>
                  <a:pt x="f410" y="f411"/>
                </a:cubicBezTo>
                <a:cubicBezTo>
                  <a:pt x="f410" y="f411"/>
                  <a:pt x="f412" y="f411"/>
                  <a:pt x="f413" y="f411"/>
                </a:cubicBezTo>
                <a:cubicBezTo>
                  <a:pt x="f412" y="f248"/>
                  <a:pt x="f410" y="f22"/>
                  <a:pt x="f408" y="f402"/>
                </a:cubicBezTo>
                <a:cubicBezTo>
                  <a:pt x="f253" y="f402"/>
                  <a:pt x="f249" y="f217"/>
                  <a:pt x="f414" y="f415"/>
                </a:cubicBezTo>
                <a:cubicBezTo>
                  <a:pt x="f416" y="f294"/>
                  <a:pt x="f417" y="f392"/>
                  <a:pt x="f247" y="f245"/>
                </a:cubicBezTo>
                <a:cubicBezTo>
                  <a:pt x="f418" y="f245"/>
                  <a:pt x="f417" y="f245"/>
                  <a:pt x="f417" y="f296"/>
                </a:cubicBezTo>
                <a:cubicBezTo>
                  <a:pt x="f419" y="f292"/>
                  <a:pt x="f420" y="f392"/>
                  <a:pt x="f421" y="f395"/>
                </a:cubicBezTo>
                <a:cubicBezTo>
                  <a:pt x="f422" y="f163"/>
                  <a:pt x="f422" y="f158"/>
                  <a:pt x="f423" y="f35"/>
                </a:cubicBezTo>
                <a:cubicBezTo>
                  <a:pt x="f424" y="f425"/>
                  <a:pt x="f426" y="f33"/>
                  <a:pt x="f421" y="f155"/>
                </a:cubicBezTo>
                <a:cubicBezTo>
                  <a:pt x="f427" y="f158"/>
                  <a:pt x="f271" y="f158"/>
                  <a:pt x="f408" y="f26"/>
                </a:cubicBezTo>
                <a:cubicBezTo>
                  <a:pt x="f428" y="f28"/>
                  <a:pt x="f429" y="f151"/>
                  <a:pt x="f430" y="f370"/>
                </a:cubicBezTo>
                <a:cubicBezTo>
                  <a:pt x="f430" y="f164"/>
                  <a:pt x="f431" y="f432"/>
                  <a:pt x="f433" y="f296"/>
                </a:cubicBezTo>
                <a:cubicBezTo>
                  <a:pt x="f434" y="f161"/>
                  <a:pt x="f435" y="f436"/>
                  <a:pt x="f437" y="f290"/>
                </a:cubicBezTo>
                <a:cubicBezTo>
                  <a:pt x="f438" y="f372"/>
                  <a:pt x="f439" y="f245"/>
                  <a:pt x="f440" y="f220"/>
                </a:cubicBezTo>
                <a:cubicBezTo>
                  <a:pt x="f396" y="f24"/>
                  <a:pt x="f394" y="f24"/>
                  <a:pt x="f394" y="f24"/>
                </a:cubicBezTo>
                <a:cubicBezTo>
                  <a:pt x="f396" y="f389"/>
                  <a:pt x="f440" y="f432"/>
                  <a:pt x="f441" y="f370"/>
                </a:cubicBezTo>
                <a:cubicBezTo>
                  <a:pt x="f442" y="f166"/>
                  <a:pt x="f442" y="f385"/>
                  <a:pt x="f442" y="f157"/>
                </a:cubicBezTo>
                <a:cubicBezTo>
                  <a:pt x="f442" y="f151"/>
                  <a:pt x="f441" y="f149"/>
                  <a:pt x="f441" y="f31"/>
                </a:cubicBezTo>
                <a:cubicBezTo>
                  <a:pt x="f443" y="f35"/>
                  <a:pt x="f396" y="f281"/>
                  <a:pt x="f444" y="f39"/>
                </a:cubicBezTo>
                <a:cubicBezTo>
                  <a:pt x="f376" y="f51"/>
                  <a:pt x="f445" y="f446"/>
                  <a:pt x="f447" y="f124"/>
                </a:cubicBezTo>
                <a:cubicBezTo>
                  <a:pt x="f447" y="f124"/>
                  <a:pt x="f447" y="f347"/>
                  <a:pt x="f447" y="f448"/>
                </a:cubicBezTo>
                <a:cubicBezTo>
                  <a:pt x="f367" y="f449"/>
                  <a:pt x="f450" y="f176"/>
                  <a:pt x="f282" y="f90"/>
                </a:cubicBezTo>
                <a:cubicBezTo>
                  <a:pt x="f451" y="f452"/>
                  <a:pt x="f453" y="f119"/>
                  <a:pt x="f319" y="f119"/>
                </a:cubicBezTo>
                <a:cubicBezTo>
                  <a:pt x="f319" y="f176"/>
                  <a:pt x="f319" y="f91"/>
                  <a:pt x="f319" y="f91"/>
                </a:cubicBezTo>
                <a:cubicBezTo>
                  <a:pt x="f357" y="f91"/>
                  <a:pt x="f454" y="f91"/>
                  <a:pt x="f455" y="f91"/>
                </a:cubicBezTo>
                <a:cubicBezTo>
                  <a:pt x="f455" y="f192"/>
                  <a:pt x="f450" y="f193"/>
                  <a:pt x="f450" y="f206"/>
                </a:cubicBezTo>
                <a:cubicBezTo>
                  <a:pt x="f279" y="f207"/>
                  <a:pt x="f280" y="f94"/>
                  <a:pt x="f456" y="f94"/>
                </a:cubicBezTo>
                <a:cubicBezTo>
                  <a:pt x="f282" y="f94"/>
                  <a:pt x="f451" y="f457"/>
                  <a:pt x="f453" y="f205"/>
                </a:cubicBezTo>
                <a:cubicBezTo>
                  <a:pt x="f349" y="f96"/>
                  <a:pt x="f458" y="f459"/>
                  <a:pt x="f460" y="f461"/>
                </a:cubicBezTo>
                <a:cubicBezTo>
                  <a:pt x="f462" y="f463"/>
                  <a:pt x="f464" y="f465"/>
                  <a:pt x="f466" y="f98"/>
                </a:cubicBezTo>
                <a:cubicBezTo>
                  <a:pt x="f467" y="f100"/>
                  <a:pt x="f468" y="f469"/>
                  <a:pt x="f470" y="f471"/>
                </a:cubicBezTo>
                <a:cubicBezTo>
                  <a:pt x="f472" y="f473"/>
                  <a:pt x="f474" y="f475"/>
                  <a:pt x="f476" y="f477"/>
                </a:cubicBezTo>
                <a:cubicBezTo>
                  <a:pt x="f478" y="f479"/>
                  <a:pt x="f480" y="f71"/>
                  <a:pt x="f481" y="f482"/>
                </a:cubicBezTo>
                <a:cubicBezTo>
                  <a:pt x="f483" y="f122"/>
                  <a:pt x="f484" y="f485"/>
                  <a:pt x="f486" y="f487"/>
                </a:cubicBezTo>
                <a:cubicBezTo>
                  <a:pt x="f488" y="f487"/>
                  <a:pt x="f489" y="f490"/>
                  <a:pt x="f491" y="f490"/>
                </a:cubicBezTo>
                <a:cubicBezTo>
                  <a:pt x="f492" y="f482"/>
                  <a:pt x="f493" y="f485"/>
                  <a:pt x="f7" y="f62"/>
                </a:cubicBezTo>
                <a:cubicBezTo>
                  <a:pt x="f7" y="f494"/>
                  <a:pt x="f7" y="f494"/>
                  <a:pt x="f7" y="f495"/>
                </a:cubicBezTo>
                <a:cubicBezTo>
                  <a:pt x="f496" y="f60"/>
                  <a:pt x="f497" y="f498"/>
                  <a:pt x="f499" y="f58"/>
                </a:cubicBezTo>
                <a:cubicBezTo>
                  <a:pt x="f488" y="f58"/>
                  <a:pt x="f486" y="f500"/>
                  <a:pt x="f501" y="f502"/>
                </a:cubicBezTo>
                <a:cubicBezTo>
                  <a:pt x="f503" y="f60"/>
                  <a:pt x="f504" y="f505"/>
                  <a:pt x="f481" y="f498"/>
                </a:cubicBezTo>
                <a:cubicBezTo>
                  <a:pt x="f506" y="f54"/>
                  <a:pt x="f507" y="f508"/>
                  <a:pt x="f509" y="f48"/>
                </a:cubicBezTo>
                <a:cubicBezTo>
                  <a:pt x="f510" y="f511"/>
                  <a:pt x="f510" y="f511"/>
                  <a:pt x="f510" y="f512"/>
                </a:cubicBezTo>
                <a:cubicBezTo>
                  <a:pt x="f509" y="f46"/>
                  <a:pt x="f513" y="f228"/>
                  <a:pt x="f514" y="f515"/>
                </a:cubicBezTo>
                <a:cubicBezTo>
                  <a:pt x="f516" y="f517"/>
                  <a:pt x="f518" y="f517"/>
                  <a:pt x="f519" y="f520"/>
                </a:cubicBezTo>
                <a:cubicBezTo>
                  <a:pt x="f519" y="f520"/>
                  <a:pt x="f521" y="f40"/>
                  <a:pt x="f522" y="f40"/>
                </a:cubicBezTo>
                <a:cubicBezTo>
                  <a:pt x="f523" y="f40"/>
                  <a:pt x="f524" y="f525"/>
                  <a:pt x="f526" y="f520"/>
                </a:cubicBezTo>
                <a:cubicBezTo>
                  <a:pt x="f527" y="f528"/>
                  <a:pt x="f529" y="f42"/>
                  <a:pt x="f530" y="f42"/>
                </a:cubicBezTo>
                <a:cubicBezTo>
                  <a:pt x="f531" y="f42"/>
                  <a:pt x="f532" y="f533"/>
                  <a:pt x="f531" y="f44"/>
                </a:cubicBezTo>
                <a:cubicBezTo>
                  <a:pt x="f531" y="f534"/>
                  <a:pt x="f535" y="f536"/>
                  <a:pt x="f537" y="f512"/>
                </a:cubicBezTo>
                <a:cubicBezTo>
                  <a:pt x="f538" y="f539"/>
                  <a:pt x="f540" y="f541"/>
                  <a:pt x="f542" y="f508"/>
                </a:cubicBezTo>
                <a:cubicBezTo>
                  <a:pt x="f543" y="f544"/>
                  <a:pt x="f545" y="f546"/>
                  <a:pt x="f547" y="f548"/>
                </a:cubicBezTo>
                <a:cubicBezTo>
                  <a:pt x="f303" y="f494"/>
                  <a:pt x="f284" y="f549"/>
                  <a:pt x="f550" y="f551"/>
                </a:cubicBezTo>
                <a:cubicBezTo>
                  <a:pt x="f552" y="f83"/>
                  <a:pt x="f553" y="f554"/>
                  <a:pt x="f387" y="f475"/>
                </a:cubicBezTo>
                <a:cubicBezTo>
                  <a:pt x="f555" y="f556"/>
                  <a:pt x="f557" y="f110"/>
                  <a:pt x="f557" y="f80"/>
                </a:cubicBezTo>
                <a:cubicBezTo>
                  <a:pt x="f558" y="f95"/>
                  <a:pt x="f559" y="f479"/>
                  <a:pt x="f398" y="f479"/>
                </a:cubicBezTo>
                <a:cubicBezTo>
                  <a:pt x="f560" y="f479"/>
                  <a:pt x="f396" y="f561"/>
                  <a:pt x="f396" y="f80"/>
                </a:cubicBezTo>
                <a:cubicBezTo>
                  <a:pt x="f396" y="f112"/>
                  <a:pt x="f440" y="f88"/>
                  <a:pt x="f440" y="f477"/>
                </a:cubicBezTo>
                <a:cubicBezTo>
                  <a:pt x="f441" y="f554"/>
                  <a:pt x="f440" y="f108"/>
                  <a:pt x="f440" y="f562"/>
                </a:cubicBezTo>
                <a:cubicBezTo>
                  <a:pt x="f563" y="f554"/>
                  <a:pt x="f444" y="f477"/>
                  <a:pt x="f398" y="f102"/>
                </a:cubicBezTo>
                <a:cubicBezTo>
                  <a:pt x="f564" y="f102"/>
                  <a:pt x="f565" y="f477"/>
                  <a:pt x="f566" y="f554"/>
                </a:cubicBezTo>
                <a:cubicBezTo>
                  <a:pt x="f273" y="f108"/>
                  <a:pt x="f273" y="f106"/>
                  <a:pt x="f273" y="f567"/>
                </a:cubicBezTo>
                <a:cubicBezTo>
                  <a:pt x="f273" y="f568"/>
                  <a:pt x="f558" y="f569"/>
                  <a:pt x="f388" y="f569"/>
                </a:cubicBezTo>
                <a:cubicBezTo>
                  <a:pt x="f398" y="f569"/>
                  <a:pt x="f393" y="f570"/>
                  <a:pt x="f563" y="f475"/>
                </a:cubicBezTo>
                <a:cubicBezTo>
                  <a:pt x="f399" y="f88"/>
                  <a:pt x="f571" y="f561"/>
                  <a:pt x="f572" y="f573"/>
                </a:cubicBezTo>
                <a:cubicBezTo>
                  <a:pt x="f574" y="f549"/>
                  <a:pt x="f266" y="f485"/>
                  <a:pt x="f575" y="f576"/>
                </a:cubicBezTo>
                <a:cubicBezTo>
                  <a:pt x="f577" y="f578"/>
                  <a:pt x="f267" y="f58"/>
                  <a:pt x="f253" y="f494"/>
                </a:cubicBezTo>
                <a:cubicBezTo>
                  <a:pt x="f253" y="f579"/>
                  <a:pt x="f253" y="f122"/>
                  <a:pt x="f269" y="f580"/>
                </a:cubicBezTo>
                <a:cubicBezTo>
                  <a:pt x="f271" y="f580"/>
                  <a:pt x="f574" y="f580"/>
                  <a:pt x="f574" y="f580"/>
                </a:cubicBezTo>
                <a:cubicBezTo>
                  <a:pt x="f574" y="f485"/>
                  <a:pt x="f581" y="f494"/>
                  <a:pt x="f574" y="f60"/>
                </a:cubicBezTo>
                <a:cubicBezTo>
                  <a:pt x="f574" y="f502"/>
                  <a:pt x="f271" y="f58"/>
                  <a:pt x="f271" y="f582"/>
                </a:cubicBezTo>
                <a:cubicBezTo>
                  <a:pt x="f271" y="f223"/>
                  <a:pt x="f267" y="f583"/>
                  <a:pt x="f265" y="f583"/>
                </a:cubicBezTo>
                <a:cubicBezTo>
                  <a:pt x="f575" y="f584"/>
                  <a:pt x="f247" y="f585"/>
                  <a:pt x="f247" y="f586"/>
                </a:cubicBezTo>
                <a:cubicBezTo>
                  <a:pt x="f414" y="f585"/>
                  <a:pt x="f426" y="f587"/>
                  <a:pt x="f588" y="f589"/>
                </a:cubicBezTo>
                <a:cubicBezTo>
                  <a:pt x="f236" y="f590"/>
                  <a:pt x="f591" y="f592"/>
                  <a:pt x="f34" y="f593"/>
                </a:cubicBezTo>
                <a:cubicBezTo>
                  <a:pt x="f23" y="f594"/>
                  <a:pt x="f595" y="f596"/>
                  <a:pt x="f597" y="f598"/>
                </a:cubicBezTo>
                <a:cubicBezTo>
                  <a:pt x="f36" y="f599"/>
                  <a:pt x="f21" y="f600"/>
                  <a:pt x="f19" y="f601"/>
                </a:cubicBezTo>
                <a:cubicBezTo>
                  <a:pt x="f511" y="f602"/>
                  <a:pt x="f224" y="f511"/>
                  <a:pt x="f603" y="f533"/>
                </a:cubicBezTo>
                <a:cubicBezTo>
                  <a:pt x="f576" y="f604"/>
                  <a:pt x="f60" y="f528"/>
                  <a:pt x="f58" y="f605"/>
                </a:cubicBezTo>
                <a:cubicBezTo>
                  <a:pt x="f58" y="f606"/>
                  <a:pt x="f58" y="f38"/>
                  <a:pt x="f58" y="f607"/>
                </a:cubicBezTo>
                <a:cubicBezTo>
                  <a:pt x="f58" y="f17"/>
                  <a:pt x="f58" y="f232"/>
                  <a:pt x="f58" y="f608"/>
                </a:cubicBezTo>
                <a:cubicBezTo>
                  <a:pt x="f58" y="f609"/>
                  <a:pt x="f498" y="f610"/>
                  <a:pt x="f582" y="f30"/>
                </a:cubicBezTo>
                <a:cubicBezTo>
                  <a:pt x="f548" y="f29"/>
                  <a:pt x="f603" y="f611"/>
                  <a:pt x="f548" y="f241"/>
                </a:cubicBezTo>
                <a:cubicBezTo>
                  <a:pt x="f500" y="f239"/>
                  <a:pt x="f60" y="f239"/>
                  <a:pt x="f494" y="f238"/>
                </a:cubicBezTo>
                <a:cubicBezTo>
                  <a:pt x="f66" y="f612"/>
                  <a:pt x="f68" y="f236"/>
                  <a:pt x="f490" y="f423"/>
                </a:cubicBezTo>
                <a:cubicBezTo>
                  <a:pt x="f549" y="f424"/>
                  <a:pt x="f613" y="f614"/>
                  <a:pt x="f615" y="f414"/>
                </a:cubicBezTo>
                <a:cubicBezTo>
                  <a:pt x="f616" y="f420"/>
                  <a:pt x="f613" y="f617"/>
                  <a:pt x="f618" y="f617"/>
                </a:cubicBezTo>
                <a:cubicBezTo>
                  <a:pt x="f619" y="f617"/>
                  <a:pt x="f68" y="f617"/>
                  <a:pt x="f120" y="f617"/>
                </a:cubicBezTo>
                <a:cubicBezTo>
                  <a:pt x="f482" y="f419"/>
                  <a:pt x="f580" y="f417"/>
                  <a:pt x="f487" y="f247"/>
                </a:cubicBezTo>
                <a:cubicBezTo>
                  <a:pt x="f70" y="f427"/>
                  <a:pt x="f71" y="f260"/>
                  <a:pt x="f125" y="f620"/>
                </a:cubicBezTo>
                <a:cubicBezTo>
                  <a:pt x="f479" y="f266"/>
                  <a:pt x="f83" y="f269"/>
                  <a:pt x="f88" y="f621"/>
                </a:cubicBezTo>
                <a:cubicBezTo>
                  <a:pt x="f80" y="f572"/>
                  <a:pt x="f74" y="f412"/>
                  <a:pt x="f479" y="f622"/>
                </a:cubicBezTo>
                <a:cubicBezTo>
                  <a:pt x="f623" y="f624"/>
                  <a:pt x="f625" y="f429"/>
                  <a:pt x="f95" y="f272"/>
                </a:cubicBezTo>
                <a:cubicBezTo>
                  <a:pt x="f561" y="f401"/>
                  <a:pt x="f74" y="f400"/>
                  <a:pt x="f626" y="f627"/>
                </a:cubicBezTo>
                <a:cubicBezTo>
                  <a:pt x="f78" y="f393"/>
                  <a:pt x="f562" y="f398"/>
                  <a:pt x="f475" y="f440"/>
                </a:cubicBezTo>
                <a:cubicBezTo>
                  <a:pt x="f2" y="f628"/>
                  <a:pt x="f629" y="f630"/>
                  <a:pt x="f473" y="f433"/>
                </a:cubicBezTo>
                <a:cubicBezTo>
                  <a:pt x="f101" y="f442"/>
                  <a:pt x="f631" y="f398"/>
                  <a:pt x="f204" y="f397"/>
                </a:cubicBezTo>
                <a:cubicBezTo>
                  <a:pt x="f205" y="f565"/>
                  <a:pt x="f632" y="f387"/>
                  <a:pt x="f206" y="f633"/>
                </a:cubicBezTo>
                <a:cubicBezTo>
                  <a:pt x="f457" y="f386"/>
                  <a:pt x="f207" y="f634"/>
                  <a:pt x="f193" y="f635"/>
                </a:cubicBezTo>
                <a:cubicBezTo>
                  <a:pt x="f636" y="f637"/>
                  <a:pt x="f176" y="f638"/>
                  <a:pt x="f182" y="f377"/>
                </a:cubicBezTo>
                <a:cubicBezTo>
                  <a:pt x="f89" y="f274"/>
                  <a:pt x="f172" y="f274"/>
                  <a:pt x="f639" y="f8"/>
                </a:cubicBezTo>
                <a:cubicBezTo>
                  <a:pt x="f639" y="f377"/>
                  <a:pt x="f139" y="f638"/>
                  <a:pt x="f639" y="f384"/>
                </a:cubicBezTo>
                <a:cubicBezTo>
                  <a:pt x="f87" y="f640"/>
                  <a:pt x="f172" y="f641"/>
                  <a:pt x="f89" y="f387"/>
                </a:cubicBezTo>
                <a:cubicBezTo>
                  <a:pt x="f124" y="f387"/>
                  <a:pt x="f348" y="f642"/>
                  <a:pt x="f342" y="f642"/>
                </a:cubicBezTo>
                <a:cubicBezTo>
                  <a:pt x="f131" y="f642"/>
                  <a:pt x="f69" y="f642"/>
                  <a:pt x="f643" y="f387"/>
                </a:cubicBezTo>
                <a:cubicBezTo>
                  <a:pt x="f333" y="f555"/>
                  <a:pt x="f57" y="f644"/>
                  <a:pt x="f645" y="f646"/>
                </a:cubicBezTo>
                <a:cubicBezTo>
                  <a:pt x="f647" y="f641"/>
                  <a:pt x="f648" y="f646"/>
                  <a:pt x="f649" y="f558"/>
                </a:cubicBezTo>
                <a:cubicBezTo>
                  <a:pt x="f53" y="f646"/>
                  <a:pt x="f650" y="f646"/>
                  <a:pt x="f165" y="f557"/>
                </a:cubicBezTo>
                <a:cubicBezTo>
                  <a:pt x="f323" y="f565"/>
                  <a:pt x="f233" y="f390"/>
                  <a:pt x="f332" y="f560"/>
                </a:cubicBezTo>
                <a:cubicBezTo>
                  <a:pt x="f165" y="f396"/>
                  <a:pt x="f323" y="f442"/>
                  <a:pt x="f140" y="f628"/>
                </a:cubicBezTo>
                <a:cubicBezTo>
                  <a:pt x="f143" y="f437"/>
                  <a:pt x="f327" y="f630"/>
                  <a:pt x="f365" y="f435"/>
                </a:cubicBezTo>
                <a:cubicBezTo>
                  <a:pt x="f41" y="f437"/>
                  <a:pt x="f147" y="f439"/>
                  <a:pt x="f301" y="f563"/>
                </a:cubicBezTo>
                <a:cubicBezTo>
                  <a:pt x="f242" y="f393"/>
                  <a:pt x="f155" y="f391"/>
                  <a:pt x="f149" y="f391"/>
                </a:cubicBezTo>
                <a:cubicBezTo>
                  <a:pt x="f26" y="f398"/>
                  <a:pt x="f385" y="f397"/>
                  <a:pt x="f290" y="f393"/>
                </a:cubicBezTo>
                <a:cubicBezTo>
                  <a:pt x="f166" y="f394"/>
                  <a:pt x="f385" y="f628"/>
                  <a:pt x="f26" y="f627"/>
                </a:cubicBezTo>
                <a:cubicBezTo>
                  <a:pt x="f242" y="f651"/>
                  <a:pt x="f147" y="f652"/>
                  <a:pt x="f318" y="f429"/>
                </a:cubicBezTo>
                <a:cubicBezTo>
                  <a:pt x="f147" y="f406"/>
                  <a:pt x="f301" y="f581"/>
                  <a:pt x="f149" y="f620"/>
                </a:cubicBezTo>
                <a:cubicBezTo>
                  <a:pt x="f151" y="f260"/>
                  <a:pt x="f159" y="f575"/>
                  <a:pt x="f290" y="f262"/>
                </a:cubicBezTo>
                <a:cubicBezTo>
                  <a:pt x="f395" y="f617"/>
                  <a:pt x="f250" y="f422"/>
                  <a:pt x="f263" y="f236"/>
                </a:cubicBezTo>
                <a:cubicBezTo>
                  <a:pt x="f264" y="f611"/>
                  <a:pt x="f653" y="f612"/>
                  <a:pt x="f654" y="f238"/>
                </a:cubicBezTo>
                <a:cubicBezTo>
                  <a:pt x="f178" y="f655"/>
                  <a:pt x="f656" y="f588"/>
                  <a:pt x="f657" y="f658"/>
                </a:cubicBezTo>
                <a:cubicBezTo>
                  <a:pt x="f12" y="f424"/>
                  <a:pt x="f188" y="f422"/>
                  <a:pt x="f10" y="f588"/>
                </a:cubicBezTo>
                <a:cubicBezTo>
                  <a:pt x="f659" y="f423"/>
                  <a:pt x="f660" y="f655"/>
                  <a:pt x="f6" y="f243"/>
                </a:cubicBezTo>
                <a:cubicBezTo>
                  <a:pt x="f6" y="f611"/>
                  <a:pt x="f6" y="f661"/>
                  <a:pt x="f6" y="f9"/>
                </a:cubicBezTo>
                <a:close/>
                <a:moveTo>
                  <a:pt x="f650" y="f160"/>
                </a:moveTo>
                <a:cubicBezTo>
                  <a:pt x="f650" y="f160"/>
                  <a:pt x="f650" y="f160"/>
                  <a:pt x="f650" y="f160"/>
                </a:cubicBezTo>
                <a:cubicBezTo>
                  <a:pt x="f165" y="f160"/>
                  <a:pt x="f323" y="f166"/>
                  <a:pt x="f153" y="f166"/>
                </a:cubicBezTo>
                <a:cubicBezTo>
                  <a:pt x="f153" y="f385"/>
                  <a:pt x="f153" y="f157"/>
                  <a:pt x="f153" y="f28"/>
                </a:cubicBezTo>
                <a:cubicBezTo>
                  <a:pt x="f233" y="f28"/>
                  <a:pt x="f331" y="f28"/>
                  <a:pt x="f662" y="f28"/>
                </a:cubicBezTo>
                <a:cubicBezTo>
                  <a:pt x="f663" y="f158"/>
                  <a:pt x="f148" y="f436"/>
                  <a:pt x="f650" y="f160"/>
                </a:cubicBezTo>
                <a:close/>
                <a:moveTo>
                  <a:pt x="f218" y="f664"/>
                </a:moveTo>
                <a:cubicBezTo>
                  <a:pt x="f569" y="f574"/>
                  <a:pt x="f570" y="f253"/>
                  <a:pt x="f665" y="f255"/>
                </a:cubicBezTo>
                <a:cubicBezTo>
                  <a:pt x="f666" y="f416"/>
                  <a:pt x="f666" y="f655"/>
                  <a:pt x="f568" y="f32"/>
                </a:cubicBezTo>
                <a:cubicBezTo>
                  <a:pt x="f105" y="f533"/>
                  <a:pt x="f667" y="f668"/>
                  <a:pt x="f669" y="f546"/>
                </a:cubicBezTo>
                <a:cubicBezTo>
                  <a:pt x="f115" y="f585"/>
                  <a:pt x="f207" y="f586"/>
                  <a:pt x="f183" y="f500"/>
                </a:cubicBezTo>
                <a:cubicBezTo>
                  <a:pt x="f139" y="f502"/>
                  <a:pt x="f123" y="f502"/>
                  <a:pt x="f448" y="f578"/>
                </a:cubicBezTo>
                <a:cubicBezTo>
                  <a:pt x="f670" y="f589"/>
                  <a:pt x="f79" y="f593"/>
                  <a:pt x="f129" y="f671"/>
                </a:cubicBezTo>
                <a:cubicBezTo>
                  <a:pt x="f127" y="f672"/>
                  <a:pt x="f673" y="f541"/>
                  <a:pt x="f86" y="f674"/>
                </a:cubicBezTo>
                <a:cubicBezTo>
                  <a:pt x="f183" y="f46"/>
                  <a:pt x="f85" y="f44"/>
                  <a:pt x="f675" y="f604"/>
                </a:cubicBezTo>
                <a:cubicBezTo>
                  <a:pt x="f675" y="f528"/>
                  <a:pt x="f85" y="f229"/>
                  <a:pt x="f673" y="f229"/>
                </a:cubicBezTo>
                <a:cubicBezTo>
                  <a:pt x="f177" y="f676"/>
                  <a:pt x="f198" y="f29"/>
                  <a:pt x="f677" y="f417"/>
                </a:cubicBezTo>
                <a:cubicBezTo>
                  <a:pt x="f678" y="f260"/>
                  <a:pt x="f459" y="f575"/>
                  <a:pt x="f679" y="f575"/>
                </a:cubicBezTo>
                <a:cubicBezTo>
                  <a:pt x="f210" y="f417"/>
                  <a:pt x="f680" y="f414"/>
                  <a:pt x="f109" y="f681"/>
                </a:cubicBezTo>
                <a:cubicBezTo>
                  <a:pt x="f682" y="f683"/>
                  <a:pt x="f669" y="f244"/>
                  <a:pt x="f684" y="f243"/>
                </a:cubicBezTo>
                <a:cubicBezTo>
                  <a:pt x="f685" y="f241"/>
                  <a:pt x="f686" y="f588"/>
                  <a:pt x="f685" y="f424"/>
                </a:cubicBezTo>
                <a:cubicBezTo>
                  <a:pt x="f463" y="f681"/>
                  <a:pt x="f687" y="f688"/>
                  <a:pt x="f212" y="f247"/>
                </a:cubicBezTo>
                <a:cubicBezTo>
                  <a:pt x="f469" y="f620"/>
                  <a:pt x="f689" y="f267"/>
                  <a:pt x="f218" y="f664"/>
                </a:cubicBezTo>
                <a:close/>
                <a:moveTo>
                  <a:pt x="f122" y="f678"/>
                </a:moveTo>
                <a:cubicBezTo>
                  <a:pt x="f485" y="f678"/>
                  <a:pt x="f64" y="f134"/>
                  <a:pt x="f64" y="f134"/>
                </a:cubicBezTo>
                <a:cubicBezTo>
                  <a:pt x="f551" y="f690"/>
                  <a:pt x="f562" y="f105"/>
                  <a:pt x="f691" y="f95"/>
                </a:cubicBezTo>
                <a:cubicBezTo>
                  <a:pt x="f216" y="f479"/>
                  <a:pt x="f216" y="f479"/>
                  <a:pt x="f473" y="f92"/>
                </a:cubicBezTo>
                <a:cubicBezTo>
                  <a:pt x="f104" y="f479"/>
                  <a:pt x="f692" y="f95"/>
                  <a:pt x="f105" y="f74"/>
                </a:cubicBezTo>
                <a:cubicBezTo>
                  <a:pt x="f76" y="f2"/>
                  <a:pt x="f613" y="f101"/>
                  <a:pt x="f500" y="f669"/>
                </a:cubicBezTo>
                <a:cubicBezTo>
                  <a:pt x="f586" y="f679"/>
                  <a:pt x="f582" y="f680"/>
                  <a:pt x="f548" y="f109"/>
                </a:cubicBezTo>
                <a:cubicBezTo>
                  <a:pt x="f56" y="f109"/>
                  <a:pt x="f56" y="f680"/>
                  <a:pt x="f693" y="f680"/>
                </a:cubicBezTo>
                <a:cubicBezTo>
                  <a:pt x="f490" y="f101"/>
                  <a:pt x="f83" y="f218"/>
                  <a:pt x="f694" y="f695"/>
                </a:cubicBezTo>
                <a:cubicBezTo>
                  <a:pt x="f570" y="f73"/>
                  <a:pt x="f475" y="f551"/>
                  <a:pt x="f666" y="f696"/>
                </a:cubicBezTo>
                <a:cubicBezTo>
                  <a:pt x="f697" y="f83"/>
                  <a:pt x="f112" y="f110"/>
                  <a:pt x="f561" y="f106"/>
                </a:cubicBezTo>
                <a:cubicBezTo>
                  <a:pt x="f70" y="f216"/>
                  <a:pt x="f576" y="f698"/>
                  <a:pt x="f699" y="f685"/>
                </a:cubicBezTo>
                <a:cubicBezTo>
                  <a:pt x="f700" y="f701"/>
                  <a:pt x="f702" y="f703"/>
                  <a:pt x="f704" y="f461"/>
                </a:cubicBezTo>
                <a:cubicBezTo>
                  <a:pt x="f704" y="f461"/>
                  <a:pt x="f705" y="f703"/>
                  <a:pt x="f705" y="f703"/>
                </a:cubicBezTo>
                <a:cubicBezTo>
                  <a:pt x="f505" y="f706"/>
                  <a:pt x="f73" y="f666"/>
                  <a:pt x="f666" y="f707"/>
                </a:cubicBezTo>
                <a:cubicBezTo>
                  <a:pt x="f556" y="f71"/>
                  <a:pt x="f697" y="f118"/>
                  <a:pt x="f102" y="f125"/>
                </a:cubicBezTo>
                <a:cubicBezTo>
                  <a:pt x="f78" y="f625"/>
                  <a:pt x="f74" y="f92"/>
                  <a:pt x="f92" y="f74"/>
                </a:cubicBezTo>
                <a:cubicBezTo>
                  <a:pt x="f66" y="f475"/>
                  <a:pt x="f708" y="f709"/>
                  <a:pt x="f224" y="f710"/>
                </a:cubicBezTo>
                <a:cubicBezTo>
                  <a:pt x="f598" y="f711"/>
                  <a:pt x="f712" y="f132"/>
                  <a:pt x="f52" y="f465"/>
                </a:cubicBezTo>
                <a:cubicBezTo>
                  <a:pt x="f600" y="f132"/>
                  <a:pt x="f600" y="f132"/>
                  <a:pt x="f601" y="f711"/>
                </a:cubicBezTo>
                <a:cubicBezTo>
                  <a:pt x="f708" y="f713"/>
                  <a:pt x="f619" y="f714"/>
                  <a:pt x="f110" y="f616"/>
                </a:cubicBezTo>
                <a:cubicBezTo>
                  <a:pt x="f78" y="f619"/>
                  <a:pt x="f715" y="f619"/>
                  <a:pt x="f479" y="f613"/>
                </a:cubicBezTo>
                <a:cubicBezTo>
                  <a:pt x="f579" y="f76"/>
                  <a:pt x="f589" y="f105"/>
                  <a:pt x="f716" y="f469"/>
                </a:cubicBezTo>
                <a:cubicBezTo>
                  <a:pt x="f717" y="f718"/>
                  <a:pt x="f719" y="f101"/>
                  <a:pt x="f602" y="f100"/>
                </a:cubicBezTo>
                <a:cubicBezTo>
                  <a:pt x="f720" y="f721"/>
                  <a:pt x="f720" y="f721"/>
                  <a:pt x="f722" y="f101"/>
                </a:cubicBezTo>
                <a:cubicBezTo>
                  <a:pt x="f723" y="f105"/>
                  <a:pt x="f62" y="f83"/>
                  <a:pt x="f561" y="f580"/>
                </a:cubicBezTo>
                <a:cubicBezTo>
                  <a:pt x="f92" y="f66"/>
                  <a:pt x="f623" y="f64"/>
                  <a:pt x="f73" y="f62"/>
                </a:cubicBezTo>
                <a:cubicBezTo>
                  <a:pt x="f586" y="f625"/>
                  <a:pt x="f596" y="f724"/>
                  <a:pt x="f46" y="f214"/>
                </a:cubicBezTo>
                <a:cubicBezTo>
                  <a:pt x="f671" y="f710"/>
                  <a:pt x="f725" y="f726"/>
                  <a:pt x="f578" y="f111"/>
                </a:cubicBezTo>
                <a:cubicBezTo>
                  <a:pt x="f62" y="f677"/>
                  <a:pt x="f619" y="f115"/>
                  <a:pt x="f707" y="f114"/>
                </a:cubicBezTo>
                <a:cubicBezTo>
                  <a:pt x="f696" y="f113"/>
                  <a:pt x="f74" y="f113"/>
                  <a:pt x="f715" y="f109"/>
                </a:cubicBezTo>
                <a:cubicBezTo>
                  <a:pt x="f112" y="f727"/>
                  <a:pt x="f88" y="f111"/>
                  <a:pt x="f110" y="f109"/>
                </a:cubicBezTo>
                <a:cubicBezTo>
                  <a:pt x="f110" y="f109"/>
                  <a:pt x="f477" y="f680"/>
                  <a:pt x="f477" y="f210"/>
                </a:cubicBezTo>
                <a:cubicBezTo>
                  <a:pt x="f570" y="f728"/>
                  <a:pt x="f729" y="f104"/>
                  <a:pt x="f469" y="f76"/>
                </a:cubicBezTo>
                <a:cubicBezTo>
                  <a:pt x="f469" y="f112"/>
                  <a:pt x="f469" y="f80"/>
                  <a:pt x="f730" y="f83"/>
                </a:cubicBezTo>
                <a:cubicBezTo>
                  <a:pt x="f469" y="f83"/>
                  <a:pt x="f469" y="f715"/>
                  <a:pt x="f667" y="f715"/>
                </a:cubicBezTo>
                <a:cubicBezTo>
                  <a:pt x="f731" y="f78"/>
                  <a:pt x="f471" y="f88"/>
                  <a:pt x="f732" y="f714"/>
                </a:cubicBezTo>
                <a:cubicBezTo>
                  <a:pt x="f2" y="f691"/>
                  <a:pt x="f714" y="f98"/>
                  <a:pt x="f623" y="f682"/>
                </a:cubicBezTo>
                <a:cubicBezTo>
                  <a:pt x="f625" y="f733"/>
                  <a:pt x="f73" y="f134"/>
                  <a:pt x="f707" y="f678"/>
                </a:cubicBezTo>
                <a:cubicBezTo>
                  <a:pt x="f125" y="f678"/>
                  <a:pt x="f734" y="f134"/>
                  <a:pt x="f734" y="f134"/>
                </a:cubicBezTo>
                <a:cubicBezTo>
                  <a:pt x="f88" y="f735"/>
                  <a:pt x="f736" y="f737"/>
                  <a:pt x="f738" y="f715"/>
                </a:cubicBezTo>
                <a:cubicBezTo>
                  <a:pt x="f739" y="f95"/>
                  <a:pt x="f713" y="f626"/>
                  <a:pt x="f130" y="f80"/>
                </a:cubicBezTo>
                <a:cubicBezTo>
                  <a:pt x="f128" y="f737"/>
                  <a:pt x="f696" y="f740"/>
                  <a:pt x="f580" y="f682"/>
                </a:cubicBezTo>
                <a:cubicBezTo>
                  <a:pt x="f482" y="f733"/>
                  <a:pt x="f66" y="f134"/>
                  <a:pt x="f122" y="f678"/>
                </a:cubicBezTo>
                <a:close/>
                <a:moveTo>
                  <a:pt x="f309" y="f498"/>
                </a:moveTo>
                <a:cubicBezTo>
                  <a:pt x="f741" y="f502"/>
                  <a:pt x="f742" y="f500"/>
                  <a:pt x="f742" y="f500"/>
                </a:cubicBezTo>
                <a:cubicBezTo>
                  <a:pt x="f743" y="f708"/>
                  <a:pt x="f744" y="f702"/>
                  <a:pt x="f745" y="f592"/>
                </a:cubicBezTo>
                <a:cubicBezTo>
                  <a:pt x="f746" y="f747"/>
                  <a:pt x="f748" y="f749"/>
                  <a:pt x="f750" y="f725"/>
                </a:cubicBezTo>
                <a:cubicBezTo>
                  <a:pt x="f751" y="f548"/>
                  <a:pt x="f752" y="f68"/>
                  <a:pt x="f519" y="f95"/>
                </a:cubicBezTo>
                <a:cubicBezTo>
                  <a:pt x="f753" y="f561"/>
                  <a:pt x="f754" y="f626"/>
                  <a:pt x="f516" y="f83"/>
                </a:cubicBezTo>
                <a:cubicBezTo>
                  <a:pt x="f755" y="f80"/>
                  <a:pt x="f754" y="f80"/>
                  <a:pt x="f753" y="f78"/>
                </a:cubicBezTo>
                <a:cubicBezTo>
                  <a:pt x="f756" y="f562"/>
                  <a:pt x="f757" y="f569"/>
                  <a:pt x="f758" y="f473"/>
                </a:cubicBezTo>
                <a:cubicBezTo>
                  <a:pt x="f759" y="f691"/>
                  <a:pt x="f760" y="f691"/>
                  <a:pt x="f761" y="f762"/>
                </a:cubicBezTo>
                <a:cubicBezTo>
                  <a:pt x="f763" y="f724"/>
                  <a:pt x="f764" y="f112"/>
                  <a:pt x="f765" y="f73"/>
                </a:cubicBezTo>
                <a:cubicBezTo>
                  <a:pt x="f766" y="f618"/>
                  <a:pt x="f767" y="f122"/>
                  <a:pt x="f309" y="f498"/>
                </a:cubicBezTo>
                <a:close/>
                <a:moveTo>
                  <a:pt x="f78" y="f577"/>
                </a:moveTo>
                <a:cubicBezTo>
                  <a:pt x="f80" y="f577"/>
                  <a:pt x="f80" y="f255"/>
                  <a:pt x="f83" y="f255"/>
                </a:cubicBezTo>
                <a:cubicBezTo>
                  <a:pt x="f715" y="f266"/>
                  <a:pt x="f626" y="f251"/>
                  <a:pt x="f561" y="f620"/>
                </a:cubicBezTo>
                <a:cubicBezTo>
                  <a:pt x="f125" y="f420"/>
                  <a:pt x="f70" y="f243"/>
                  <a:pt x="f120" y="f9"/>
                </a:cubicBezTo>
                <a:cubicBezTo>
                  <a:pt x="f505" y="f768"/>
                  <a:pt x="f498" y="f769"/>
                  <a:pt x="f494" y="f717"/>
                </a:cubicBezTo>
                <a:cubicBezTo>
                  <a:pt x="f549" y="f619"/>
                  <a:pt x="f469" y="f567"/>
                  <a:pt x="f770" y="f623"/>
                </a:cubicBezTo>
                <a:cubicBezTo>
                  <a:pt x="f177" y="f551"/>
                  <a:pt x="f177" y="f125"/>
                  <a:pt x="f177" y="f573"/>
                </a:cubicBezTo>
                <a:cubicBezTo>
                  <a:pt x="f93" y="f118"/>
                  <a:pt x="f192" y="f613"/>
                  <a:pt x="f193" y="f613"/>
                </a:cubicBezTo>
                <a:cubicBezTo>
                  <a:pt x="f107" y="f490"/>
                  <a:pt x="f101" y="f498"/>
                  <a:pt x="f473" y="f705"/>
                </a:cubicBezTo>
                <a:cubicBezTo>
                  <a:pt x="f108" y="f716"/>
                  <a:pt x="f561" y="f771"/>
                  <a:pt x="f696" y="f609"/>
                </a:cubicBezTo>
                <a:cubicBezTo>
                  <a:pt x="f623" y="f772"/>
                  <a:pt x="f696" y="f681"/>
                  <a:pt x="f78" y="f577"/>
                </a:cubicBezTo>
                <a:close/>
                <a:moveTo>
                  <a:pt x="f565" y="f105"/>
                </a:moveTo>
                <a:cubicBezTo>
                  <a:pt x="f566" y="f694"/>
                  <a:pt x="f273" y="f694"/>
                  <a:pt x="f558" y="f2"/>
                </a:cubicBezTo>
                <a:cubicBezTo>
                  <a:pt x="f638" y="f666"/>
                  <a:pt x="f773" y="f477"/>
                  <a:pt x="f364" y="f74"/>
                </a:cubicBezTo>
                <a:cubicBezTo>
                  <a:pt x="f774" y="f95"/>
                  <a:pt x="f447" y="f561"/>
                  <a:pt x="f775" y="f715"/>
                </a:cubicBezTo>
                <a:cubicBezTo>
                  <a:pt x="f289" y="f569"/>
                  <a:pt x="f304" y="f471"/>
                  <a:pt x="f767" y="f776"/>
                </a:cubicBezTo>
                <a:cubicBezTo>
                  <a:pt x="f777" y="f778"/>
                  <a:pt x="f779" y="f778"/>
                  <a:pt x="f780" y="f687"/>
                </a:cubicBezTo>
                <a:cubicBezTo>
                  <a:pt x="f780" y="f687"/>
                  <a:pt x="f779" y="f463"/>
                  <a:pt x="f779" y="f781"/>
                </a:cubicBezTo>
                <a:cubicBezTo>
                  <a:pt x="f460" y="f686"/>
                  <a:pt x="f782" y="f701"/>
                  <a:pt x="f783" y="f703"/>
                </a:cubicBezTo>
                <a:cubicBezTo>
                  <a:pt x="f784" y="f210"/>
                  <a:pt x="f785" y="f727"/>
                  <a:pt x="f350" y="f786"/>
                </a:cubicBezTo>
                <a:cubicBezTo>
                  <a:pt x="f319" y="f201"/>
                  <a:pt x="f357" y="f201"/>
                  <a:pt x="f454" y="f787"/>
                </a:cubicBezTo>
                <a:cubicBezTo>
                  <a:pt x="f788" y="f210"/>
                  <a:pt x="f789" y="f781"/>
                  <a:pt x="f375" y="f99"/>
                </a:cubicBezTo>
                <a:cubicBezTo>
                  <a:pt x="f638" y="f790"/>
                  <a:pt x="f633" y="f713"/>
                  <a:pt x="f565" y="f105"/>
                </a:cubicBezTo>
                <a:close/>
                <a:moveTo>
                  <a:pt x="f791" y="f494"/>
                </a:moveTo>
                <a:cubicBezTo>
                  <a:pt x="f791" y="f62"/>
                  <a:pt x="f791" y="f62"/>
                  <a:pt x="f792" y="f793"/>
                </a:cubicBezTo>
                <a:cubicBezTo>
                  <a:pt x="f794" y="f64"/>
                  <a:pt x="f795" y="f122"/>
                  <a:pt x="f796" y="f120"/>
                </a:cubicBezTo>
                <a:cubicBezTo>
                  <a:pt x="f506" y="f70"/>
                  <a:pt x="f797" y="f798"/>
                  <a:pt x="f799" y="f92"/>
                </a:cubicBezTo>
                <a:cubicBezTo>
                  <a:pt x="f800" y="f74"/>
                  <a:pt x="f514" y="f561"/>
                  <a:pt x="f753" y="f623"/>
                </a:cubicBezTo>
                <a:cubicBezTo>
                  <a:pt x="f801" y="f66"/>
                  <a:pt x="f802" y="f585"/>
                  <a:pt x="f803" y="f592"/>
                </a:cubicBezTo>
                <a:cubicBezTo>
                  <a:pt x="f804" y="f747"/>
                  <a:pt x="f750" y="f747"/>
                  <a:pt x="f805" y="f593"/>
                </a:cubicBezTo>
                <a:cubicBezTo>
                  <a:pt x="f750" y="f596"/>
                  <a:pt x="f806" y="f596"/>
                  <a:pt x="f806" y="f596"/>
                </a:cubicBezTo>
                <a:cubicBezTo>
                  <a:pt x="f807" y="f808"/>
                  <a:pt x="f538" y="f720"/>
                  <a:pt x="f756" y="f809"/>
                </a:cubicBezTo>
                <a:cubicBezTo>
                  <a:pt x="f532" y="f810"/>
                  <a:pt x="f811" y="f809"/>
                  <a:pt x="f812" y="f813"/>
                </a:cubicBezTo>
                <a:cubicBezTo>
                  <a:pt x="f814" y="f674"/>
                  <a:pt x="f815" y="f816"/>
                  <a:pt x="f521" y="f674"/>
                </a:cubicBezTo>
                <a:cubicBezTo>
                  <a:pt x="f753" y="f813"/>
                  <a:pt x="f516" y="f50"/>
                  <a:pt x="f513" y="f817"/>
                </a:cubicBezTo>
                <a:cubicBezTo>
                  <a:pt x="f818" y="f598"/>
                  <a:pt x="f819" y="f699"/>
                  <a:pt x="f794" y="f505"/>
                </a:cubicBezTo>
                <a:cubicBezTo>
                  <a:pt x="f820" y="f821"/>
                  <a:pt x="f792" y="f495"/>
                  <a:pt x="f791" y="f494"/>
                </a:cubicBezTo>
                <a:close/>
                <a:moveTo>
                  <a:pt x="f822" y="f689"/>
                </a:moveTo>
                <a:cubicBezTo>
                  <a:pt x="f823" y="f731"/>
                  <a:pt x="f466" y="f99"/>
                  <a:pt x="f743" y="f132"/>
                </a:cubicBezTo>
                <a:cubicBezTo>
                  <a:pt x="f462" y="f465"/>
                  <a:pt x="f824" y="f465"/>
                  <a:pt x="f825" y="f212"/>
                </a:cubicBezTo>
                <a:cubicBezTo>
                  <a:pt x="f826" y="f471"/>
                  <a:pt x="f349" y="f2"/>
                  <a:pt x="f451" y="f102"/>
                </a:cubicBezTo>
                <a:cubicBezTo>
                  <a:pt x="f827" y="f78"/>
                  <a:pt x="f828" y="f626"/>
                  <a:pt x="f358" y="f92"/>
                </a:cubicBezTo>
                <a:cubicBezTo>
                  <a:pt x="f450" y="f695"/>
                  <a:pt x="f278" y="f623"/>
                  <a:pt x="f828" y="f625"/>
                </a:cubicBezTo>
                <a:cubicBezTo>
                  <a:pt x="f829" y="f615"/>
                  <a:pt x="f299" y="f482"/>
                  <a:pt x="f305" y="f495"/>
                </a:cubicBezTo>
                <a:cubicBezTo>
                  <a:pt x="f306" y="f60"/>
                  <a:pt x="f830" y="f505"/>
                  <a:pt x="f309" y="f62"/>
                </a:cubicBezTo>
                <a:cubicBezTo>
                  <a:pt x="f831" y="f618"/>
                  <a:pt x="f832" y="f696"/>
                  <a:pt x="f833" y="f477"/>
                </a:cubicBezTo>
                <a:cubicBezTo>
                  <a:pt x="f834" y="f724"/>
                  <a:pt x="f835" y="f105"/>
                  <a:pt x="f822" y="f689"/>
                </a:cubicBezTo>
                <a:close/>
                <a:moveTo>
                  <a:pt x="f120" y="f158"/>
                </a:moveTo>
                <a:cubicBezTo>
                  <a:pt x="f68" y="f385"/>
                  <a:pt x="f490" y="f290"/>
                  <a:pt x="f549" y="f290"/>
                </a:cubicBezTo>
                <a:cubicBezTo>
                  <a:pt x="f561" y="f221"/>
                  <a:pt x="f567" y="f294"/>
                  <a:pt x="f130" y="f836"/>
                </a:cubicBezTo>
                <a:cubicBezTo>
                  <a:pt x="f739" y="f409"/>
                  <a:pt x="f732" y="f411"/>
                  <a:pt x="f790" y="f837"/>
                </a:cubicBezTo>
                <a:cubicBezTo>
                  <a:pt x="f686" y="f161"/>
                  <a:pt x="f787" y="f281"/>
                  <a:pt x="f182" y="f49"/>
                </a:cubicBezTo>
                <a:cubicBezTo>
                  <a:pt x="f346" y="f143"/>
                  <a:pt x="f449" y="f153"/>
                  <a:pt x="f172" y="f140"/>
                </a:cubicBezTo>
                <a:cubicBezTo>
                  <a:pt x="f182" y="f323"/>
                  <a:pt x="f119" y="f231"/>
                  <a:pt x="f93" y="f165"/>
                </a:cubicBezTo>
                <a:cubicBezTo>
                  <a:pt x="f786" y="f838"/>
                  <a:pt x="f679" y="f648"/>
                  <a:pt x="f465" y="f3"/>
                </a:cubicBezTo>
                <a:cubicBezTo>
                  <a:pt x="f98" y="f839"/>
                  <a:pt x="f99" y="f645"/>
                  <a:pt x="f718" y="f647"/>
                </a:cubicBezTo>
                <a:cubicBezTo>
                  <a:pt x="f691" y="f53"/>
                  <a:pt x="f567" y="f143"/>
                  <a:pt x="f561" y="f312"/>
                </a:cubicBezTo>
                <a:cubicBezTo>
                  <a:pt x="f73" y="f37"/>
                  <a:pt x="f616" y="f152"/>
                  <a:pt x="f120" y="f158"/>
                </a:cubicBezTo>
                <a:close/>
                <a:moveTo>
                  <a:pt x="f471" y="f407"/>
                </a:moveTo>
                <a:cubicBezTo>
                  <a:pt x="f731" y="f840"/>
                  <a:pt x="f841" y="f215"/>
                  <a:pt x="f469" y="f215"/>
                </a:cubicBezTo>
                <a:cubicBezTo>
                  <a:pt x="f687" y="f254"/>
                  <a:pt x="f733" y="f263"/>
                  <a:pt x="f842" y="f175"/>
                </a:cubicBezTo>
                <a:cubicBezTo>
                  <a:pt x="f457" y="f843"/>
                  <a:pt x="f94" y="f844"/>
                  <a:pt x="f93" y="f174"/>
                </a:cubicBezTo>
                <a:cubicBezTo>
                  <a:pt x="f845" y="f171"/>
                  <a:pt x="f72" y="f276"/>
                  <a:pt x="f846" y="f436"/>
                </a:cubicBezTo>
                <a:cubicBezTo>
                  <a:pt x="f137" y="f385"/>
                  <a:pt x="f847" y="f159"/>
                  <a:pt x="f662" y="f157"/>
                </a:cubicBezTo>
                <a:cubicBezTo>
                  <a:pt x="f137" y="f151"/>
                  <a:pt x="f339" y="f149"/>
                  <a:pt x="f340" y="f155"/>
                </a:cubicBezTo>
                <a:cubicBezTo>
                  <a:pt x="f848" y="f37"/>
                  <a:pt x="f144" y="f849"/>
                  <a:pt x="f845" y="f361"/>
                </a:cubicBezTo>
                <a:cubicBezTo>
                  <a:pt x="f448" y="f143"/>
                  <a:pt x="f87" y="f49"/>
                  <a:pt x="f452" y="f45"/>
                </a:cubicBezTo>
                <a:cubicBezTo>
                  <a:pt x="f336" y="f242"/>
                  <a:pt x="f850" y="f163"/>
                  <a:pt x="f469" y="f836"/>
                </a:cubicBezTo>
                <a:cubicBezTo>
                  <a:pt x="f841" y="f411"/>
                  <a:pt x="f790" y="f409"/>
                  <a:pt x="f471" y="f407"/>
                </a:cubicBezTo>
                <a:close/>
                <a:moveTo>
                  <a:pt x="f100" y="f146"/>
                </a:moveTo>
                <a:cubicBezTo>
                  <a:pt x="f101" y="f851"/>
                  <a:pt x="f698" y="f851"/>
                  <a:pt x="f718" y="f333"/>
                </a:cubicBezTo>
                <a:cubicBezTo>
                  <a:pt x="f216" y="f69"/>
                  <a:pt x="f106" y="f342"/>
                  <a:pt x="f479" y="f170"/>
                </a:cubicBezTo>
                <a:cubicBezTo>
                  <a:pt x="f625" y="f348"/>
                  <a:pt x="f125" y="f82"/>
                  <a:pt x="f71" y="f79"/>
                </a:cubicBezTo>
                <a:cubicBezTo>
                  <a:pt x="f821" y="f69"/>
                  <a:pt x="f852" y="f55"/>
                  <a:pt x="f712" y="f53"/>
                </a:cubicBezTo>
                <a:cubicBezTo>
                  <a:pt x="f668" y="f331"/>
                  <a:pt x="f541" y="f330"/>
                  <a:pt x="f539" y="f49"/>
                </a:cubicBezTo>
                <a:cubicBezTo>
                  <a:pt x="f719" y="f227"/>
                  <a:pt x="f808" y="f154"/>
                  <a:pt x="f52" y="f315"/>
                </a:cubicBezTo>
                <a:cubicBezTo>
                  <a:pt x="f590" y="f237"/>
                  <a:pt x="f853" y="f35"/>
                  <a:pt x="f502" y="f31"/>
                </a:cubicBezTo>
                <a:cubicBezTo>
                  <a:pt x="f821" y="f28"/>
                  <a:pt x="f579" y="f26"/>
                  <a:pt x="f120" y="f31"/>
                </a:cubicBezTo>
                <a:cubicBezTo>
                  <a:pt x="f74" y="f145"/>
                  <a:pt x="f218" y="f332"/>
                  <a:pt x="f469" y="f645"/>
                </a:cubicBezTo>
                <a:cubicBezTo>
                  <a:pt x="f730" y="f446"/>
                  <a:pt x="f698" y="f839"/>
                  <a:pt x="f100" y="f146"/>
                </a:cubicBezTo>
                <a:close/>
                <a:moveTo>
                  <a:pt x="f605" y="f554"/>
                </a:moveTo>
                <a:cubicBezTo>
                  <a:pt x="f605" y="f714"/>
                  <a:pt x="f606" y="f714"/>
                  <a:pt x="f606" y="f477"/>
                </a:cubicBezTo>
                <a:cubicBezTo>
                  <a:pt x="f854" y="f102"/>
                  <a:pt x="f855" y="f76"/>
                  <a:pt x="f525" y="f112"/>
                </a:cubicBezTo>
                <a:cubicBezTo>
                  <a:pt x="f602" y="f118"/>
                  <a:pt x="f705" y="f495"/>
                  <a:pt x="f62" y="f587"/>
                </a:cubicBezTo>
                <a:cubicBezTo>
                  <a:pt x="f120" y="f589"/>
                  <a:pt x="f120" y="f546"/>
                  <a:pt x="f793" y="f856"/>
                </a:cubicBezTo>
                <a:cubicBezTo>
                  <a:pt x="f590" y="f693"/>
                  <a:pt x="f813" y="f485"/>
                  <a:pt x="f232" y="f125"/>
                </a:cubicBezTo>
                <a:cubicBezTo>
                  <a:pt x="f232" y="f734"/>
                  <a:pt x="f21" y="f798"/>
                  <a:pt x="f21" y="f573"/>
                </a:cubicBezTo>
                <a:cubicBezTo>
                  <a:pt x="f230" y="f615"/>
                  <a:pt x="f854" y="f70"/>
                  <a:pt x="f229" y="f490"/>
                </a:cubicBezTo>
                <a:cubicBezTo>
                  <a:pt x="f602" y="f60"/>
                  <a:pt x="f856" y="f584"/>
                  <a:pt x="f60" y="f857"/>
                </a:cubicBezTo>
                <a:cubicBezTo>
                  <a:pt x="f494" y="f544"/>
                  <a:pt x="f579" y="f749"/>
                  <a:pt x="f821" y="f596"/>
                </a:cubicBezTo>
                <a:cubicBezTo>
                  <a:pt x="f592" y="f546"/>
                  <a:pt x="f512" y="f578"/>
                  <a:pt x="f858" y="f122"/>
                </a:cubicBezTo>
                <a:cubicBezTo>
                  <a:pt x="f597" y="f122"/>
                  <a:pt x="f597" y="f485"/>
                  <a:pt x="f597" y="f64"/>
                </a:cubicBezTo>
                <a:cubicBezTo>
                  <a:pt x="f676" y="f579"/>
                  <a:pt x="f15" y="f62"/>
                  <a:pt x="f768" y="f494"/>
                </a:cubicBezTo>
                <a:cubicBezTo>
                  <a:pt x="f48" y="f693"/>
                  <a:pt x="f593" y="f704"/>
                  <a:pt x="f586" y="f598"/>
                </a:cubicBezTo>
                <a:cubicBezTo>
                  <a:pt x="f821" y="f600"/>
                  <a:pt x="f495" y="f601"/>
                  <a:pt x="f576" y="f717"/>
                </a:cubicBezTo>
                <a:cubicBezTo>
                  <a:pt x="f593" y="f224"/>
                  <a:pt x="f536" y="f702"/>
                  <a:pt x="f597" y="f56"/>
                </a:cubicBezTo>
                <a:cubicBezTo>
                  <a:pt x="f859" y="f56"/>
                  <a:pt x="f859" y="f693"/>
                  <a:pt x="f859" y="f585"/>
                </a:cubicBezTo>
                <a:cubicBezTo>
                  <a:pt x="f36" y="f708"/>
                  <a:pt x="f232" y="f584"/>
                  <a:pt x="f230" y="f587"/>
                </a:cubicBezTo>
                <a:cubicBezTo>
                  <a:pt x="f810" y="f590"/>
                  <a:pt x="f593" y="f52"/>
                  <a:pt x="f578" y="f541"/>
                </a:cubicBezTo>
                <a:cubicBezTo>
                  <a:pt x="f498" y="f602"/>
                  <a:pt x="f60" y="f722"/>
                  <a:pt x="f500" y="f226"/>
                </a:cubicBezTo>
                <a:cubicBezTo>
                  <a:pt x="f594" y="f672"/>
                  <a:pt x="f512" y="f596"/>
                  <a:pt x="f608" y="f723"/>
                </a:cubicBezTo>
                <a:cubicBezTo>
                  <a:pt x="f13" y="f704"/>
                  <a:pt x="f609" y="f546"/>
                  <a:pt x="f609" y="f587"/>
                </a:cubicBezTo>
                <a:cubicBezTo>
                  <a:pt x="f23" y="f579"/>
                  <a:pt x="f858" y="f73"/>
                  <a:pt x="f38" y="f554"/>
                </a:cubicBezTo>
                <a:cubicBezTo>
                  <a:pt x="f605" y="f128"/>
                  <a:pt x="f855" y="f475"/>
                  <a:pt x="f229" y="f2"/>
                </a:cubicBezTo>
                <a:cubicBezTo>
                  <a:pt x="f42" y="f218"/>
                  <a:pt x="f860" y="f570"/>
                  <a:pt x="f517" y="f475"/>
                </a:cubicBezTo>
                <a:cubicBezTo>
                  <a:pt x="f808" y="f74"/>
                  <a:pt x="f699" y="f490"/>
                  <a:pt x="f482" y="f582"/>
                </a:cubicBezTo>
                <a:cubicBezTo>
                  <a:pt x="f619" y="f693"/>
                  <a:pt x="f619" y="f708"/>
                  <a:pt x="f482" y="f587"/>
                </a:cubicBezTo>
                <a:cubicBezTo>
                  <a:pt x="f546" y="f62"/>
                  <a:pt x="f720" y="f125"/>
                  <a:pt x="f605" y="f554"/>
                </a:cubicBezTo>
                <a:close/>
                <a:moveTo>
                  <a:pt x="f568" y="f861"/>
                </a:moveTo>
                <a:cubicBezTo>
                  <a:pt x="f128" y="f862"/>
                  <a:pt x="f562" y="f664"/>
                  <a:pt x="f554" y="f271"/>
                </a:cubicBezTo>
                <a:cubicBezTo>
                  <a:pt x="f78" y="f427"/>
                  <a:pt x="f74" y="f614"/>
                  <a:pt x="f561" y="f612"/>
                </a:cubicBezTo>
                <a:cubicBezTo>
                  <a:pt x="f479" y="f21"/>
                  <a:pt x="f76" y="f534"/>
                  <a:pt x="f475" y="f668"/>
                </a:cubicBezTo>
                <a:cubicBezTo>
                  <a:pt x="f732" y="f584"/>
                  <a:pt x="f781" y="f64"/>
                  <a:pt x="f206" y="f490"/>
                </a:cubicBezTo>
                <a:cubicBezTo>
                  <a:pt x="f117" y="f490"/>
                  <a:pt x="f94" y="f490"/>
                  <a:pt x="f636" y="f619"/>
                </a:cubicBezTo>
                <a:cubicBezTo>
                  <a:pt x="f770" y="f62"/>
                  <a:pt x="f770" y="f62"/>
                  <a:pt x="f119" y="f576"/>
                </a:cubicBezTo>
                <a:cubicBezTo>
                  <a:pt x="f679" y="f548"/>
                  <a:pt x="f728" y="f749"/>
                  <a:pt x="f713" y="f810"/>
                </a:cubicBezTo>
                <a:cubicBezTo>
                  <a:pt x="f567" y="f232"/>
                  <a:pt x="f714" y="f241"/>
                  <a:pt x="f568" y="f861"/>
                </a:cubicBezTo>
                <a:close/>
                <a:moveTo>
                  <a:pt x="f863" y="f422"/>
                </a:moveTo>
                <a:cubicBezTo>
                  <a:pt x="f864" y="f246"/>
                  <a:pt x="f75" y="f614"/>
                  <a:pt x="f864" y="f414"/>
                </a:cubicBezTo>
                <a:cubicBezTo>
                  <a:pt x="f129" y="f260"/>
                  <a:pt x="f170" y="f267"/>
                  <a:pt x="f84" y="f621"/>
                </a:cubicBezTo>
                <a:cubicBezTo>
                  <a:pt x="f86" y="f862"/>
                  <a:pt x="f121" y="f865"/>
                  <a:pt x="f86" y="f408"/>
                </a:cubicBezTo>
                <a:cubicBezTo>
                  <a:pt x="f673" y="f412"/>
                  <a:pt x="f845" y="f408"/>
                  <a:pt x="f84" y="f866"/>
                </a:cubicBezTo>
                <a:cubicBezTo>
                  <a:pt x="f867" y="f868"/>
                  <a:pt x="f869" y="f870"/>
                  <a:pt x="f348" y="f438"/>
                </a:cubicBezTo>
                <a:cubicBezTo>
                  <a:pt x="f867" y="f439"/>
                  <a:pt x="f670" y="f441"/>
                  <a:pt x="f675" y="f394"/>
                </a:cubicBezTo>
                <a:cubicBezTo>
                  <a:pt x="f675" y="f394"/>
                  <a:pt x="f126" y="f393"/>
                  <a:pt x="f845" y="f444"/>
                </a:cubicBezTo>
                <a:cubicBezTo>
                  <a:pt x="f84" y="f397"/>
                  <a:pt x="f127" y="f444"/>
                  <a:pt x="f170" y="f444"/>
                </a:cubicBezTo>
                <a:cubicBezTo>
                  <a:pt x="f869" y="f560"/>
                  <a:pt x="f127" y="f563"/>
                  <a:pt x="f867" y="f394"/>
                </a:cubicBezTo>
                <a:cubicBezTo>
                  <a:pt x="f348" y="f440"/>
                  <a:pt x="f79" y="f442"/>
                  <a:pt x="f77" y="f439"/>
                </a:cubicBezTo>
                <a:cubicBezTo>
                  <a:pt x="f871" y="f441"/>
                  <a:pt x="f69" y="f440"/>
                  <a:pt x="f355" y="f394"/>
                </a:cubicBezTo>
                <a:cubicBezTo>
                  <a:pt x="f355" y="f394"/>
                  <a:pt x="f355" y="f560"/>
                  <a:pt x="f848" y="f393"/>
                </a:cubicBezTo>
                <a:cubicBezTo>
                  <a:pt x="f333" y="f444"/>
                  <a:pt x="f146" y="f397"/>
                  <a:pt x="f133" y="f398"/>
                </a:cubicBezTo>
                <a:cubicBezTo>
                  <a:pt x="f839" y="f397"/>
                  <a:pt x="f839" y="f393"/>
                  <a:pt x="f446" y="f560"/>
                </a:cubicBezTo>
                <a:cubicBezTo>
                  <a:pt x="f3" y="f396"/>
                  <a:pt x="f55" y="f442"/>
                  <a:pt x="f872" y="f439"/>
                </a:cubicBezTo>
                <a:cubicBezTo>
                  <a:pt x="f649" y="f437"/>
                  <a:pt x="f663" y="f401"/>
                  <a:pt x="f150" y="f431"/>
                </a:cubicBezTo>
                <a:cubicBezTo>
                  <a:pt x="f51" y="f428"/>
                  <a:pt x="f153" y="f868"/>
                  <a:pt x="f49" y="f434"/>
                </a:cubicBezTo>
                <a:cubicBezTo>
                  <a:pt x="f49" y="f433"/>
                  <a:pt x="f49" y="f435"/>
                  <a:pt x="f49" y="f435"/>
                </a:cubicBezTo>
                <a:cubicBezTo>
                  <a:pt x="f332" y="f440"/>
                  <a:pt x="f873" y="f559"/>
                  <a:pt x="f72" y="f558"/>
                </a:cubicBezTo>
                <a:cubicBezTo>
                  <a:pt x="f874" y="f555"/>
                  <a:pt x="f127" y="f557"/>
                  <a:pt x="f124" y="f397"/>
                </a:cubicBezTo>
                <a:cubicBezTo>
                  <a:pt x="f183" y="f628"/>
                  <a:pt x="f172" y="f434"/>
                  <a:pt x="f87" y="f875"/>
                </a:cubicBezTo>
                <a:cubicBezTo>
                  <a:pt x="f876" y="f255"/>
                  <a:pt x="f670" y="f420"/>
                  <a:pt x="f863" y="f241"/>
                </a:cubicBezTo>
                <a:cubicBezTo>
                  <a:pt x="f69" y="f9"/>
                  <a:pt x="f645" y="f595"/>
                  <a:pt x="f53" y="f676"/>
                </a:cubicBezTo>
                <a:cubicBezTo>
                  <a:pt x="f140" y="f21"/>
                  <a:pt x="f145" y="f21"/>
                  <a:pt x="f39" y="f23"/>
                </a:cubicBezTo>
                <a:cubicBezTo>
                  <a:pt x="f33" y="f877"/>
                  <a:pt x="f155" y="f878"/>
                  <a:pt x="f155" y="f423"/>
                </a:cubicBezTo>
                <a:cubicBezTo>
                  <a:pt x="f155" y="f260"/>
                  <a:pt x="f879" y="f862"/>
                  <a:pt x="f145" y="f571"/>
                </a:cubicBezTo>
                <a:cubicBezTo>
                  <a:pt x="f365" y="f404"/>
                  <a:pt x="f49" y="f404"/>
                  <a:pt x="f47" y="f408"/>
                </a:cubicBezTo>
                <a:cubicBezTo>
                  <a:pt x="f154" y="f861"/>
                  <a:pt x="f849" y="f266"/>
                  <a:pt x="f225" y="f418"/>
                </a:cubicBezTo>
                <a:cubicBezTo>
                  <a:pt x="f147" y="f416"/>
                  <a:pt x="f301" y="f575"/>
                  <a:pt x="f301" y="f414"/>
                </a:cubicBezTo>
                <a:cubicBezTo>
                  <a:pt x="f301" y="f617"/>
                  <a:pt x="f879" y="f421"/>
                  <a:pt x="f225" y="f426"/>
                </a:cubicBezTo>
                <a:cubicBezTo>
                  <a:pt x="f880" y="f423"/>
                  <a:pt x="f849" y="f611"/>
                  <a:pt x="f43" y="f235"/>
                </a:cubicBezTo>
                <a:cubicBezTo>
                  <a:pt x="f312" y="f235"/>
                  <a:pt x="f237" y="f9"/>
                  <a:pt x="f237" y="f881"/>
                </a:cubicBezTo>
                <a:cubicBezTo>
                  <a:pt x="f225" y="f234"/>
                  <a:pt x="f312" y="f234"/>
                  <a:pt x="f315" y="f34"/>
                </a:cubicBezTo>
                <a:cubicBezTo>
                  <a:pt x="f318" y="f11"/>
                  <a:pt x="f849" y="f881"/>
                  <a:pt x="f41" y="f610"/>
                </a:cubicBezTo>
                <a:cubicBezTo>
                  <a:pt x="f315" y="f882"/>
                  <a:pt x="f45" y="f9"/>
                  <a:pt x="f227" y="f32"/>
                </a:cubicBezTo>
                <a:cubicBezTo>
                  <a:pt x="f51" y="f32"/>
                  <a:pt x="f650" y="f32"/>
                  <a:pt x="f167" y="f32"/>
                </a:cubicBezTo>
                <a:cubicBezTo>
                  <a:pt x="f339" y="f9"/>
                  <a:pt x="f339" y="f25"/>
                  <a:pt x="f339" y="f882"/>
                </a:cubicBezTo>
                <a:cubicBezTo>
                  <a:pt x="f339" y="f610"/>
                  <a:pt x="f339" y="f883"/>
                  <a:pt x="f339" y="f11"/>
                </a:cubicBezTo>
                <a:cubicBezTo>
                  <a:pt x="f167" y="f884"/>
                  <a:pt x="f648" y="f884"/>
                  <a:pt x="f648" y="f884"/>
                </a:cubicBezTo>
                <a:cubicBezTo>
                  <a:pt x="f135" y="f11"/>
                  <a:pt x="f135" y="f881"/>
                  <a:pt x="f873" y="f877"/>
                </a:cubicBezTo>
                <a:cubicBezTo>
                  <a:pt x="f873" y="f9"/>
                  <a:pt x="f873" y="f591"/>
                  <a:pt x="f873" y="f885"/>
                </a:cubicBezTo>
                <a:cubicBezTo>
                  <a:pt x="f446" y="f611"/>
                  <a:pt x="f848" y="f241"/>
                  <a:pt x="f61" y="f588"/>
                </a:cubicBezTo>
                <a:cubicBezTo>
                  <a:pt x="f69" y="f422"/>
                  <a:pt x="f65" y="f422"/>
                  <a:pt x="f886" y="f588"/>
                </a:cubicBezTo>
                <a:cubicBezTo>
                  <a:pt x="f144" y="f243"/>
                  <a:pt x="f342" y="f655"/>
                  <a:pt x="f863" y="f422"/>
                </a:cubicBezTo>
                <a:close/>
                <a:moveTo>
                  <a:pt x="f390" y="f887"/>
                </a:moveTo>
                <a:cubicBezTo>
                  <a:pt x="f273" y="f732"/>
                  <a:pt x="f555" y="f790"/>
                  <a:pt x="f888" y="f469"/>
                </a:cubicBezTo>
                <a:cubicBezTo>
                  <a:pt x="f634" y="f101"/>
                  <a:pt x="f640" y="f740"/>
                  <a:pt x="f634" y="f212"/>
                </a:cubicBezTo>
                <a:cubicBezTo>
                  <a:pt x="f888" y="f96"/>
                  <a:pt x="f564" y="f187"/>
                  <a:pt x="f652" y="f81"/>
                </a:cubicBezTo>
                <a:cubicBezTo>
                  <a:pt x="f889" y="f886"/>
                  <a:pt x="f581" y="f355"/>
                  <a:pt x="f418" y="f3"/>
                </a:cubicBezTo>
                <a:cubicBezTo>
                  <a:pt x="f681" y="f333"/>
                  <a:pt x="f423" y="f333"/>
                  <a:pt x="f611" y="f3"/>
                </a:cubicBezTo>
                <a:cubicBezTo>
                  <a:pt x="f878" y="f446"/>
                  <a:pt x="f885" y="f57"/>
                  <a:pt x="f235" y="f851"/>
                </a:cubicBezTo>
                <a:cubicBezTo>
                  <a:pt x="f238" y="f168"/>
                  <a:pt x="f246" y="f351"/>
                  <a:pt x="f688" y="f75"/>
                </a:cubicBezTo>
                <a:cubicBezTo>
                  <a:pt x="f575" y="f63"/>
                  <a:pt x="f620" y="f61"/>
                  <a:pt x="f890" y="f354"/>
                </a:cubicBezTo>
                <a:cubicBezTo>
                  <a:pt x="f890" y="f168"/>
                  <a:pt x="f267" y="f168"/>
                  <a:pt x="f267" y="f891"/>
                </a:cubicBezTo>
                <a:cubicBezTo>
                  <a:pt x="f255" y="f61"/>
                  <a:pt x="f266" y="f67"/>
                  <a:pt x="f265" y="f65"/>
                </a:cubicBezTo>
                <a:cubicBezTo>
                  <a:pt x="f258" y="f131"/>
                  <a:pt x="f427" y="f871"/>
                  <a:pt x="f262" y="f864"/>
                </a:cubicBezTo>
                <a:cubicBezTo>
                  <a:pt x="f892" y="f89"/>
                  <a:pt x="f397" y="f134"/>
                  <a:pt x="f390" y="f887"/>
                </a:cubicBezTo>
                <a:close/>
                <a:moveTo>
                  <a:pt x="f71" y="f869"/>
                </a:moveTo>
                <a:cubicBezTo>
                  <a:pt x="f118" y="f127"/>
                  <a:pt x="f118" y="f867"/>
                  <a:pt x="f118" y="f84"/>
                </a:cubicBezTo>
                <a:cubicBezTo>
                  <a:pt x="f619" y="f126"/>
                  <a:pt x="f66" y="f141"/>
                  <a:pt x="f494" y="f86"/>
                </a:cubicBezTo>
                <a:cubicBezTo>
                  <a:pt x="f494" y="f86"/>
                  <a:pt x="f495" y="f86"/>
                  <a:pt x="f821" y="f86"/>
                </a:cubicBezTo>
                <a:cubicBezTo>
                  <a:pt x="f56" y="f85"/>
                  <a:pt x="f589" y="f84"/>
                  <a:pt x="f857" y="f77"/>
                </a:cubicBezTo>
                <a:cubicBezTo>
                  <a:pt x="f598" y="f871"/>
                  <a:pt x="f808" y="f351"/>
                  <a:pt x="f720" y="f59"/>
                </a:cubicBezTo>
                <a:cubicBezTo>
                  <a:pt x="f893" y="f3"/>
                  <a:pt x="f42" y="f649"/>
                  <a:pt x="f230" y="f138"/>
                </a:cubicBezTo>
                <a:cubicBezTo>
                  <a:pt x="f40" y="f150"/>
                  <a:pt x="f860" y="f330"/>
                  <a:pt x="f228" y="f142"/>
                </a:cubicBezTo>
                <a:cubicBezTo>
                  <a:pt x="f512" y="f162"/>
                  <a:pt x="f813" y="f153"/>
                  <a:pt x="f539" y="f51"/>
                </a:cubicBezTo>
                <a:cubicBezTo>
                  <a:pt x="f747" y="f341"/>
                  <a:pt x="f548" y="f168"/>
                  <a:pt x="f549" y="f79"/>
                </a:cubicBezTo>
                <a:cubicBezTo>
                  <a:pt x="f618" y="f170"/>
                  <a:pt x="f616" y="f348"/>
                  <a:pt x="f71" y="f869"/>
                </a:cubicBezTo>
                <a:close/>
                <a:moveTo>
                  <a:pt x="f675" y="f558"/>
                </a:moveTo>
                <a:cubicBezTo>
                  <a:pt x="f182" y="f644"/>
                  <a:pt x="f206" y="f564"/>
                  <a:pt x="f201" y="f438"/>
                </a:cubicBezTo>
                <a:cubicBezTo>
                  <a:pt x="f787" y="f434"/>
                  <a:pt x="f787" y="f622"/>
                  <a:pt x="f199" y="f581"/>
                </a:cubicBezTo>
                <a:cubicBezTo>
                  <a:pt x="f206" y="f244"/>
                  <a:pt x="f87" y="f234"/>
                  <a:pt x="f894" y="f895"/>
                </a:cubicBezTo>
                <a:cubicBezTo>
                  <a:pt x="f864" y="f855"/>
                  <a:pt x="f871" y="f525"/>
                  <a:pt x="f131" y="f520"/>
                </a:cubicBezTo>
                <a:cubicBezTo>
                  <a:pt x="f168" y="f607"/>
                  <a:pt x="f891" y="f768"/>
                  <a:pt x="f75" y="f597"/>
                </a:cubicBezTo>
                <a:cubicBezTo>
                  <a:pt x="f673" y="f30"/>
                  <a:pt x="f182" y="f614"/>
                  <a:pt x="f93" y="f862"/>
                </a:cubicBezTo>
                <a:cubicBezTo>
                  <a:pt x="f193" y="f896"/>
                  <a:pt x="f93" y="f438"/>
                  <a:pt x="f121" y="f391"/>
                </a:cubicBezTo>
                <a:cubicBezTo>
                  <a:pt x="f86" y="f390"/>
                  <a:pt x="f124" y="f559"/>
                  <a:pt x="f675" y="f558"/>
                </a:cubicBezTo>
                <a:close/>
                <a:moveTo>
                  <a:pt x="f416" y="f502"/>
                </a:moveTo>
                <a:cubicBezTo>
                  <a:pt x="f417" y="f505"/>
                  <a:pt x="f247" y="f62"/>
                  <a:pt x="f262" y="f485"/>
                </a:cubicBezTo>
                <a:cubicBezTo>
                  <a:pt x="f258" y="f798"/>
                  <a:pt x="f427" y="f80"/>
                  <a:pt x="f419" y="f666"/>
                </a:cubicBezTo>
                <a:cubicBezTo>
                  <a:pt x="f246" y="f713"/>
                  <a:pt x="f612" y="f721"/>
                  <a:pt x="f882" y="f685"/>
                </a:cubicBezTo>
                <a:cubicBezTo>
                  <a:pt x="f676" y="f134"/>
                  <a:pt x="f525" y="f204"/>
                  <a:pt x="f810" y="f93"/>
                </a:cubicBezTo>
                <a:cubicBezTo>
                  <a:pt x="f50" y="f176"/>
                  <a:pt x="f722" y="f119"/>
                  <a:pt x="f719" y="f452"/>
                </a:cubicBezTo>
                <a:cubicBezTo>
                  <a:pt x="f508" y="f187"/>
                  <a:pt x="f224" y="f121"/>
                  <a:pt x="f856" y="f183"/>
                </a:cubicBezTo>
                <a:cubicBezTo>
                  <a:pt x="f704" y="f639"/>
                  <a:pt x="f546" y="f121"/>
                  <a:pt x="f700" y="f121"/>
                </a:cubicBezTo>
                <a:cubicBezTo>
                  <a:pt x="f853" y="f139"/>
                  <a:pt x="f56" y="f876"/>
                  <a:pt x="f578" y="f183"/>
                </a:cubicBezTo>
                <a:cubicBezTo>
                  <a:pt x="f586" y="f183"/>
                  <a:pt x="f502" y="f183"/>
                  <a:pt x="f498" y="f183"/>
                </a:cubicBezTo>
                <a:cubicBezTo>
                  <a:pt x="f494" y="f139"/>
                  <a:pt x="f64" y="f183"/>
                  <a:pt x="f580" y="f449"/>
                </a:cubicBezTo>
                <a:cubicBezTo>
                  <a:pt x="f64" y="f449"/>
                  <a:pt x="f495" y="f187"/>
                  <a:pt x="f498" y="f187"/>
                </a:cubicBezTo>
                <a:cubicBezTo>
                  <a:pt x="f749" y="f187"/>
                  <a:pt x="f539" y="f770"/>
                  <a:pt x="f528" y="f114"/>
                </a:cubicBezTo>
                <a:cubicBezTo>
                  <a:pt x="f13" y="f850"/>
                  <a:pt x="f29" y="f667"/>
                  <a:pt x="f422" y="f665"/>
                </a:cubicBezTo>
                <a:cubicBezTo>
                  <a:pt x="f414" y="f80"/>
                  <a:pt x="f262" y="f616"/>
                  <a:pt x="f416" y="f502"/>
                </a:cubicBezTo>
                <a:close/>
                <a:moveTo>
                  <a:pt x="f733" y="f865"/>
                </a:moveTo>
                <a:cubicBezTo>
                  <a:pt x="f733" y="f892"/>
                  <a:pt x="f134" y="f651"/>
                  <a:pt x="f786" y="f563"/>
                </a:cubicBezTo>
                <a:cubicBezTo>
                  <a:pt x="f679" y="f560"/>
                  <a:pt x="f101" y="f438"/>
                  <a:pt x="f732" y="f433"/>
                </a:cubicBezTo>
                <a:cubicBezTo>
                  <a:pt x="f887" y="f430"/>
                  <a:pt x="f130" y="f428"/>
                  <a:pt x="f216" y="f892"/>
                </a:cubicBezTo>
                <a:cubicBezTo>
                  <a:pt x="f762" y="f889"/>
                  <a:pt x="f104" y="f413"/>
                  <a:pt x="f762" y="f413"/>
                </a:cubicBezTo>
                <a:cubicBezTo>
                  <a:pt x="f214" y="f664"/>
                  <a:pt x="f721" y="f253"/>
                  <a:pt x="f465" y="f251"/>
                </a:cubicBezTo>
                <a:cubicBezTo>
                  <a:pt x="f776" y="f621"/>
                  <a:pt x="f776" y="f889"/>
                  <a:pt x="f669" y="f571"/>
                </a:cubicBezTo>
                <a:cubicBezTo>
                  <a:pt x="f210" y="f866"/>
                  <a:pt x="f684" y="f897"/>
                  <a:pt x="f733" y="f865"/>
                </a:cubicBezTo>
                <a:close/>
                <a:moveTo>
                  <a:pt x="f70" y="f603"/>
                </a:moveTo>
                <a:cubicBezTo>
                  <a:pt x="f853" y="f549"/>
                  <a:pt x="f716" y="f78"/>
                  <a:pt x="f528" y="f629"/>
                </a:cubicBezTo>
                <a:cubicBezTo>
                  <a:pt x="f860" y="f473"/>
                  <a:pt x="f771" y="f713"/>
                  <a:pt x="f898" y="f709"/>
                </a:cubicBezTo>
                <a:cubicBezTo>
                  <a:pt x="f712" y="f128"/>
                  <a:pt x="f582" y="f707"/>
                  <a:pt x="f734" y="f821"/>
                </a:cubicBezTo>
                <a:cubicBezTo>
                  <a:pt x="f71" y="f498"/>
                  <a:pt x="f616" y="f58"/>
                  <a:pt x="f70" y="f603"/>
                </a:cubicBezTo>
                <a:close/>
                <a:moveTo>
                  <a:pt x="f446" y="f892"/>
                </a:moveTo>
                <a:cubicBezTo>
                  <a:pt x="f355" y="f430"/>
                  <a:pt x="f63" y="f431"/>
                  <a:pt x="f864" y="f428"/>
                </a:cubicBezTo>
                <a:cubicBezTo>
                  <a:pt x="f77" y="f403"/>
                  <a:pt x="f81" y="f410"/>
                  <a:pt x="f77" y="f581"/>
                </a:cubicBezTo>
                <a:cubicBezTo>
                  <a:pt x="f342" y="f688"/>
                  <a:pt x="f354" y="f422"/>
                  <a:pt x="f135" y="f612"/>
                </a:cubicBezTo>
                <a:cubicBezTo>
                  <a:pt x="f340" y="f27"/>
                  <a:pt x="f846" y="f611"/>
                  <a:pt x="f662" y="f27"/>
                </a:cubicBezTo>
                <a:cubicBezTo>
                  <a:pt x="f138" y="f27"/>
                  <a:pt x="f233" y="f238"/>
                  <a:pt x="f330" y="f244"/>
                </a:cubicBezTo>
                <a:cubicBezTo>
                  <a:pt x="f142" y="f614"/>
                  <a:pt x="f51" y="f688"/>
                  <a:pt x="f233" y="f258"/>
                </a:cubicBezTo>
                <a:cubicBezTo>
                  <a:pt x="f165" y="f247"/>
                  <a:pt x="f332" y="f419"/>
                  <a:pt x="f663" y="f421"/>
                </a:cubicBezTo>
                <a:cubicBezTo>
                  <a:pt x="f53" y="f426"/>
                  <a:pt x="f838" y="f683"/>
                  <a:pt x="f137" y="f683"/>
                </a:cubicBezTo>
                <a:cubicBezTo>
                  <a:pt x="f846" y="f683"/>
                  <a:pt x="f167" y="f614"/>
                  <a:pt x="f167" y="f681"/>
                </a:cubicBezTo>
                <a:cubicBezTo>
                  <a:pt x="f167" y="f617"/>
                  <a:pt x="f339" y="f414"/>
                  <a:pt x="f846" y="f419"/>
                </a:cubicBezTo>
                <a:cubicBezTo>
                  <a:pt x="f846" y="f416"/>
                  <a:pt x="f137" y="f688"/>
                  <a:pt x="f847" y="f688"/>
                </a:cubicBezTo>
                <a:cubicBezTo>
                  <a:pt x="f3" y="f575"/>
                  <a:pt x="f333" y="f890"/>
                  <a:pt x="f848" y="f412"/>
                </a:cubicBezTo>
                <a:cubicBezTo>
                  <a:pt x="f355" y="f412"/>
                  <a:pt x="f355" y="f413"/>
                  <a:pt x="f59" y="f413"/>
                </a:cubicBezTo>
                <a:cubicBezTo>
                  <a:pt x="f354" y="f413"/>
                  <a:pt x="f891" y="f899"/>
                  <a:pt x="f61" y="f572"/>
                </a:cubicBezTo>
                <a:cubicBezTo>
                  <a:pt x="f69" y="f572"/>
                  <a:pt x="f67" y="f410"/>
                  <a:pt x="f351" y="f408"/>
                </a:cubicBezTo>
                <a:cubicBezTo>
                  <a:pt x="f351" y="f622"/>
                  <a:pt x="f72" y="f875"/>
                  <a:pt x="f891" y="f866"/>
                </a:cubicBezTo>
                <a:cubicBezTo>
                  <a:pt x="f59" y="f404"/>
                  <a:pt x="f146" y="f403"/>
                  <a:pt x="f446" y="f892"/>
                </a:cubicBezTo>
                <a:close/>
                <a:moveTo>
                  <a:pt x="f168" y="f808"/>
                </a:moveTo>
                <a:cubicBezTo>
                  <a:pt x="f75" y="f593"/>
                  <a:pt x="f894" y="f589"/>
                  <a:pt x="f82" y="f578"/>
                </a:cubicBezTo>
                <a:cubicBezTo>
                  <a:pt x="f77" y="f58"/>
                  <a:pt x="f894" y="f502"/>
                  <a:pt x="f144" y="f502"/>
                </a:cubicBezTo>
                <a:cubicBezTo>
                  <a:pt x="f891" y="f586"/>
                  <a:pt x="f133" y="f56"/>
                  <a:pt x="f873" y="f699"/>
                </a:cubicBezTo>
                <a:cubicBezTo>
                  <a:pt x="f53" y="f725"/>
                  <a:pt x="f231" y="f508"/>
                  <a:pt x="f142" y="f674"/>
                </a:cubicBezTo>
                <a:cubicBezTo>
                  <a:pt x="f142" y="f226"/>
                  <a:pt x="f153" y="f809"/>
                  <a:pt x="f153" y="f810"/>
                </a:cubicBezTo>
                <a:cubicBezTo>
                  <a:pt x="f331" y="f809"/>
                  <a:pt x="f663" y="f674"/>
                  <a:pt x="f650" y="f671"/>
                </a:cubicBezTo>
                <a:cubicBezTo>
                  <a:pt x="f650" y="f672"/>
                  <a:pt x="f663" y="f900"/>
                  <a:pt x="f53" y="f808"/>
                </a:cubicBezTo>
                <a:cubicBezTo>
                  <a:pt x="f648" y="f52"/>
                  <a:pt x="f133" y="f52"/>
                  <a:pt x="f168" y="f808"/>
                </a:cubicBezTo>
                <a:close/>
                <a:moveTo>
                  <a:pt x="f901" y="f134"/>
                </a:moveTo>
                <a:cubicBezTo>
                  <a:pt x="f363" y="f727"/>
                  <a:pt x="f902" y="f116"/>
                  <a:pt x="f445" y="f199"/>
                </a:cubicBezTo>
                <a:cubicBezTo>
                  <a:pt x="f368" y="f129"/>
                  <a:pt x="f638" y="f340"/>
                  <a:pt x="f651" y="f47"/>
                </a:cubicBezTo>
                <a:cubicBezTo>
                  <a:pt x="f652" y="f365"/>
                  <a:pt x="f868" y="f227"/>
                  <a:pt x="f403" y="f365"/>
                </a:cubicBezTo>
                <a:cubicBezTo>
                  <a:pt x="f403" y="f365"/>
                  <a:pt x="f404" y="f227"/>
                  <a:pt x="f889" y="f361"/>
                </a:cubicBezTo>
                <a:cubicBezTo>
                  <a:pt x="f386" y="f648"/>
                  <a:pt x="f903" y="f79"/>
                  <a:pt x="f901" y="f134"/>
                </a:cubicBezTo>
                <a:close/>
                <a:moveTo>
                  <a:pt x="f377" y="f711"/>
                </a:moveTo>
                <a:cubicBezTo>
                  <a:pt x="f274" y="f711"/>
                  <a:pt x="f8" y="f711"/>
                  <a:pt x="f904" y="f711"/>
                </a:cubicBezTo>
                <a:cubicBezTo>
                  <a:pt x="f904" y="f776"/>
                  <a:pt x="f378" y="f781"/>
                  <a:pt x="f378" y="f701"/>
                </a:cubicBezTo>
                <a:cubicBezTo>
                  <a:pt x="f383" y="f117"/>
                  <a:pt x="f905" y="f867"/>
                  <a:pt x="f400" y="f891"/>
                </a:cubicBezTo>
                <a:cubicBezTo>
                  <a:pt x="f866" y="f872"/>
                  <a:pt x="f255" y="f53"/>
                  <a:pt x="f424" y="f165"/>
                </a:cubicBezTo>
                <a:cubicBezTo>
                  <a:pt x="f612" y="f233"/>
                  <a:pt x="f9" y="f330"/>
                  <a:pt x="f13" y="f165"/>
                </a:cubicBezTo>
                <a:cubicBezTo>
                  <a:pt x="f414" y="f165"/>
                  <a:pt x="f572" y="f356"/>
                  <a:pt x="f437" y="f871"/>
                </a:cubicBezTo>
                <a:cubicBezTo>
                  <a:pt x="f646" y="f448"/>
                  <a:pt x="f384" y="f198"/>
                  <a:pt x="f377" y="f711"/>
                </a:cubicBezTo>
                <a:close/>
                <a:moveTo>
                  <a:pt x="f906" y="f684"/>
                </a:moveTo>
                <a:cubicBezTo>
                  <a:pt x="f906" y="f684"/>
                  <a:pt x="f907" y="f684"/>
                  <a:pt x="f371" y="f684"/>
                </a:cubicBezTo>
                <a:cubicBezTo>
                  <a:pt x="f369" y="f726"/>
                  <a:pt x="f773" y="f669"/>
                  <a:pt x="f773" y="f210"/>
                </a:cubicBezTo>
                <a:cubicBezTo>
                  <a:pt x="f371" y="f114"/>
                  <a:pt x="f906" y="f196"/>
                  <a:pt x="f380" y="f192"/>
                </a:cubicBezTo>
                <a:cubicBezTo>
                  <a:pt x="f377" y="f908"/>
                  <a:pt x="f565" y="f446"/>
                  <a:pt x="f428" y="f148"/>
                </a:cubicBezTo>
                <a:cubicBezTo>
                  <a:pt x="f897" y="f51"/>
                  <a:pt x="f620" y="f361"/>
                  <a:pt x="f246" y="f227"/>
                </a:cubicBezTo>
                <a:cubicBezTo>
                  <a:pt x="f655" y="f365"/>
                  <a:pt x="f611" y="f227"/>
                  <a:pt x="f30" y="f361"/>
                </a:cubicBezTo>
                <a:cubicBezTo>
                  <a:pt x="f30" y="f361"/>
                  <a:pt x="f30" y="f47"/>
                  <a:pt x="f30" y="f327"/>
                </a:cubicBezTo>
                <a:cubicBezTo>
                  <a:pt x="f266" y="f47"/>
                  <a:pt x="f428" y="f847"/>
                  <a:pt x="f397" y="f643"/>
                </a:cubicBezTo>
                <a:cubicBezTo>
                  <a:pt x="f384" y="f869"/>
                  <a:pt x="f381" y="f770"/>
                  <a:pt x="f906" y="f684"/>
                </a:cubicBezTo>
                <a:close/>
                <a:moveTo>
                  <a:pt x="f227" y="f19"/>
                </a:moveTo>
                <a:cubicBezTo>
                  <a:pt x="f168" y="f909"/>
                  <a:pt x="f770" y="f251"/>
                  <a:pt x="f187" y="f628"/>
                </a:cubicBezTo>
                <a:cubicBezTo>
                  <a:pt x="f119" y="f870"/>
                  <a:pt x="f91" y="f868"/>
                  <a:pt x="f176" y="f875"/>
                </a:cubicBezTo>
                <a:cubicBezTo>
                  <a:pt x="f119" y="f620"/>
                  <a:pt x="f139" y="f246"/>
                  <a:pt x="f127" y="f661"/>
                </a:cubicBezTo>
                <a:cubicBezTo>
                  <a:pt x="f864" y="f23"/>
                  <a:pt x="f355" y="f19"/>
                  <a:pt x="f339" y="f38"/>
                </a:cubicBezTo>
                <a:cubicBezTo>
                  <a:pt x="f332" y="f606"/>
                  <a:pt x="f140" y="f606"/>
                  <a:pt x="f227" y="f19"/>
                </a:cubicBezTo>
                <a:close/>
                <a:moveTo>
                  <a:pt x="f903" y="f210"/>
                </a:moveTo>
                <a:cubicBezTo>
                  <a:pt x="f910" y="f210"/>
                  <a:pt x="f911" y="f210"/>
                  <a:pt x="f911" y="f679"/>
                </a:cubicBezTo>
                <a:cubicBezTo>
                  <a:pt x="f789" y="f682"/>
                  <a:pt x="f912" y="f134"/>
                  <a:pt x="f912" y="f677"/>
                </a:cubicBezTo>
                <a:cubicBezTo>
                  <a:pt x="f907" y="f342"/>
                  <a:pt x="f558" y="f662"/>
                  <a:pt x="f267" y="f154"/>
                </a:cubicBezTo>
                <a:cubicBezTo>
                  <a:pt x="f575" y="f318"/>
                  <a:pt x="f421" y="f318"/>
                  <a:pt x="f423" y="f43"/>
                </a:cubicBezTo>
                <a:cubicBezTo>
                  <a:pt x="f865" y="f45"/>
                  <a:pt x="f400" y="f148"/>
                  <a:pt x="f644" y="f851"/>
                </a:cubicBezTo>
                <a:cubicBezTo>
                  <a:pt x="f378" y="f913"/>
                  <a:pt x="f369" y="f176"/>
                  <a:pt x="f903" y="f210"/>
                </a:cubicBezTo>
                <a:close/>
                <a:moveTo>
                  <a:pt x="f364" y="f787"/>
                </a:moveTo>
                <a:cubicBezTo>
                  <a:pt x="f774" y="f345"/>
                  <a:pt x="f366" y="f201"/>
                  <a:pt x="f360" y="f842"/>
                </a:cubicBezTo>
                <a:cubicBezTo>
                  <a:pt x="f445" y="f63"/>
                  <a:pt x="f274" y="f332"/>
                  <a:pt x="f401" y="f880"/>
                </a:cubicBezTo>
                <a:cubicBezTo>
                  <a:pt x="f272" y="f156"/>
                  <a:pt x="f435" y="f156"/>
                  <a:pt x="f434" y="f156"/>
                </a:cubicBezTo>
                <a:cubicBezTo>
                  <a:pt x="f434" y="f880"/>
                  <a:pt x="f434" y="f312"/>
                  <a:pt x="f434" y="f312"/>
                </a:cubicBezTo>
                <a:cubicBezTo>
                  <a:pt x="f870" y="f315"/>
                  <a:pt x="f399" y="f365"/>
                  <a:pt x="f442" y="f47"/>
                </a:cubicBezTo>
                <a:cubicBezTo>
                  <a:pt x="f914" y="f847"/>
                  <a:pt x="f773" y="f168"/>
                  <a:pt x="f915" y="f123"/>
                </a:cubicBezTo>
                <a:cubicBezTo>
                  <a:pt x="f916" y="f90"/>
                  <a:pt x="f363" y="f457"/>
                  <a:pt x="f364" y="f787"/>
                </a:cubicBezTo>
                <a:close/>
                <a:moveTo>
                  <a:pt x="f131" y="f517"/>
                </a:moveTo>
                <a:cubicBezTo>
                  <a:pt x="f131" y="f517"/>
                  <a:pt x="f75" y="f515"/>
                  <a:pt x="f75" y="f515"/>
                </a:cubicBezTo>
                <a:cubicBezTo>
                  <a:pt x="f871" y="f533"/>
                  <a:pt x="f144" y="f42"/>
                  <a:pt x="f342" y="f528"/>
                </a:cubicBezTo>
                <a:cubicBezTo>
                  <a:pt x="f81" y="f605"/>
                  <a:pt x="f126" y="f19"/>
                  <a:pt x="f123" y="f597"/>
                </a:cubicBezTo>
                <a:cubicBezTo>
                  <a:pt x="f94" y="f29"/>
                  <a:pt x="f345" y="f416"/>
                  <a:pt x="f116" y="f410"/>
                </a:cubicBezTo>
                <a:cubicBezTo>
                  <a:pt x="f115" y="f404"/>
                  <a:pt x="f116" y="f429"/>
                  <a:pt x="f116" y="f870"/>
                </a:cubicBezTo>
                <a:cubicBezTo>
                  <a:pt x="f116" y="f870"/>
                  <a:pt x="f115" y="f272"/>
                  <a:pt x="f115" y="f272"/>
                </a:cubicBezTo>
                <a:cubicBezTo>
                  <a:pt x="f114" y="f433"/>
                  <a:pt x="f113" y="f431"/>
                  <a:pt x="f113" y="f429"/>
                </a:cubicBezTo>
                <a:cubicBezTo>
                  <a:pt x="f111" y="f572"/>
                  <a:pt x="f113" y="f266"/>
                  <a:pt x="f336" y="f420"/>
                </a:cubicBezTo>
                <a:cubicBezTo>
                  <a:pt x="f457" y="f877"/>
                  <a:pt x="f139" y="f909"/>
                  <a:pt x="f864" y="f44"/>
                </a:cubicBezTo>
                <a:cubicBezTo>
                  <a:pt x="f354" y="f511"/>
                  <a:pt x="f647" y="f226"/>
                  <a:pt x="f148" y="f48"/>
                </a:cubicBezTo>
                <a:cubicBezTo>
                  <a:pt x="f332" y="f48"/>
                  <a:pt x="f165" y="f511"/>
                  <a:pt x="f231" y="f512"/>
                </a:cubicBezTo>
                <a:cubicBezTo>
                  <a:pt x="f650" y="f893"/>
                  <a:pt x="f847" y="f512"/>
                  <a:pt x="f649" y="f536"/>
                </a:cubicBezTo>
                <a:cubicBezTo>
                  <a:pt x="f356" y="f46"/>
                  <a:pt x="f851" y="f536"/>
                  <a:pt x="f168" y="f771"/>
                </a:cubicBezTo>
                <a:cubicBezTo>
                  <a:pt x="f61" y="f517"/>
                  <a:pt x="f63" y="f517"/>
                  <a:pt x="f131" y="f517"/>
                </a:cubicBezTo>
                <a:close/>
                <a:moveTo>
                  <a:pt x="f591" y="f142"/>
                </a:moveTo>
                <a:cubicBezTo>
                  <a:pt x="f620" y="f330"/>
                  <a:pt x="f892" y="f135"/>
                  <a:pt x="f563" y="f63"/>
                </a:cubicBezTo>
                <a:cubicBezTo>
                  <a:pt x="f640" y="f85"/>
                  <a:pt x="f553" y="f205"/>
                  <a:pt x="f375" y="f781"/>
                </a:cubicBezTo>
                <a:cubicBezTo>
                  <a:pt x="f917" y="f701"/>
                  <a:pt x="f380" y="f461"/>
                  <a:pt x="f917" y="f631"/>
                </a:cubicBezTo>
                <a:cubicBezTo>
                  <a:pt x="f379" y="f134"/>
                  <a:pt x="f918" y="f201"/>
                  <a:pt x="f8" y="f770"/>
                </a:cubicBezTo>
                <a:cubicBezTo>
                  <a:pt x="f888" y="f871"/>
                  <a:pt x="f401" y="f135"/>
                  <a:pt x="f427" y="f233"/>
                </a:cubicBezTo>
                <a:cubicBezTo>
                  <a:pt x="f681" y="f142"/>
                  <a:pt x="f241" y="f143"/>
                  <a:pt x="f591" y="f142"/>
                </a:cubicBezTo>
                <a:close/>
                <a:moveTo>
                  <a:pt x="f597" y="f857"/>
                </a:moveTo>
                <a:cubicBezTo>
                  <a:pt x="f676" y="f857"/>
                  <a:pt x="f608" y="f725"/>
                  <a:pt x="f15" y="f725"/>
                </a:cubicBezTo>
                <a:cubicBezTo>
                  <a:pt x="f536" y="f52"/>
                  <a:pt x="f712" y="f541"/>
                  <a:pt x="f56" y="f813"/>
                </a:cubicBezTo>
                <a:cubicBezTo>
                  <a:pt x="f498" y="f48"/>
                  <a:pt x="f498" y="f511"/>
                  <a:pt x="f500" y="f771"/>
                </a:cubicBezTo>
                <a:cubicBezTo>
                  <a:pt x="f586" y="f771"/>
                  <a:pt x="f578" y="f44"/>
                  <a:pt x="f603" y="f44"/>
                </a:cubicBezTo>
                <a:cubicBezTo>
                  <a:pt x="f593" y="f813"/>
                  <a:pt x="f813" y="f541"/>
                  <a:pt x="f909" y="f600"/>
                </a:cubicBezTo>
                <a:cubicBezTo>
                  <a:pt x="f232" y="f712"/>
                  <a:pt x="f608" y="f747"/>
                  <a:pt x="f597" y="f857"/>
                </a:cubicBezTo>
                <a:close/>
                <a:moveTo>
                  <a:pt x="f359" y="f136"/>
                </a:moveTo>
                <a:cubicBezTo>
                  <a:pt x="f447" y="f136"/>
                  <a:pt x="f447" y="f136"/>
                  <a:pt x="f367" y="f136"/>
                </a:cubicBezTo>
                <a:cubicBezTo>
                  <a:pt x="f367" y="f204"/>
                  <a:pt x="f550" y="f632"/>
                  <a:pt x="f550" y="f457"/>
                </a:cubicBezTo>
                <a:cubicBezTo>
                  <a:pt x="f359" y="f183"/>
                  <a:pt x="f360" y="f127"/>
                  <a:pt x="f916" y="f131"/>
                </a:cubicBezTo>
                <a:cubicBezTo>
                  <a:pt x="f374" y="f148"/>
                  <a:pt x="f387" y="f41"/>
                  <a:pt x="f892" y="f33"/>
                </a:cubicBezTo>
                <a:cubicBezTo>
                  <a:pt x="f410" y="f149"/>
                  <a:pt x="f581" y="f28"/>
                  <a:pt x="f265" y="f31"/>
                </a:cubicBezTo>
                <a:cubicBezTo>
                  <a:pt x="f266" y="f155"/>
                  <a:pt x="f255" y="f155"/>
                  <a:pt x="f267" y="f155"/>
                </a:cubicBezTo>
                <a:cubicBezTo>
                  <a:pt x="f862" y="f152"/>
                  <a:pt x="f406" y="f152"/>
                  <a:pt x="f892" y="f425"/>
                </a:cubicBezTo>
                <a:cubicBezTo>
                  <a:pt x="f630" y="f39"/>
                  <a:pt x="f394" y="f849"/>
                  <a:pt x="f273" y="f361"/>
                </a:cubicBezTo>
                <a:cubicBezTo>
                  <a:pt x="f381" y="f137"/>
                  <a:pt x="f919" y="f67"/>
                  <a:pt x="f360" y="f89"/>
                </a:cubicBezTo>
                <a:cubicBezTo>
                  <a:pt x="f774" y="f177"/>
                  <a:pt x="f920" y="f207"/>
                  <a:pt x="f359" y="f136"/>
                </a:cubicBezTo>
                <a:close/>
                <a:moveTo>
                  <a:pt x="f417" y="f649"/>
                </a:moveTo>
                <a:cubicBezTo>
                  <a:pt x="f688" y="f649"/>
                  <a:pt x="f416" y="f340"/>
                  <a:pt x="f416" y="f340"/>
                </a:cubicBezTo>
                <a:cubicBezTo>
                  <a:pt x="f688" y="f341"/>
                  <a:pt x="f418" y="f873"/>
                  <a:pt x="f262" y="f921"/>
                </a:cubicBezTo>
                <a:cubicBezTo>
                  <a:pt x="f251" y="f645"/>
                  <a:pt x="f574" y="f146"/>
                  <a:pt x="f899" y="f643"/>
                </a:cubicBezTo>
                <a:cubicBezTo>
                  <a:pt x="f563" y="f869"/>
                  <a:pt x="f922" y="f206"/>
                  <a:pt x="f923" y="f924"/>
                </a:cubicBezTo>
                <a:cubicBezTo>
                  <a:pt x="f923" y="f98"/>
                  <a:pt x="f637" y="f735"/>
                  <a:pt x="f637" y="f690"/>
                </a:cubicBezTo>
                <a:cubicBezTo>
                  <a:pt x="f925" y="f690"/>
                  <a:pt x="f384" y="f735"/>
                  <a:pt x="f384" y="f735"/>
                </a:cubicBezTo>
                <a:cubicBezTo>
                  <a:pt x="f638" y="f850"/>
                  <a:pt x="f923" y="f459"/>
                  <a:pt x="f926" y="f786"/>
                </a:cubicBezTo>
                <a:cubicBezTo>
                  <a:pt x="f565" y="f84"/>
                  <a:pt x="f868" y="f643"/>
                  <a:pt x="f417" y="f649"/>
                </a:cubicBezTo>
                <a:close/>
                <a:moveTo>
                  <a:pt x="f269" y="f686"/>
                </a:moveTo>
                <a:cubicBezTo>
                  <a:pt x="f413" y="f669"/>
                  <a:pt x="f892" y="f134"/>
                  <a:pt x="f272" y="f336"/>
                </a:cubicBezTo>
                <a:cubicBezTo>
                  <a:pt x="f433" y="f136"/>
                  <a:pt x="f429" y="f632"/>
                  <a:pt x="f571" y="f193"/>
                </a:cubicBezTo>
                <a:cubicBezTo>
                  <a:pt x="f406" y="f842"/>
                  <a:pt x="f865" y="f786"/>
                  <a:pt x="f269" y="f114"/>
                </a:cubicBezTo>
                <a:cubicBezTo>
                  <a:pt x="f427" y="f680"/>
                  <a:pt x="f427" y="f680"/>
                  <a:pt x="f269" y="f686"/>
                </a:cubicBezTo>
                <a:close/>
                <a:moveTo>
                  <a:pt x="f82" y="f408"/>
                </a:moveTo>
                <a:cubicBezTo>
                  <a:pt x="f82" y="f406"/>
                  <a:pt x="f170" y="f622"/>
                  <a:pt x="f170" y="f875"/>
                </a:cubicBezTo>
                <a:cubicBezTo>
                  <a:pt x="f77" y="f429"/>
                  <a:pt x="f342" y="f435"/>
                  <a:pt x="f61" y="f433"/>
                </a:cubicBezTo>
                <a:cubicBezTo>
                  <a:pt x="f59" y="f434"/>
                  <a:pt x="f57" y="f430"/>
                  <a:pt x="f55" y="f868"/>
                </a:cubicBezTo>
                <a:cubicBezTo>
                  <a:pt x="f167" y="f403"/>
                  <a:pt x="f53" y="f404"/>
                  <a:pt x="f165" y="f896"/>
                </a:cubicBezTo>
                <a:cubicBezTo>
                  <a:pt x="f838" y="f652"/>
                  <a:pt x="f341" y="f437"/>
                  <a:pt x="f133" y="f628"/>
                </a:cubicBezTo>
                <a:cubicBezTo>
                  <a:pt x="f864" y="f394"/>
                  <a:pt x="f867" y="f651"/>
                  <a:pt x="f82" y="f408"/>
                </a:cubicBezTo>
                <a:close/>
                <a:moveTo>
                  <a:pt x="f235" y="f172"/>
                </a:moveTo>
                <a:cubicBezTo>
                  <a:pt x="f238" y="f636"/>
                  <a:pt x="f238" y="f636"/>
                  <a:pt x="f426" y="f89"/>
                </a:cubicBezTo>
                <a:cubicBezTo>
                  <a:pt x="f681" y="f172"/>
                  <a:pt x="f414" y="f87"/>
                  <a:pt x="f688" y="f139"/>
                </a:cubicBezTo>
                <a:cubicBezTo>
                  <a:pt x="f575" y="f448"/>
                  <a:pt x="f265" y="f673"/>
                  <a:pt x="f890" y="f845"/>
                </a:cubicBezTo>
                <a:cubicBezTo>
                  <a:pt x="f265" y="f869"/>
                  <a:pt x="f260" y="f81"/>
                  <a:pt x="f418" y="f129"/>
                </a:cubicBezTo>
                <a:cubicBezTo>
                  <a:pt x="f683" y="f867"/>
                  <a:pt x="f238" y="f347"/>
                  <a:pt x="f235" y="f172"/>
                </a:cubicBezTo>
                <a:close/>
                <a:moveTo>
                  <a:pt x="f515" y="f645"/>
                </a:moveTo>
                <a:cubicBezTo>
                  <a:pt x="f533" y="f645"/>
                  <a:pt x="f860" y="f645"/>
                  <a:pt x="f927" y="f446"/>
                </a:cubicBezTo>
                <a:cubicBezTo>
                  <a:pt x="f909" y="f839"/>
                  <a:pt x="f676" y="f133"/>
                  <a:pt x="f881" y="f146"/>
                </a:cubicBezTo>
                <a:cubicBezTo>
                  <a:pt x="f610" y="f146"/>
                  <a:pt x="f882" y="f146"/>
                  <a:pt x="f25" y="f57"/>
                </a:cubicBezTo>
                <a:cubicBezTo>
                  <a:pt x="f30" y="f3"/>
                  <a:pt x="f772" y="f921"/>
                  <a:pt x="f239" y="f648"/>
                </a:cubicBezTo>
                <a:cubicBezTo>
                  <a:pt x="f610" y="f662"/>
                  <a:pt x="f909" y="f663"/>
                  <a:pt x="f515" y="f645"/>
                </a:cubicBezTo>
                <a:close/>
                <a:moveTo>
                  <a:pt x="f143" y="f410"/>
                </a:moveTo>
                <a:cubicBezTo>
                  <a:pt x="f233" y="f862"/>
                  <a:pt x="f330" y="f267"/>
                  <a:pt x="f140" y="f258"/>
                </a:cubicBezTo>
                <a:cubicBezTo>
                  <a:pt x="f153" y="f417"/>
                  <a:pt x="f143" y="f421"/>
                  <a:pt x="f143" y="f588"/>
                </a:cubicBezTo>
                <a:cubicBezTo>
                  <a:pt x="f153" y="f612"/>
                  <a:pt x="f231" y="f878"/>
                  <a:pt x="f53" y="f661"/>
                </a:cubicBezTo>
                <a:cubicBezTo>
                  <a:pt x="f142" y="f32"/>
                  <a:pt x="f315" y="f878"/>
                  <a:pt x="f849" y="f588"/>
                </a:cubicBezTo>
                <a:cubicBezTo>
                  <a:pt x="f312" y="f418"/>
                  <a:pt x="f145" y="f253"/>
                  <a:pt x="f143" y="f410"/>
                </a:cubicBezTo>
                <a:close/>
                <a:moveTo>
                  <a:pt x="f421" y="f201"/>
                </a:moveTo>
                <a:cubicBezTo>
                  <a:pt x="f427" y="f117"/>
                  <a:pt x="f253" y="f119"/>
                  <a:pt x="f413" y="f87"/>
                </a:cubicBezTo>
                <a:cubicBezTo>
                  <a:pt x="f865" y="f123"/>
                  <a:pt x="f861" y="f124"/>
                  <a:pt x="f269" y="f675"/>
                </a:cubicBezTo>
                <a:cubicBezTo>
                  <a:pt x="f260" y="f139"/>
                  <a:pt x="f617" y="f452"/>
                  <a:pt x="f655" y="f94"/>
                </a:cubicBezTo>
                <a:cubicBezTo>
                  <a:pt x="f422" y="f457"/>
                  <a:pt x="f246" y="f842"/>
                  <a:pt x="f421" y="f201"/>
                </a:cubicBezTo>
                <a:close/>
                <a:moveTo>
                  <a:pt x="f401" y="f115"/>
                </a:moveTo>
                <a:cubicBezTo>
                  <a:pt x="f896" y="f682"/>
                  <a:pt x="f410" y="f631"/>
                  <a:pt x="f271" y="f687"/>
                </a:cubicBezTo>
                <a:cubicBezTo>
                  <a:pt x="f861" y="f711"/>
                  <a:pt x="f862" y="f98"/>
                  <a:pt x="f865" y="f99"/>
                </a:cubicBezTo>
                <a:cubicBezTo>
                  <a:pt x="f875" y="f212"/>
                  <a:pt x="f428" y="f463"/>
                  <a:pt x="f272" y="f461"/>
                </a:cubicBezTo>
                <a:cubicBezTo>
                  <a:pt x="f628" y="f210"/>
                  <a:pt x="f628" y="f210"/>
                  <a:pt x="f401" y="f115"/>
                </a:cubicBezTo>
                <a:close/>
                <a:moveTo>
                  <a:pt x="f879" y="f858"/>
                </a:moveTo>
                <a:cubicBezTo>
                  <a:pt x="f147" y="f676"/>
                  <a:pt x="f237" y="f36"/>
                  <a:pt x="f225" y="f608"/>
                </a:cubicBezTo>
                <a:cubicBezTo>
                  <a:pt x="f154" y="f909"/>
                  <a:pt x="f142" y="f40"/>
                  <a:pt x="f663" y="f855"/>
                </a:cubicBezTo>
                <a:cubicBezTo>
                  <a:pt x="f662" y="f895"/>
                  <a:pt x="f847" y="f40"/>
                  <a:pt x="f847" y="f520"/>
                </a:cubicBezTo>
                <a:cubicBezTo>
                  <a:pt x="f846" y="f42"/>
                  <a:pt x="f167" y="f515"/>
                  <a:pt x="f649" y="f228"/>
                </a:cubicBezTo>
                <a:cubicBezTo>
                  <a:pt x="f143" y="f512"/>
                  <a:pt x="f147" y="f42"/>
                  <a:pt x="f879" y="f858"/>
                </a:cubicBezTo>
                <a:close/>
                <a:moveTo>
                  <a:pt x="f422" y="f65"/>
                </a:moveTo>
                <a:cubicBezTo>
                  <a:pt x="f772" y="f863"/>
                  <a:pt x="f877" y="f869"/>
                  <a:pt x="f859" y="f141"/>
                </a:cubicBezTo>
                <a:cubicBezTo>
                  <a:pt x="f609" y="f448"/>
                  <a:pt x="f884" y="f123"/>
                  <a:pt x="f881" y="f121"/>
                </a:cubicBezTo>
                <a:cubicBezTo>
                  <a:pt x="f610" y="f139"/>
                  <a:pt x="f25" y="f139"/>
                  <a:pt x="f9" y="f121"/>
                </a:cubicBezTo>
                <a:cubicBezTo>
                  <a:pt x="f611" y="f85"/>
                  <a:pt x="f658" y="f348"/>
                  <a:pt x="f416" y="f894"/>
                </a:cubicBezTo>
                <a:cubicBezTo>
                  <a:pt x="f681" y="f864"/>
                  <a:pt x="f683" y="f75"/>
                  <a:pt x="f422" y="f65"/>
                </a:cubicBezTo>
                <a:close/>
                <a:moveTo>
                  <a:pt x="f533" y="f727"/>
                </a:moveTo>
                <a:cubicBezTo>
                  <a:pt x="f771" y="f113"/>
                  <a:pt x="f769" y="f114"/>
                  <a:pt x="f898" y="f116"/>
                </a:cubicBezTo>
                <a:cubicBezTo>
                  <a:pt x="f46" y="f96"/>
                  <a:pt x="f511" y="f336"/>
                  <a:pt x="f48" y="f787"/>
                </a:cubicBezTo>
                <a:cubicBezTo>
                  <a:pt x="f928" y="f677"/>
                  <a:pt x="f601" y="f682"/>
                  <a:pt x="f725" y="f669"/>
                </a:cubicBezTo>
                <a:cubicBezTo>
                  <a:pt x="f224" y="f684"/>
                  <a:pt x="f52" y="f701"/>
                  <a:pt x="f668" y="f781"/>
                </a:cubicBezTo>
                <a:cubicBezTo>
                  <a:pt x="f722" y="f631"/>
                  <a:pt x="f512" y="f210"/>
                  <a:pt x="f533" y="f727"/>
                </a:cubicBezTo>
                <a:close/>
                <a:moveTo>
                  <a:pt x="f885" y="f887"/>
                </a:moveTo>
                <a:cubicBezTo>
                  <a:pt x="f881" y="f737"/>
                  <a:pt x="f13" y="f475"/>
                  <a:pt x="f232" y="f108"/>
                </a:cubicBezTo>
                <a:cubicBezTo>
                  <a:pt x="f232" y="f697"/>
                  <a:pt x="f232" y="f714"/>
                  <a:pt x="f232" y="f477"/>
                </a:cubicBezTo>
                <a:cubicBezTo>
                  <a:pt x="f15" y="f112"/>
                  <a:pt x="f676" y="f74"/>
                  <a:pt x="f597" y="f623"/>
                </a:cubicBezTo>
                <a:cubicBezTo>
                  <a:pt x="f884" y="f78"/>
                  <a:pt x="f25" y="f556"/>
                  <a:pt x="f29" y="f569"/>
                </a:cubicBezTo>
                <a:cubicBezTo>
                  <a:pt x="f612" y="f104"/>
                  <a:pt x="f612" y="f104"/>
                  <a:pt x="f885" y="f887"/>
                </a:cubicBezTo>
                <a:close/>
                <a:moveTo>
                  <a:pt x="f259" y="f11"/>
                </a:moveTo>
                <a:cubicBezTo>
                  <a:pt x="f263" y="f235"/>
                  <a:pt x="f929" y="f661"/>
                  <a:pt x="f930" y="f772"/>
                </a:cubicBezTo>
                <a:cubicBezTo>
                  <a:pt x="f836" y="f239"/>
                  <a:pt x="f382" y="f422"/>
                  <a:pt x="f290" y="f421"/>
                </a:cubicBezTo>
                <a:cubicBezTo>
                  <a:pt x="f385" y="f681"/>
                  <a:pt x="f158" y="f617"/>
                  <a:pt x="f151" y="f420"/>
                </a:cubicBezTo>
                <a:cubicBezTo>
                  <a:pt x="f28" y="f246"/>
                  <a:pt x="f26" y="f423"/>
                  <a:pt x="f160" y="f243"/>
                </a:cubicBezTo>
                <a:cubicBezTo>
                  <a:pt x="f164" y="f239"/>
                  <a:pt x="f245" y="f612"/>
                  <a:pt x="f220" y="f772"/>
                </a:cubicBezTo>
                <a:cubicBezTo>
                  <a:pt x="f219" y="f30"/>
                  <a:pt x="f931" y="f882"/>
                  <a:pt x="f259" y="f11"/>
                </a:cubicBezTo>
                <a:close/>
                <a:moveTo>
                  <a:pt x="f420" y="f345"/>
                </a:moveTo>
                <a:cubicBezTo>
                  <a:pt x="f416" y="f116"/>
                  <a:pt x="f418" y="f113"/>
                  <a:pt x="f575" y="f134"/>
                </a:cubicBezTo>
                <a:cubicBezTo>
                  <a:pt x="f253" y="f336"/>
                  <a:pt x="f572" y="f205"/>
                  <a:pt x="f624" y="f636"/>
                </a:cubicBezTo>
                <a:cubicBezTo>
                  <a:pt x="f889" y="f176"/>
                  <a:pt x="f622" y="f182"/>
                  <a:pt x="f410" y="f187"/>
                </a:cubicBezTo>
                <a:cubicBezTo>
                  <a:pt x="f271" y="f93"/>
                  <a:pt x="f249" y="f206"/>
                  <a:pt x="f420" y="f345"/>
                </a:cubicBezTo>
                <a:close/>
                <a:moveTo>
                  <a:pt x="f19" y="f106"/>
                </a:moveTo>
                <a:cubicBezTo>
                  <a:pt x="f597" y="f569"/>
                  <a:pt x="f884" y="f762"/>
                  <a:pt x="f32" y="f103"/>
                </a:cubicBezTo>
                <a:cubicBezTo>
                  <a:pt x="f235" y="f709"/>
                  <a:pt x="f235" y="f738"/>
                  <a:pt x="f32" y="f471"/>
                </a:cubicBezTo>
                <a:cubicBezTo>
                  <a:pt x="f25" y="f731"/>
                  <a:pt x="f877" y="f730"/>
                  <a:pt x="f883" y="f101"/>
                </a:cubicBezTo>
                <a:cubicBezTo>
                  <a:pt x="f11" y="f698"/>
                  <a:pt x="f884" y="f698"/>
                  <a:pt x="f884" y="f698"/>
                </a:cubicBezTo>
                <a:cubicBezTo>
                  <a:pt x="f13" y="f731"/>
                  <a:pt x="f36" y="f732"/>
                  <a:pt x="f19" y="f689"/>
                </a:cubicBezTo>
                <a:cubicBezTo>
                  <a:pt x="f40" y="f105"/>
                  <a:pt x="f40" y="f105"/>
                  <a:pt x="f230" y="f128"/>
                </a:cubicBezTo>
                <a:cubicBezTo>
                  <a:pt x="f17" y="f128"/>
                  <a:pt x="f17" y="f128"/>
                  <a:pt x="f19" y="f106"/>
                </a:cubicBezTo>
                <a:close/>
                <a:moveTo>
                  <a:pt x="f429" y="f257"/>
                </a:moveTo>
                <a:cubicBezTo>
                  <a:pt x="f400" y="f254"/>
                  <a:pt x="f396" y="f930"/>
                  <a:pt x="f388" y="f931"/>
                </a:cubicBezTo>
                <a:cubicBezTo>
                  <a:pt x="f646" y="f215"/>
                  <a:pt x="f635" y="f836"/>
                  <a:pt x="f377" y="f415"/>
                </a:cubicBezTo>
                <a:cubicBezTo>
                  <a:pt x="f904" y="f932"/>
                  <a:pt x="f376" y="f932"/>
                  <a:pt x="f933" y="f934"/>
                </a:cubicBezTo>
                <a:cubicBezTo>
                  <a:pt x="f917" y="f395"/>
                  <a:pt x="f373" y="f382"/>
                  <a:pt x="f907" y="f245"/>
                </a:cubicBezTo>
                <a:cubicBezTo>
                  <a:pt x="f935" y="f385"/>
                  <a:pt x="f788" y="f301"/>
                  <a:pt x="f936" y="f849"/>
                </a:cubicBezTo>
                <a:cubicBezTo>
                  <a:pt x="f937" y="f145"/>
                  <a:pt x="f827" y="f361"/>
                  <a:pt x="f938" y="f162"/>
                </a:cubicBezTo>
                <a:cubicBezTo>
                  <a:pt x="f451" y="f143"/>
                  <a:pt x="f352" y="f143"/>
                  <a:pt x="f319" y="f143"/>
                </a:cubicBezTo>
                <a:cubicBezTo>
                  <a:pt x="f319" y="f162"/>
                  <a:pt x="f939" y="f327"/>
                  <a:pt x="f319" y="f47"/>
                </a:cubicBezTo>
                <a:cubicBezTo>
                  <a:pt x="f319" y="f361"/>
                  <a:pt x="f352" y="f227"/>
                  <a:pt x="f453" y="f365"/>
                </a:cubicBezTo>
                <a:cubicBezTo>
                  <a:pt x="f920" y="f151"/>
                  <a:pt x="f275" y="f24"/>
                  <a:pt x="f635" y="f248"/>
                </a:cubicBezTo>
                <a:cubicBezTo>
                  <a:pt x="f273" y="f402"/>
                  <a:pt x="f442" y="f256"/>
                  <a:pt x="f429" y="f257"/>
                </a:cubicBezTo>
                <a:close/>
                <a:moveTo>
                  <a:pt x="f909" y="f726"/>
                </a:moveTo>
                <a:cubicBezTo>
                  <a:pt x="f854" y="f940"/>
                  <a:pt x="f40" y="f680"/>
                  <a:pt x="f229" y="f682"/>
                </a:cubicBezTo>
                <a:cubicBezTo>
                  <a:pt x="f528" y="f459"/>
                  <a:pt x="f42" y="f733"/>
                  <a:pt x="f927" y="f459"/>
                </a:cubicBezTo>
                <a:cubicBezTo>
                  <a:pt x="f536" y="f669"/>
                  <a:pt x="f539" y="f703"/>
                  <a:pt x="f716" y="f778"/>
                </a:cubicBezTo>
                <a:cubicBezTo>
                  <a:pt x="f671" y="f132"/>
                  <a:pt x="f602" y="f710"/>
                  <a:pt x="f816" y="f98"/>
                </a:cubicBezTo>
                <a:cubicBezTo>
                  <a:pt x="f817" y="f735"/>
                  <a:pt x="f674" y="f735"/>
                  <a:pt x="f50" y="f735"/>
                </a:cubicBezTo>
                <a:cubicBezTo>
                  <a:pt x="f534" y="f465"/>
                  <a:pt x="f42" y="f686"/>
                  <a:pt x="f909" y="f726"/>
                </a:cubicBezTo>
                <a:close/>
                <a:moveTo>
                  <a:pt x="f11" y="f58"/>
                </a:moveTo>
                <a:cubicBezTo>
                  <a:pt x="f883" y="f500"/>
                  <a:pt x="f883" y="f500"/>
                  <a:pt x="f881" y="f502"/>
                </a:cubicBezTo>
                <a:cubicBezTo>
                  <a:pt x="f30" y="f66"/>
                  <a:pt x="f612" y="f615"/>
                  <a:pt x="f423" y="f696"/>
                </a:cubicBezTo>
                <a:cubicBezTo>
                  <a:pt x="f424" y="f626"/>
                  <a:pt x="f658" y="f102"/>
                  <a:pt x="f655" y="f108"/>
                </a:cubicBezTo>
                <a:cubicBezTo>
                  <a:pt x="f611" y="f715"/>
                  <a:pt x="f30" y="f707"/>
                  <a:pt x="f610" y="f549"/>
                </a:cubicBezTo>
                <a:cubicBezTo>
                  <a:pt x="f234" y="f66"/>
                  <a:pt x="f234" y="f494"/>
                  <a:pt x="f11" y="f58"/>
                </a:cubicBezTo>
                <a:close/>
                <a:moveTo>
                  <a:pt x="f25" y="f631"/>
                </a:moveTo>
                <a:cubicBezTo>
                  <a:pt x="f9" y="f109"/>
                  <a:pt x="f235" y="f677"/>
                  <a:pt x="f30" y="f345"/>
                </a:cubicBezTo>
                <a:cubicBezTo>
                  <a:pt x="f30" y="f136"/>
                  <a:pt x="f610" y="f207"/>
                  <a:pt x="f884" y="f457"/>
                </a:cubicBezTo>
                <a:cubicBezTo>
                  <a:pt x="f597" y="f206"/>
                  <a:pt x="f232" y="f842"/>
                  <a:pt x="f606" y="f196"/>
                </a:cubicBezTo>
                <a:cubicBezTo>
                  <a:pt x="f15" y="f116"/>
                  <a:pt x="f23" y="f459"/>
                  <a:pt x="f25" y="f631"/>
                </a:cubicBezTo>
                <a:close/>
                <a:moveTo>
                  <a:pt x="f84" y="f860"/>
                </a:moveTo>
                <a:cubicBezTo>
                  <a:pt x="f670" y="f771"/>
                  <a:pt x="f85" y="f898"/>
                  <a:pt x="f141" y="f893"/>
                </a:cubicBezTo>
                <a:cubicBezTo>
                  <a:pt x="f124" y="f512"/>
                  <a:pt x="f124" y="f810"/>
                  <a:pt x="f124" y="f813"/>
                </a:cubicBezTo>
                <a:cubicBezTo>
                  <a:pt x="f85" y="f722"/>
                  <a:pt x="f867" y="f928"/>
                  <a:pt x="f79" y="f602"/>
                </a:cubicBezTo>
                <a:cubicBezTo>
                  <a:pt x="f863" y="f602"/>
                  <a:pt x="f144" y="f722"/>
                  <a:pt x="f65" y="f816"/>
                </a:cubicBezTo>
                <a:cubicBezTo>
                  <a:pt x="f351" y="f817"/>
                  <a:pt x="f61" y="f50"/>
                  <a:pt x="f168" y="f809"/>
                </a:cubicBezTo>
                <a:cubicBezTo>
                  <a:pt x="f75" y="f536"/>
                  <a:pt x="f908" y="f769"/>
                  <a:pt x="f84" y="f860"/>
                </a:cubicBezTo>
                <a:close/>
                <a:moveTo>
                  <a:pt x="f394" y="f711"/>
                </a:moveTo>
                <a:cubicBezTo>
                  <a:pt x="f400" y="f100"/>
                  <a:pt x="f429" y="f731"/>
                  <a:pt x="f875" y="f739"/>
                </a:cubicBezTo>
                <a:cubicBezTo>
                  <a:pt x="f622" y="f887"/>
                  <a:pt x="f622" y="f713"/>
                  <a:pt x="f622" y="f130"/>
                </a:cubicBezTo>
                <a:cubicBezTo>
                  <a:pt x="f622" y="f473"/>
                  <a:pt x="f875" y="f692"/>
                  <a:pt x="f866" y="f2"/>
                </a:cubicBezTo>
                <a:cubicBezTo>
                  <a:pt x="f429" y="f473"/>
                  <a:pt x="f630" y="f887"/>
                  <a:pt x="f439" y="f706"/>
                </a:cubicBezTo>
                <a:cubicBezTo>
                  <a:pt x="f444" y="f698"/>
                  <a:pt x="f444" y="f698"/>
                  <a:pt x="f394" y="f711"/>
                </a:cubicBezTo>
                <a:close/>
                <a:moveTo>
                  <a:pt x="f608" y="f673"/>
                </a:moveTo>
                <a:cubicBezTo>
                  <a:pt x="f884" y="f82"/>
                  <a:pt x="f885" y="f874"/>
                  <a:pt x="f655" y="f351"/>
                </a:cubicBezTo>
                <a:cubicBezTo>
                  <a:pt x="f611" y="f69"/>
                  <a:pt x="f29" y="f355"/>
                  <a:pt x="f9" y="f891"/>
                </a:cubicBezTo>
                <a:cubicBezTo>
                  <a:pt x="f11" y="f63"/>
                  <a:pt x="f13" y="f871"/>
                  <a:pt x="f15" y="f863"/>
                </a:cubicBezTo>
                <a:cubicBezTo>
                  <a:pt x="f21" y="f908"/>
                  <a:pt x="f768" y="f79"/>
                  <a:pt x="f768" y="f170"/>
                </a:cubicBezTo>
                <a:cubicBezTo>
                  <a:pt x="f232" y="f127"/>
                  <a:pt x="f21" y="f845"/>
                  <a:pt x="f608" y="f673"/>
                </a:cubicBezTo>
                <a:close/>
                <a:moveTo>
                  <a:pt x="f443" y="f726"/>
                </a:moveTo>
                <a:cubicBezTo>
                  <a:pt x="f870" y="f686"/>
                  <a:pt x="f428" y="f711"/>
                  <a:pt x="f622" y="f728"/>
                </a:cubicBezTo>
                <a:cubicBezTo>
                  <a:pt x="f897" y="f718"/>
                  <a:pt x="f897" y="f469"/>
                  <a:pt x="f408" y="f214"/>
                </a:cubicBezTo>
                <a:cubicBezTo>
                  <a:pt x="f428" y="f469"/>
                  <a:pt x="f401" y="f740"/>
                  <a:pt x="f442" y="f465"/>
                </a:cubicBezTo>
                <a:cubicBezTo>
                  <a:pt x="f440" y="f776"/>
                  <a:pt x="f440" y="f463"/>
                  <a:pt x="f440" y="f781"/>
                </a:cubicBezTo>
                <a:cubicBezTo>
                  <a:pt x="f441" y="f701"/>
                  <a:pt x="f442" y="f461"/>
                  <a:pt x="f443" y="f726"/>
                </a:cubicBezTo>
                <a:close/>
                <a:moveTo>
                  <a:pt x="f56" y="f452"/>
                </a:moveTo>
                <a:cubicBezTo>
                  <a:pt x="f487" y="f449"/>
                  <a:pt x="f625" y="f636"/>
                  <a:pt x="f707" y="f345"/>
                </a:cubicBezTo>
                <a:cubicBezTo>
                  <a:pt x="f549" y="f136"/>
                  <a:pt x="f579" y="f206"/>
                  <a:pt x="f58" y="f94"/>
                </a:cubicBezTo>
                <a:cubicBezTo>
                  <a:pt x="f548" y="f192"/>
                  <a:pt x="f56" y="f91"/>
                  <a:pt x="f56" y="f452"/>
                </a:cubicBezTo>
                <a:close/>
                <a:moveTo>
                  <a:pt x="f859" y="f132"/>
                </a:moveTo>
                <a:cubicBezTo>
                  <a:pt x="f230" y="f740"/>
                  <a:pt x="f525" y="f730"/>
                  <a:pt x="f771" y="f214"/>
                </a:cubicBezTo>
                <a:cubicBezTo>
                  <a:pt x="f860" y="f887"/>
                  <a:pt x="f604" y="f130"/>
                  <a:pt x="f525" y="f104"/>
                </a:cubicBezTo>
                <a:cubicBezTo>
                  <a:pt x="f607" y="f103"/>
                  <a:pt x="f676" y="f841"/>
                  <a:pt x="f34" y="f728"/>
                </a:cubicBezTo>
                <a:cubicBezTo>
                  <a:pt x="f23" y="f735"/>
                  <a:pt x="f595" y="f710"/>
                  <a:pt x="f859" y="f132"/>
                </a:cubicBezTo>
                <a:close/>
                <a:moveTo>
                  <a:pt x="f36" y="f778"/>
                </a:moveTo>
                <a:cubicBezTo>
                  <a:pt x="f19" y="f684"/>
                  <a:pt x="f19" y="f684"/>
                  <a:pt x="f855" y="f686"/>
                </a:cubicBezTo>
                <a:cubicBezTo>
                  <a:pt x="f229" y="f463"/>
                  <a:pt x="f927" y="f776"/>
                  <a:pt x="f515" y="f132"/>
                </a:cubicBezTo>
                <a:cubicBezTo>
                  <a:pt x="f898" y="f710"/>
                  <a:pt x="f512" y="f735"/>
                  <a:pt x="f813" y="f99"/>
                </a:cubicBezTo>
                <a:cubicBezTo>
                  <a:pt x="f511" y="f698"/>
                  <a:pt x="f536" y="f667"/>
                  <a:pt x="f228" y="f790"/>
                </a:cubicBezTo>
                <a:cubicBezTo>
                  <a:pt x="f528" y="f101"/>
                  <a:pt x="f38" y="f98"/>
                  <a:pt x="f36" y="f778"/>
                </a:cubicBezTo>
                <a:close/>
                <a:moveTo>
                  <a:pt x="f226" y="f786"/>
                </a:moveTo>
                <a:cubicBezTo>
                  <a:pt x="f722" y="f204"/>
                  <a:pt x="f541" y="f204"/>
                  <a:pt x="f808" y="f201"/>
                </a:cubicBezTo>
                <a:cubicBezTo>
                  <a:pt x="f600" y="f786"/>
                  <a:pt x="f224" y="f787"/>
                  <a:pt x="f725" y="f116"/>
                </a:cubicBezTo>
                <a:cubicBezTo>
                  <a:pt x="f723" y="f113"/>
                  <a:pt x="f589" y="f727"/>
                  <a:pt x="f587" y="f134"/>
                </a:cubicBezTo>
                <a:cubicBezTo>
                  <a:pt x="f587" y="f111"/>
                  <a:pt x="f587" y="f733"/>
                  <a:pt x="f587" y="f459"/>
                </a:cubicBezTo>
                <a:cubicBezTo>
                  <a:pt x="f589" y="f682"/>
                  <a:pt x="f705" y="f679"/>
                  <a:pt x="f590" y="f210"/>
                </a:cubicBezTo>
                <a:cubicBezTo>
                  <a:pt x="f599" y="f111"/>
                  <a:pt x="f717" y="f115"/>
                  <a:pt x="f226" y="f786"/>
                </a:cubicBezTo>
                <a:close/>
                <a:moveTo>
                  <a:pt x="f838" y="f50"/>
                </a:moveTo>
                <a:cubicBezTo>
                  <a:pt x="f846" y="f50"/>
                  <a:pt x="f340" y="f50"/>
                  <a:pt x="f135" y="f50"/>
                </a:cubicBezTo>
                <a:cubicBezTo>
                  <a:pt x="f647" y="f50"/>
                  <a:pt x="f645" y="f226"/>
                  <a:pt x="f133" y="f226"/>
                </a:cubicBezTo>
                <a:cubicBezTo>
                  <a:pt x="f851" y="f226"/>
                  <a:pt x="f355" y="f813"/>
                  <a:pt x="f59" y="f226"/>
                </a:cubicBezTo>
                <a:cubicBezTo>
                  <a:pt x="f643" y="f539"/>
                  <a:pt x="f354" y="f722"/>
                  <a:pt x="f643" y="f928"/>
                </a:cubicBezTo>
                <a:cubicBezTo>
                  <a:pt x="f355" y="f668"/>
                  <a:pt x="f839" y="f941"/>
                  <a:pt x="f135" y="f668"/>
                </a:cubicBezTo>
                <a:cubicBezTo>
                  <a:pt x="f662" y="f716"/>
                  <a:pt x="f53" y="f672"/>
                  <a:pt x="f838" y="f50"/>
                </a:cubicBezTo>
                <a:close/>
                <a:moveTo>
                  <a:pt x="f236" y="f736"/>
                </a:moveTo>
                <a:cubicBezTo>
                  <a:pt x="f885" y="f106"/>
                  <a:pt x="f882" y="f112"/>
                  <a:pt x="f234" y="f696"/>
                </a:cubicBezTo>
                <a:cubicBezTo>
                  <a:pt x="f859" y="f125"/>
                  <a:pt x="f595" y="f615"/>
                  <a:pt x="f234" y="f487"/>
                </a:cubicBezTo>
                <a:cubicBezTo>
                  <a:pt x="f882" y="f707"/>
                  <a:pt x="f661" y="f83"/>
                  <a:pt x="f238" y="f556"/>
                </a:cubicBezTo>
                <a:cubicBezTo>
                  <a:pt x="f243" y="f666"/>
                  <a:pt x="f243" y="f475"/>
                  <a:pt x="f236" y="f736"/>
                </a:cubicBezTo>
                <a:close/>
                <a:moveTo>
                  <a:pt x="f882" y="f546"/>
                </a:moveTo>
                <a:cubicBezTo>
                  <a:pt x="f244" y="f546"/>
                  <a:pt x="f416" y="f578"/>
                  <a:pt x="f617" y="f120"/>
                </a:cubicBezTo>
                <a:cubicBezTo>
                  <a:pt x="f241" y="f495"/>
                  <a:pt x="f27" y="f585"/>
                  <a:pt x="f882" y="f546"/>
                </a:cubicBezTo>
                <a:close/>
                <a:moveTo>
                  <a:pt x="f808" y="f842"/>
                </a:moveTo>
                <a:cubicBezTo>
                  <a:pt x="f599" y="f207"/>
                  <a:pt x="f593" y="f193"/>
                  <a:pt x="f590" y="f632"/>
                </a:cubicBezTo>
                <a:cubicBezTo>
                  <a:pt x="f702" y="f196"/>
                  <a:pt x="f853" y="f198"/>
                  <a:pt x="f548" y="f345"/>
                </a:cubicBezTo>
                <a:cubicBezTo>
                  <a:pt x="f578" y="f787"/>
                  <a:pt x="f500" y="f96"/>
                  <a:pt x="f60" y="f115"/>
                </a:cubicBezTo>
                <a:cubicBezTo>
                  <a:pt x="f582" y="f678"/>
                  <a:pt x="f223" y="f678"/>
                  <a:pt x="f699" y="f114"/>
                </a:cubicBezTo>
                <a:cubicBezTo>
                  <a:pt x="f942" y="f336"/>
                  <a:pt x="f596" y="f201"/>
                  <a:pt x="f808" y="f842"/>
                </a:cubicBezTo>
                <a:close/>
                <a:moveTo>
                  <a:pt x="f520" y="f348"/>
                </a:moveTo>
                <a:cubicBezTo>
                  <a:pt x="f40" y="f342"/>
                  <a:pt x="f40" y="f342"/>
                  <a:pt x="f17" y="f342"/>
                </a:cubicBezTo>
                <a:cubicBezTo>
                  <a:pt x="f19" y="f342"/>
                  <a:pt x="f768" y="f342"/>
                  <a:pt x="f768" y="f342"/>
                </a:cubicBezTo>
                <a:cubicBezTo>
                  <a:pt x="f858" y="f886"/>
                  <a:pt x="f234" y="f61"/>
                  <a:pt x="f877" y="f59"/>
                </a:cubicBezTo>
                <a:cubicBezTo>
                  <a:pt x="f234" y="f333"/>
                  <a:pt x="f859" y="f851"/>
                  <a:pt x="f15" y="f643"/>
                </a:cubicBezTo>
                <a:cubicBezTo>
                  <a:pt x="f17" y="f61"/>
                  <a:pt x="f605" y="f63"/>
                  <a:pt x="f520" y="f871"/>
                </a:cubicBezTo>
                <a:cubicBezTo>
                  <a:pt x="f42" y="f342"/>
                  <a:pt x="f517" y="f129"/>
                  <a:pt x="f228" y="f79"/>
                </a:cubicBezTo>
                <a:cubicBezTo>
                  <a:pt x="f517" y="f170"/>
                  <a:pt x="f42" y="f82"/>
                  <a:pt x="f520" y="f348"/>
                </a:cubicBezTo>
                <a:close/>
                <a:moveTo>
                  <a:pt x="f423" y="f469"/>
                </a:moveTo>
                <a:cubicBezTo>
                  <a:pt x="f424" y="f728"/>
                  <a:pt x="f614" y="f212"/>
                  <a:pt x="f617" y="f463"/>
                </a:cubicBezTo>
                <a:cubicBezTo>
                  <a:pt x="f414" y="f701"/>
                  <a:pt x="f421" y="f631"/>
                  <a:pt x="f683" y="f684"/>
                </a:cubicBezTo>
                <a:cubicBezTo>
                  <a:pt x="f244" y="f703"/>
                  <a:pt x="f612" y="f701"/>
                  <a:pt x="f30" y="f685"/>
                </a:cubicBezTo>
                <a:cubicBezTo>
                  <a:pt x="f27" y="f711"/>
                  <a:pt x="f239" y="f728"/>
                  <a:pt x="f423" y="f469"/>
                </a:cubicBezTo>
                <a:close/>
                <a:moveTo>
                  <a:pt x="f418" y="f665"/>
                </a:moveTo>
                <a:cubicBezTo>
                  <a:pt x="f260" y="f105"/>
                  <a:pt x="f251" y="f473"/>
                  <a:pt x="f890" y="f689"/>
                </a:cubicBezTo>
                <a:cubicBezTo>
                  <a:pt x="f890" y="f887"/>
                  <a:pt x="f266" y="f738"/>
                  <a:pt x="f251" y="f738"/>
                </a:cubicBezTo>
                <a:cubicBezTo>
                  <a:pt x="f575" y="f738"/>
                  <a:pt x="f414" y="f214"/>
                  <a:pt x="f246" y="f214"/>
                </a:cubicBezTo>
                <a:cubicBezTo>
                  <a:pt x="f681" y="f130"/>
                  <a:pt x="f419" y="f692"/>
                  <a:pt x="f418" y="f665"/>
                </a:cubicBezTo>
                <a:close/>
                <a:moveTo>
                  <a:pt x="f247" y="f109"/>
                </a:moveTo>
                <a:cubicBezTo>
                  <a:pt x="f681" y="f115"/>
                  <a:pt x="f422" y="f136"/>
                  <a:pt x="f612" y="f770"/>
                </a:cubicBezTo>
                <a:cubicBezTo>
                  <a:pt x="f772" y="f136"/>
                  <a:pt x="f772" y="f136"/>
                  <a:pt x="f239" y="f787"/>
                </a:cubicBezTo>
                <a:cubicBezTo>
                  <a:pt x="f655" y="f114"/>
                  <a:pt x="f422" y="f678"/>
                  <a:pt x="f246" y="f459"/>
                </a:cubicBezTo>
                <a:cubicBezTo>
                  <a:pt x="f614" y="f940"/>
                  <a:pt x="f414" y="f669"/>
                  <a:pt x="f247" y="f109"/>
                </a:cubicBezTo>
                <a:close/>
                <a:moveTo>
                  <a:pt x="f605" y="f449"/>
                </a:moveTo>
                <a:cubicBezTo>
                  <a:pt x="f604" y="f139"/>
                  <a:pt x="f228" y="f639"/>
                  <a:pt x="f809" y="f452"/>
                </a:cubicBezTo>
                <a:cubicBezTo>
                  <a:pt x="f46" y="f91"/>
                  <a:pt x="f515" y="f770"/>
                  <a:pt x="f229" y="f457"/>
                </a:cubicBezTo>
                <a:cubicBezTo>
                  <a:pt x="f40" y="f192"/>
                  <a:pt x="f895" y="f119"/>
                  <a:pt x="f605" y="f449"/>
                </a:cubicBezTo>
                <a:close/>
                <a:moveTo>
                  <a:pt x="f621" y="f469"/>
                </a:moveTo>
                <a:cubicBezTo>
                  <a:pt x="f271" y="f735"/>
                  <a:pt x="f577" y="f781"/>
                  <a:pt x="f260" y="f669"/>
                </a:cubicBezTo>
                <a:cubicBezTo>
                  <a:pt x="f418" y="f461"/>
                  <a:pt x="f417" y="f685"/>
                  <a:pt x="f575" y="f776"/>
                </a:cubicBezTo>
                <a:cubicBezTo>
                  <a:pt x="f258" y="f710"/>
                  <a:pt x="f265" y="f728"/>
                  <a:pt x="f577" y="f698"/>
                </a:cubicBezTo>
                <a:cubicBezTo>
                  <a:pt x="f890" y="f667"/>
                  <a:pt x="f269" y="f731"/>
                  <a:pt x="f621" y="f469"/>
                </a:cubicBezTo>
                <a:close/>
                <a:moveTo>
                  <a:pt x="f232" y="f333"/>
                </a:moveTo>
                <a:cubicBezTo>
                  <a:pt x="f232" y="f851"/>
                  <a:pt x="f768" y="f146"/>
                  <a:pt x="f768" y="f57"/>
                </a:cubicBezTo>
                <a:cubicBezTo>
                  <a:pt x="f607" y="f146"/>
                  <a:pt x="f605" y="f851"/>
                  <a:pt x="f855" y="f848"/>
                </a:cubicBezTo>
                <a:cubicBezTo>
                  <a:pt x="f42" y="f891"/>
                  <a:pt x="f44" y="f63"/>
                  <a:pt x="f512" y="f144"/>
                </a:cubicBezTo>
                <a:cubicBezTo>
                  <a:pt x="f48" y="f342"/>
                  <a:pt x="f813" y="f863"/>
                  <a:pt x="f674" y="f908"/>
                </a:cubicBezTo>
                <a:cubicBezTo>
                  <a:pt x="f48" y="f79"/>
                  <a:pt x="f893" y="f913"/>
                  <a:pt x="f898" y="f863"/>
                </a:cubicBezTo>
                <a:cubicBezTo>
                  <a:pt x="f515" y="f864"/>
                  <a:pt x="f42" y="f131"/>
                  <a:pt x="f525" y="f67"/>
                </a:cubicBezTo>
                <a:cubicBezTo>
                  <a:pt x="f605" y="f72"/>
                  <a:pt x="f230" y="f643"/>
                  <a:pt x="f232" y="f333"/>
                </a:cubicBezTo>
                <a:close/>
                <a:moveTo>
                  <a:pt x="f661" y="f91"/>
                </a:moveTo>
                <a:cubicBezTo>
                  <a:pt x="f25" y="f346"/>
                  <a:pt x="f884" y="f183"/>
                  <a:pt x="f859" y="f876"/>
                </a:cubicBezTo>
                <a:cubicBezTo>
                  <a:pt x="f597" y="f123"/>
                  <a:pt x="f858" y="f86"/>
                  <a:pt x="f676" y="f123"/>
                </a:cubicBezTo>
                <a:cubicBezTo>
                  <a:pt x="f608" y="f123"/>
                  <a:pt x="f232" y="f123"/>
                  <a:pt x="f768" y="f876"/>
                </a:cubicBezTo>
                <a:cubicBezTo>
                  <a:pt x="f230" y="f639"/>
                  <a:pt x="f17" y="f172"/>
                  <a:pt x="f21" y="f449"/>
                </a:cubicBezTo>
                <a:cubicBezTo>
                  <a:pt x="f36" y="f346"/>
                  <a:pt x="f859" y="f452"/>
                  <a:pt x="f23" y="f91"/>
                </a:cubicBezTo>
                <a:cubicBezTo>
                  <a:pt x="f883" y="f770"/>
                  <a:pt x="f25" y="f192"/>
                  <a:pt x="f661" y="f91"/>
                </a:cubicBezTo>
                <a:close/>
                <a:moveTo>
                  <a:pt x="f878" y="f345"/>
                </a:moveTo>
                <a:cubicBezTo>
                  <a:pt x="f661" y="f134"/>
                  <a:pt x="f30" y="f679"/>
                  <a:pt x="f235" y="f850"/>
                </a:cubicBezTo>
                <a:cubicBezTo>
                  <a:pt x="f27" y="f684"/>
                  <a:pt x="f243" y="f97"/>
                  <a:pt x="f246" y="f669"/>
                </a:cubicBezTo>
                <a:cubicBezTo>
                  <a:pt x="f244" y="f459"/>
                  <a:pt x="f238" y="f677"/>
                  <a:pt x="f878" y="f345"/>
                </a:cubicBezTo>
                <a:close/>
                <a:moveTo>
                  <a:pt x="f266" y="f841"/>
                </a:moveTo>
                <a:cubicBezTo>
                  <a:pt x="f249" y="f100"/>
                  <a:pt x="f262" y="f924"/>
                  <a:pt x="f416" y="f778"/>
                </a:cubicBezTo>
                <a:cubicBezTo>
                  <a:pt x="f617" y="f735"/>
                  <a:pt x="f426" y="f101"/>
                  <a:pt x="f658" y="f790"/>
                </a:cubicBezTo>
                <a:cubicBezTo>
                  <a:pt x="f420" y="f790"/>
                  <a:pt x="f247" y="f731"/>
                  <a:pt x="f266" y="f841"/>
                </a:cubicBezTo>
                <a:close/>
                <a:moveTo>
                  <a:pt x="f112" y="f889"/>
                </a:moveTo>
                <a:cubicBezTo>
                  <a:pt x="f76" y="f889"/>
                  <a:pt x="f88" y="f889"/>
                  <a:pt x="f102" y="f889"/>
                </a:cubicBezTo>
                <a:cubicBezTo>
                  <a:pt x="f714" y="f868"/>
                  <a:pt x="f108" y="f272"/>
                  <a:pt x="f106" y="f399"/>
                </a:cubicBezTo>
                <a:cubicBezTo>
                  <a:pt x="f128" y="f628"/>
                  <a:pt x="f106" y="f442"/>
                  <a:pt x="f106" y="f440"/>
                </a:cubicBezTo>
                <a:cubicBezTo>
                  <a:pt x="f108" y="f441"/>
                  <a:pt x="f477" y="f440"/>
                  <a:pt x="f102" y="f442"/>
                </a:cubicBezTo>
                <a:cubicBezTo>
                  <a:pt x="f76" y="f628"/>
                  <a:pt x="f80" y="f437"/>
                  <a:pt x="f80" y="f630"/>
                </a:cubicBezTo>
                <a:cubicBezTo>
                  <a:pt x="f80" y="f433"/>
                  <a:pt x="f112" y="f428"/>
                  <a:pt x="f112" y="f889"/>
                </a:cubicBezTo>
                <a:close/>
                <a:moveTo>
                  <a:pt x="f444" y="f706"/>
                </a:moveTo>
                <a:cubicBezTo>
                  <a:pt x="f393" y="f706"/>
                  <a:pt x="f393" y="f706"/>
                  <a:pt x="f560" y="f790"/>
                </a:cubicBezTo>
                <a:cubicBezTo>
                  <a:pt x="f627" y="f689"/>
                  <a:pt x="f433" y="f737"/>
                  <a:pt x="f403" y="f570"/>
                </a:cubicBezTo>
                <a:cubicBezTo>
                  <a:pt x="f889" y="f475"/>
                  <a:pt x="f889" y="f724"/>
                  <a:pt x="f889" y="f567"/>
                </a:cubicBezTo>
                <a:cubicBezTo>
                  <a:pt x="f889" y="f128"/>
                  <a:pt x="f404" y="f128"/>
                  <a:pt x="f404" y="f128"/>
                </a:cubicBezTo>
                <a:cubicBezTo>
                  <a:pt x="f433" y="f569"/>
                  <a:pt x="f627" y="f104"/>
                  <a:pt x="f560" y="f739"/>
                </a:cubicBezTo>
                <a:cubicBezTo>
                  <a:pt x="f444" y="f103"/>
                  <a:pt x="f393" y="f214"/>
                  <a:pt x="f444" y="f706"/>
                </a:cubicBezTo>
                <a:close/>
                <a:moveTo>
                  <a:pt x="f663" y="f265"/>
                </a:moveTo>
                <a:cubicBezTo>
                  <a:pt x="f332" y="f862"/>
                  <a:pt x="f846" y="f622"/>
                  <a:pt x="f356" y="f408"/>
                </a:cubicBezTo>
                <a:cubicBezTo>
                  <a:pt x="f356" y="f664"/>
                  <a:pt x="f340" y="f577"/>
                  <a:pt x="f663" y="f265"/>
                </a:cubicBezTo>
                <a:close/>
                <a:moveTo>
                  <a:pt x="f87" y="f613"/>
                </a:moveTo>
                <a:cubicBezTo>
                  <a:pt x="f449" y="f71"/>
                  <a:pt x="f90" y="f734"/>
                  <a:pt x="f90" y="f73"/>
                </a:cubicBezTo>
                <a:cubicBezTo>
                  <a:pt x="f452" y="f695"/>
                  <a:pt x="f449" y="f561"/>
                  <a:pt x="f183" y="f74"/>
                </a:cubicBezTo>
                <a:cubicBezTo>
                  <a:pt x="f121" y="f626"/>
                  <a:pt x="f347" y="f95"/>
                  <a:pt x="f675" y="f92"/>
                </a:cubicBezTo>
                <a:cubicBezTo>
                  <a:pt x="f347" y="f707"/>
                  <a:pt x="f876" y="f573"/>
                  <a:pt x="f87" y="f613"/>
                </a:cubicBezTo>
                <a:close/>
                <a:moveTo>
                  <a:pt x="f243" y="f312"/>
                </a:moveTo>
                <a:cubicBezTo>
                  <a:pt x="f246" y="f312"/>
                  <a:pt x="f420" y="f880"/>
                  <a:pt x="f247" y="f312"/>
                </a:cubicBezTo>
                <a:cubicBezTo>
                  <a:pt x="f620" y="f41"/>
                  <a:pt x="f267" y="f315"/>
                  <a:pt x="f664" y="f43"/>
                </a:cubicBezTo>
                <a:cubicBezTo>
                  <a:pt x="f621" y="f43"/>
                  <a:pt x="f899" y="f318"/>
                  <a:pt x="f412" y="f849"/>
                </a:cubicBezTo>
                <a:cubicBezTo>
                  <a:pt x="f269" y="f879"/>
                  <a:pt x="f681" y="f37"/>
                  <a:pt x="f243" y="f312"/>
                </a:cubicBezTo>
                <a:close/>
                <a:moveTo>
                  <a:pt x="f208" y="f241"/>
                </a:moveTo>
                <a:cubicBezTo>
                  <a:pt x="f843" y="f236"/>
                  <a:pt x="f175" y="f772"/>
                  <a:pt x="f844" y="f591"/>
                </a:cubicBezTo>
                <a:cubicBezTo>
                  <a:pt x="f843" y="f610"/>
                  <a:pt x="f943" y="f609"/>
                  <a:pt x="f180" y="f595"/>
                </a:cubicBezTo>
                <a:cubicBezTo>
                  <a:pt x="f184" y="f595"/>
                  <a:pt x="f657" y="f23"/>
                  <a:pt x="f185" y="f34"/>
                </a:cubicBezTo>
                <a:cubicBezTo>
                  <a:pt x="f185" y="f34"/>
                  <a:pt x="f185" y="f884"/>
                  <a:pt x="f185" y="f11"/>
                </a:cubicBezTo>
                <a:cubicBezTo>
                  <a:pt x="f657" y="f883"/>
                  <a:pt x="f184" y="f881"/>
                  <a:pt x="f180" y="f877"/>
                </a:cubicBezTo>
                <a:cubicBezTo>
                  <a:pt x="f656" y="f882"/>
                  <a:pt x="f208" y="f9"/>
                  <a:pt x="f208" y="f235"/>
                </a:cubicBezTo>
                <a:cubicBezTo>
                  <a:pt x="f16" y="f661"/>
                  <a:pt x="f208" y="f27"/>
                  <a:pt x="f208" y="f241"/>
                </a:cubicBezTo>
                <a:close/>
                <a:moveTo>
                  <a:pt x="f357" y="f205"/>
                </a:moveTo>
                <a:cubicBezTo>
                  <a:pt x="f456" y="f205"/>
                  <a:pt x="f827" y="f632"/>
                  <a:pt x="f827" y="f206"/>
                </a:cubicBezTo>
                <a:cubicBezTo>
                  <a:pt x="f364" y="f727"/>
                  <a:pt x="f944" y="f850"/>
                  <a:pt x="f945" y="f728"/>
                </a:cubicBezTo>
                <a:cubicBezTo>
                  <a:pt x="f945" y="f99"/>
                  <a:pt x="f945" y="f99"/>
                  <a:pt x="f383" y="f100"/>
                </a:cubicBezTo>
                <a:cubicBezTo>
                  <a:pt x="f946" y="f701"/>
                  <a:pt x="f947" y="f134"/>
                  <a:pt x="f357" y="f205"/>
                </a:cubicBezTo>
                <a:close/>
                <a:moveTo>
                  <a:pt x="f194" y="f236"/>
                </a:moveTo>
                <a:cubicBezTo>
                  <a:pt x="f10" y="f239"/>
                  <a:pt x="f10" y="f241"/>
                  <a:pt x="f10" y="f243"/>
                </a:cubicBezTo>
                <a:cubicBezTo>
                  <a:pt x="f195" y="f655"/>
                  <a:pt x="f200" y="f423"/>
                  <a:pt x="f202" y="f244"/>
                </a:cubicBezTo>
                <a:cubicBezTo>
                  <a:pt x="f184" y="f243"/>
                  <a:pt x="f14" y="f612"/>
                  <a:pt x="f14" y="f772"/>
                </a:cubicBezTo>
                <a:cubicBezTo>
                  <a:pt x="f14" y="f29"/>
                  <a:pt x="f184" y="f30"/>
                  <a:pt x="f202" y="f235"/>
                </a:cubicBezTo>
                <a:cubicBezTo>
                  <a:pt x="f200" y="f25"/>
                  <a:pt x="f186" y="f881"/>
                  <a:pt x="f10" y="f882"/>
                </a:cubicBezTo>
                <a:cubicBezTo>
                  <a:pt x="f190" y="f32"/>
                  <a:pt x="f190" y="f885"/>
                  <a:pt x="f659" y="f27"/>
                </a:cubicBezTo>
                <a:cubicBezTo>
                  <a:pt x="f948" y="f878"/>
                  <a:pt x="f195" y="f29"/>
                  <a:pt x="f12" y="f885"/>
                </a:cubicBezTo>
                <a:cubicBezTo>
                  <a:pt x="f200" y="f661"/>
                  <a:pt x="f657" y="f29"/>
                  <a:pt x="f657" y="f878"/>
                </a:cubicBezTo>
                <a:cubicBezTo>
                  <a:pt x="f185" y="f27"/>
                  <a:pt x="f197" y="f612"/>
                  <a:pt x="f194" y="f236"/>
                </a:cubicBezTo>
                <a:close/>
                <a:moveTo>
                  <a:pt x="f606" y="f673"/>
                </a:moveTo>
                <a:cubicBezTo>
                  <a:pt x="f520" y="f126"/>
                  <a:pt x="f860" y="f867"/>
                  <a:pt x="f769" y="f869"/>
                </a:cubicBezTo>
                <a:cubicBezTo>
                  <a:pt x="f511" y="f82"/>
                  <a:pt x="f511" y="f82"/>
                  <a:pt x="f810" y="f675"/>
                </a:cubicBezTo>
                <a:cubicBezTo>
                  <a:pt x="f228" y="f141"/>
                  <a:pt x="f42" y="f121"/>
                  <a:pt x="f606" y="f673"/>
                </a:cubicBezTo>
                <a:close/>
                <a:moveTo>
                  <a:pt x="f884" y="f853"/>
                </a:moveTo>
                <a:cubicBezTo>
                  <a:pt x="f11" y="f584"/>
                  <a:pt x="f883" y="f584"/>
                  <a:pt x="f883" y="f583"/>
                </a:cubicBezTo>
                <a:cubicBezTo>
                  <a:pt x="f30" y="f502"/>
                  <a:pt x="f236" y="f485"/>
                  <a:pt x="f422" y="f613"/>
                </a:cubicBezTo>
                <a:cubicBezTo>
                  <a:pt x="f424" y="f118"/>
                  <a:pt x="f424" y="f734"/>
                  <a:pt x="f246" y="f73"/>
                </a:cubicBezTo>
                <a:cubicBezTo>
                  <a:pt x="f658" y="f73"/>
                  <a:pt x="f422" y="f707"/>
                  <a:pt x="f422" y="f707"/>
                </a:cubicBezTo>
                <a:cubicBezTo>
                  <a:pt x="f612" y="f490"/>
                  <a:pt x="f235" y="f495"/>
                  <a:pt x="f11" y="f693"/>
                </a:cubicBezTo>
                <a:cubicBezTo>
                  <a:pt x="f884" y="f585"/>
                  <a:pt x="f884" y="f708"/>
                  <a:pt x="f884" y="f853"/>
                </a:cubicBezTo>
                <a:close/>
                <a:moveTo>
                  <a:pt x="f2" y="f870"/>
                </a:moveTo>
                <a:cubicBezTo>
                  <a:pt x="f218" y="f431"/>
                  <a:pt x="f665" y="f896"/>
                  <a:pt x="f475" y="f404"/>
                </a:cubicBezTo>
                <a:cubicBezTo>
                  <a:pt x="f568" y="f408"/>
                  <a:pt x="f106" y="f408"/>
                  <a:pt x="f554" y="f410"/>
                </a:cubicBezTo>
                <a:cubicBezTo>
                  <a:pt x="f106" y="f897"/>
                  <a:pt x="f724" y="f621"/>
                  <a:pt x="f570" y="f899"/>
                </a:cubicBezTo>
                <a:cubicBezTo>
                  <a:pt x="f629" y="f410"/>
                  <a:pt x="f737" y="f892"/>
                  <a:pt x="f2" y="f870"/>
                </a:cubicBezTo>
                <a:close/>
                <a:moveTo>
                  <a:pt x="f620" y="f561"/>
                </a:moveTo>
                <a:cubicBezTo>
                  <a:pt x="f890" y="f78"/>
                  <a:pt x="f861" y="f102"/>
                  <a:pt x="f621" y="f106"/>
                </a:cubicBezTo>
                <a:cubicBezTo>
                  <a:pt x="f253" y="f106"/>
                  <a:pt x="f251" y="f106"/>
                  <a:pt x="f575" y="f106"/>
                </a:cubicBezTo>
                <a:cubicBezTo>
                  <a:pt x="f427" y="f477"/>
                  <a:pt x="f249" y="f112"/>
                  <a:pt x="f620" y="f561"/>
                </a:cubicBezTo>
                <a:close/>
                <a:moveTo>
                  <a:pt x="f234" y="f770"/>
                </a:moveTo>
                <a:cubicBezTo>
                  <a:pt x="f858" y="f177"/>
                  <a:pt x="f21" y="f90"/>
                  <a:pt x="f607" y="f89"/>
                </a:cubicBezTo>
                <a:cubicBezTo>
                  <a:pt x="f909" y="f91"/>
                  <a:pt x="f854" y="f94"/>
                  <a:pt x="f855" y="f205"/>
                </a:cubicBezTo>
                <a:cubicBezTo>
                  <a:pt x="f17" y="f457"/>
                  <a:pt x="f36" y="f117"/>
                  <a:pt x="f234" y="f770"/>
                </a:cubicBezTo>
                <a:close/>
                <a:moveTo>
                  <a:pt x="f701" y="f890"/>
                </a:moveTo>
                <a:cubicBezTo>
                  <a:pt x="f686" y="f890"/>
                  <a:pt x="f685" y="f255"/>
                  <a:pt x="f463" y="f255"/>
                </a:cubicBezTo>
                <a:cubicBezTo>
                  <a:pt x="f685" y="f575"/>
                  <a:pt x="f701" y="f420"/>
                  <a:pt x="f703" y="f422"/>
                </a:cubicBezTo>
                <a:cubicBezTo>
                  <a:pt x="f679" y="f683"/>
                  <a:pt x="f679" y="f683"/>
                  <a:pt x="f669" y="f419"/>
                </a:cubicBezTo>
                <a:cubicBezTo>
                  <a:pt x="f97" y="f262"/>
                  <a:pt x="f461" y="f620"/>
                  <a:pt x="f701" y="f890"/>
                </a:cubicBezTo>
                <a:close/>
                <a:moveTo>
                  <a:pt x="f482" y="f787"/>
                </a:moveTo>
                <a:cubicBezTo>
                  <a:pt x="f502" y="f787"/>
                  <a:pt x="f583" y="f842"/>
                  <a:pt x="f856" y="f117"/>
                </a:cubicBezTo>
                <a:cubicBezTo>
                  <a:pt x="f589" y="f94"/>
                  <a:pt x="f502" y="f842"/>
                  <a:pt x="f482" y="f787"/>
                </a:cubicBezTo>
                <a:close/>
                <a:moveTo>
                  <a:pt x="f179" y="f858"/>
                </a:moveTo>
                <a:cubicBezTo>
                  <a:pt x="f844" y="f609"/>
                  <a:pt x="f20" y="f610"/>
                  <a:pt x="f653" y="f661"/>
                </a:cubicBezTo>
                <a:cubicBezTo>
                  <a:pt x="f263" y="f25"/>
                  <a:pt x="f949" y="f34"/>
                  <a:pt x="f20" y="f597"/>
                </a:cubicBezTo>
                <a:cubicBezTo>
                  <a:pt x="f844" y="f15"/>
                  <a:pt x="f178" y="f15"/>
                  <a:pt x="f179" y="f858"/>
                </a:cubicBezTo>
                <a:close/>
                <a:moveTo>
                  <a:pt x="f897" y="f471"/>
                </a:moveTo>
                <a:cubicBezTo>
                  <a:pt x="f861" y="f709"/>
                  <a:pt x="f581" y="f689"/>
                  <a:pt x="f664" y="f473"/>
                </a:cubicBezTo>
                <a:cubicBezTo>
                  <a:pt x="f621" y="f692"/>
                  <a:pt x="f865" y="f2"/>
                  <a:pt x="f897" y="f570"/>
                </a:cubicBezTo>
                <a:cubicBezTo>
                  <a:pt x="f899" y="f724"/>
                  <a:pt x="f413" y="f724"/>
                  <a:pt x="f406" y="f568"/>
                </a:cubicBezTo>
                <a:cubicBezTo>
                  <a:pt x="f410" y="f629"/>
                  <a:pt x="f413" y="f729"/>
                  <a:pt x="f897" y="f471"/>
                </a:cubicBezTo>
                <a:close/>
                <a:moveTo>
                  <a:pt x="f596" y="f876"/>
                </a:moveTo>
                <a:cubicBezTo>
                  <a:pt x="f941" y="f639"/>
                  <a:pt x="f716" y="f183"/>
                  <a:pt x="f602" y="f187"/>
                </a:cubicBezTo>
                <a:cubicBezTo>
                  <a:pt x="f722" y="f639"/>
                  <a:pt x="f816" y="f123"/>
                  <a:pt x="f817" y="f124"/>
                </a:cubicBezTo>
                <a:cubicBezTo>
                  <a:pt x="f717" y="f126"/>
                  <a:pt x="f508" y="f124"/>
                  <a:pt x="f596" y="f876"/>
                </a:cubicBezTo>
                <a:close/>
                <a:moveTo>
                  <a:pt x="f725" y="f845"/>
                </a:moveTo>
                <a:cubicBezTo>
                  <a:pt x="f508" y="f126"/>
                  <a:pt x="f671" y="f845"/>
                  <a:pt x="f816" y="f170"/>
                </a:cubicBezTo>
                <a:cubicBezTo>
                  <a:pt x="f950" y="f913"/>
                  <a:pt x="f749" y="f170"/>
                  <a:pt x="f725" y="f845"/>
                </a:cubicBezTo>
                <a:close/>
                <a:moveTo>
                  <a:pt x="f575" y="f951"/>
                </a:moveTo>
                <a:cubicBezTo>
                  <a:pt x="f251" y="f951"/>
                  <a:pt x="f253" y="f951"/>
                  <a:pt x="f862" y="f951"/>
                </a:cubicBezTo>
                <a:cubicBezTo>
                  <a:pt x="f861" y="f218"/>
                  <a:pt x="f574" y="f692"/>
                  <a:pt x="f269" y="f130"/>
                </a:cubicBezTo>
                <a:cubicBezTo>
                  <a:pt x="f577" y="f692"/>
                  <a:pt x="f620" y="f736"/>
                  <a:pt x="f575" y="f951"/>
                </a:cubicBezTo>
                <a:close/>
                <a:moveTo>
                  <a:pt x="f228" y="f851"/>
                </a:moveTo>
                <a:cubicBezTo>
                  <a:pt x="f539" y="f168"/>
                  <a:pt x="f716" y="f131"/>
                  <a:pt x="f712" y="f77"/>
                </a:cubicBezTo>
                <a:cubicBezTo>
                  <a:pt x="f541" y="f874"/>
                  <a:pt x="f50" y="f61"/>
                  <a:pt x="f228" y="f851"/>
                </a:cubicBezTo>
                <a:close/>
                <a:moveTo>
                  <a:pt x="f950" y="f94"/>
                </a:moveTo>
                <a:cubicBezTo>
                  <a:pt x="f950" y="f94"/>
                  <a:pt x="f950" y="f770"/>
                  <a:pt x="f950" y="f770"/>
                </a:cubicBezTo>
                <a:cubicBezTo>
                  <a:pt x="f224" y="f93"/>
                  <a:pt x="f942" y="f176"/>
                  <a:pt x="f952" y="f452"/>
                </a:cubicBezTo>
                <a:cubicBezTo>
                  <a:pt x="f708" y="f182"/>
                  <a:pt x="f708" y="f119"/>
                  <a:pt x="f708" y="f93"/>
                </a:cubicBezTo>
                <a:cubicBezTo>
                  <a:pt x="f54" y="f636"/>
                  <a:pt x="f593" y="f770"/>
                  <a:pt x="f950" y="f94"/>
                </a:cubicBezTo>
                <a:close/>
                <a:moveTo>
                  <a:pt x="f441" y="f475"/>
                </a:moveTo>
                <a:cubicBezTo>
                  <a:pt x="f442" y="f665"/>
                  <a:pt x="f442" y="f665"/>
                  <a:pt x="f439" y="f570"/>
                </a:cubicBezTo>
                <a:cubicBezTo>
                  <a:pt x="f401" y="f562"/>
                  <a:pt x="f624" y="f110"/>
                  <a:pt x="f406" y="f479"/>
                </a:cubicBezTo>
                <a:cubicBezTo>
                  <a:pt x="f406" y="f92"/>
                  <a:pt x="f622" y="f92"/>
                  <a:pt x="f622" y="f696"/>
                </a:cubicBezTo>
                <a:cubicBezTo>
                  <a:pt x="f868" y="f78"/>
                  <a:pt x="f630" y="f108"/>
                  <a:pt x="f441" y="f475"/>
                </a:cubicBezTo>
                <a:close/>
                <a:moveTo>
                  <a:pt x="f420" y="f240"/>
                </a:moveTo>
                <a:cubicBezTo>
                  <a:pt x="f258" y="f301"/>
                  <a:pt x="f574" y="f147"/>
                  <a:pt x="f408" y="f281"/>
                </a:cubicBezTo>
                <a:cubicBezTo>
                  <a:pt x="f574" y="f425"/>
                  <a:pt x="f258" y="f33"/>
                  <a:pt x="f420" y="f240"/>
                </a:cubicBezTo>
                <a:close/>
                <a:moveTo>
                  <a:pt x="f429" y="f31"/>
                </a:moveTo>
                <a:cubicBezTo>
                  <a:pt x="f433" y="f155"/>
                  <a:pt x="f870" y="f33"/>
                  <a:pt x="f651" y="f242"/>
                </a:cubicBezTo>
                <a:cubicBezTo>
                  <a:pt x="f437" y="f242"/>
                  <a:pt x="f438" y="f242"/>
                  <a:pt x="f438" y="f33"/>
                </a:cubicBezTo>
                <a:cubicBezTo>
                  <a:pt x="f628" y="f155"/>
                  <a:pt x="f628" y="f28"/>
                  <a:pt x="f627" y="f151"/>
                </a:cubicBezTo>
                <a:cubicBezTo>
                  <a:pt x="f651" y="f436"/>
                  <a:pt x="f435" y="f385"/>
                  <a:pt x="f429" y="f31"/>
                </a:cubicBezTo>
                <a:close/>
                <a:moveTo>
                  <a:pt x="f515" y="f876"/>
                </a:moveTo>
                <a:cubicBezTo>
                  <a:pt x="f534" y="f86"/>
                  <a:pt x="f512" y="f448"/>
                  <a:pt x="f813" y="f124"/>
                </a:cubicBezTo>
                <a:cubicBezTo>
                  <a:pt x="f50" y="f123"/>
                  <a:pt x="f674" y="f639"/>
                  <a:pt x="f817" y="f449"/>
                </a:cubicBezTo>
                <a:cubicBezTo>
                  <a:pt x="f810" y="f183"/>
                  <a:pt x="f46" y="f639"/>
                  <a:pt x="f515" y="f876"/>
                </a:cubicBezTo>
                <a:close/>
                <a:moveTo>
                  <a:pt x="f420" y="f648"/>
                </a:moveTo>
                <a:cubicBezTo>
                  <a:pt x="f683" y="f648"/>
                  <a:pt x="f658" y="f648"/>
                  <a:pt x="f243" y="f648"/>
                </a:cubicBezTo>
                <a:cubicBezTo>
                  <a:pt x="f244" y="f873"/>
                  <a:pt x="f244" y="f647"/>
                  <a:pt x="f588" y="f356"/>
                </a:cubicBezTo>
                <a:cubicBezTo>
                  <a:pt x="f658" y="f55"/>
                  <a:pt x="f426" y="f55"/>
                  <a:pt x="f421" y="f356"/>
                </a:cubicBezTo>
                <a:cubicBezTo>
                  <a:pt x="f681" y="f647"/>
                  <a:pt x="f617" y="f873"/>
                  <a:pt x="f420" y="f648"/>
                </a:cubicBezTo>
                <a:close/>
                <a:moveTo>
                  <a:pt x="f620" y="f618"/>
                </a:moveTo>
                <a:cubicBezTo>
                  <a:pt x="f265" y="f618"/>
                  <a:pt x="f265" y="f70"/>
                  <a:pt x="f251" y="f70"/>
                </a:cubicBezTo>
                <a:cubicBezTo>
                  <a:pt x="f890" y="f616"/>
                  <a:pt x="f269" y="f71"/>
                  <a:pt x="f861" y="f734"/>
                </a:cubicBezTo>
                <a:cubicBezTo>
                  <a:pt x="f861" y="f125"/>
                  <a:pt x="f861" y="f707"/>
                  <a:pt x="f581" y="f707"/>
                </a:cubicBezTo>
                <a:cubicBezTo>
                  <a:pt x="f269" y="f73"/>
                  <a:pt x="f255" y="f73"/>
                  <a:pt x="f265" y="f551"/>
                </a:cubicBezTo>
                <a:cubicBezTo>
                  <a:pt x="f265" y="f798"/>
                  <a:pt x="f620" y="f118"/>
                  <a:pt x="f620" y="f618"/>
                </a:cubicBezTo>
                <a:close/>
                <a:moveTo>
                  <a:pt x="f838" y="f427"/>
                </a:moveTo>
                <a:cubicBezTo>
                  <a:pt x="f873" y="f251"/>
                  <a:pt x="f3" y="f574"/>
                  <a:pt x="f133" y="f410"/>
                </a:cubicBezTo>
                <a:cubicBezTo>
                  <a:pt x="f57" y="f269"/>
                  <a:pt x="f921" y="f427"/>
                  <a:pt x="f838" y="f427"/>
                </a:cubicBezTo>
                <a:close/>
                <a:moveTo>
                  <a:pt x="f229" y="f851"/>
                </a:moveTo>
                <a:cubicBezTo>
                  <a:pt x="f528" y="f851"/>
                  <a:pt x="f528" y="f146"/>
                  <a:pt x="f604" y="f57"/>
                </a:cubicBezTo>
                <a:cubicBezTo>
                  <a:pt x="f898" y="f891"/>
                  <a:pt x="f226" y="f131"/>
                  <a:pt x="f541" y="f129"/>
                </a:cubicBezTo>
                <a:cubicBezTo>
                  <a:pt x="f719" y="f129"/>
                  <a:pt x="f719" y="f908"/>
                  <a:pt x="f719" y="f908"/>
                </a:cubicBezTo>
                <a:cubicBezTo>
                  <a:pt x="f809" y="f75"/>
                  <a:pt x="f769" y="f72"/>
                  <a:pt x="f229" y="f851"/>
                </a:cubicBezTo>
                <a:close/>
                <a:moveTo>
                  <a:pt x="f266" y="f92"/>
                </a:moveTo>
                <a:cubicBezTo>
                  <a:pt x="f577" y="f696"/>
                  <a:pt x="f577" y="f696"/>
                  <a:pt x="f577" y="f695"/>
                </a:cubicBezTo>
                <a:cubicBezTo>
                  <a:pt x="f267" y="f695"/>
                  <a:pt x="f861" y="f623"/>
                  <a:pt x="f664" y="f695"/>
                </a:cubicBezTo>
                <a:cubicBezTo>
                  <a:pt x="f621" y="f95"/>
                  <a:pt x="f862" y="f715"/>
                  <a:pt x="f621" y="f76"/>
                </a:cubicBezTo>
                <a:cubicBezTo>
                  <a:pt x="f574" y="f83"/>
                  <a:pt x="f267" y="f561"/>
                  <a:pt x="f266" y="f92"/>
                </a:cubicBezTo>
                <a:close/>
                <a:moveTo>
                  <a:pt x="f357" y="f237"/>
                </a:moveTo>
                <a:cubicBezTo>
                  <a:pt x="f357" y="f237"/>
                  <a:pt x="f456" y="f237"/>
                  <a:pt x="f456" y="f225"/>
                </a:cubicBezTo>
                <a:cubicBezTo>
                  <a:pt x="f282" y="f156"/>
                  <a:pt x="f453" y="f312"/>
                  <a:pt x="f319" y="f312"/>
                </a:cubicBezTo>
                <a:cubicBezTo>
                  <a:pt x="f350" y="f880"/>
                  <a:pt x="f289" y="f156"/>
                  <a:pt x="f326" y="f225"/>
                </a:cubicBezTo>
                <a:cubicBezTo>
                  <a:pt x="f287" y="f225"/>
                  <a:pt x="f287" y="f237"/>
                  <a:pt x="f287" y="f237"/>
                </a:cubicBezTo>
                <a:cubicBezTo>
                  <a:pt x="f953" y="f237"/>
                  <a:pt x="f954" y="f237"/>
                  <a:pt x="f357" y="f237"/>
                </a:cubicBezTo>
                <a:close/>
                <a:moveTo>
                  <a:pt x="f866" y="f714"/>
                </a:moveTo>
                <a:cubicBezTo>
                  <a:pt x="f889" y="f477"/>
                  <a:pt x="f889" y="f110"/>
                  <a:pt x="f404" y="f110"/>
                </a:cubicBezTo>
                <a:cubicBezTo>
                  <a:pt x="f431" y="f106"/>
                  <a:pt x="f400" y="f665"/>
                  <a:pt x="f440" y="f629"/>
                </a:cubicBezTo>
                <a:cubicBezTo>
                  <a:pt x="f440" y="f692"/>
                  <a:pt x="f441" y="f692"/>
                  <a:pt x="f441" y="f737"/>
                </a:cubicBezTo>
                <a:cubicBezTo>
                  <a:pt x="f630" y="f569"/>
                  <a:pt x="f429" y="f567"/>
                  <a:pt x="f866" y="f714"/>
                </a:cubicBezTo>
                <a:close/>
                <a:moveTo>
                  <a:pt x="f241" y="f847"/>
                </a:moveTo>
                <a:cubicBezTo>
                  <a:pt x="f241" y="f838"/>
                  <a:pt x="f241" y="f662"/>
                  <a:pt x="f241" y="f663"/>
                </a:cubicBezTo>
                <a:cubicBezTo>
                  <a:pt x="f661" y="f663"/>
                  <a:pt x="f881" y="f148"/>
                  <a:pt x="f597" y="f650"/>
                </a:cubicBezTo>
                <a:cubicBezTo>
                  <a:pt x="f597" y="f148"/>
                  <a:pt x="f597" y="f663"/>
                  <a:pt x="f597" y="f663"/>
                </a:cubicBezTo>
                <a:cubicBezTo>
                  <a:pt x="f234" y="f53"/>
                  <a:pt x="f881" y="f53"/>
                  <a:pt x="f32" y="f662"/>
                </a:cubicBezTo>
                <a:cubicBezTo>
                  <a:pt x="f661" y="f662"/>
                  <a:pt x="f611" y="f838"/>
                  <a:pt x="f241" y="f847"/>
                </a:cubicBezTo>
                <a:close/>
                <a:moveTo>
                  <a:pt x="f333" y="f607"/>
                </a:moveTo>
                <a:cubicBezTo>
                  <a:pt x="f133" y="f855"/>
                  <a:pt x="f921" y="f895"/>
                  <a:pt x="f340" y="f229"/>
                </a:cubicBezTo>
                <a:cubicBezTo>
                  <a:pt x="f167" y="f854"/>
                  <a:pt x="f649" y="f605"/>
                  <a:pt x="f333" y="f607"/>
                </a:cubicBezTo>
                <a:close/>
                <a:moveTo>
                  <a:pt x="f60" y="f232"/>
                </a:moveTo>
                <a:cubicBezTo>
                  <a:pt x="f821" y="f859"/>
                  <a:pt x="f494" y="f884"/>
                  <a:pt x="f793" y="f9"/>
                </a:cubicBezTo>
                <a:cubicBezTo>
                  <a:pt x="f62" y="f9"/>
                  <a:pt x="f62" y="f9"/>
                  <a:pt x="f494" y="f32"/>
                </a:cubicBezTo>
                <a:cubicBezTo>
                  <a:pt x="f500" y="f883"/>
                  <a:pt x="f505" y="f859"/>
                  <a:pt x="f60" y="f232"/>
                </a:cubicBezTo>
                <a:close/>
                <a:moveTo>
                  <a:pt x="f322" y="f53"/>
                </a:moveTo>
                <a:cubicBezTo>
                  <a:pt x="f284" y="f138"/>
                  <a:pt x="f321" y="f233"/>
                  <a:pt x="f353" y="f140"/>
                </a:cubicBezTo>
                <a:cubicBezTo>
                  <a:pt x="f320" y="f51"/>
                  <a:pt x="f939" y="f323"/>
                  <a:pt x="f283" y="f323"/>
                </a:cubicBezTo>
                <a:cubicBezTo>
                  <a:pt x="f320" y="f165"/>
                  <a:pt x="f955" y="f650"/>
                  <a:pt x="f829" y="f662"/>
                </a:cubicBezTo>
                <a:cubicBezTo>
                  <a:pt x="f284" y="f662"/>
                  <a:pt x="f317" y="f662"/>
                  <a:pt x="f953" y="f662"/>
                </a:cubicBezTo>
                <a:cubicBezTo>
                  <a:pt x="f322" y="f662"/>
                  <a:pt x="f322" y="f53"/>
                  <a:pt x="f322" y="f53"/>
                </a:cubicBezTo>
                <a:close/>
                <a:moveTo>
                  <a:pt x="f452" y="f956"/>
                </a:moveTo>
                <a:cubicBezTo>
                  <a:pt x="f346" y="f926"/>
                  <a:pt x="f89" y="f923"/>
                  <a:pt x="f187" y="f945"/>
                </a:cubicBezTo>
                <a:cubicBezTo>
                  <a:pt x="f182" y="f637"/>
                  <a:pt x="f176" y="f635"/>
                  <a:pt x="f192" y="f922"/>
                </a:cubicBezTo>
                <a:cubicBezTo>
                  <a:pt x="f177" y="f633"/>
                  <a:pt x="f176" y="f641"/>
                  <a:pt x="f452" y="f956"/>
                </a:cubicBezTo>
                <a:close/>
                <a:moveTo>
                  <a:pt x="f634" y="f957"/>
                </a:moveTo>
                <a:cubicBezTo>
                  <a:pt x="f926" y="f957"/>
                  <a:pt x="f922" y="f837"/>
                  <a:pt x="f633" y="f837"/>
                </a:cubicBezTo>
                <a:cubicBezTo>
                  <a:pt x="f641" y="f169"/>
                  <a:pt x="f956" y="f276"/>
                  <a:pt x="f905" y="f220"/>
                </a:cubicBezTo>
                <a:cubicBezTo>
                  <a:pt x="f888" y="f24"/>
                  <a:pt x="f633" y="f382"/>
                  <a:pt x="f386" y="f292"/>
                </a:cubicBezTo>
                <a:cubicBezTo>
                  <a:pt x="f926" y="f220"/>
                  <a:pt x="f926" y="f934"/>
                  <a:pt x="f634" y="f957"/>
                </a:cubicBezTo>
                <a:close/>
                <a:moveTo>
                  <a:pt x="f426" y="f68"/>
                </a:moveTo>
                <a:cubicBezTo>
                  <a:pt x="f414" y="f619"/>
                  <a:pt x="f419" y="f118"/>
                  <a:pt x="f421" y="f92"/>
                </a:cubicBezTo>
                <a:cubicBezTo>
                  <a:pt x="f614" y="f125"/>
                  <a:pt x="f614" y="f616"/>
                  <a:pt x="f426" y="f68"/>
                </a:cubicBezTo>
                <a:close/>
                <a:moveTo>
                  <a:pt x="f678" y="f265"/>
                </a:moveTo>
                <a:cubicBezTo>
                  <a:pt x="f682" y="f890"/>
                  <a:pt x="f679" y="f269"/>
                  <a:pt x="f631" y="f577"/>
                </a:cubicBezTo>
                <a:cubicBezTo>
                  <a:pt x="f669" y="f258"/>
                  <a:pt x="f109" y="f620"/>
                  <a:pt x="f678" y="f265"/>
                </a:cubicBezTo>
                <a:close/>
                <a:moveTo>
                  <a:pt x="f227" y="f166"/>
                </a:moveTo>
                <a:cubicBezTo>
                  <a:pt x="f145" y="f290"/>
                  <a:pt x="f318" y="f385"/>
                  <a:pt x="f156" y="f158"/>
                </a:cubicBezTo>
                <a:cubicBezTo>
                  <a:pt x="f318" y="f157"/>
                  <a:pt x="f154" y="f26"/>
                  <a:pt x="f361" y="f151"/>
                </a:cubicBezTo>
                <a:cubicBezTo>
                  <a:pt x="f227" y="f158"/>
                  <a:pt x="f227" y="f436"/>
                  <a:pt x="f227" y="f166"/>
                </a:cubicBezTo>
                <a:close/>
                <a:moveTo>
                  <a:pt x="f958" y="f122"/>
                </a:moveTo>
                <a:cubicBezTo>
                  <a:pt x="f958" y="f579"/>
                  <a:pt x="f958" y="f494"/>
                  <a:pt x="f958" y="f505"/>
                </a:cubicBezTo>
                <a:cubicBezTo>
                  <a:pt x="f492" y="f821"/>
                  <a:pt x="f959" y="f495"/>
                  <a:pt x="f493" y="f62"/>
                </a:cubicBezTo>
                <a:cubicBezTo>
                  <a:pt x="f960" y="f579"/>
                  <a:pt x="f961" y="f64"/>
                  <a:pt x="f958" y="f122"/>
                </a:cubicBezTo>
                <a:close/>
                <a:moveTo>
                  <a:pt x="f165" y="f889"/>
                </a:moveTo>
                <a:cubicBezTo>
                  <a:pt x="f150" y="f875"/>
                  <a:pt x="f231" y="f406"/>
                  <a:pt x="f323" y="f410"/>
                </a:cubicBezTo>
                <a:cubicBezTo>
                  <a:pt x="f140" y="f875"/>
                  <a:pt x="f153" y="f404"/>
                  <a:pt x="f49" y="f892"/>
                </a:cubicBezTo>
                <a:cubicBezTo>
                  <a:pt x="f162" y="f571"/>
                  <a:pt x="f162" y="f571"/>
                  <a:pt x="f143" y="f571"/>
                </a:cubicBezTo>
                <a:cubicBezTo>
                  <a:pt x="f140" y="f892"/>
                  <a:pt x="f323" y="f403"/>
                  <a:pt x="f165" y="f889"/>
                </a:cubicBezTo>
                <a:close/>
                <a:moveTo>
                  <a:pt x="f299" y="f296"/>
                </a:moveTo>
                <a:cubicBezTo>
                  <a:pt x="f299" y="f296"/>
                  <a:pt x="f300" y="f296"/>
                  <a:pt x="f300" y="f296"/>
                </a:cubicBezTo>
                <a:cubicBezTo>
                  <a:pt x="f291" y="f432"/>
                  <a:pt x="f349" y="f372"/>
                  <a:pt x="f326" y="f222"/>
                </a:cubicBezTo>
                <a:cubicBezTo>
                  <a:pt x="f349" y="f166"/>
                  <a:pt x="f302" y="f160"/>
                  <a:pt x="f299" y="f290"/>
                </a:cubicBezTo>
                <a:cubicBezTo>
                  <a:pt x="f299" y="f161"/>
                  <a:pt x="f299" y="f164"/>
                  <a:pt x="f299" y="f296"/>
                </a:cubicBezTo>
                <a:close/>
                <a:moveTo>
                  <a:pt x="f67" y="f528"/>
                </a:moveTo>
                <a:cubicBezTo>
                  <a:pt x="f891" y="f927"/>
                  <a:pt x="f643" y="f860"/>
                  <a:pt x="f848" y="f517"/>
                </a:cubicBezTo>
                <a:cubicBezTo>
                  <a:pt x="f333" y="f517"/>
                  <a:pt x="f333" y="f533"/>
                  <a:pt x="f851" y="f860"/>
                </a:cubicBezTo>
                <a:cubicBezTo>
                  <a:pt x="f355" y="f42"/>
                  <a:pt x="f643" y="f229"/>
                  <a:pt x="f891" y="f525"/>
                </a:cubicBezTo>
                <a:cubicBezTo>
                  <a:pt x="f891" y="f525"/>
                  <a:pt x="f69" y="f229"/>
                  <a:pt x="f67" y="f528"/>
                </a:cubicBezTo>
                <a:close/>
                <a:moveTo>
                  <a:pt x="f925" y="f432"/>
                </a:moveTo>
                <a:cubicBezTo>
                  <a:pt x="f383" y="f432"/>
                  <a:pt x="f383" y="f292"/>
                  <a:pt x="f274" y="f24"/>
                </a:cubicBezTo>
                <a:cubicBezTo>
                  <a:pt x="f274" y="f24"/>
                  <a:pt x="f383" y="f294"/>
                  <a:pt x="f945" y="f934"/>
                </a:cubicBezTo>
                <a:cubicBezTo>
                  <a:pt x="f962" y="f24"/>
                  <a:pt x="f384" y="f389"/>
                  <a:pt x="f925" y="f432"/>
                </a:cubicBezTo>
                <a:close/>
                <a:moveTo>
                  <a:pt x="f502" y="f591"/>
                </a:moveTo>
                <a:cubicBezTo>
                  <a:pt x="f498" y="f591"/>
                  <a:pt x="f498" y="f235"/>
                  <a:pt x="f576" y="f235"/>
                </a:cubicBezTo>
                <a:cubicBezTo>
                  <a:pt x="f60" y="f885"/>
                  <a:pt x="f821" y="f29"/>
                  <a:pt x="f505" y="f772"/>
                </a:cubicBezTo>
                <a:cubicBezTo>
                  <a:pt x="f505" y="f611"/>
                  <a:pt x="f502" y="f611"/>
                  <a:pt x="f586" y="f612"/>
                </a:cubicBezTo>
                <a:cubicBezTo>
                  <a:pt x="f58" y="f878"/>
                  <a:pt x="f500" y="f885"/>
                  <a:pt x="f502" y="f591"/>
                </a:cubicBezTo>
                <a:close/>
                <a:moveTo>
                  <a:pt x="f559" y="f248"/>
                </a:moveTo>
                <a:cubicBezTo>
                  <a:pt x="f565" y="f836"/>
                  <a:pt x="f390" y="f169"/>
                  <a:pt x="f558" y="f932"/>
                </a:cubicBezTo>
                <a:cubicBezTo>
                  <a:pt x="f566" y="f963"/>
                  <a:pt x="f387" y="f409"/>
                  <a:pt x="f559" y="f248"/>
                </a:cubicBezTo>
                <a:close/>
                <a:moveTo>
                  <a:pt x="f74" y="f430"/>
                </a:moveTo>
                <a:cubicBezTo>
                  <a:pt x="f92" y="f892"/>
                  <a:pt x="f74" y="f622"/>
                  <a:pt x="f78" y="f408"/>
                </a:cubicBezTo>
                <a:cubicBezTo>
                  <a:pt x="f80" y="f889"/>
                  <a:pt x="f715" y="f571"/>
                  <a:pt x="f74" y="f430"/>
                </a:cubicBezTo>
                <a:close/>
                <a:moveTo>
                  <a:pt x="f84" y="f487"/>
                </a:moveTo>
                <a:cubicBezTo>
                  <a:pt x="f670" y="f482"/>
                  <a:pt x="f675" y="f122"/>
                  <a:pt x="f141" y="f64"/>
                </a:cubicBezTo>
                <a:cubicBezTo>
                  <a:pt x="f141" y="f64"/>
                  <a:pt x="f141" y="f64"/>
                  <a:pt x="f124" y="f485"/>
                </a:cubicBezTo>
                <a:cubicBezTo>
                  <a:pt x="f141" y="f120"/>
                  <a:pt x="f673" y="f68"/>
                  <a:pt x="f675" y="f549"/>
                </a:cubicBezTo>
                <a:cubicBezTo>
                  <a:pt x="f670" y="f619"/>
                  <a:pt x="f845" y="f490"/>
                  <a:pt x="f84" y="f487"/>
                </a:cubicBezTo>
                <a:close/>
                <a:moveTo>
                  <a:pt x="f572" y="f83"/>
                </a:moveTo>
                <a:cubicBezTo>
                  <a:pt x="f413" y="f83"/>
                  <a:pt x="f412" y="f83"/>
                  <a:pt x="f412" y="f83"/>
                </a:cubicBezTo>
                <a:cubicBezTo>
                  <a:pt x="f410" y="f76"/>
                  <a:pt x="f408" y="f477"/>
                  <a:pt x="f406" y="f556"/>
                </a:cubicBezTo>
                <a:cubicBezTo>
                  <a:pt x="f897" y="f554"/>
                  <a:pt x="f572" y="f88"/>
                  <a:pt x="f572" y="f83"/>
                </a:cubicBezTo>
                <a:close/>
                <a:moveTo>
                  <a:pt x="f781" y="f865"/>
                </a:moveTo>
                <a:cubicBezTo>
                  <a:pt x="f631" y="f621"/>
                  <a:pt x="f631" y="f413"/>
                  <a:pt x="f461" y="f875"/>
                </a:cubicBezTo>
                <a:cubicBezTo>
                  <a:pt x="f850" y="f408"/>
                  <a:pt x="f686" y="f413"/>
                  <a:pt x="f781" y="f865"/>
                </a:cubicBezTo>
                <a:close/>
                <a:moveTo>
                  <a:pt x="f712" y="f141"/>
                </a:moveTo>
                <a:cubicBezTo>
                  <a:pt x="f712" y="f673"/>
                  <a:pt x="f712" y="f673"/>
                  <a:pt x="f712" y="f85"/>
                </a:cubicBezTo>
                <a:cubicBezTo>
                  <a:pt x="f224" y="f673"/>
                  <a:pt x="f747" y="f673"/>
                  <a:pt x="f544" y="f141"/>
                </a:cubicBezTo>
                <a:cubicBezTo>
                  <a:pt x="f725" y="f141"/>
                  <a:pt x="f857" y="f347"/>
                  <a:pt x="f857" y="f448"/>
                </a:cubicBezTo>
                <a:cubicBezTo>
                  <a:pt x="f725" y="f448"/>
                  <a:pt x="f544" y="f86"/>
                  <a:pt x="f592" y="f86"/>
                </a:cubicBezTo>
                <a:cubicBezTo>
                  <a:pt x="f593" y="f448"/>
                  <a:pt x="f596" y="f124"/>
                  <a:pt x="f712" y="f141"/>
                </a:cubicBezTo>
                <a:close/>
                <a:moveTo>
                  <a:pt x="f964" y="f240"/>
                </a:moveTo>
                <a:cubicBezTo>
                  <a:pt x="f337" y="f281"/>
                  <a:pt x="f303" y="f281"/>
                  <a:pt x="f338" y="f37"/>
                </a:cubicBezTo>
                <a:cubicBezTo>
                  <a:pt x="f303" y="f147"/>
                  <a:pt x="f964" y="f880"/>
                  <a:pt x="f334" y="f849"/>
                </a:cubicBezTo>
                <a:cubicBezTo>
                  <a:pt x="f335" y="f41"/>
                  <a:pt x="f304" y="f41"/>
                  <a:pt x="f965" y="f312"/>
                </a:cubicBezTo>
                <a:cubicBezTo>
                  <a:pt x="f335" y="f225"/>
                  <a:pt x="f334" y="f39"/>
                  <a:pt x="f964" y="f240"/>
                </a:cubicBezTo>
                <a:close/>
                <a:moveTo>
                  <a:pt x="f966" y="f42"/>
                </a:moveTo>
                <a:cubicBezTo>
                  <a:pt x="f522" y="f860"/>
                  <a:pt x="f476" y="f515"/>
                  <a:pt x="f518" y="f769"/>
                </a:cubicBezTo>
                <a:cubicBezTo>
                  <a:pt x="f522" y="f769"/>
                  <a:pt x="f815" y="f44"/>
                  <a:pt x="f527" y="f44"/>
                </a:cubicBezTo>
                <a:cubicBezTo>
                  <a:pt x="f526" y="f517"/>
                  <a:pt x="f523" y="f860"/>
                  <a:pt x="f966" y="f42"/>
                </a:cubicBezTo>
                <a:close/>
                <a:moveTo>
                  <a:pt x="f884" y="f590"/>
                </a:moveTo>
                <a:cubicBezTo>
                  <a:pt x="f884" y="f857"/>
                  <a:pt x="f11" y="f725"/>
                  <a:pt x="f11" y="f544"/>
                </a:cubicBezTo>
                <a:cubicBezTo>
                  <a:pt x="f882" y="f857"/>
                  <a:pt x="f591" y="f856"/>
                  <a:pt x="f878" y="f723"/>
                </a:cubicBezTo>
                <a:cubicBezTo>
                  <a:pt x="f29" y="f705"/>
                  <a:pt x="f29" y="f705"/>
                  <a:pt x="f29" y="f704"/>
                </a:cubicBezTo>
                <a:cubicBezTo>
                  <a:pt x="f235" y="f723"/>
                  <a:pt x="f877" y="f856"/>
                  <a:pt x="f884" y="f590"/>
                </a:cubicBezTo>
                <a:close/>
              </a:path>
            </a:pathLst>
          </a:custGeom>
          <a:solidFill>
            <a:schemeClr val="tx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A3D064-404F-ED3F-6D5F-1A77AB741C0A}"/>
              </a:ext>
            </a:extLst>
          </p:cNvPr>
          <p:cNvSpPr txBox="1"/>
          <p:nvPr/>
        </p:nvSpPr>
        <p:spPr>
          <a:xfrm>
            <a:off x="0" y="32407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آیکون های کاربردی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28985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99F7993-C393-FBDD-031D-2177EECD4832}"/>
              </a:ext>
            </a:extLst>
          </p:cNvPr>
          <p:cNvGrpSpPr/>
          <p:nvPr/>
        </p:nvGrpSpPr>
        <p:grpSpPr>
          <a:xfrm>
            <a:off x="1542109" y="1279178"/>
            <a:ext cx="8569327" cy="4764993"/>
            <a:chOff x="373066" y="214307"/>
            <a:chExt cx="8569327" cy="4764993"/>
          </a:xfrm>
          <a:solidFill>
            <a:schemeClr val="tx1"/>
          </a:solidFill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2E7FD183-B94A-4874-CD53-3969AA5F914D}"/>
                </a:ext>
              </a:extLst>
            </p:cNvPr>
            <p:cNvSpPr/>
            <p:nvPr/>
          </p:nvSpPr>
          <p:spPr>
            <a:xfrm>
              <a:off x="6132515" y="3120344"/>
              <a:ext cx="1035045" cy="1511302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398"/>
                <a:gd name="f8" fmla="val 579"/>
                <a:gd name="f9" fmla="val 58"/>
                <a:gd name="f10" fmla="val 189"/>
                <a:gd name="f11" fmla="val 44"/>
                <a:gd name="f12" fmla="val 187"/>
                <a:gd name="f13" fmla="val 42"/>
                <a:gd name="f14" fmla="val 179"/>
                <a:gd name="f15" fmla="val 46"/>
                <a:gd name="f16" fmla="val 168"/>
                <a:gd name="f17" fmla="val 49"/>
                <a:gd name="f18" fmla="val 161"/>
                <a:gd name="f19" fmla="val 50"/>
                <a:gd name="f20" fmla="val 155"/>
                <a:gd name="f21" fmla="val 51"/>
                <a:gd name="f22" fmla="val 148"/>
                <a:gd name="f23" fmla="val 53"/>
                <a:gd name="f24" fmla="val 138"/>
                <a:gd name="f25" fmla="val 57"/>
                <a:gd name="f26" fmla="val 130"/>
                <a:gd name="f27" fmla="val 70"/>
                <a:gd name="f28" fmla="val 136"/>
                <a:gd name="f29" fmla="val 80"/>
                <a:gd name="f30" fmla="val 107"/>
                <a:gd name="f31" fmla="val 101"/>
                <a:gd name="f32" fmla="val 95"/>
                <a:gd name="f33" fmla="val 131"/>
                <a:gd name="f34" fmla="val 97"/>
                <a:gd name="f35" fmla="val 135"/>
                <a:gd name="f36" fmla="val 81"/>
                <a:gd name="f37" fmla="val 139"/>
                <a:gd name="f38" fmla="val 66"/>
                <a:gd name="f39" fmla="val 142"/>
                <a:gd name="f40" fmla="val 144"/>
                <a:gd name="f41" fmla="val 38"/>
                <a:gd name="f42" fmla="val 156"/>
                <a:gd name="f43" fmla="val 36"/>
                <a:gd name="f44" fmla="val 169"/>
                <a:gd name="f45" fmla="val 33"/>
                <a:gd name="f46" fmla="val 182"/>
                <a:gd name="f47" fmla="val 32"/>
                <a:gd name="f48" fmla="val 15"/>
                <a:gd name="f49" fmla="val 191"/>
                <a:gd name="f50" fmla="val 2"/>
                <a:gd name="f51" fmla="val 210"/>
                <a:gd name="f52" fmla="val 221"/>
                <a:gd name="f53" fmla="val 8"/>
                <a:gd name="f54" fmla="val 232"/>
                <a:gd name="f55" fmla="val 235"/>
                <a:gd name="f56" fmla="val 30"/>
                <a:gd name="f57" fmla="val 228"/>
                <a:gd name="f58" fmla="val 220"/>
                <a:gd name="f59" fmla="val 54"/>
                <a:gd name="f60" fmla="val 206"/>
                <a:gd name="f61" fmla="val 193"/>
                <a:gd name="f62" fmla="val 176"/>
                <a:gd name="f63" fmla="val 157"/>
                <a:gd name="f64" fmla="val 45"/>
                <a:gd name="f65" fmla="val 152"/>
                <a:gd name="f66" fmla="val 64"/>
                <a:gd name="f67" fmla="val 150"/>
                <a:gd name="f68" fmla="val 76"/>
                <a:gd name="f69" fmla="val 147"/>
                <a:gd name="f70" fmla="val 87"/>
                <a:gd name="f71" fmla="val 100"/>
                <a:gd name="f72" fmla="val 159"/>
                <a:gd name="f73" fmla="val 104"/>
                <a:gd name="f74" fmla="val 174"/>
                <a:gd name="f75" fmla="val 108"/>
                <a:gd name="f76" fmla="val 111"/>
                <a:gd name="f77" fmla="val 194"/>
                <a:gd name="f78" fmla="val 113"/>
                <a:gd name="f79" fmla="val 201"/>
                <a:gd name="f80" fmla="val 114"/>
                <a:gd name="f81" fmla="val 205"/>
                <a:gd name="f82" fmla="val 117"/>
                <a:gd name="f83" fmla="val 208"/>
                <a:gd name="f84" fmla="val 119"/>
                <a:gd name="f85" fmla="val 211"/>
                <a:gd name="f86" fmla="val 125"/>
                <a:gd name="f87" fmla="val 129"/>
                <a:gd name="f88" fmla="val 197"/>
                <a:gd name="f89" fmla="val 195"/>
                <a:gd name="f90" fmla="val 230"/>
                <a:gd name="f91" fmla="val 239"/>
                <a:gd name="f92" fmla="val 298"/>
                <a:gd name="f93" fmla="val 247"/>
                <a:gd name="f94" fmla="val 299"/>
                <a:gd name="f95" fmla="val 300"/>
                <a:gd name="f96" fmla="val 301"/>
                <a:gd name="f97" fmla="val 248"/>
                <a:gd name="f98" fmla="val 254"/>
                <a:gd name="f99" fmla="val 259"/>
                <a:gd name="f100" fmla="val 266"/>
                <a:gd name="f101" fmla="val 306"/>
                <a:gd name="f102" fmla="val 268"/>
                <a:gd name="f103" fmla="val 310"/>
                <a:gd name="f104" fmla="val 269"/>
                <a:gd name="f105" fmla="val 314"/>
                <a:gd name="f106" fmla="val 272"/>
                <a:gd name="f107" fmla="val 289"/>
                <a:gd name="f108" fmla="val 305"/>
                <a:gd name="f109" fmla="val 327"/>
                <a:gd name="f110" fmla="val 290"/>
                <a:gd name="f111" fmla="val 312"/>
                <a:gd name="f112" fmla="val 283"/>
                <a:gd name="f113" fmla="val 275"/>
                <a:gd name="f114" fmla="val 287"/>
                <a:gd name="f115" fmla="val 282"/>
                <a:gd name="f116" fmla="val 276"/>
                <a:gd name="f117" fmla="val 265"/>
                <a:gd name="f118" fmla="val 271"/>
                <a:gd name="f119" fmla="val 256"/>
                <a:gd name="f120" fmla="val 234"/>
                <a:gd name="f121" fmla="val 252"/>
                <a:gd name="f122" fmla="val 218"/>
                <a:gd name="f123" fmla="val 261"/>
                <a:gd name="f124" fmla="val 202"/>
                <a:gd name="f125" fmla="val 196"/>
                <a:gd name="f126" fmla="val 292"/>
                <a:gd name="f127" fmla="val 308"/>
                <a:gd name="f128" fmla="val 225"/>
                <a:gd name="f129" fmla="val 342"/>
                <a:gd name="f130" fmla="val 249"/>
                <a:gd name="f131" fmla="val 374"/>
                <a:gd name="f132" fmla="val 410"/>
                <a:gd name="f133" fmla="val 280"/>
                <a:gd name="f134" fmla="val 441"/>
                <a:gd name="f135" fmla="val 309"/>
                <a:gd name="f136" fmla="val 450"/>
                <a:gd name="f137" fmla="val 332"/>
                <a:gd name="f138" fmla="val 467"/>
                <a:gd name="f139" fmla="val 345"/>
                <a:gd name="f140" fmla="val 477"/>
                <a:gd name="f141" fmla="val 485"/>
                <a:gd name="f142" fmla="val 494"/>
                <a:gd name="f143" fmla="val 390"/>
                <a:gd name="f144" fmla="val 505"/>
                <a:gd name="f145" fmla="val 523"/>
                <a:gd name="f146" fmla="val 393"/>
                <a:gd name="f147" fmla="val 541"/>
                <a:gd name="f148" fmla="val 388"/>
                <a:gd name="f149" fmla="val 559"/>
                <a:gd name="f150" fmla="val 574"/>
                <a:gd name="f151" fmla="val 355"/>
                <a:gd name="f152" fmla="val 575"/>
                <a:gd name="f153" fmla="val 212"/>
                <a:gd name="f154" fmla="val 569"/>
                <a:gd name="f155" fmla="val 564"/>
                <a:gd name="f156" fmla="val 557"/>
                <a:gd name="f157" fmla="val 209"/>
                <a:gd name="f158" fmla="val 554"/>
                <a:gd name="f159" fmla="val 552"/>
                <a:gd name="f160" fmla="val 203"/>
                <a:gd name="f161" fmla="val 560"/>
                <a:gd name="f162" fmla="val 568"/>
                <a:gd name="f163" fmla="val 188"/>
                <a:gd name="f164" fmla="val 563"/>
                <a:gd name="f165" fmla="val 558"/>
                <a:gd name="f166" fmla="val 556"/>
                <a:gd name="f167" fmla="val 185"/>
                <a:gd name="f168" fmla="val 183"/>
                <a:gd name="f169" fmla="val 551"/>
                <a:gd name="f170" fmla="val 181"/>
                <a:gd name="f171" fmla="val 178"/>
                <a:gd name="f172" fmla="val 567"/>
                <a:gd name="f173" fmla="val 572"/>
                <a:gd name="f174" fmla="val 132"/>
                <a:gd name="f175" fmla="val 566"/>
                <a:gd name="f176" fmla="val 126"/>
                <a:gd name="f177" fmla="val 518"/>
                <a:gd name="f178" fmla="val 133"/>
                <a:gd name="f179" fmla="val 489"/>
                <a:gd name="f180" fmla="val 170"/>
                <a:gd name="f181" fmla="val 487"/>
                <a:gd name="f182" fmla="val 198"/>
                <a:gd name="f183" fmla="val 486"/>
                <a:gd name="f184" fmla="val 478"/>
                <a:gd name="f185" fmla="val 470"/>
                <a:gd name="f186" fmla="val 163"/>
                <a:gd name="f187" fmla="val 462"/>
                <a:gd name="f188" fmla="val 491"/>
                <a:gd name="f189" fmla="val 118"/>
                <a:gd name="f190" fmla="val 492"/>
                <a:gd name="f191" fmla="val 89"/>
                <a:gd name="f192" fmla="val 483"/>
                <a:gd name="f193" fmla="val 75"/>
                <a:gd name="f194" fmla="val 479"/>
                <a:gd name="f195" fmla="val 60"/>
                <a:gd name="f196" fmla="val 473"/>
                <a:gd name="f197" fmla="val 16"/>
                <a:gd name="f198" fmla="val 465"/>
                <a:gd name="f199" fmla="val 440"/>
                <a:gd name="f200" fmla="val 7"/>
                <a:gd name="f201" fmla="val 10"/>
                <a:gd name="f202" fmla="val 397"/>
                <a:gd name="f203" fmla="val 13"/>
                <a:gd name="f204" fmla="val 384"/>
                <a:gd name="f205" fmla="val 370"/>
                <a:gd name="f206" fmla="val 48"/>
                <a:gd name="f207" fmla="val 377"/>
                <a:gd name="f208" fmla="val 78"/>
                <a:gd name="f209" fmla="val 383"/>
                <a:gd name="f210" fmla="val 109"/>
                <a:gd name="f211" fmla="val 389"/>
                <a:gd name="f212" fmla="val 110"/>
                <a:gd name="f213" fmla="val 387"/>
                <a:gd name="f214" fmla="val 386"/>
                <a:gd name="f215" fmla="val 385"/>
                <a:gd name="f216" fmla="val 105"/>
                <a:gd name="f217" fmla="val 55"/>
                <a:gd name="f218" fmla="val 372"/>
                <a:gd name="f219" fmla="val 366"/>
                <a:gd name="f220" fmla="val 26"/>
                <a:gd name="f221" fmla="val 365"/>
                <a:gd name="f222" fmla="val 22"/>
                <a:gd name="f223" fmla="val 362"/>
                <a:gd name="f224" fmla="val 18"/>
                <a:gd name="f225" fmla="val 19"/>
                <a:gd name="f226" fmla="val 359"/>
                <a:gd name="f227" fmla="val 357"/>
                <a:gd name="f228" fmla="val 20"/>
                <a:gd name="f229" fmla="val 369"/>
                <a:gd name="f230" fmla="val 112"/>
                <a:gd name="f231" fmla="val 375"/>
                <a:gd name="f232" fmla="val 373"/>
                <a:gd name="f233" fmla="val 371"/>
                <a:gd name="f234" fmla="val 83"/>
                <a:gd name="f235" fmla="val 356"/>
                <a:gd name="f236" fmla="val 21"/>
                <a:gd name="f237" fmla="val 348"/>
                <a:gd name="f238" fmla="val 34"/>
                <a:gd name="f239" fmla="val 295"/>
                <a:gd name="f240" fmla="val 243"/>
                <a:gd name="f241" fmla="val 99"/>
                <a:gd name="f242" fmla="val 149"/>
                <a:gd name="f243" fmla="val 98"/>
                <a:gd name="f244" fmla="val 116"/>
                <a:gd name="f245" fmla="val 162"/>
                <a:gd name="f246" fmla="val 134"/>
                <a:gd name="f247" fmla="val 146"/>
                <a:gd name="f248" fmla="val 199"/>
                <a:gd name="f249" fmla="val 153"/>
                <a:gd name="f250" fmla="val 143"/>
                <a:gd name="f251" fmla="val 171"/>
                <a:gd name="f252" fmla="val 127"/>
                <a:gd name="f253" fmla="val 177"/>
                <a:gd name="f254" fmla="val 12"/>
                <a:gd name="f255" fmla="val 207"/>
                <a:gd name="f256" fmla="val 17"/>
                <a:gd name="f257" fmla="val 23"/>
                <a:gd name="f258" fmla="val 29"/>
                <a:gd name="f259" fmla="val 24"/>
                <a:gd name="f260" fmla="val 214"/>
                <a:gd name="f261" fmla="+- 0 0 -90"/>
                <a:gd name="f262" fmla="*/ f4 1 398"/>
                <a:gd name="f263" fmla="*/ f5 1 579"/>
                <a:gd name="f264" fmla="val f6"/>
                <a:gd name="f265" fmla="val f7"/>
                <a:gd name="f266" fmla="val f8"/>
                <a:gd name="f267" fmla="*/ f261 f0 1"/>
                <a:gd name="f268" fmla="+- f266 0 f264"/>
                <a:gd name="f269" fmla="+- f265 0 f264"/>
                <a:gd name="f270" fmla="*/ f267 1 f3"/>
                <a:gd name="f271" fmla="*/ f269 1 398"/>
                <a:gd name="f272" fmla="*/ f268 1 579"/>
                <a:gd name="f273" fmla="*/ 46 f269 1"/>
                <a:gd name="f274" fmla="*/ 168 f268 1"/>
                <a:gd name="f275" fmla="*/ 70 f269 1"/>
                <a:gd name="f276" fmla="*/ 136 f268 1"/>
                <a:gd name="f277" fmla="*/ 142 f269 1"/>
                <a:gd name="f278" fmla="*/ 50 f268 1"/>
                <a:gd name="f279" fmla="*/ 187 f269 1"/>
                <a:gd name="f280" fmla="*/ 15 f268 1"/>
                <a:gd name="f281" fmla="*/ 228 f269 1"/>
                <a:gd name="f282" fmla="*/ 42 f268 1"/>
                <a:gd name="f283" fmla="*/ 152 f269 1"/>
                <a:gd name="f284" fmla="*/ 64 f268 1"/>
                <a:gd name="f285" fmla="*/ 189 f269 1"/>
                <a:gd name="f286" fmla="*/ 111 f268 1"/>
                <a:gd name="f287" fmla="*/ 211 f269 1"/>
                <a:gd name="f288" fmla="*/ 129 f268 1"/>
                <a:gd name="f289" fmla="*/ 301 f269 1"/>
                <a:gd name="f290" fmla="*/ 248 f268 1"/>
                <a:gd name="f291" fmla="*/ 314 f269 1"/>
                <a:gd name="f292" fmla="*/ 272 f268 1"/>
                <a:gd name="f293" fmla="*/ 275 f269 1"/>
                <a:gd name="f294" fmla="*/ 287 f268 1"/>
                <a:gd name="f295" fmla="*/ 218 f269 1"/>
                <a:gd name="f296" fmla="*/ 261 f268 1"/>
                <a:gd name="f297" fmla="*/ 266 f269 1"/>
                <a:gd name="f298" fmla="*/ 410 f268 1"/>
                <a:gd name="f299" fmla="*/ 374 f269 1"/>
                <a:gd name="f300" fmla="*/ 494 f268 1"/>
                <a:gd name="f301" fmla="*/ 355 f269 1"/>
                <a:gd name="f302" fmla="*/ 574 f268 1"/>
                <a:gd name="f303" fmla="*/ 212 f269 1"/>
                <a:gd name="f304" fmla="*/ 559 f268 1"/>
                <a:gd name="f305" fmla="*/ 203 f269 1"/>
                <a:gd name="f306" fmla="*/ 560 f268 1"/>
                <a:gd name="f307" fmla="*/ 188 f269 1"/>
                <a:gd name="f308" fmla="*/ 183 f269 1"/>
                <a:gd name="f309" fmla="*/ 551 f268 1"/>
                <a:gd name="f310" fmla="*/ 178 f269 1"/>
                <a:gd name="f311" fmla="*/ 572 f268 1"/>
                <a:gd name="f312" fmla="*/ 157 f269 1"/>
                <a:gd name="f313" fmla="*/ 489 f268 1"/>
                <a:gd name="f314" fmla="*/ 163 f269 1"/>
                <a:gd name="f315" fmla="*/ 462 f268 1"/>
                <a:gd name="f316" fmla="*/ 473 f268 1"/>
                <a:gd name="f317" fmla="*/ 16 f269 1"/>
                <a:gd name="f318" fmla="*/ 370 f268 1"/>
                <a:gd name="f319" fmla="*/ 110 f269 1"/>
                <a:gd name="f320" fmla="*/ 386 f268 1"/>
                <a:gd name="f321" fmla="*/ 30 f269 1"/>
                <a:gd name="f322" fmla="*/ 366 f268 1"/>
                <a:gd name="f323" fmla="*/ 20 f269 1"/>
                <a:gd name="f324" fmla="*/ 355 f268 1"/>
                <a:gd name="f325" fmla="*/ 113 f269 1"/>
                <a:gd name="f326" fmla="*/ 369 f268 1"/>
                <a:gd name="f327" fmla="*/ 58 f269 1"/>
                <a:gd name="f328" fmla="*/ 189 f268 1"/>
                <a:gd name="f329" fmla="*/ 116 f269 1"/>
                <a:gd name="f330" fmla="*/ 119 f269 1"/>
                <a:gd name="f331" fmla="*/ 133 f268 1"/>
                <a:gd name="f332" fmla="*/ 146 f269 1"/>
                <a:gd name="f333" fmla="*/ 205 f268 1"/>
                <a:gd name="f334" fmla="*/ 143 f269 1"/>
                <a:gd name="f335" fmla="*/ 171 f268 1"/>
                <a:gd name="f336" fmla="*/ 205 f269 1"/>
                <a:gd name="f337" fmla="*/ 12 f268 1"/>
                <a:gd name="f338" fmla="*/ 207 f269 1"/>
                <a:gd name="f339" fmla="+- f270 0 f1"/>
                <a:gd name="f340" fmla="*/ f273 1 398"/>
                <a:gd name="f341" fmla="*/ f274 1 579"/>
                <a:gd name="f342" fmla="*/ f275 1 398"/>
                <a:gd name="f343" fmla="*/ f276 1 579"/>
                <a:gd name="f344" fmla="*/ f277 1 398"/>
                <a:gd name="f345" fmla="*/ f278 1 579"/>
                <a:gd name="f346" fmla="*/ f279 1 398"/>
                <a:gd name="f347" fmla="*/ f280 1 579"/>
                <a:gd name="f348" fmla="*/ f281 1 398"/>
                <a:gd name="f349" fmla="*/ f282 1 579"/>
                <a:gd name="f350" fmla="*/ f283 1 398"/>
                <a:gd name="f351" fmla="*/ f284 1 579"/>
                <a:gd name="f352" fmla="*/ f285 1 398"/>
                <a:gd name="f353" fmla="*/ f286 1 579"/>
                <a:gd name="f354" fmla="*/ f287 1 398"/>
                <a:gd name="f355" fmla="*/ f288 1 579"/>
                <a:gd name="f356" fmla="*/ f289 1 398"/>
                <a:gd name="f357" fmla="*/ f290 1 579"/>
                <a:gd name="f358" fmla="*/ f291 1 398"/>
                <a:gd name="f359" fmla="*/ f292 1 579"/>
                <a:gd name="f360" fmla="*/ f293 1 398"/>
                <a:gd name="f361" fmla="*/ f294 1 579"/>
                <a:gd name="f362" fmla="*/ f295 1 398"/>
                <a:gd name="f363" fmla="*/ f296 1 579"/>
                <a:gd name="f364" fmla="*/ f297 1 398"/>
                <a:gd name="f365" fmla="*/ f298 1 579"/>
                <a:gd name="f366" fmla="*/ f299 1 398"/>
                <a:gd name="f367" fmla="*/ f300 1 579"/>
                <a:gd name="f368" fmla="*/ f301 1 398"/>
                <a:gd name="f369" fmla="*/ f302 1 579"/>
                <a:gd name="f370" fmla="*/ f303 1 398"/>
                <a:gd name="f371" fmla="*/ f304 1 579"/>
                <a:gd name="f372" fmla="*/ f305 1 398"/>
                <a:gd name="f373" fmla="*/ f306 1 579"/>
                <a:gd name="f374" fmla="*/ f307 1 398"/>
                <a:gd name="f375" fmla="*/ f308 1 398"/>
                <a:gd name="f376" fmla="*/ f309 1 579"/>
                <a:gd name="f377" fmla="*/ f310 1 398"/>
                <a:gd name="f378" fmla="*/ f311 1 579"/>
                <a:gd name="f379" fmla="*/ f312 1 398"/>
                <a:gd name="f380" fmla="*/ f313 1 579"/>
                <a:gd name="f381" fmla="*/ f314 1 398"/>
                <a:gd name="f382" fmla="*/ f315 1 579"/>
                <a:gd name="f383" fmla="*/ f316 1 579"/>
                <a:gd name="f384" fmla="*/ f317 1 398"/>
                <a:gd name="f385" fmla="*/ f318 1 579"/>
                <a:gd name="f386" fmla="*/ f319 1 398"/>
                <a:gd name="f387" fmla="*/ f320 1 579"/>
                <a:gd name="f388" fmla="*/ f321 1 398"/>
                <a:gd name="f389" fmla="*/ f322 1 579"/>
                <a:gd name="f390" fmla="*/ f323 1 398"/>
                <a:gd name="f391" fmla="*/ f324 1 579"/>
                <a:gd name="f392" fmla="*/ f325 1 398"/>
                <a:gd name="f393" fmla="*/ f326 1 579"/>
                <a:gd name="f394" fmla="*/ f327 1 398"/>
                <a:gd name="f395" fmla="*/ f328 1 579"/>
                <a:gd name="f396" fmla="*/ f329 1 398"/>
                <a:gd name="f397" fmla="*/ f330 1 398"/>
                <a:gd name="f398" fmla="*/ f331 1 579"/>
                <a:gd name="f399" fmla="*/ f332 1 398"/>
                <a:gd name="f400" fmla="*/ f333 1 579"/>
                <a:gd name="f401" fmla="*/ f334 1 398"/>
                <a:gd name="f402" fmla="*/ f335 1 579"/>
                <a:gd name="f403" fmla="*/ f336 1 398"/>
                <a:gd name="f404" fmla="*/ f337 1 579"/>
                <a:gd name="f405" fmla="*/ f338 1 398"/>
                <a:gd name="f406" fmla="*/ 0 1 f271"/>
                <a:gd name="f407" fmla="*/ f265 1 f271"/>
                <a:gd name="f408" fmla="*/ 0 1 f272"/>
                <a:gd name="f409" fmla="*/ f266 1 f272"/>
                <a:gd name="f410" fmla="*/ f340 1 f271"/>
                <a:gd name="f411" fmla="*/ f341 1 f272"/>
                <a:gd name="f412" fmla="*/ f342 1 f271"/>
                <a:gd name="f413" fmla="*/ f343 1 f272"/>
                <a:gd name="f414" fmla="*/ f344 1 f271"/>
                <a:gd name="f415" fmla="*/ f345 1 f272"/>
                <a:gd name="f416" fmla="*/ f346 1 f271"/>
                <a:gd name="f417" fmla="*/ f347 1 f272"/>
                <a:gd name="f418" fmla="*/ f348 1 f271"/>
                <a:gd name="f419" fmla="*/ f349 1 f272"/>
                <a:gd name="f420" fmla="*/ f350 1 f271"/>
                <a:gd name="f421" fmla="*/ f351 1 f272"/>
                <a:gd name="f422" fmla="*/ f352 1 f271"/>
                <a:gd name="f423" fmla="*/ f353 1 f272"/>
                <a:gd name="f424" fmla="*/ f354 1 f271"/>
                <a:gd name="f425" fmla="*/ f355 1 f272"/>
                <a:gd name="f426" fmla="*/ f356 1 f271"/>
                <a:gd name="f427" fmla="*/ f357 1 f272"/>
                <a:gd name="f428" fmla="*/ f358 1 f271"/>
                <a:gd name="f429" fmla="*/ f359 1 f272"/>
                <a:gd name="f430" fmla="*/ f360 1 f271"/>
                <a:gd name="f431" fmla="*/ f361 1 f272"/>
                <a:gd name="f432" fmla="*/ f362 1 f271"/>
                <a:gd name="f433" fmla="*/ f363 1 f272"/>
                <a:gd name="f434" fmla="*/ f364 1 f271"/>
                <a:gd name="f435" fmla="*/ f365 1 f272"/>
                <a:gd name="f436" fmla="*/ f366 1 f271"/>
                <a:gd name="f437" fmla="*/ f367 1 f272"/>
                <a:gd name="f438" fmla="*/ f368 1 f271"/>
                <a:gd name="f439" fmla="*/ f369 1 f272"/>
                <a:gd name="f440" fmla="*/ f370 1 f271"/>
                <a:gd name="f441" fmla="*/ f371 1 f272"/>
                <a:gd name="f442" fmla="*/ f372 1 f271"/>
                <a:gd name="f443" fmla="*/ f373 1 f272"/>
                <a:gd name="f444" fmla="*/ f374 1 f271"/>
                <a:gd name="f445" fmla="*/ f375 1 f271"/>
                <a:gd name="f446" fmla="*/ f376 1 f272"/>
                <a:gd name="f447" fmla="*/ f377 1 f271"/>
                <a:gd name="f448" fmla="*/ f378 1 f272"/>
                <a:gd name="f449" fmla="*/ f379 1 f271"/>
                <a:gd name="f450" fmla="*/ f380 1 f272"/>
                <a:gd name="f451" fmla="*/ f381 1 f271"/>
                <a:gd name="f452" fmla="*/ f382 1 f272"/>
                <a:gd name="f453" fmla="*/ f383 1 f272"/>
                <a:gd name="f454" fmla="*/ f384 1 f271"/>
                <a:gd name="f455" fmla="*/ f385 1 f272"/>
                <a:gd name="f456" fmla="*/ f386 1 f271"/>
                <a:gd name="f457" fmla="*/ f387 1 f272"/>
                <a:gd name="f458" fmla="*/ f388 1 f271"/>
                <a:gd name="f459" fmla="*/ f389 1 f272"/>
                <a:gd name="f460" fmla="*/ f390 1 f271"/>
                <a:gd name="f461" fmla="*/ f391 1 f272"/>
                <a:gd name="f462" fmla="*/ f392 1 f271"/>
                <a:gd name="f463" fmla="*/ f393 1 f272"/>
                <a:gd name="f464" fmla="*/ f394 1 f271"/>
                <a:gd name="f465" fmla="*/ f395 1 f272"/>
                <a:gd name="f466" fmla="*/ f396 1 f271"/>
                <a:gd name="f467" fmla="*/ f397 1 f271"/>
                <a:gd name="f468" fmla="*/ f398 1 f272"/>
                <a:gd name="f469" fmla="*/ f399 1 f271"/>
                <a:gd name="f470" fmla="*/ f400 1 f272"/>
                <a:gd name="f471" fmla="*/ f401 1 f271"/>
                <a:gd name="f472" fmla="*/ f402 1 f272"/>
                <a:gd name="f473" fmla="*/ f403 1 f271"/>
                <a:gd name="f474" fmla="*/ f404 1 f272"/>
                <a:gd name="f475" fmla="*/ f405 1 f271"/>
                <a:gd name="f476" fmla="*/ f406 f262 1"/>
                <a:gd name="f477" fmla="*/ f407 f262 1"/>
                <a:gd name="f478" fmla="*/ f409 f263 1"/>
                <a:gd name="f479" fmla="*/ f408 f263 1"/>
                <a:gd name="f480" fmla="*/ f410 f262 1"/>
                <a:gd name="f481" fmla="*/ f411 f263 1"/>
                <a:gd name="f482" fmla="*/ f412 f262 1"/>
                <a:gd name="f483" fmla="*/ f413 f263 1"/>
                <a:gd name="f484" fmla="*/ f414 f262 1"/>
                <a:gd name="f485" fmla="*/ f415 f263 1"/>
                <a:gd name="f486" fmla="*/ f416 f262 1"/>
                <a:gd name="f487" fmla="*/ f417 f263 1"/>
                <a:gd name="f488" fmla="*/ f418 f262 1"/>
                <a:gd name="f489" fmla="*/ f419 f263 1"/>
                <a:gd name="f490" fmla="*/ f420 f262 1"/>
                <a:gd name="f491" fmla="*/ f421 f263 1"/>
                <a:gd name="f492" fmla="*/ f422 f262 1"/>
                <a:gd name="f493" fmla="*/ f423 f263 1"/>
                <a:gd name="f494" fmla="*/ f424 f262 1"/>
                <a:gd name="f495" fmla="*/ f425 f263 1"/>
                <a:gd name="f496" fmla="*/ f426 f262 1"/>
                <a:gd name="f497" fmla="*/ f427 f263 1"/>
                <a:gd name="f498" fmla="*/ f428 f262 1"/>
                <a:gd name="f499" fmla="*/ f429 f263 1"/>
                <a:gd name="f500" fmla="*/ f430 f262 1"/>
                <a:gd name="f501" fmla="*/ f431 f263 1"/>
                <a:gd name="f502" fmla="*/ f432 f262 1"/>
                <a:gd name="f503" fmla="*/ f433 f263 1"/>
                <a:gd name="f504" fmla="*/ f434 f262 1"/>
                <a:gd name="f505" fmla="*/ f435 f263 1"/>
                <a:gd name="f506" fmla="*/ f436 f262 1"/>
                <a:gd name="f507" fmla="*/ f437 f263 1"/>
                <a:gd name="f508" fmla="*/ f438 f262 1"/>
                <a:gd name="f509" fmla="*/ f439 f263 1"/>
                <a:gd name="f510" fmla="*/ f440 f262 1"/>
                <a:gd name="f511" fmla="*/ f441 f263 1"/>
                <a:gd name="f512" fmla="*/ f442 f262 1"/>
                <a:gd name="f513" fmla="*/ f443 f263 1"/>
                <a:gd name="f514" fmla="*/ f444 f262 1"/>
                <a:gd name="f515" fmla="*/ f445 f262 1"/>
                <a:gd name="f516" fmla="*/ f446 f263 1"/>
                <a:gd name="f517" fmla="*/ f447 f262 1"/>
                <a:gd name="f518" fmla="*/ f448 f263 1"/>
                <a:gd name="f519" fmla="*/ f449 f262 1"/>
                <a:gd name="f520" fmla="*/ f450 f263 1"/>
                <a:gd name="f521" fmla="*/ f451 f262 1"/>
                <a:gd name="f522" fmla="*/ f452 f263 1"/>
                <a:gd name="f523" fmla="*/ f453 f263 1"/>
                <a:gd name="f524" fmla="*/ f454 f262 1"/>
                <a:gd name="f525" fmla="*/ f455 f263 1"/>
                <a:gd name="f526" fmla="*/ f456 f262 1"/>
                <a:gd name="f527" fmla="*/ f457 f263 1"/>
                <a:gd name="f528" fmla="*/ f458 f262 1"/>
                <a:gd name="f529" fmla="*/ f459 f263 1"/>
                <a:gd name="f530" fmla="*/ f460 f262 1"/>
                <a:gd name="f531" fmla="*/ f461 f263 1"/>
                <a:gd name="f532" fmla="*/ f462 f262 1"/>
                <a:gd name="f533" fmla="*/ f463 f263 1"/>
                <a:gd name="f534" fmla="*/ f464 f262 1"/>
                <a:gd name="f535" fmla="*/ f465 f263 1"/>
                <a:gd name="f536" fmla="*/ f466 f262 1"/>
                <a:gd name="f537" fmla="*/ f467 f262 1"/>
                <a:gd name="f538" fmla="*/ f468 f263 1"/>
                <a:gd name="f539" fmla="*/ f469 f262 1"/>
                <a:gd name="f540" fmla="*/ f470 f263 1"/>
                <a:gd name="f541" fmla="*/ f471 f262 1"/>
                <a:gd name="f542" fmla="*/ f472 f263 1"/>
                <a:gd name="f543" fmla="*/ f473 f262 1"/>
                <a:gd name="f544" fmla="*/ f474 f263 1"/>
                <a:gd name="f545" fmla="*/ f475 f26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9">
                  <a:pos x="f480" y="f481"/>
                </a:cxn>
                <a:cxn ang="f339">
                  <a:pos x="f482" y="f483"/>
                </a:cxn>
                <a:cxn ang="f339">
                  <a:pos x="f484" y="f485"/>
                </a:cxn>
                <a:cxn ang="f339">
                  <a:pos x="f486" y="f487"/>
                </a:cxn>
                <a:cxn ang="f339">
                  <a:pos x="f488" y="f489"/>
                </a:cxn>
                <a:cxn ang="f339">
                  <a:pos x="f490" y="f491"/>
                </a:cxn>
                <a:cxn ang="f339">
                  <a:pos x="f492" y="f493"/>
                </a:cxn>
                <a:cxn ang="f339">
                  <a:pos x="f494" y="f495"/>
                </a:cxn>
                <a:cxn ang="f339">
                  <a:pos x="f496" y="f497"/>
                </a:cxn>
                <a:cxn ang="f339">
                  <a:pos x="f498" y="f499"/>
                </a:cxn>
                <a:cxn ang="f339">
                  <a:pos x="f500" y="f501"/>
                </a:cxn>
                <a:cxn ang="f339">
                  <a:pos x="f502" y="f503"/>
                </a:cxn>
                <a:cxn ang="f339">
                  <a:pos x="f504" y="f505"/>
                </a:cxn>
                <a:cxn ang="f339">
                  <a:pos x="f506" y="f507"/>
                </a:cxn>
                <a:cxn ang="f339">
                  <a:pos x="f508" y="f509"/>
                </a:cxn>
                <a:cxn ang="f339">
                  <a:pos x="f510" y="f511"/>
                </a:cxn>
                <a:cxn ang="f339">
                  <a:pos x="f512" y="f513"/>
                </a:cxn>
                <a:cxn ang="f339">
                  <a:pos x="f514" y="f509"/>
                </a:cxn>
                <a:cxn ang="f339">
                  <a:pos x="f515" y="f516"/>
                </a:cxn>
                <a:cxn ang="f339">
                  <a:pos x="f517" y="f518"/>
                </a:cxn>
                <a:cxn ang="f339">
                  <a:pos x="f519" y="f520"/>
                </a:cxn>
                <a:cxn ang="f339">
                  <a:pos x="f521" y="f522"/>
                </a:cxn>
                <a:cxn ang="f339">
                  <a:pos x="f480" y="f523"/>
                </a:cxn>
                <a:cxn ang="f339">
                  <a:pos x="f524" y="f525"/>
                </a:cxn>
                <a:cxn ang="f339">
                  <a:pos x="f526" y="f527"/>
                </a:cxn>
                <a:cxn ang="f339">
                  <a:pos x="f528" y="f529"/>
                </a:cxn>
                <a:cxn ang="f339">
                  <a:pos x="f530" y="f531"/>
                </a:cxn>
                <a:cxn ang="f339">
                  <a:pos x="f532" y="f533"/>
                </a:cxn>
                <a:cxn ang="f339">
                  <a:pos x="f534" y="f535"/>
                </a:cxn>
                <a:cxn ang="f339">
                  <a:pos x="f536" y="f481"/>
                </a:cxn>
                <a:cxn ang="f339">
                  <a:pos x="f537" y="f538"/>
                </a:cxn>
                <a:cxn ang="f339">
                  <a:pos x="f539" y="f540"/>
                </a:cxn>
                <a:cxn ang="f339">
                  <a:pos x="f541" y="f542"/>
                </a:cxn>
                <a:cxn ang="f339">
                  <a:pos x="f539" y="f540"/>
                </a:cxn>
                <a:cxn ang="f339">
                  <a:pos x="f543" y="f544"/>
                </a:cxn>
                <a:cxn ang="f339">
                  <a:pos x="f545" y="f489"/>
                </a:cxn>
                <a:cxn ang="f339">
                  <a:pos x="f494" y="f544"/>
                </a:cxn>
              </a:cxnLst>
              <a:rect l="f476" t="f479" r="f477" b="f478"/>
              <a:pathLst>
                <a:path w="398" h="579">
                  <a:moveTo>
                    <a:pt x="f9" y="f10"/>
                  </a:move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7" y="f38"/>
                    <a:pt x="f39" y="f19"/>
                  </a:cubicBezTo>
                  <a:cubicBezTo>
                    <a:pt x="f40" y="f13"/>
                    <a:pt x="f22" y="f41"/>
                    <a:pt x="f42" y="f43"/>
                  </a:cubicBezTo>
                  <a:cubicBezTo>
                    <a:pt x="f44" y="f45"/>
                    <a:pt x="f46" y="f47"/>
                    <a:pt x="f12" y="f48"/>
                  </a:cubicBezTo>
                  <a:cubicBezTo>
                    <a:pt x="f49" y="f50"/>
                    <a:pt x="f51" y="f6"/>
                    <a:pt x="f52" y="f53"/>
                  </a:cubicBezTo>
                  <a:cubicBezTo>
                    <a:pt x="f54" y="f48"/>
                    <a:pt x="f55" y="f56"/>
                    <a:pt x="f57" y="f13"/>
                  </a:cubicBezTo>
                  <a:cubicBezTo>
                    <a:pt x="f58" y="f59"/>
                    <a:pt x="f60" y="f25"/>
                    <a:pt x="f61" y="f17"/>
                  </a:cubicBezTo>
                  <a:cubicBezTo>
                    <a:pt x="f62" y="f41"/>
                    <a:pt x="f63" y="f64"/>
                    <a:pt x="f65" y="f66"/>
                  </a:cubicBezTo>
                  <a:cubicBezTo>
                    <a:pt x="f67" y="f68"/>
                    <a:pt x="f69" y="f70"/>
                    <a:pt x="f40" y="f71"/>
                  </a:cubicBezTo>
                  <a:cubicBezTo>
                    <a:pt x="f72" y="f73"/>
                    <a:pt x="f74" y="f75"/>
                    <a:pt x="f10" y="f76"/>
                  </a:cubicBezTo>
                  <a:cubicBezTo>
                    <a:pt x="f77" y="f78"/>
                    <a:pt x="f79" y="f80"/>
                    <a:pt x="f81" y="f82"/>
                  </a:cubicBezTo>
                  <a:cubicBezTo>
                    <a:pt x="f83" y="f84"/>
                    <a:pt x="f85" y="f86"/>
                    <a:pt x="f85" y="f87"/>
                  </a:cubicBezTo>
                  <a:cubicBezTo>
                    <a:pt x="f88" y="f89"/>
                    <a:pt x="f90" y="f91"/>
                    <a:pt x="f92" y="f93"/>
                  </a:cubicBezTo>
                  <a:cubicBezTo>
                    <a:pt x="f94" y="f93"/>
                    <a:pt x="f95" y="f93"/>
                    <a:pt x="f96" y="f97"/>
                  </a:cubicBezTo>
                  <a:cubicBezTo>
                    <a:pt x="f96" y="f98"/>
                    <a:pt x="f96" y="f99"/>
                    <a:pt x="f96" y="f100"/>
                  </a:cubicBezTo>
                  <a:cubicBezTo>
                    <a:pt x="f101" y="f102"/>
                    <a:pt x="f103" y="f104"/>
                    <a:pt x="f105" y="f106"/>
                  </a:cubicBezTo>
                  <a:cubicBezTo>
                    <a:pt x="f103" y="f107"/>
                    <a:pt x="f108" y="f101"/>
                    <a:pt x="f95" y="f109"/>
                  </a:cubicBezTo>
                  <a:cubicBezTo>
                    <a:pt x="f110" y="f111"/>
                    <a:pt x="f112" y="f95"/>
                    <a:pt x="f113" y="f114"/>
                  </a:cubicBezTo>
                  <a:cubicBezTo>
                    <a:pt x="f106" y="f115"/>
                    <a:pt x="f104" y="f116"/>
                    <a:pt x="f117" y="f118"/>
                  </a:cubicBezTo>
                  <a:cubicBezTo>
                    <a:pt x="f98" y="f119"/>
                    <a:pt x="f120" y="f121"/>
                    <a:pt x="f122" y="f123"/>
                  </a:cubicBezTo>
                  <a:cubicBezTo>
                    <a:pt x="f124" y="f118"/>
                    <a:pt x="f125" y="f126"/>
                    <a:pt x="f81" y="f127"/>
                  </a:cubicBezTo>
                  <a:cubicBezTo>
                    <a:pt x="f128" y="f129"/>
                    <a:pt x="f130" y="f131"/>
                    <a:pt x="f100" y="f132"/>
                  </a:cubicBezTo>
                  <a:cubicBezTo>
                    <a:pt x="f133" y="f134"/>
                    <a:pt x="f135" y="f136"/>
                    <a:pt x="f137" y="f138"/>
                  </a:cubicBezTo>
                  <a:cubicBezTo>
                    <a:pt x="f139" y="f140"/>
                    <a:pt x="f2" y="f141"/>
                    <a:pt x="f131" y="f142"/>
                  </a:cubicBezTo>
                  <a:cubicBezTo>
                    <a:pt x="f143" y="f144"/>
                    <a:pt x="f7" y="f145"/>
                    <a:pt x="f146" y="f147"/>
                  </a:cubicBezTo>
                  <a:cubicBezTo>
                    <a:pt x="f148" y="f149"/>
                    <a:pt x="f131" y="f150"/>
                    <a:pt x="f151" y="f150"/>
                  </a:cubicBezTo>
                  <a:cubicBezTo>
                    <a:pt x="f127" y="f152"/>
                    <a:pt x="f123" y="f150"/>
                    <a:pt x="f153" y="f150"/>
                  </a:cubicBezTo>
                  <a:cubicBezTo>
                    <a:pt x="f153" y="f154"/>
                    <a:pt x="f153" y="f155"/>
                    <a:pt x="f153" y="f149"/>
                  </a:cubicBezTo>
                  <a:cubicBezTo>
                    <a:pt x="f85" y="f156"/>
                    <a:pt x="f157" y="f158"/>
                    <a:pt x="f83" y="f159"/>
                  </a:cubicBezTo>
                  <a:cubicBezTo>
                    <a:pt x="f60" y="f158"/>
                    <a:pt x="f160" y="f156"/>
                    <a:pt x="f160" y="f161"/>
                  </a:cubicBezTo>
                  <a:cubicBezTo>
                    <a:pt x="f124" y="f155"/>
                    <a:pt x="f124" y="f162"/>
                    <a:pt x="f79" y="f150"/>
                  </a:cubicBezTo>
                  <a:cubicBezTo>
                    <a:pt x="f88" y="f150"/>
                    <a:pt x="f61" y="f150"/>
                    <a:pt x="f163" y="f150"/>
                  </a:cubicBezTo>
                  <a:cubicBezTo>
                    <a:pt x="f163" y="f162"/>
                    <a:pt x="f10" y="f164"/>
                    <a:pt x="f163" y="f165"/>
                  </a:cubicBezTo>
                  <a:cubicBezTo>
                    <a:pt x="f12" y="f166"/>
                    <a:pt x="f167" y="f158"/>
                    <a:pt x="f168" y="f169"/>
                  </a:cubicBezTo>
                  <a:cubicBezTo>
                    <a:pt x="f170" y="f158"/>
                    <a:pt x="f14" y="f166"/>
                    <a:pt x="f14" y="f165"/>
                  </a:cubicBezTo>
                  <a:cubicBezTo>
                    <a:pt x="f171" y="f164"/>
                    <a:pt x="f171" y="f172"/>
                    <a:pt x="f171" y="f173"/>
                  </a:cubicBezTo>
                  <a:cubicBezTo>
                    <a:pt x="f20" y="f8"/>
                    <a:pt x="f174" y="f175"/>
                    <a:pt x="f176" y="f147"/>
                  </a:cubicBezTo>
                  <a:cubicBezTo>
                    <a:pt x="f84" y="f177"/>
                    <a:pt x="f178" y="f142"/>
                    <a:pt x="f63" y="f179"/>
                  </a:cubicBezTo>
                  <a:cubicBezTo>
                    <a:pt x="f180" y="f181"/>
                    <a:pt x="f168" y="f181"/>
                    <a:pt x="f182" y="f183"/>
                  </a:cubicBezTo>
                  <a:cubicBezTo>
                    <a:pt x="f167" y="f184"/>
                    <a:pt x="f74" y="f185"/>
                    <a:pt x="f186" y="f187"/>
                  </a:cubicBezTo>
                  <a:cubicBezTo>
                    <a:pt x="f40" y="f188"/>
                    <a:pt x="f189" y="f190"/>
                    <a:pt x="f191" y="f192"/>
                  </a:cubicBezTo>
                  <a:cubicBezTo>
                    <a:pt x="f193" y="f194"/>
                    <a:pt x="f195" y="f140"/>
                    <a:pt x="f15" y="f196"/>
                  </a:cubicBezTo>
                  <a:cubicBezTo>
                    <a:pt x="f197" y="f198"/>
                    <a:pt x="f6" y="f199"/>
                    <a:pt x="f200" y="f132"/>
                  </a:cubicBezTo>
                  <a:cubicBezTo>
                    <a:pt x="f201" y="f202"/>
                    <a:pt x="f203" y="f204"/>
                    <a:pt x="f197" y="f205"/>
                  </a:cubicBezTo>
                  <a:cubicBezTo>
                    <a:pt x="f206" y="f207"/>
                    <a:pt x="f208" y="f209"/>
                    <a:pt x="f210" y="f143"/>
                  </a:cubicBezTo>
                  <a:cubicBezTo>
                    <a:pt x="f210" y="f211"/>
                    <a:pt x="f212" y="f213"/>
                    <a:pt x="f212" y="f214"/>
                  </a:cubicBezTo>
                  <a:cubicBezTo>
                    <a:pt x="f75" y="f215"/>
                    <a:pt x="f30" y="f209"/>
                    <a:pt x="f216" y="f209"/>
                  </a:cubicBezTo>
                  <a:cubicBezTo>
                    <a:pt x="f29" y="f207"/>
                    <a:pt x="f217" y="f218"/>
                    <a:pt x="f56" y="f219"/>
                  </a:cubicBezTo>
                  <a:cubicBezTo>
                    <a:pt x="f220" y="f221"/>
                    <a:pt x="f222" y="f223"/>
                    <a:pt x="f224" y="f2"/>
                  </a:cubicBezTo>
                  <a:cubicBezTo>
                    <a:pt x="f225" y="f226"/>
                    <a:pt x="f225" y="f227"/>
                    <a:pt x="f228" y="f151"/>
                  </a:cubicBezTo>
                  <a:cubicBezTo>
                    <a:pt x="f21" y="f223"/>
                    <a:pt x="f36" y="f229"/>
                    <a:pt x="f230" y="f231"/>
                  </a:cubicBezTo>
                  <a:cubicBezTo>
                    <a:pt x="f230" y="f232"/>
                    <a:pt x="f78" y="f233"/>
                    <a:pt x="f78" y="f229"/>
                  </a:cubicBezTo>
                  <a:cubicBezTo>
                    <a:pt x="f234" y="f223"/>
                    <a:pt x="f23" y="f235"/>
                    <a:pt x="f236" y="f237"/>
                  </a:cubicBezTo>
                  <a:cubicBezTo>
                    <a:pt x="f238" y="f239"/>
                    <a:pt x="f15" y="f240"/>
                    <a:pt x="f9" y="f10"/>
                  </a:cubicBezTo>
                  <a:close/>
                  <a:moveTo>
                    <a:pt x="f241" y="f242"/>
                  </a:moveTo>
                  <a:cubicBezTo>
                    <a:pt x="f243" y="f72"/>
                    <a:pt x="f216" y="f16"/>
                    <a:pt x="f244" y="f16"/>
                  </a:cubicBezTo>
                  <a:cubicBezTo>
                    <a:pt x="f176" y="f16"/>
                    <a:pt x="f178" y="f245"/>
                    <a:pt x="f246" y="f65"/>
                  </a:cubicBezTo>
                  <a:cubicBezTo>
                    <a:pt x="f35" y="f39"/>
                    <a:pt x="f87" y="f35"/>
                    <a:pt x="f84" y="f178"/>
                  </a:cubicBezTo>
                  <a:cubicBezTo>
                    <a:pt x="f210" y="f174"/>
                    <a:pt x="f71" y="f37"/>
                    <a:pt x="f241" y="f242"/>
                  </a:cubicBezTo>
                  <a:close/>
                  <a:moveTo>
                    <a:pt x="f247" y="f81"/>
                  </a:moveTo>
                  <a:cubicBezTo>
                    <a:pt x="f20" y="f81"/>
                    <a:pt x="f18" y="f248"/>
                    <a:pt x="f245" y="f163"/>
                  </a:cubicBezTo>
                  <a:cubicBezTo>
                    <a:pt x="f245" y="f171"/>
                    <a:pt x="f249" y="f180"/>
                    <a:pt x="f250" y="f251"/>
                  </a:cubicBezTo>
                  <a:cubicBezTo>
                    <a:pt x="f178" y="f251"/>
                    <a:pt x="f252" y="f253"/>
                    <a:pt x="f176" y="f163"/>
                  </a:cubicBezTo>
                  <a:cubicBezTo>
                    <a:pt x="f176" y="f182"/>
                    <a:pt x="f246" y="f60"/>
                    <a:pt x="f247" y="f81"/>
                  </a:cubicBezTo>
                  <a:close/>
                  <a:moveTo>
                    <a:pt x="f85" y="f254"/>
                  </a:moveTo>
                  <a:cubicBezTo>
                    <a:pt x="f157" y="f254"/>
                    <a:pt x="f255" y="f254"/>
                    <a:pt x="f81" y="f254"/>
                  </a:cubicBezTo>
                  <a:cubicBezTo>
                    <a:pt x="f79" y="f256"/>
                    <a:pt x="f77" y="f257"/>
                    <a:pt x="f77" y="f258"/>
                  </a:cubicBezTo>
                  <a:cubicBezTo>
                    <a:pt x="f77" y="f238"/>
                    <a:pt x="f124" y="f13"/>
                    <a:pt x="f255" y="f13"/>
                  </a:cubicBezTo>
                  <a:cubicBezTo>
                    <a:pt x="f153" y="f13"/>
                    <a:pt x="f52" y="f238"/>
                    <a:pt x="f52" y="f258"/>
                  </a:cubicBezTo>
                  <a:cubicBezTo>
                    <a:pt x="f52" y="f259"/>
                    <a:pt x="f260" y="f224"/>
                    <a:pt x="f85" y="f25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17E792B-98BD-7915-9CC4-C6BCACF48EFB}"/>
                </a:ext>
              </a:extLst>
            </p:cNvPr>
            <p:cNvSpPr/>
            <p:nvPr/>
          </p:nvSpPr>
          <p:spPr>
            <a:xfrm>
              <a:off x="4670426" y="3323542"/>
              <a:ext cx="1079504" cy="161607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15"/>
                <a:gd name="f7" fmla="val 619"/>
                <a:gd name="f8" fmla="val 254"/>
                <a:gd name="f9" fmla="val 393"/>
                <a:gd name="f10" fmla="val 256"/>
                <a:gd name="f11" fmla="val 374"/>
                <a:gd name="f12" fmla="val 257"/>
                <a:gd name="f13" fmla="val 353"/>
                <a:gd name="f14" fmla="val 258"/>
                <a:gd name="f15" fmla="val 350"/>
                <a:gd name="f16" fmla="val 225"/>
                <a:gd name="f17" fmla="val 348"/>
                <a:gd name="f18" fmla="val 188"/>
                <a:gd name="f19" fmla="val 330"/>
                <a:gd name="f20" fmla="val 155"/>
                <a:gd name="f21" fmla="val 186"/>
                <a:gd name="f22" fmla="val 217"/>
                <a:gd name="f23" fmla="val 250"/>
                <a:gd name="f24" fmla="val 315"/>
                <a:gd name="f25" fmla="val 301"/>
                <a:gd name="f26" fmla="val 288"/>
                <a:gd name="f27" fmla="val 252"/>
                <a:gd name="f28" fmla="val 287"/>
                <a:gd name="f29" fmla="val 329"/>
                <a:gd name="f30" fmla="val 259"/>
                <a:gd name="f31" fmla="val 261"/>
                <a:gd name="f32" fmla="val 263"/>
                <a:gd name="f33" fmla="val 264"/>
                <a:gd name="f34" fmla="val 302"/>
                <a:gd name="f35" fmla="val 266"/>
                <a:gd name="f36" fmla="val 268"/>
                <a:gd name="f37" fmla="val 270"/>
                <a:gd name="f38" fmla="val 314"/>
                <a:gd name="f39" fmla="val 328"/>
                <a:gd name="f40" fmla="val 276"/>
                <a:gd name="f41" fmla="val 279"/>
                <a:gd name="f42" fmla="val 282"/>
                <a:gd name="f43" fmla="val 378"/>
                <a:gd name="f44" fmla="val 474"/>
                <a:gd name="f45" fmla="val 571"/>
                <a:gd name="f46" fmla="val 596"/>
                <a:gd name="f47" fmla="val 313"/>
                <a:gd name="f48" fmla="val 615"/>
                <a:gd name="f49" fmla="val 290"/>
                <a:gd name="f50" fmla="val 617"/>
                <a:gd name="f51" fmla="val 242"/>
                <a:gd name="f52" fmla="val 600"/>
                <a:gd name="f53" fmla="val 572"/>
                <a:gd name="f54" fmla="val 503"/>
                <a:gd name="f55" fmla="val 434"/>
                <a:gd name="f56" fmla="val 365"/>
                <a:gd name="f57" fmla="val 358"/>
                <a:gd name="f58" fmla="val 352"/>
                <a:gd name="f59" fmla="val 346"/>
                <a:gd name="f60" fmla="val 230"/>
                <a:gd name="f61" fmla="val 342"/>
                <a:gd name="f62" fmla="val 356"/>
                <a:gd name="f63" fmla="val 423"/>
                <a:gd name="f64" fmla="val 489"/>
                <a:gd name="f65" fmla="val 556"/>
                <a:gd name="f66" fmla="val 563"/>
                <a:gd name="f67" fmla="val 229"/>
                <a:gd name="f68" fmla="val 578"/>
                <a:gd name="f69" fmla="val 226"/>
                <a:gd name="f70" fmla="val 603"/>
                <a:gd name="f71" fmla="val 208"/>
                <a:gd name="f72" fmla="val 618"/>
                <a:gd name="f73" fmla="val 183"/>
                <a:gd name="f74" fmla="val 160"/>
                <a:gd name="f75" fmla="val 616"/>
                <a:gd name="f76" fmla="val 143"/>
                <a:gd name="f77" fmla="val 598"/>
                <a:gd name="f78" fmla="val 574"/>
                <a:gd name="f79" fmla="val 505"/>
                <a:gd name="f80" fmla="val 437"/>
                <a:gd name="f81" fmla="val 368"/>
                <a:gd name="f82" fmla="val 211"/>
                <a:gd name="f83" fmla="val 133"/>
                <a:gd name="f84" fmla="val 128"/>
                <a:gd name="f85" fmla="val 124"/>
                <a:gd name="f86" fmla="val 118"/>
                <a:gd name="f87" fmla="val 110"/>
                <a:gd name="f88" fmla="val 79"/>
                <a:gd name="f89" fmla="val 130"/>
                <a:gd name="f90" fmla="val 49"/>
                <a:gd name="f91" fmla="val 136"/>
                <a:gd name="f92" fmla="val 44"/>
                <a:gd name="f93" fmla="val 137"/>
                <a:gd name="f94" fmla="val 40"/>
                <a:gd name="f95" fmla="val 138"/>
                <a:gd name="f96" fmla="val 35"/>
                <a:gd name="f97" fmla="val 139"/>
                <a:gd name="f98" fmla="val 23"/>
                <a:gd name="f99" fmla="val 140"/>
                <a:gd name="f100" fmla="val 13"/>
                <a:gd name="f101" fmla="val 6"/>
                <a:gd name="f102" fmla="val 125"/>
                <a:gd name="f103" fmla="val 114"/>
                <a:gd name="f104" fmla="val 1"/>
                <a:gd name="f105" fmla="val 102"/>
                <a:gd name="f106" fmla="val 9"/>
                <a:gd name="f107" fmla="val 93"/>
                <a:gd name="f108" fmla="val 39"/>
                <a:gd name="f109" fmla="val 60"/>
                <a:gd name="f110" fmla="val 69"/>
                <a:gd name="f111" fmla="val 28"/>
                <a:gd name="f112" fmla="val 94"/>
                <a:gd name="f113" fmla="val 107"/>
                <a:gd name="f114" fmla="val 14"/>
                <a:gd name="f115" fmla="val 119"/>
                <a:gd name="f116" fmla="val 26"/>
                <a:gd name="f117" fmla="val 132"/>
                <a:gd name="f118" fmla="val 134"/>
                <a:gd name="f119" fmla="val 37"/>
                <a:gd name="f120" fmla="val 36"/>
                <a:gd name="f121" fmla="val 34"/>
                <a:gd name="f122" fmla="val 121"/>
                <a:gd name="f123" fmla="val 54"/>
                <a:gd name="f124" fmla="val 62"/>
                <a:gd name="f125" fmla="val 66"/>
                <a:gd name="f126" fmla="val 129"/>
                <a:gd name="f127" fmla="val 70"/>
                <a:gd name="f128" fmla="val 75"/>
                <a:gd name="f129" fmla="val 150"/>
                <a:gd name="f130" fmla="val 96"/>
                <a:gd name="f131" fmla="val 167"/>
                <a:gd name="f132" fmla="val 117"/>
                <a:gd name="f133" fmla="val 187"/>
                <a:gd name="f134" fmla="val 145"/>
                <a:gd name="f135" fmla="val 189"/>
                <a:gd name="f136" fmla="val 152"/>
                <a:gd name="f137" fmla="val 159"/>
                <a:gd name="f138" fmla="val 190"/>
                <a:gd name="f139" fmla="val 178"/>
                <a:gd name="f140" fmla="val 196"/>
                <a:gd name="f141" fmla="val 216"/>
                <a:gd name="f142" fmla="val 222"/>
                <a:gd name="f143" fmla="val 253"/>
                <a:gd name="f144" fmla="val 286"/>
                <a:gd name="f145" fmla="val 285"/>
                <a:gd name="f146" fmla="val 176"/>
                <a:gd name="f147" fmla="val 157"/>
                <a:gd name="f148" fmla="val 146"/>
                <a:gd name="f149" fmla="val 289"/>
                <a:gd name="f150" fmla="val 307"/>
                <a:gd name="f151" fmla="val 325"/>
                <a:gd name="f152" fmla="val 345"/>
                <a:gd name="f153" fmla="val 71"/>
                <a:gd name="f154" fmla="val 400"/>
                <a:gd name="f155" fmla="val 409"/>
                <a:gd name="f156" fmla="val 177"/>
                <a:gd name="f157" fmla="val 239"/>
                <a:gd name="f158" fmla="val 240"/>
                <a:gd name="f159" fmla="val 245"/>
                <a:gd name="f160" fmla="val 168"/>
                <a:gd name="f161" fmla="val 274"/>
                <a:gd name="f162" fmla="val 265"/>
                <a:gd name="f163" fmla="val 195"/>
                <a:gd name="f164" fmla="val 255"/>
                <a:gd name="f165" fmla="val 193"/>
                <a:gd name="f166" fmla="val 204"/>
                <a:gd name="f167" fmla="val 311"/>
                <a:gd name="f168" fmla="val 215"/>
                <a:gd name="f169" fmla="val 305"/>
                <a:gd name="f170" fmla="val 295"/>
                <a:gd name="f171" fmla="val 284"/>
                <a:gd name="f172" fmla="val 277"/>
                <a:gd name="f173" fmla="val 206"/>
                <a:gd name="f174" fmla="val 275"/>
                <a:gd name="f175" fmla="val 294"/>
                <a:gd name="f176" fmla="val 304"/>
                <a:gd name="f177" fmla="val 310"/>
                <a:gd name="f178" fmla="val 318"/>
                <a:gd name="f179" fmla="val 546"/>
                <a:gd name="f180" fmla="val 545"/>
                <a:gd name="f181" fmla="val 543"/>
                <a:gd name="f182" fmla="val 542"/>
                <a:gd name="f183" fmla="val 303"/>
                <a:gd name="f184" fmla="val 273"/>
                <a:gd name="f185" fmla="val 320"/>
                <a:gd name="f186" fmla="val 522"/>
                <a:gd name="f187" fmla="val 513"/>
                <a:gd name="f188" fmla="val 523"/>
                <a:gd name="f189" fmla="val 192"/>
                <a:gd name="f190" fmla="val 512"/>
                <a:gd name="f191" fmla="val 162"/>
                <a:gd name="f192" fmla="val 158"/>
                <a:gd name="f193" fmla="val 172"/>
                <a:gd name="f194" fmla="val 541"/>
                <a:gd name="f195" fmla="val 165"/>
                <a:gd name="f196" fmla="val 552"/>
                <a:gd name="f197" fmla="val 551"/>
                <a:gd name="f198" fmla="val 202"/>
                <a:gd name="f199" fmla="+- 0 0 -90"/>
                <a:gd name="f200" fmla="*/ f3 1 415"/>
                <a:gd name="f201" fmla="*/ f4 1 619"/>
                <a:gd name="f202" fmla="val f5"/>
                <a:gd name="f203" fmla="val f6"/>
                <a:gd name="f204" fmla="val f7"/>
                <a:gd name="f205" fmla="*/ f199 f0 1"/>
                <a:gd name="f206" fmla="+- f204 0 f202"/>
                <a:gd name="f207" fmla="+- f203 0 f202"/>
                <a:gd name="f208" fmla="*/ f205 1 f2"/>
                <a:gd name="f209" fmla="*/ f207 1 415"/>
                <a:gd name="f210" fmla="*/ f206 1 619"/>
                <a:gd name="f211" fmla="*/ 353 f207 1"/>
                <a:gd name="f212" fmla="*/ 258 f206 1"/>
                <a:gd name="f213" fmla="*/ 330 f207 1"/>
                <a:gd name="f214" fmla="*/ 250 f206 1"/>
                <a:gd name="f215" fmla="*/ 287 f207 1"/>
                <a:gd name="f216" fmla="*/ 256 f206 1"/>
                <a:gd name="f217" fmla="*/ 329 f207 1"/>
                <a:gd name="f218" fmla="*/ 264 f206 1"/>
                <a:gd name="f219" fmla="*/ 270 f206 1"/>
                <a:gd name="f220" fmla="*/ 282 f206 1"/>
                <a:gd name="f221" fmla="*/ 290 f207 1"/>
                <a:gd name="f222" fmla="*/ 617 f206 1"/>
                <a:gd name="f223" fmla="*/ 242 f207 1"/>
                <a:gd name="f224" fmla="*/ 365 f206 1"/>
                <a:gd name="f225" fmla="*/ 230 f207 1"/>
                <a:gd name="f226" fmla="*/ 356 f206 1"/>
                <a:gd name="f227" fmla="*/ 229 f207 1"/>
                <a:gd name="f228" fmla="*/ 578 f206 1"/>
                <a:gd name="f229" fmla="*/ 143 f207 1"/>
                <a:gd name="f230" fmla="*/ 574 f206 1"/>
                <a:gd name="f231" fmla="*/ 133 f206 1"/>
                <a:gd name="f232" fmla="*/ 49 f207 1"/>
                <a:gd name="f233" fmla="*/ 136 f206 1"/>
                <a:gd name="f234" fmla="*/ 6 f207 1"/>
                <a:gd name="f235" fmla="*/ 125 f206 1"/>
                <a:gd name="f236" fmla="*/ 94 f207 1"/>
                <a:gd name="f237" fmla="*/ 0 f206 1"/>
                <a:gd name="f238" fmla="*/ 139 f207 1"/>
                <a:gd name="f239" fmla="*/ 34 f206 1"/>
                <a:gd name="f240" fmla="*/ 133 f207 1"/>
                <a:gd name="f241" fmla="*/ 75 f206 1"/>
                <a:gd name="f242" fmla="*/ 189 f207 1"/>
                <a:gd name="f243" fmla="*/ 159 f206 1"/>
                <a:gd name="f244" fmla="*/ 286 f207 1"/>
                <a:gd name="f245" fmla="*/ 216 f206 1"/>
                <a:gd name="f246" fmla="*/ 289 f207 1"/>
                <a:gd name="f247" fmla="*/ 143 f206 1"/>
                <a:gd name="f248" fmla="*/ 415 f207 1"/>
                <a:gd name="f249" fmla="*/ 254 f206 1"/>
                <a:gd name="f250" fmla="*/ 160 f207 1"/>
                <a:gd name="f251" fmla="*/ 195 f207 1"/>
                <a:gd name="f252" fmla="*/ 255 f206 1"/>
                <a:gd name="f253" fmla="*/ 204 f207 1"/>
                <a:gd name="f254" fmla="*/ 311 f206 1"/>
                <a:gd name="f255" fmla="*/ 206 f207 1"/>
                <a:gd name="f256" fmla="*/ 276 f206 1"/>
                <a:gd name="f257" fmla="*/ 318 f207 1"/>
                <a:gd name="f258" fmla="*/ 542 f206 1"/>
                <a:gd name="f259" fmla="*/ 273 f207 1"/>
                <a:gd name="f260" fmla="*/ 546 f206 1"/>
                <a:gd name="f261" fmla="*/ 320 f207 1"/>
                <a:gd name="f262" fmla="*/ 522 f206 1"/>
                <a:gd name="f263" fmla="*/ 158 f207 1"/>
                <a:gd name="f264" fmla="*/ 523 f206 1"/>
                <a:gd name="f265" fmla="*/ 155 f207 1"/>
                <a:gd name="f266" fmla="*/ 541 f206 1"/>
                <a:gd name="f267" fmla="+- f208 0 f1"/>
                <a:gd name="f268" fmla="*/ f211 1 415"/>
                <a:gd name="f269" fmla="*/ f212 1 619"/>
                <a:gd name="f270" fmla="*/ f213 1 415"/>
                <a:gd name="f271" fmla="*/ f214 1 619"/>
                <a:gd name="f272" fmla="*/ f215 1 415"/>
                <a:gd name="f273" fmla="*/ f216 1 619"/>
                <a:gd name="f274" fmla="*/ f217 1 415"/>
                <a:gd name="f275" fmla="*/ f218 1 619"/>
                <a:gd name="f276" fmla="*/ f219 1 619"/>
                <a:gd name="f277" fmla="*/ f220 1 619"/>
                <a:gd name="f278" fmla="*/ f221 1 415"/>
                <a:gd name="f279" fmla="*/ f222 1 619"/>
                <a:gd name="f280" fmla="*/ f223 1 415"/>
                <a:gd name="f281" fmla="*/ f224 1 619"/>
                <a:gd name="f282" fmla="*/ f225 1 415"/>
                <a:gd name="f283" fmla="*/ f226 1 619"/>
                <a:gd name="f284" fmla="*/ f227 1 415"/>
                <a:gd name="f285" fmla="*/ f228 1 619"/>
                <a:gd name="f286" fmla="*/ f229 1 415"/>
                <a:gd name="f287" fmla="*/ f230 1 619"/>
                <a:gd name="f288" fmla="*/ f231 1 619"/>
                <a:gd name="f289" fmla="*/ f232 1 415"/>
                <a:gd name="f290" fmla="*/ f233 1 619"/>
                <a:gd name="f291" fmla="*/ f234 1 415"/>
                <a:gd name="f292" fmla="*/ f235 1 619"/>
                <a:gd name="f293" fmla="*/ f236 1 415"/>
                <a:gd name="f294" fmla="*/ f237 1 619"/>
                <a:gd name="f295" fmla="*/ f238 1 415"/>
                <a:gd name="f296" fmla="*/ f239 1 619"/>
                <a:gd name="f297" fmla="*/ f240 1 415"/>
                <a:gd name="f298" fmla="*/ f241 1 619"/>
                <a:gd name="f299" fmla="*/ f242 1 415"/>
                <a:gd name="f300" fmla="*/ f243 1 619"/>
                <a:gd name="f301" fmla="*/ f244 1 415"/>
                <a:gd name="f302" fmla="*/ f245 1 619"/>
                <a:gd name="f303" fmla="*/ f246 1 415"/>
                <a:gd name="f304" fmla="*/ f247 1 619"/>
                <a:gd name="f305" fmla="*/ f248 1 415"/>
                <a:gd name="f306" fmla="*/ f249 1 619"/>
                <a:gd name="f307" fmla="*/ f250 1 415"/>
                <a:gd name="f308" fmla="*/ f251 1 415"/>
                <a:gd name="f309" fmla="*/ f252 1 619"/>
                <a:gd name="f310" fmla="*/ f253 1 415"/>
                <a:gd name="f311" fmla="*/ f254 1 619"/>
                <a:gd name="f312" fmla="*/ f255 1 415"/>
                <a:gd name="f313" fmla="*/ f256 1 619"/>
                <a:gd name="f314" fmla="*/ f257 1 415"/>
                <a:gd name="f315" fmla="*/ f258 1 619"/>
                <a:gd name="f316" fmla="*/ f259 1 415"/>
                <a:gd name="f317" fmla="*/ f260 1 619"/>
                <a:gd name="f318" fmla="*/ f261 1 415"/>
                <a:gd name="f319" fmla="*/ f262 1 619"/>
                <a:gd name="f320" fmla="*/ f263 1 415"/>
                <a:gd name="f321" fmla="*/ f264 1 619"/>
                <a:gd name="f322" fmla="*/ f265 1 415"/>
                <a:gd name="f323" fmla="*/ f266 1 619"/>
                <a:gd name="f324" fmla="*/ 0 1 f209"/>
                <a:gd name="f325" fmla="*/ f203 1 f209"/>
                <a:gd name="f326" fmla="*/ 0 1 f210"/>
                <a:gd name="f327" fmla="*/ f204 1 f210"/>
                <a:gd name="f328" fmla="*/ f268 1 f209"/>
                <a:gd name="f329" fmla="*/ f269 1 f210"/>
                <a:gd name="f330" fmla="*/ f270 1 f209"/>
                <a:gd name="f331" fmla="*/ f271 1 f210"/>
                <a:gd name="f332" fmla="*/ f272 1 f209"/>
                <a:gd name="f333" fmla="*/ f273 1 f210"/>
                <a:gd name="f334" fmla="*/ f274 1 f209"/>
                <a:gd name="f335" fmla="*/ f275 1 f210"/>
                <a:gd name="f336" fmla="*/ f276 1 f210"/>
                <a:gd name="f337" fmla="*/ f277 1 f210"/>
                <a:gd name="f338" fmla="*/ f278 1 f209"/>
                <a:gd name="f339" fmla="*/ f279 1 f210"/>
                <a:gd name="f340" fmla="*/ f280 1 f209"/>
                <a:gd name="f341" fmla="*/ f281 1 f210"/>
                <a:gd name="f342" fmla="*/ f282 1 f209"/>
                <a:gd name="f343" fmla="*/ f283 1 f210"/>
                <a:gd name="f344" fmla="*/ f284 1 f209"/>
                <a:gd name="f345" fmla="*/ f285 1 f210"/>
                <a:gd name="f346" fmla="*/ f286 1 f209"/>
                <a:gd name="f347" fmla="*/ f287 1 f210"/>
                <a:gd name="f348" fmla="*/ f288 1 f210"/>
                <a:gd name="f349" fmla="*/ f289 1 f209"/>
                <a:gd name="f350" fmla="*/ f290 1 f210"/>
                <a:gd name="f351" fmla="*/ f291 1 f209"/>
                <a:gd name="f352" fmla="*/ f292 1 f210"/>
                <a:gd name="f353" fmla="*/ f293 1 f209"/>
                <a:gd name="f354" fmla="*/ f294 1 f210"/>
                <a:gd name="f355" fmla="*/ f295 1 f209"/>
                <a:gd name="f356" fmla="*/ f296 1 f210"/>
                <a:gd name="f357" fmla="*/ f297 1 f209"/>
                <a:gd name="f358" fmla="*/ f298 1 f210"/>
                <a:gd name="f359" fmla="*/ f299 1 f209"/>
                <a:gd name="f360" fmla="*/ f300 1 f210"/>
                <a:gd name="f361" fmla="*/ f301 1 f209"/>
                <a:gd name="f362" fmla="*/ f302 1 f210"/>
                <a:gd name="f363" fmla="*/ f303 1 f209"/>
                <a:gd name="f364" fmla="*/ f304 1 f210"/>
                <a:gd name="f365" fmla="*/ f305 1 f209"/>
                <a:gd name="f366" fmla="*/ f306 1 f210"/>
                <a:gd name="f367" fmla="*/ f307 1 f209"/>
                <a:gd name="f368" fmla="*/ f308 1 f209"/>
                <a:gd name="f369" fmla="*/ f309 1 f210"/>
                <a:gd name="f370" fmla="*/ f310 1 f209"/>
                <a:gd name="f371" fmla="*/ f311 1 f210"/>
                <a:gd name="f372" fmla="*/ f312 1 f209"/>
                <a:gd name="f373" fmla="*/ f313 1 f210"/>
                <a:gd name="f374" fmla="*/ f314 1 f209"/>
                <a:gd name="f375" fmla="*/ f315 1 f210"/>
                <a:gd name="f376" fmla="*/ f316 1 f209"/>
                <a:gd name="f377" fmla="*/ f317 1 f210"/>
                <a:gd name="f378" fmla="*/ f318 1 f209"/>
                <a:gd name="f379" fmla="*/ f319 1 f210"/>
                <a:gd name="f380" fmla="*/ f320 1 f209"/>
                <a:gd name="f381" fmla="*/ f321 1 f210"/>
                <a:gd name="f382" fmla="*/ f322 1 f209"/>
                <a:gd name="f383" fmla="*/ f323 1 f210"/>
                <a:gd name="f384" fmla="*/ f324 f200 1"/>
                <a:gd name="f385" fmla="*/ f325 f200 1"/>
                <a:gd name="f386" fmla="*/ f327 f201 1"/>
                <a:gd name="f387" fmla="*/ f326 f201 1"/>
                <a:gd name="f388" fmla="*/ f328 f200 1"/>
                <a:gd name="f389" fmla="*/ f329 f201 1"/>
                <a:gd name="f390" fmla="*/ f330 f200 1"/>
                <a:gd name="f391" fmla="*/ f331 f201 1"/>
                <a:gd name="f392" fmla="*/ f332 f200 1"/>
                <a:gd name="f393" fmla="*/ f333 f201 1"/>
                <a:gd name="f394" fmla="*/ f334 f200 1"/>
                <a:gd name="f395" fmla="*/ f335 f201 1"/>
                <a:gd name="f396" fmla="*/ f336 f201 1"/>
                <a:gd name="f397" fmla="*/ f337 f201 1"/>
                <a:gd name="f398" fmla="*/ f338 f200 1"/>
                <a:gd name="f399" fmla="*/ f339 f201 1"/>
                <a:gd name="f400" fmla="*/ f340 f200 1"/>
                <a:gd name="f401" fmla="*/ f341 f201 1"/>
                <a:gd name="f402" fmla="*/ f342 f200 1"/>
                <a:gd name="f403" fmla="*/ f343 f201 1"/>
                <a:gd name="f404" fmla="*/ f344 f200 1"/>
                <a:gd name="f405" fmla="*/ f345 f201 1"/>
                <a:gd name="f406" fmla="*/ f346 f200 1"/>
                <a:gd name="f407" fmla="*/ f347 f201 1"/>
                <a:gd name="f408" fmla="*/ f348 f201 1"/>
                <a:gd name="f409" fmla="*/ f349 f200 1"/>
                <a:gd name="f410" fmla="*/ f350 f201 1"/>
                <a:gd name="f411" fmla="*/ f351 f200 1"/>
                <a:gd name="f412" fmla="*/ f352 f201 1"/>
                <a:gd name="f413" fmla="*/ f353 f200 1"/>
                <a:gd name="f414" fmla="*/ f354 f201 1"/>
                <a:gd name="f415" fmla="*/ f355 f200 1"/>
                <a:gd name="f416" fmla="*/ f356 f201 1"/>
                <a:gd name="f417" fmla="*/ f357 f200 1"/>
                <a:gd name="f418" fmla="*/ f358 f201 1"/>
                <a:gd name="f419" fmla="*/ f359 f200 1"/>
                <a:gd name="f420" fmla="*/ f360 f201 1"/>
                <a:gd name="f421" fmla="*/ f361 f200 1"/>
                <a:gd name="f422" fmla="*/ f362 f201 1"/>
                <a:gd name="f423" fmla="*/ f363 f200 1"/>
                <a:gd name="f424" fmla="*/ f364 f201 1"/>
                <a:gd name="f425" fmla="*/ f365 f200 1"/>
                <a:gd name="f426" fmla="*/ f366 f201 1"/>
                <a:gd name="f427" fmla="*/ f367 f200 1"/>
                <a:gd name="f428" fmla="*/ f368 f200 1"/>
                <a:gd name="f429" fmla="*/ f369 f201 1"/>
                <a:gd name="f430" fmla="*/ f370 f200 1"/>
                <a:gd name="f431" fmla="*/ f371 f201 1"/>
                <a:gd name="f432" fmla="*/ f372 f200 1"/>
                <a:gd name="f433" fmla="*/ f373 f201 1"/>
                <a:gd name="f434" fmla="*/ f374 f200 1"/>
                <a:gd name="f435" fmla="*/ f375 f201 1"/>
                <a:gd name="f436" fmla="*/ f376 f200 1"/>
                <a:gd name="f437" fmla="*/ f377 f201 1"/>
                <a:gd name="f438" fmla="*/ f378 f200 1"/>
                <a:gd name="f439" fmla="*/ f379 f201 1"/>
                <a:gd name="f440" fmla="*/ f380 f200 1"/>
                <a:gd name="f441" fmla="*/ f381 f201 1"/>
                <a:gd name="f442" fmla="*/ f382 f200 1"/>
                <a:gd name="f443" fmla="*/ f383 f20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67">
                  <a:pos x="f388" y="f389"/>
                </a:cxn>
                <a:cxn ang="f267">
                  <a:pos x="f390" y="f391"/>
                </a:cxn>
                <a:cxn ang="f267">
                  <a:pos x="f392" y="f393"/>
                </a:cxn>
                <a:cxn ang="f267">
                  <a:pos x="f394" y="f395"/>
                </a:cxn>
                <a:cxn ang="f267">
                  <a:pos x="f392" y="f396"/>
                </a:cxn>
                <a:cxn ang="f267">
                  <a:pos x="f394" y="f397"/>
                </a:cxn>
                <a:cxn ang="f267">
                  <a:pos x="f398" y="f399"/>
                </a:cxn>
                <a:cxn ang="f267">
                  <a:pos x="f400" y="f401"/>
                </a:cxn>
                <a:cxn ang="f267">
                  <a:pos x="f402" y="f403"/>
                </a:cxn>
                <a:cxn ang="f267">
                  <a:pos x="f404" y="f405"/>
                </a:cxn>
                <a:cxn ang="f267">
                  <a:pos x="f406" y="f407"/>
                </a:cxn>
                <a:cxn ang="f267">
                  <a:pos x="f406" y="f408"/>
                </a:cxn>
                <a:cxn ang="f267">
                  <a:pos x="f409" y="f410"/>
                </a:cxn>
                <a:cxn ang="f267">
                  <a:pos x="f411" y="f412"/>
                </a:cxn>
                <a:cxn ang="f267">
                  <a:pos x="f413" y="f414"/>
                </a:cxn>
                <a:cxn ang="f267">
                  <a:pos x="f415" y="f416"/>
                </a:cxn>
                <a:cxn ang="f267">
                  <a:pos x="f417" y="f418"/>
                </a:cxn>
                <a:cxn ang="f267">
                  <a:pos x="f419" y="f420"/>
                </a:cxn>
                <a:cxn ang="f267">
                  <a:pos x="f421" y="f422"/>
                </a:cxn>
                <a:cxn ang="f267">
                  <a:pos x="f423" y="f424"/>
                </a:cxn>
                <a:cxn ang="f267">
                  <a:pos x="f425" y="f426"/>
                </a:cxn>
                <a:cxn ang="f267">
                  <a:pos x="f427" y="f393"/>
                </a:cxn>
                <a:cxn ang="f267">
                  <a:pos x="f428" y="f429"/>
                </a:cxn>
                <a:cxn ang="f267">
                  <a:pos x="f430" y="f431"/>
                </a:cxn>
                <a:cxn ang="f267">
                  <a:pos x="f432" y="f433"/>
                </a:cxn>
                <a:cxn ang="f267">
                  <a:pos x="f430" y="f431"/>
                </a:cxn>
                <a:cxn ang="f267">
                  <a:pos x="f434" y="f435"/>
                </a:cxn>
                <a:cxn ang="f267">
                  <a:pos x="f436" y="f437"/>
                </a:cxn>
                <a:cxn ang="f267">
                  <a:pos x="f438" y="f439"/>
                </a:cxn>
                <a:cxn ang="f267">
                  <a:pos x="f438" y="f439"/>
                </a:cxn>
                <a:cxn ang="f267">
                  <a:pos x="f440" y="f441"/>
                </a:cxn>
                <a:cxn ang="f267">
                  <a:pos x="f442" y="f443"/>
                </a:cxn>
                <a:cxn ang="f267">
                  <a:pos x="f442" y="f443"/>
                </a:cxn>
              </a:cxnLst>
              <a:rect l="f384" t="f387" r="f385" b="f386"/>
              <a:pathLst>
                <a:path w="415" h="619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19" y="f21"/>
                    <a:pt x="f19" y="f22"/>
                    <a:pt x="f19" y="f23"/>
                  </a:cubicBezTo>
                  <a:cubicBezTo>
                    <a:pt x="f24" y="f23"/>
                    <a:pt x="f25" y="f23"/>
                    <a:pt x="f26" y="f23"/>
                  </a:cubicBezTo>
                  <a:cubicBezTo>
                    <a:pt x="f26" y="f27"/>
                    <a:pt x="f26" y="f8"/>
                    <a:pt x="f28" y="f10"/>
                  </a:cubicBezTo>
                  <a:cubicBezTo>
                    <a:pt x="f25" y="f12"/>
                    <a:pt x="f24" y="f14"/>
                    <a:pt x="f29" y="f30"/>
                  </a:cubicBezTo>
                  <a:cubicBezTo>
                    <a:pt x="f29" y="f31"/>
                    <a:pt x="f29" y="f32"/>
                    <a:pt x="f29" y="f33"/>
                  </a:cubicBezTo>
                  <a:cubicBezTo>
                    <a:pt x="f24" y="f33"/>
                    <a:pt x="f34" y="f33"/>
                    <a:pt x="f26" y="f33"/>
                  </a:cubicBezTo>
                  <a:cubicBezTo>
                    <a:pt x="f26" y="f35"/>
                    <a:pt x="f26" y="f36"/>
                    <a:pt x="f28" y="f37"/>
                  </a:cubicBezTo>
                  <a:cubicBezTo>
                    <a:pt x="f25" y="f37"/>
                    <a:pt x="f38" y="f37"/>
                    <a:pt x="f39" y="f37"/>
                  </a:cubicBezTo>
                  <a:cubicBezTo>
                    <a:pt x="f39" y="f40"/>
                    <a:pt x="f29" y="f41"/>
                    <a:pt x="f29" y="f42"/>
                  </a:cubicBezTo>
                  <a:cubicBezTo>
                    <a:pt x="f29" y="f43"/>
                    <a:pt x="f29" y="f44"/>
                    <a:pt x="f29" y="f45"/>
                  </a:cubicBezTo>
                  <a:cubicBezTo>
                    <a:pt x="f29" y="f46"/>
                    <a:pt x="f47" y="f48"/>
                    <a:pt x="f49" y="f50"/>
                  </a:cubicBezTo>
                  <a:cubicBezTo>
                    <a:pt x="f32" y="f7"/>
                    <a:pt x="f51" y="f52"/>
                    <a:pt x="f51" y="f53"/>
                  </a:cubicBezTo>
                  <a:cubicBezTo>
                    <a:pt x="f51" y="f54"/>
                    <a:pt x="f51" y="f55"/>
                    <a:pt x="f51" y="f56"/>
                  </a:cubicBezTo>
                  <a:cubicBezTo>
                    <a:pt x="f51" y="f57"/>
                    <a:pt x="f51" y="f58"/>
                    <a:pt x="f51" y="f59"/>
                  </a:cubicBezTo>
                  <a:cubicBezTo>
                    <a:pt x="f60" y="f61"/>
                    <a:pt x="f60" y="f61"/>
                    <a:pt x="f60" y="f62"/>
                  </a:cubicBezTo>
                  <a:cubicBezTo>
                    <a:pt x="f60" y="f63"/>
                    <a:pt x="f60" y="f64"/>
                    <a:pt x="f60" y="f65"/>
                  </a:cubicBezTo>
                  <a:cubicBezTo>
                    <a:pt x="f60" y="f66"/>
                    <a:pt x="f60" y="f45"/>
                    <a:pt x="f67" y="f68"/>
                  </a:cubicBezTo>
                  <a:cubicBezTo>
                    <a:pt x="f69" y="f70"/>
                    <a:pt x="f71" y="f72"/>
                    <a:pt x="f73" y="f50"/>
                  </a:cubicBezTo>
                  <a:cubicBezTo>
                    <a:pt x="f74" y="f75"/>
                    <a:pt x="f76" y="f77"/>
                    <a:pt x="f76" y="f78"/>
                  </a:cubicBezTo>
                  <a:cubicBezTo>
                    <a:pt x="f76" y="f79"/>
                    <a:pt x="f76" y="f80"/>
                    <a:pt x="f76" y="f81"/>
                  </a:cubicBezTo>
                  <a:cubicBezTo>
                    <a:pt x="f76" y="f49"/>
                    <a:pt x="f76" y="f82"/>
                    <a:pt x="f76" y="f83"/>
                  </a:cubicBezTo>
                  <a:cubicBezTo>
                    <a:pt x="f76" y="f84"/>
                    <a:pt x="f76" y="f85"/>
                    <a:pt x="f76" y="f86"/>
                  </a:cubicBezTo>
                  <a:cubicBezTo>
                    <a:pt x="f87" y="f85"/>
                    <a:pt x="f88" y="f89"/>
                    <a:pt x="f90" y="f91"/>
                  </a:cubicBezTo>
                  <a:cubicBezTo>
                    <a:pt x="f92" y="f93"/>
                    <a:pt x="f94" y="f95"/>
                    <a:pt x="f96" y="f97"/>
                  </a:cubicBezTo>
                  <a:cubicBezTo>
                    <a:pt x="f98" y="f99"/>
                    <a:pt x="f100" y="f91"/>
                    <a:pt x="f101" y="f102"/>
                  </a:cubicBezTo>
                  <a:cubicBezTo>
                    <a:pt x="f5" y="f103"/>
                    <a:pt x="f104" y="f105"/>
                    <a:pt x="f106" y="f107"/>
                  </a:cubicBezTo>
                  <a:cubicBezTo>
                    <a:pt x="f108" y="f109"/>
                    <a:pt x="f110" y="f111"/>
                    <a:pt x="f112" y="f5"/>
                  </a:cubicBezTo>
                  <a:cubicBezTo>
                    <a:pt x="f113" y="f114"/>
                    <a:pt x="f115" y="f116"/>
                    <a:pt x="f117" y="f108"/>
                  </a:cubicBezTo>
                  <a:cubicBezTo>
                    <a:pt x="f118" y="f119"/>
                    <a:pt x="f91" y="f120"/>
                    <a:pt x="f97" y="f121"/>
                  </a:cubicBezTo>
                  <a:cubicBezTo>
                    <a:pt x="f89" y="f92"/>
                    <a:pt x="f122" y="f123"/>
                    <a:pt x="f103" y="f124"/>
                  </a:cubicBezTo>
                  <a:cubicBezTo>
                    <a:pt x="f122" y="f125"/>
                    <a:pt x="f126" y="f127"/>
                    <a:pt x="f83" y="f128"/>
                  </a:cubicBezTo>
                  <a:cubicBezTo>
                    <a:pt x="f129" y="f130"/>
                    <a:pt x="f131" y="f132"/>
                    <a:pt x="f73" y="f97"/>
                  </a:cubicBezTo>
                  <a:cubicBezTo>
                    <a:pt x="f133" y="f134"/>
                    <a:pt x="f135" y="f136"/>
                    <a:pt x="f135" y="f137"/>
                  </a:cubicBezTo>
                  <a:cubicBezTo>
                    <a:pt x="f138" y="f139"/>
                    <a:pt x="f138" y="f140"/>
                    <a:pt x="f138" y="f141"/>
                  </a:cubicBezTo>
                  <a:cubicBezTo>
                    <a:pt x="f142" y="f141"/>
                    <a:pt x="f143" y="f141"/>
                    <a:pt x="f144" y="f141"/>
                  </a:cubicBezTo>
                  <a:cubicBezTo>
                    <a:pt x="f144" y="f140"/>
                    <a:pt x="f145" y="f146"/>
                    <a:pt x="f144" y="f147"/>
                  </a:cubicBezTo>
                  <a:cubicBezTo>
                    <a:pt x="f144" y="f136"/>
                    <a:pt x="f28" y="f148"/>
                    <a:pt x="f149" y="f76"/>
                  </a:cubicBezTo>
                  <a:cubicBezTo>
                    <a:pt x="f150" y="f115"/>
                    <a:pt x="f151" y="f130"/>
                    <a:pt x="f152" y="f153"/>
                  </a:cubicBezTo>
                  <a:cubicBezTo>
                    <a:pt x="f154" y="f122"/>
                    <a:pt x="f155" y="f18"/>
                    <a:pt x="f6" y="f8"/>
                  </a:cubicBezTo>
                  <a:close/>
                  <a:moveTo>
                    <a:pt x="f156" y="f157"/>
                  </a:moveTo>
                  <a:cubicBezTo>
                    <a:pt x="f131" y="f158"/>
                    <a:pt x="f74" y="f159"/>
                    <a:pt x="f74" y="f10"/>
                  </a:cubicBezTo>
                  <a:cubicBezTo>
                    <a:pt x="f137" y="f35"/>
                    <a:pt x="f160" y="f161"/>
                    <a:pt x="f156" y="f161"/>
                  </a:cubicBezTo>
                  <a:cubicBezTo>
                    <a:pt x="f21" y="f161"/>
                    <a:pt x="f140" y="f162"/>
                    <a:pt x="f163" y="f164"/>
                  </a:cubicBezTo>
                  <a:cubicBezTo>
                    <a:pt x="f165" y="f159"/>
                    <a:pt x="f18" y="f157"/>
                    <a:pt x="f156" y="f157"/>
                  </a:cubicBezTo>
                  <a:close/>
                  <a:moveTo>
                    <a:pt x="f166" y="f167"/>
                  </a:moveTo>
                  <a:cubicBezTo>
                    <a:pt x="f168" y="f167"/>
                    <a:pt x="f142" y="f169"/>
                    <a:pt x="f142" y="f170"/>
                  </a:cubicBezTo>
                  <a:cubicBezTo>
                    <a:pt x="f142" y="f171"/>
                    <a:pt x="f141" y="f172"/>
                    <a:pt x="f173" y="f40"/>
                  </a:cubicBezTo>
                  <a:cubicBezTo>
                    <a:pt x="f163" y="f174"/>
                    <a:pt x="f133" y="f171"/>
                    <a:pt x="f133" y="f175"/>
                  </a:cubicBezTo>
                  <a:cubicBezTo>
                    <a:pt x="f133" y="f176"/>
                    <a:pt x="f165" y="f177"/>
                    <a:pt x="f166" y="f167"/>
                  </a:cubicBezTo>
                  <a:close/>
                  <a:moveTo>
                    <a:pt x="f178" y="f179"/>
                  </a:moveTo>
                  <a:cubicBezTo>
                    <a:pt x="f178" y="f180"/>
                    <a:pt x="f178" y="f181"/>
                    <a:pt x="f178" y="f182"/>
                  </a:cubicBezTo>
                  <a:cubicBezTo>
                    <a:pt x="f183" y="f182"/>
                    <a:pt x="f26" y="f182"/>
                    <a:pt x="f184" y="f182"/>
                  </a:cubicBezTo>
                  <a:cubicBezTo>
                    <a:pt x="f184" y="f181"/>
                    <a:pt x="f184" y="f180"/>
                    <a:pt x="f184" y="f179"/>
                  </a:cubicBezTo>
                  <a:cubicBezTo>
                    <a:pt x="f26" y="f179"/>
                    <a:pt x="f183" y="f179"/>
                    <a:pt x="f178" y="f179"/>
                  </a:cubicBezTo>
                  <a:close/>
                  <a:moveTo>
                    <a:pt x="f185" y="f186"/>
                  </a:moveTo>
                  <a:cubicBezTo>
                    <a:pt x="f177" y="f187"/>
                    <a:pt x="f42" y="f187"/>
                    <a:pt x="f37" y="f186"/>
                  </a:cubicBezTo>
                  <a:cubicBezTo>
                    <a:pt x="f26" y="f186"/>
                    <a:pt x="f183" y="f186"/>
                    <a:pt x="f185" y="f186"/>
                  </a:cubicBezTo>
                  <a:close/>
                  <a:moveTo>
                    <a:pt x="f166" y="f188"/>
                  </a:moveTo>
                  <a:cubicBezTo>
                    <a:pt x="f189" y="f190"/>
                    <a:pt x="f191" y="f187"/>
                    <a:pt x="f192" y="f188"/>
                  </a:cubicBezTo>
                  <a:cubicBezTo>
                    <a:pt x="f193" y="f188"/>
                    <a:pt x="f133" y="f188"/>
                    <a:pt x="f166" y="f188"/>
                  </a:cubicBezTo>
                  <a:close/>
                  <a:moveTo>
                    <a:pt x="f20" y="f194"/>
                  </a:moveTo>
                  <a:cubicBezTo>
                    <a:pt x="f195" y="f196"/>
                    <a:pt x="f140" y="f197"/>
                    <a:pt x="f198" y="f194"/>
                  </a:cubicBezTo>
                  <a:cubicBezTo>
                    <a:pt x="f21" y="f194"/>
                    <a:pt x="f193" y="f194"/>
                    <a:pt x="f20" y="f19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4EC0BDEF-47B6-08AB-2EFE-2B622D94E069}"/>
                </a:ext>
              </a:extLst>
            </p:cNvPr>
            <p:cNvSpPr/>
            <p:nvPr/>
          </p:nvSpPr>
          <p:spPr>
            <a:xfrm>
              <a:off x="7634289" y="3125108"/>
              <a:ext cx="1308104" cy="150336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3"/>
                <a:gd name="f7" fmla="val 576"/>
                <a:gd name="f8" fmla="val 197"/>
                <a:gd name="f9" fmla="val 125"/>
                <a:gd name="f10" fmla="val 138"/>
                <a:gd name="f11" fmla="val 100"/>
                <a:gd name="f12" fmla="val 80"/>
                <a:gd name="f13" fmla="val 75"/>
                <a:gd name="f14" fmla="val 24"/>
                <a:gd name="f15" fmla="val 51"/>
                <a:gd name="f16" fmla="val 32"/>
                <a:gd name="f17" fmla="val 34"/>
                <a:gd name="f18" fmla="val 39"/>
                <a:gd name="f19" fmla="val 18"/>
                <a:gd name="f20" fmla="val 47"/>
                <a:gd name="f21" fmla="val 49"/>
                <a:gd name="f22" fmla="val 1"/>
                <a:gd name="f23" fmla="val 53"/>
                <a:gd name="f24" fmla="val 2"/>
                <a:gd name="f25" fmla="val 57"/>
                <a:gd name="f26" fmla="val 4"/>
                <a:gd name="f27" fmla="val 111"/>
                <a:gd name="f28" fmla="val 27"/>
                <a:gd name="f29" fmla="val 166"/>
                <a:gd name="f30" fmla="val 50"/>
                <a:gd name="f31" fmla="val 220"/>
                <a:gd name="f32" fmla="val 74"/>
                <a:gd name="f33" fmla="val 225"/>
                <a:gd name="f34" fmla="val 76"/>
                <a:gd name="f35" fmla="val 230"/>
                <a:gd name="f36" fmla="val 82"/>
                <a:gd name="f37" fmla="val 233"/>
                <a:gd name="f38" fmla="val 88"/>
                <a:gd name="f39" fmla="val 250"/>
                <a:gd name="f40" fmla="val 121"/>
                <a:gd name="f41" fmla="val 252"/>
                <a:gd name="f42" fmla="val 155"/>
                <a:gd name="f43" fmla="val 232"/>
                <a:gd name="f44" fmla="val 189"/>
                <a:gd name="f45" fmla="val 193"/>
                <a:gd name="f46" fmla="val 229"/>
                <a:gd name="f47" fmla="val 198"/>
                <a:gd name="f48" fmla="val 227"/>
                <a:gd name="f49" fmla="val 205"/>
                <a:gd name="f50" fmla="val 242"/>
                <a:gd name="f51" fmla="val 210"/>
                <a:gd name="f52" fmla="val 256"/>
                <a:gd name="f53" fmla="val 216"/>
                <a:gd name="f54" fmla="val 271"/>
                <a:gd name="f55" fmla="val 221"/>
                <a:gd name="f56" fmla="val 286"/>
                <a:gd name="f57" fmla="val 300"/>
                <a:gd name="f58" fmla="val 317"/>
                <a:gd name="f59" fmla="val 237"/>
                <a:gd name="f60" fmla="val 323"/>
                <a:gd name="f61" fmla="val 329"/>
                <a:gd name="f62" fmla="val 334"/>
                <a:gd name="f63" fmla="val 338"/>
                <a:gd name="f64" fmla="val 177"/>
                <a:gd name="f65" fmla="val 343"/>
                <a:gd name="f66" fmla="val 168"/>
                <a:gd name="f67" fmla="val 355"/>
                <a:gd name="f68" fmla="val 163"/>
                <a:gd name="f69" fmla="val 357"/>
                <a:gd name="f70" fmla="val 162"/>
                <a:gd name="f71" fmla="val 358"/>
                <a:gd name="f72" fmla="val 359"/>
                <a:gd name="f73" fmla="val 161"/>
                <a:gd name="f74" fmla="val 378"/>
                <a:gd name="f75" fmla="val 143"/>
                <a:gd name="f76" fmla="val 399"/>
                <a:gd name="f77" fmla="val 139"/>
                <a:gd name="f78" fmla="val 422"/>
                <a:gd name="f79" fmla="val 425"/>
                <a:gd name="f80" fmla="val 156"/>
                <a:gd name="f81" fmla="val 428"/>
                <a:gd name="f82" fmla="val 432"/>
                <a:gd name="f83" fmla="val 157"/>
                <a:gd name="f84" fmla="val 433"/>
                <a:gd name="f85" fmla="val 154"/>
                <a:gd name="f86" fmla="val 152"/>
                <a:gd name="f87" fmla="val 402"/>
                <a:gd name="f88" fmla="val 370"/>
                <a:gd name="f89" fmla="val 124"/>
                <a:gd name="f90" fmla="val 339"/>
                <a:gd name="f91" fmla="val 347"/>
                <a:gd name="f92" fmla="val 94"/>
                <a:gd name="f93" fmla="val 354"/>
                <a:gd name="f94" fmla="val 78"/>
                <a:gd name="f95" fmla="val 362"/>
                <a:gd name="f96" fmla="val 60"/>
                <a:gd name="f97" fmla="val 374"/>
                <a:gd name="f98" fmla="val 65"/>
                <a:gd name="f99" fmla="val 386"/>
                <a:gd name="f100" fmla="val 70"/>
                <a:gd name="f101" fmla="val 426"/>
                <a:gd name="f102" fmla="val 87"/>
                <a:gd name="f103" fmla="val 454"/>
                <a:gd name="f104" fmla="val 99"/>
                <a:gd name="f105" fmla="val 481"/>
                <a:gd name="f106" fmla="val 497"/>
                <a:gd name="f107" fmla="val 118"/>
                <a:gd name="f108" fmla="val 128"/>
                <a:gd name="f109" fmla="val 500"/>
                <a:gd name="f110" fmla="val 499"/>
                <a:gd name="f111" fmla="val 489"/>
                <a:gd name="f112" fmla="val 164"/>
                <a:gd name="f113" fmla="val 474"/>
                <a:gd name="f114" fmla="val 167"/>
                <a:gd name="f115" fmla="val 443"/>
                <a:gd name="f116" fmla="val 172"/>
                <a:gd name="f117" fmla="val 412"/>
                <a:gd name="f118" fmla="val 178"/>
                <a:gd name="f119" fmla="val 381"/>
                <a:gd name="f120" fmla="val 183"/>
                <a:gd name="f121" fmla="val 373"/>
                <a:gd name="f122" fmla="val 184"/>
                <a:gd name="f123" fmla="val 369"/>
                <a:gd name="f124" fmla="val 188"/>
                <a:gd name="f125" fmla="val 367"/>
                <a:gd name="f126" fmla="val 195"/>
                <a:gd name="f127" fmla="val 219"/>
                <a:gd name="f128" fmla="val 350"/>
                <a:gd name="f129" fmla="val 243"/>
                <a:gd name="f130" fmla="val 341"/>
                <a:gd name="f131" fmla="val 267"/>
                <a:gd name="f132" fmla="val 340"/>
                <a:gd name="f133" fmla="val 274"/>
                <a:gd name="f134" fmla="val 337"/>
                <a:gd name="f135" fmla="val 277"/>
                <a:gd name="f136" fmla="val 330"/>
                <a:gd name="f137" fmla="val 275"/>
                <a:gd name="f138" fmla="val 324"/>
                <a:gd name="f139" fmla="val 272"/>
                <a:gd name="f140" fmla="val 273"/>
                <a:gd name="f141" fmla="val 316"/>
                <a:gd name="f142" fmla="val 322"/>
                <a:gd name="f143" fmla="val 279"/>
                <a:gd name="f144" fmla="val 328"/>
                <a:gd name="f145" fmla="val 282"/>
                <a:gd name="f146" fmla="val 287"/>
                <a:gd name="f147" fmla="val 289"/>
                <a:gd name="f148" fmla="val 333"/>
                <a:gd name="f149" fmla="val 290"/>
                <a:gd name="f150" fmla="val 326"/>
                <a:gd name="f151" fmla="val 319"/>
                <a:gd name="f152" fmla="val 288"/>
                <a:gd name="f153" fmla="val 312"/>
                <a:gd name="f154" fmla="val 311"/>
                <a:gd name="f155" fmla="val 310"/>
                <a:gd name="f156" fmla="val 293"/>
                <a:gd name="f157" fmla="val 296"/>
                <a:gd name="f158" fmla="val 299"/>
                <a:gd name="f159" fmla="val 325"/>
                <a:gd name="f160" fmla="val 301"/>
                <a:gd name="f161" fmla="val 308"/>
                <a:gd name="f162" fmla="val 331"/>
                <a:gd name="f163" fmla="val 336"/>
                <a:gd name="f164" fmla="val 321"/>
                <a:gd name="f165" fmla="val 349"/>
                <a:gd name="f166" fmla="val 346"/>
                <a:gd name="f167" fmla="val 376"/>
                <a:gd name="f168" fmla="val 391"/>
                <a:gd name="f169" fmla="val 368"/>
                <a:gd name="f170" fmla="val 382"/>
                <a:gd name="f171" fmla="val 403"/>
                <a:gd name="f172" fmla="val 400"/>
                <a:gd name="f173" fmla="val 408"/>
                <a:gd name="f174" fmla="val 415"/>
                <a:gd name="f175" fmla="val 444"/>
                <a:gd name="f176" fmla="val 421"/>
                <a:gd name="f177" fmla="val 466"/>
                <a:gd name="f178" fmla="val 409"/>
                <a:gd name="f179" fmla="val 471"/>
                <a:gd name="f180" fmla="val 397"/>
                <a:gd name="f181" fmla="val 475"/>
                <a:gd name="f182" fmla="val 479"/>
                <a:gd name="f183" fmla="val 387"/>
                <a:gd name="f184" fmla="val 483"/>
                <a:gd name="f185" fmla="val 388"/>
                <a:gd name="f186" fmla="val 485"/>
                <a:gd name="f187" fmla="val 411"/>
                <a:gd name="f188" fmla="val 424"/>
                <a:gd name="f189" fmla="val 478"/>
                <a:gd name="f190" fmla="val 490"/>
                <a:gd name="f191" fmla="val 492"/>
                <a:gd name="f192" fmla="val 419"/>
                <a:gd name="f193" fmla="val 493"/>
                <a:gd name="f194" fmla="val 413"/>
                <a:gd name="f195" fmla="val 495"/>
                <a:gd name="f196" fmla="val 407"/>
                <a:gd name="f197" fmla="val 496"/>
                <a:gd name="f198" fmla="val 401"/>
                <a:gd name="f199" fmla="val 498"/>
                <a:gd name="f200" fmla="val 398"/>
                <a:gd name="f201" fmla="val 396"/>
                <a:gd name="f202" fmla="val 393"/>
                <a:gd name="f203" fmla="val 506"/>
                <a:gd name="f204" fmla="val 508"/>
                <a:gd name="f205" fmla="val 507"/>
                <a:gd name="f206" fmla="val 420"/>
                <a:gd name="f207" fmla="val 430"/>
                <a:gd name="f208" fmla="val 501"/>
                <a:gd name="f209" fmla="val 438"/>
                <a:gd name="f210" fmla="val 519"/>
                <a:gd name="f211" fmla="val 441"/>
                <a:gd name="f212" fmla="val 536"/>
                <a:gd name="f213" fmla="val 429"/>
                <a:gd name="f214" fmla="val 554"/>
                <a:gd name="f215" fmla="val 568"/>
                <a:gd name="f216" fmla="val 405"/>
                <a:gd name="f217" fmla="val 575"/>
                <a:gd name="f218" fmla="val 572"/>
                <a:gd name="f219" fmla="val 356"/>
                <a:gd name="f220" fmla="val 556"/>
                <a:gd name="f221" fmla="val 351"/>
                <a:gd name="f222" fmla="val 342"/>
                <a:gd name="f223" fmla="val 502"/>
                <a:gd name="f224" fmla="val 332"/>
                <a:gd name="f225" fmla="val 467"/>
                <a:gd name="f226" fmla="val 320"/>
                <a:gd name="f227" fmla="val 427"/>
                <a:gd name="f228" fmla="val 261"/>
                <a:gd name="f229" fmla="val 371"/>
                <a:gd name="f230" fmla="val 236"/>
                <a:gd name="f231" fmla="val 234"/>
                <a:gd name="f232" fmla="val 231"/>
                <a:gd name="f233" fmla="val 344"/>
                <a:gd name="f234" fmla="val 226"/>
                <a:gd name="f235" fmla="val 224"/>
                <a:gd name="f236" fmla="val 222"/>
                <a:gd name="f237" fmla="val 395"/>
                <a:gd name="f238" fmla="val 439"/>
                <a:gd name="f239" fmla="val 214"/>
                <a:gd name="f240" fmla="val 453"/>
                <a:gd name="f241" fmla="val 200"/>
                <a:gd name="f242" fmla="val 464"/>
                <a:gd name="f243" fmla="val 160"/>
                <a:gd name="f244" fmla="val 526"/>
                <a:gd name="f245" fmla="val 558"/>
                <a:gd name="f246" fmla="val 59"/>
                <a:gd name="f247" fmla="val 31"/>
                <a:gd name="f248" fmla="val 574"/>
                <a:gd name="f249" fmla="val 16"/>
                <a:gd name="f250" fmla="val 553"/>
                <a:gd name="f251" fmla="val 530"/>
                <a:gd name="f252" fmla="val 6"/>
                <a:gd name="f253" fmla="val 504"/>
                <a:gd name="f254" fmla="val 33"/>
                <a:gd name="f255" fmla="val 487"/>
                <a:gd name="f256" fmla="val 494"/>
                <a:gd name="f257" fmla="val 44"/>
                <a:gd name="f258" fmla="val 52"/>
                <a:gd name="f259" fmla="val 509"/>
                <a:gd name="f260" fmla="val 56"/>
                <a:gd name="f261" fmla="val 58"/>
                <a:gd name="f262" fmla="val 48"/>
                <a:gd name="f263" fmla="val 488"/>
                <a:gd name="f264" fmla="val 41"/>
                <a:gd name="f265" fmla="val 476"/>
                <a:gd name="f266" fmla="val 46"/>
                <a:gd name="f267" fmla="val 473"/>
                <a:gd name="f268" fmla="val 470"/>
                <a:gd name="f269" fmla="val 480"/>
                <a:gd name="f270" fmla="val 67"/>
                <a:gd name="f271" fmla="val 77"/>
                <a:gd name="f272" fmla="val 64"/>
                <a:gd name="f273" fmla="val 61"/>
                <a:gd name="f274" fmla="val 446"/>
                <a:gd name="f275" fmla="val 104"/>
                <a:gd name="f276" fmla="val 126"/>
                <a:gd name="f277" fmla="val 133"/>
                <a:gd name="f278" fmla="val 406"/>
                <a:gd name="f279" fmla="val 136"/>
                <a:gd name="f280" fmla="val 392"/>
                <a:gd name="f281" fmla="val 137"/>
                <a:gd name="f282" fmla="val 142"/>
                <a:gd name="f283" fmla="val 144"/>
                <a:gd name="f284" fmla="val 151"/>
                <a:gd name="f285" fmla="val 240"/>
                <a:gd name="f286" fmla="val 169"/>
                <a:gd name="f287" fmla="val 202"/>
                <a:gd name="f288" fmla="val 241"/>
                <a:gd name="f289" fmla="val 304"/>
                <a:gd name="f290" fmla="val 251"/>
                <a:gd name="f291" fmla="val 258"/>
                <a:gd name="f292" fmla="val 259"/>
                <a:gd name="f293" fmla="val 260"/>
                <a:gd name="f294" fmla="val 278"/>
                <a:gd name="f295" fmla="val 269"/>
                <a:gd name="f296" fmla="val 268"/>
                <a:gd name="f297" fmla="val 223"/>
                <a:gd name="f298" fmla="val 297"/>
                <a:gd name="f299" fmla="val 303"/>
                <a:gd name="f300" fmla="val 246"/>
                <a:gd name="f301" fmla="val 245"/>
                <a:gd name="f302" fmla="val 218"/>
                <a:gd name="f303" fmla="val 212"/>
                <a:gd name="f304" fmla="val 211"/>
                <a:gd name="f305" fmla="val 239"/>
                <a:gd name="f306" fmla="val 253"/>
                <a:gd name="f307" fmla="+- 0 0 -90"/>
                <a:gd name="f308" fmla="*/ f3 1 503"/>
                <a:gd name="f309" fmla="*/ f4 1 576"/>
                <a:gd name="f310" fmla="val f5"/>
                <a:gd name="f311" fmla="val f6"/>
                <a:gd name="f312" fmla="val f7"/>
                <a:gd name="f313" fmla="*/ f307 f0 1"/>
                <a:gd name="f314" fmla="+- f312 0 f310"/>
                <a:gd name="f315" fmla="+- f311 0 f310"/>
                <a:gd name="f316" fmla="*/ f313 1 f2"/>
                <a:gd name="f317" fmla="*/ f315 1 503"/>
                <a:gd name="f318" fmla="*/ f314 1 576"/>
                <a:gd name="f319" fmla="*/ 24 f315 1"/>
                <a:gd name="f320" fmla="*/ 51 f314 1"/>
                <a:gd name="f321" fmla="*/ 57 f315 1"/>
                <a:gd name="f322" fmla="*/ 4 f314 1"/>
                <a:gd name="f323" fmla="*/ 233 f315 1"/>
                <a:gd name="f324" fmla="*/ 88 f314 1"/>
                <a:gd name="f325" fmla="*/ 227 f315 1"/>
                <a:gd name="f326" fmla="*/ 205 f314 1"/>
                <a:gd name="f327" fmla="*/ 317 f315 1"/>
                <a:gd name="f328" fmla="*/ 237 f314 1"/>
                <a:gd name="f329" fmla="*/ 355 f315 1"/>
                <a:gd name="f330" fmla="*/ 163 f314 1"/>
                <a:gd name="f331" fmla="*/ 422 f315 1"/>
                <a:gd name="f332" fmla="*/ 155 f314 1"/>
                <a:gd name="f333" fmla="*/ 433 f315 1"/>
                <a:gd name="f334" fmla="*/ 152 f314 1"/>
                <a:gd name="f335" fmla="*/ 362 f315 1"/>
                <a:gd name="f336" fmla="*/ 60 f314 1"/>
                <a:gd name="f337" fmla="*/ 481 f315 1"/>
                <a:gd name="f338" fmla="*/ 111 f314 1"/>
                <a:gd name="f339" fmla="*/ 474 f315 1"/>
                <a:gd name="f340" fmla="*/ 167 f314 1"/>
                <a:gd name="f341" fmla="*/ 367 f315 1"/>
                <a:gd name="f342" fmla="*/ 195 f314 1"/>
                <a:gd name="f343" fmla="*/ 337 f315 1"/>
                <a:gd name="f344" fmla="*/ 277 f314 1"/>
                <a:gd name="f345" fmla="*/ 316 f315 1"/>
                <a:gd name="f346" fmla="*/ 275 f314 1"/>
                <a:gd name="f347" fmla="*/ 333 f315 1"/>
                <a:gd name="f348" fmla="*/ 290 f314 1"/>
                <a:gd name="f349" fmla="*/ 310 f315 1"/>
                <a:gd name="f350" fmla="*/ 289 f314 1"/>
                <a:gd name="f351" fmla="*/ 325 f315 1"/>
                <a:gd name="f352" fmla="*/ 301 f314 1"/>
                <a:gd name="f353" fmla="*/ 376 f315 1"/>
                <a:gd name="f354" fmla="*/ 357 f314 1"/>
                <a:gd name="f355" fmla="*/ 421 f315 1"/>
                <a:gd name="f356" fmla="*/ 466 f314 1"/>
                <a:gd name="f357" fmla="*/ 388 f315 1"/>
                <a:gd name="f358" fmla="*/ 485 f314 1"/>
                <a:gd name="f359" fmla="*/ 428 f315 1"/>
                <a:gd name="f360" fmla="*/ 489 f314 1"/>
                <a:gd name="f361" fmla="*/ 401 f315 1"/>
                <a:gd name="f362" fmla="*/ 498 f314 1"/>
                <a:gd name="f363" fmla="*/ 403 f315 1"/>
                <a:gd name="f364" fmla="*/ 507 f314 1"/>
                <a:gd name="f365" fmla="*/ 429 f315 1"/>
                <a:gd name="f366" fmla="*/ 554 f314 1"/>
                <a:gd name="f367" fmla="*/ 351 f315 1"/>
                <a:gd name="f368" fmla="*/ 536 f314 1"/>
                <a:gd name="f369" fmla="*/ 311 f315 1"/>
                <a:gd name="f370" fmla="*/ 415 f314 1"/>
                <a:gd name="f371" fmla="*/ 226 f315 1"/>
                <a:gd name="f372" fmla="*/ 340 f314 1"/>
                <a:gd name="f373" fmla="*/ 200 f315 1"/>
                <a:gd name="f374" fmla="*/ 464 f314 1"/>
                <a:gd name="f375" fmla="*/ 16 f315 1"/>
                <a:gd name="f376" fmla="*/ 553 f314 1"/>
                <a:gd name="f377" fmla="*/ 51 f315 1"/>
                <a:gd name="f378" fmla="*/ 58 f315 1"/>
                <a:gd name="f379" fmla="*/ 501 f314 1"/>
                <a:gd name="f380" fmla="*/ 50 f315 1"/>
                <a:gd name="f381" fmla="*/ 470 f314 1"/>
                <a:gd name="f382" fmla="*/ 78 f315 1"/>
                <a:gd name="f383" fmla="*/ 494 f314 1"/>
                <a:gd name="f384" fmla="*/ 126 f315 1"/>
                <a:gd name="f385" fmla="*/ 411 f314 1"/>
                <a:gd name="f386" fmla="*/ 142 f315 1"/>
                <a:gd name="f387" fmla="*/ 288 f314 1"/>
                <a:gd name="f388" fmla="*/ 197 f315 1"/>
                <a:gd name="f389" fmla="*/ 125 f314 1"/>
                <a:gd name="f390" fmla="*/ 259 f315 1"/>
                <a:gd name="f391" fmla="*/ 224 f315 1"/>
                <a:gd name="f392" fmla="*/ 287 f314 1"/>
                <a:gd name="f393" fmla="*/ 246 f315 1"/>
                <a:gd name="f394" fmla="*/ 242 f314 1"/>
                <a:gd name="f395" fmla="*/ 211 f315 1"/>
                <a:gd name="f396" fmla="+- f316 0 f1"/>
                <a:gd name="f397" fmla="*/ f319 1 503"/>
                <a:gd name="f398" fmla="*/ f320 1 576"/>
                <a:gd name="f399" fmla="*/ f321 1 503"/>
                <a:gd name="f400" fmla="*/ f322 1 576"/>
                <a:gd name="f401" fmla="*/ f323 1 503"/>
                <a:gd name="f402" fmla="*/ f324 1 576"/>
                <a:gd name="f403" fmla="*/ f325 1 503"/>
                <a:gd name="f404" fmla="*/ f326 1 576"/>
                <a:gd name="f405" fmla="*/ f327 1 503"/>
                <a:gd name="f406" fmla="*/ f328 1 576"/>
                <a:gd name="f407" fmla="*/ f329 1 503"/>
                <a:gd name="f408" fmla="*/ f330 1 576"/>
                <a:gd name="f409" fmla="*/ f331 1 503"/>
                <a:gd name="f410" fmla="*/ f332 1 576"/>
                <a:gd name="f411" fmla="*/ f333 1 503"/>
                <a:gd name="f412" fmla="*/ f334 1 576"/>
                <a:gd name="f413" fmla="*/ f335 1 503"/>
                <a:gd name="f414" fmla="*/ f336 1 576"/>
                <a:gd name="f415" fmla="*/ f337 1 503"/>
                <a:gd name="f416" fmla="*/ f338 1 576"/>
                <a:gd name="f417" fmla="*/ f339 1 503"/>
                <a:gd name="f418" fmla="*/ f340 1 576"/>
                <a:gd name="f419" fmla="*/ f341 1 503"/>
                <a:gd name="f420" fmla="*/ f342 1 576"/>
                <a:gd name="f421" fmla="*/ f343 1 503"/>
                <a:gd name="f422" fmla="*/ f344 1 576"/>
                <a:gd name="f423" fmla="*/ f345 1 503"/>
                <a:gd name="f424" fmla="*/ f346 1 576"/>
                <a:gd name="f425" fmla="*/ f347 1 503"/>
                <a:gd name="f426" fmla="*/ f348 1 576"/>
                <a:gd name="f427" fmla="*/ f349 1 503"/>
                <a:gd name="f428" fmla="*/ f350 1 576"/>
                <a:gd name="f429" fmla="*/ f351 1 503"/>
                <a:gd name="f430" fmla="*/ f352 1 576"/>
                <a:gd name="f431" fmla="*/ f353 1 503"/>
                <a:gd name="f432" fmla="*/ f354 1 576"/>
                <a:gd name="f433" fmla="*/ f355 1 503"/>
                <a:gd name="f434" fmla="*/ f356 1 576"/>
                <a:gd name="f435" fmla="*/ f357 1 503"/>
                <a:gd name="f436" fmla="*/ f358 1 576"/>
                <a:gd name="f437" fmla="*/ f359 1 503"/>
                <a:gd name="f438" fmla="*/ f360 1 576"/>
                <a:gd name="f439" fmla="*/ f361 1 503"/>
                <a:gd name="f440" fmla="*/ f362 1 576"/>
                <a:gd name="f441" fmla="*/ f363 1 503"/>
                <a:gd name="f442" fmla="*/ f364 1 576"/>
                <a:gd name="f443" fmla="*/ f365 1 503"/>
                <a:gd name="f444" fmla="*/ f366 1 576"/>
                <a:gd name="f445" fmla="*/ f367 1 503"/>
                <a:gd name="f446" fmla="*/ f368 1 576"/>
                <a:gd name="f447" fmla="*/ f369 1 503"/>
                <a:gd name="f448" fmla="*/ f370 1 576"/>
                <a:gd name="f449" fmla="*/ f371 1 503"/>
                <a:gd name="f450" fmla="*/ f372 1 576"/>
                <a:gd name="f451" fmla="*/ f373 1 503"/>
                <a:gd name="f452" fmla="*/ f374 1 576"/>
                <a:gd name="f453" fmla="*/ f375 1 503"/>
                <a:gd name="f454" fmla="*/ f376 1 576"/>
                <a:gd name="f455" fmla="*/ f377 1 503"/>
                <a:gd name="f456" fmla="*/ f378 1 503"/>
                <a:gd name="f457" fmla="*/ f379 1 576"/>
                <a:gd name="f458" fmla="*/ f380 1 503"/>
                <a:gd name="f459" fmla="*/ f381 1 576"/>
                <a:gd name="f460" fmla="*/ f382 1 503"/>
                <a:gd name="f461" fmla="*/ f383 1 576"/>
                <a:gd name="f462" fmla="*/ f384 1 503"/>
                <a:gd name="f463" fmla="*/ f385 1 576"/>
                <a:gd name="f464" fmla="*/ f386 1 503"/>
                <a:gd name="f465" fmla="*/ f387 1 576"/>
                <a:gd name="f466" fmla="*/ f388 1 503"/>
                <a:gd name="f467" fmla="*/ f389 1 576"/>
                <a:gd name="f468" fmla="*/ f390 1 503"/>
                <a:gd name="f469" fmla="*/ f391 1 503"/>
                <a:gd name="f470" fmla="*/ f392 1 576"/>
                <a:gd name="f471" fmla="*/ f393 1 503"/>
                <a:gd name="f472" fmla="*/ f394 1 576"/>
                <a:gd name="f473" fmla="*/ f395 1 503"/>
                <a:gd name="f474" fmla="*/ 0 1 f317"/>
                <a:gd name="f475" fmla="*/ f311 1 f317"/>
                <a:gd name="f476" fmla="*/ 0 1 f318"/>
                <a:gd name="f477" fmla="*/ f312 1 f318"/>
                <a:gd name="f478" fmla="*/ f397 1 f317"/>
                <a:gd name="f479" fmla="*/ f398 1 f318"/>
                <a:gd name="f480" fmla="*/ f399 1 f317"/>
                <a:gd name="f481" fmla="*/ f400 1 f318"/>
                <a:gd name="f482" fmla="*/ f401 1 f317"/>
                <a:gd name="f483" fmla="*/ f402 1 f318"/>
                <a:gd name="f484" fmla="*/ f403 1 f317"/>
                <a:gd name="f485" fmla="*/ f404 1 f318"/>
                <a:gd name="f486" fmla="*/ f405 1 f317"/>
                <a:gd name="f487" fmla="*/ f406 1 f318"/>
                <a:gd name="f488" fmla="*/ f407 1 f317"/>
                <a:gd name="f489" fmla="*/ f408 1 f318"/>
                <a:gd name="f490" fmla="*/ f409 1 f317"/>
                <a:gd name="f491" fmla="*/ f410 1 f318"/>
                <a:gd name="f492" fmla="*/ f411 1 f317"/>
                <a:gd name="f493" fmla="*/ f412 1 f318"/>
                <a:gd name="f494" fmla="*/ f413 1 f317"/>
                <a:gd name="f495" fmla="*/ f414 1 f318"/>
                <a:gd name="f496" fmla="*/ f415 1 f317"/>
                <a:gd name="f497" fmla="*/ f416 1 f318"/>
                <a:gd name="f498" fmla="*/ f417 1 f317"/>
                <a:gd name="f499" fmla="*/ f418 1 f318"/>
                <a:gd name="f500" fmla="*/ f419 1 f317"/>
                <a:gd name="f501" fmla="*/ f420 1 f318"/>
                <a:gd name="f502" fmla="*/ f421 1 f317"/>
                <a:gd name="f503" fmla="*/ f422 1 f318"/>
                <a:gd name="f504" fmla="*/ f423 1 f317"/>
                <a:gd name="f505" fmla="*/ f424 1 f318"/>
                <a:gd name="f506" fmla="*/ f425 1 f317"/>
                <a:gd name="f507" fmla="*/ f426 1 f318"/>
                <a:gd name="f508" fmla="*/ f427 1 f317"/>
                <a:gd name="f509" fmla="*/ f428 1 f318"/>
                <a:gd name="f510" fmla="*/ f429 1 f317"/>
                <a:gd name="f511" fmla="*/ f430 1 f318"/>
                <a:gd name="f512" fmla="*/ f431 1 f317"/>
                <a:gd name="f513" fmla="*/ f432 1 f318"/>
                <a:gd name="f514" fmla="*/ f433 1 f317"/>
                <a:gd name="f515" fmla="*/ f434 1 f318"/>
                <a:gd name="f516" fmla="*/ f435 1 f317"/>
                <a:gd name="f517" fmla="*/ f436 1 f318"/>
                <a:gd name="f518" fmla="*/ f437 1 f317"/>
                <a:gd name="f519" fmla="*/ f438 1 f318"/>
                <a:gd name="f520" fmla="*/ f439 1 f317"/>
                <a:gd name="f521" fmla="*/ f440 1 f318"/>
                <a:gd name="f522" fmla="*/ f441 1 f317"/>
                <a:gd name="f523" fmla="*/ f442 1 f318"/>
                <a:gd name="f524" fmla="*/ f443 1 f317"/>
                <a:gd name="f525" fmla="*/ f444 1 f318"/>
                <a:gd name="f526" fmla="*/ f445 1 f317"/>
                <a:gd name="f527" fmla="*/ f446 1 f318"/>
                <a:gd name="f528" fmla="*/ f447 1 f317"/>
                <a:gd name="f529" fmla="*/ f448 1 f318"/>
                <a:gd name="f530" fmla="*/ f449 1 f317"/>
                <a:gd name="f531" fmla="*/ f450 1 f318"/>
                <a:gd name="f532" fmla="*/ f451 1 f317"/>
                <a:gd name="f533" fmla="*/ f452 1 f318"/>
                <a:gd name="f534" fmla="*/ f453 1 f317"/>
                <a:gd name="f535" fmla="*/ f454 1 f318"/>
                <a:gd name="f536" fmla="*/ f455 1 f317"/>
                <a:gd name="f537" fmla="*/ f456 1 f317"/>
                <a:gd name="f538" fmla="*/ f457 1 f318"/>
                <a:gd name="f539" fmla="*/ f458 1 f317"/>
                <a:gd name="f540" fmla="*/ f459 1 f318"/>
                <a:gd name="f541" fmla="*/ f460 1 f317"/>
                <a:gd name="f542" fmla="*/ f461 1 f318"/>
                <a:gd name="f543" fmla="*/ f462 1 f317"/>
                <a:gd name="f544" fmla="*/ f463 1 f318"/>
                <a:gd name="f545" fmla="*/ f464 1 f317"/>
                <a:gd name="f546" fmla="*/ f465 1 f318"/>
                <a:gd name="f547" fmla="*/ f466 1 f317"/>
                <a:gd name="f548" fmla="*/ f467 1 f318"/>
                <a:gd name="f549" fmla="*/ f468 1 f317"/>
                <a:gd name="f550" fmla="*/ f469 1 f317"/>
                <a:gd name="f551" fmla="*/ f470 1 f318"/>
                <a:gd name="f552" fmla="*/ f471 1 f317"/>
                <a:gd name="f553" fmla="*/ f472 1 f318"/>
                <a:gd name="f554" fmla="*/ f473 1 f317"/>
                <a:gd name="f555" fmla="*/ f474 f308 1"/>
                <a:gd name="f556" fmla="*/ f475 f308 1"/>
                <a:gd name="f557" fmla="*/ f477 f309 1"/>
                <a:gd name="f558" fmla="*/ f476 f309 1"/>
                <a:gd name="f559" fmla="*/ f478 f308 1"/>
                <a:gd name="f560" fmla="*/ f479 f309 1"/>
                <a:gd name="f561" fmla="*/ f480 f308 1"/>
                <a:gd name="f562" fmla="*/ f481 f309 1"/>
                <a:gd name="f563" fmla="*/ f482 f308 1"/>
                <a:gd name="f564" fmla="*/ f483 f309 1"/>
                <a:gd name="f565" fmla="*/ f484 f308 1"/>
                <a:gd name="f566" fmla="*/ f485 f309 1"/>
                <a:gd name="f567" fmla="*/ f486 f308 1"/>
                <a:gd name="f568" fmla="*/ f487 f309 1"/>
                <a:gd name="f569" fmla="*/ f488 f308 1"/>
                <a:gd name="f570" fmla="*/ f489 f309 1"/>
                <a:gd name="f571" fmla="*/ f490 f308 1"/>
                <a:gd name="f572" fmla="*/ f491 f309 1"/>
                <a:gd name="f573" fmla="*/ f492 f308 1"/>
                <a:gd name="f574" fmla="*/ f493 f309 1"/>
                <a:gd name="f575" fmla="*/ f494 f308 1"/>
                <a:gd name="f576" fmla="*/ f495 f309 1"/>
                <a:gd name="f577" fmla="*/ f496 f308 1"/>
                <a:gd name="f578" fmla="*/ f497 f309 1"/>
                <a:gd name="f579" fmla="*/ f498 f308 1"/>
                <a:gd name="f580" fmla="*/ f499 f309 1"/>
                <a:gd name="f581" fmla="*/ f500 f308 1"/>
                <a:gd name="f582" fmla="*/ f501 f309 1"/>
                <a:gd name="f583" fmla="*/ f502 f308 1"/>
                <a:gd name="f584" fmla="*/ f503 f309 1"/>
                <a:gd name="f585" fmla="*/ f504 f308 1"/>
                <a:gd name="f586" fmla="*/ f505 f309 1"/>
                <a:gd name="f587" fmla="*/ f506 f308 1"/>
                <a:gd name="f588" fmla="*/ f507 f309 1"/>
                <a:gd name="f589" fmla="*/ f508 f308 1"/>
                <a:gd name="f590" fmla="*/ f509 f309 1"/>
                <a:gd name="f591" fmla="*/ f510 f308 1"/>
                <a:gd name="f592" fmla="*/ f511 f309 1"/>
                <a:gd name="f593" fmla="*/ f512 f308 1"/>
                <a:gd name="f594" fmla="*/ f513 f309 1"/>
                <a:gd name="f595" fmla="*/ f514 f308 1"/>
                <a:gd name="f596" fmla="*/ f515 f309 1"/>
                <a:gd name="f597" fmla="*/ f516 f308 1"/>
                <a:gd name="f598" fmla="*/ f517 f309 1"/>
                <a:gd name="f599" fmla="*/ f518 f308 1"/>
                <a:gd name="f600" fmla="*/ f519 f309 1"/>
                <a:gd name="f601" fmla="*/ f520 f308 1"/>
                <a:gd name="f602" fmla="*/ f521 f309 1"/>
                <a:gd name="f603" fmla="*/ f522 f308 1"/>
                <a:gd name="f604" fmla="*/ f523 f309 1"/>
                <a:gd name="f605" fmla="*/ f524 f308 1"/>
                <a:gd name="f606" fmla="*/ f525 f309 1"/>
                <a:gd name="f607" fmla="*/ f526 f308 1"/>
                <a:gd name="f608" fmla="*/ f527 f309 1"/>
                <a:gd name="f609" fmla="*/ f528 f308 1"/>
                <a:gd name="f610" fmla="*/ f529 f309 1"/>
                <a:gd name="f611" fmla="*/ f530 f308 1"/>
                <a:gd name="f612" fmla="*/ f531 f309 1"/>
                <a:gd name="f613" fmla="*/ f532 f308 1"/>
                <a:gd name="f614" fmla="*/ f533 f309 1"/>
                <a:gd name="f615" fmla="*/ f534 f308 1"/>
                <a:gd name="f616" fmla="*/ f535 f309 1"/>
                <a:gd name="f617" fmla="*/ f536 f308 1"/>
                <a:gd name="f618" fmla="*/ f537 f308 1"/>
                <a:gd name="f619" fmla="*/ f538 f309 1"/>
                <a:gd name="f620" fmla="*/ f539 f308 1"/>
                <a:gd name="f621" fmla="*/ f540 f309 1"/>
                <a:gd name="f622" fmla="*/ f541 f308 1"/>
                <a:gd name="f623" fmla="*/ f542 f309 1"/>
                <a:gd name="f624" fmla="*/ f543 f308 1"/>
                <a:gd name="f625" fmla="*/ f544 f309 1"/>
                <a:gd name="f626" fmla="*/ f545 f308 1"/>
                <a:gd name="f627" fmla="*/ f546 f309 1"/>
                <a:gd name="f628" fmla="*/ f547 f308 1"/>
                <a:gd name="f629" fmla="*/ f548 f309 1"/>
                <a:gd name="f630" fmla="*/ f549 f308 1"/>
                <a:gd name="f631" fmla="*/ f550 f308 1"/>
                <a:gd name="f632" fmla="*/ f551 f309 1"/>
                <a:gd name="f633" fmla="*/ f552 f308 1"/>
                <a:gd name="f634" fmla="*/ f553 f309 1"/>
                <a:gd name="f635" fmla="*/ f554 f30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6">
                  <a:pos x="f559" y="f560"/>
                </a:cxn>
                <a:cxn ang="f396">
                  <a:pos x="f561" y="f562"/>
                </a:cxn>
                <a:cxn ang="f396">
                  <a:pos x="f563" y="f564"/>
                </a:cxn>
                <a:cxn ang="f396">
                  <a:pos x="f565" y="f566"/>
                </a:cxn>
                <a:cxn ang="f396">
                  <a:pos x="f567" y="f568"/>
                </a:cxn>
                <a:cxn ang="f396">
                  <a:pos x="f569" y="f570"/>
                </a:cxn>
                <a:cxn ang="f396">
                  <a:pos x="f571" y="f572"/>
                </a:cxn>
                <a:cxn ang="f396">
                  <a:pos x="f573" y="f574"/>
                </a:cxn>
                <a:cxn ang="f396">
                  <a:pos x="f575" y="f576"/>
                </a:cxn>
                <a:cxn ang="f396">
                  <a:pos x="f577" y="f578"/>
                </a:cxn>
                <a:cxn ang="f396">
                  <a:pos x="f579" y="f580"/>
                </a:cxn>
                <a:cxn ang="f396">
                  <a:pos x="f581" y="f582"/>
                </a:cxn>
                <a:cxn ang="f396">
                  <a:pos x="f583" y="f584"/>
                </a:cxn>
                <a:cxn ang="f396">
                  <a:pos x="f585" y="f586"/>
                </a:cxn>
                <a:cxn ang="f396">
                  <a:pos x="f587" y="f588"/>
                </a:cxn>
                <a:cxn ang="f396">
                  <a:pos x="f589" y="f590"/>
                </a:cxn>
                <a:cxn ang="f396">
                  <a:pos x="f591" y="f592"/>
                </a:cxn>
                <a:cxn ang="f396">
                  <a:pos x="f593" y="f594"/>
                </a:cxn>
                <a:cxn ang="f396">
                  <a:pos x="f595" y="f596"/>
                </a:cxn>
                <a:cxn ang="f396">
                  <a:pos x="f597" y="f598"/>
                </a:cxn>
                <a:cxn ang="f396">
                  <a:pos x="f599" y="f600"/>
                </a:cxn>
                <a:cxn ang="f396">
                  <a:pos x="f601" y="f602"/>
                </a:cxn>
                <a:cxn ang="f396">
                  <a:pos x="f603" y="f604"/>
                </a:cxn>
                <a:cxn ang="f396">
                  <a:pos x="f605" y="f606"/>
                </a:cxn>
                <a:cxn ang="f396">
                  <a:pos x="f607" y="f608"/>
                </a:cxn>
                <a:cxn ang="f396">
                  <a:pos x="f609" y="f610"/>
                </a:cxn>
                <a:cxn ang="f396">
                  <a:pos x="f611" y="f612"/>
                </a:cxn>
                <a:cxn ang="f396">
                  <a:pos x="f613" y="f614"/>
                </a:cxn>
                <a:cxn ang="f396">
                  <a:pos x="f615" y="f616"/>
                </a:cxn>
                <a:cxn ang="f396">
                  <a:pos x="f617" y="f604"/>
                </a:cxn>
                <a:cxn ang="f396">
                  <a:pos x="f618" y="f619"/>
                </a:cxn>
                <a:cxn ang="f396">
                  <a:pos x="f620" y="f621"/>
                </a:cxn>
                <a:cxn ang="f396">
                  <a:pos x="f622" y="f623"/>
                </a:cxn>
                <a:cxn ang="f396">
                  <a:pos x="f624" y="f625"/>
                </a:cxn>
                <a:cxn ang="f396">
                  <a:pos x="f626" y="f627"/>
                </a:cxn>
                <a:cxn ang="f396">
                  <a:pos x="f628" y="f629"/>
                </a:cxn>
                <a:cxn ang="f396">
                  <a:pos x="f630" y="f627"/>
                </a:cxn>
                <a:cxn ang="f396">
                  <a:pos x="f631" y="f632"/>
                </a:cxn>
                <a:cxn ang="f396">
                  <a:pos x="f633" y="f634"/>
                </a:cxn>
                <a:cxn ang="f396">
                  <a:pos x="f635" y="f634"/>
                </a:cxn>
                <a:cxn ang="f396">
                  <a:pos x="f633" y="f634"/>
                </a:cxn>
              </a:cxnLst>
              <a:rect l="f555" t="f558" r="f556" b="f557"/>
              <a:pathLst>
                <a:path w="503" h="576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5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35" y="f45"/>
                    <a:pt x="f46" y="f47"/>
                    <a:pt x="f48" y="f49"/>
                  </a:cubicBezTo>
                  <a:cubicBezTo>
                    <a:pt x="f50" y="f51"/>
                    <a:pt x="f52" y="f53"/>
                    <a:pt x="f54" y="f55"/>
                  </a:cubicBezTo>
                  <a:cubicBezTo>
                    <a:pt x="f56" y="f48"/>
                    <a:pt x="f57" y="f43"/>
                    <a:pt x="f58" y="f59"/>
                  </a:cubicBezTo>
                  <a:cubicBezTo>
                    <a:pt x="f60" y="f55"/>
                    <a:pt x="f61" y="f49"/>
                    <a:pt x="f62" y="f44"/>
                  </a:cubicBezTo>
                  <a:cubicBezTo>
                    <a:pt x="f63" y="f64"/>
                    <a:pt x="f65" y="f66"/>
                    <a:pt x="f67" y="f68"/>
                  </a:cubicBezTo>
                  <a:cubicBezTo>
                    <a:pt x="f69" y="f70"/>
                    <a:pt x="f71" y="f70"/>
                    <a:pt x="f72" y="f73"/>
                  </a:cubicBezTo>
                  <a:cubicBezTo>
                    <a:pt x="f74" y="f75"/>
                    <a:pt x="f76" y="f77"/>
                    <a:pt x="f78" y="f42"/>
                  </a:cubicBezTo>
                  <a:cubicBezTo>
                    <a:pt x="f79" y="f80"/>
                    <a:pt x="f81" y="f80"/>
                    <a:pt x="f82" y="f83"/>
                  </a:cubicBezTo>
                  <a:cubicBezTo>
                    <a:pt x="f82" y="f42"/>
                    <a:pt x="f84" y="f85"/>
                    <a:pt x="f84" y="f86"/>
                  </a:cubicBezTo>
                  <a:cubicBezTo>
                    <a:pt x="f87" y="f10"/>
                    <a:pt x="f88" y="f89"/>
                    <a:pt x="f90" y="f27"/>
                  </a:cubicBezTo>
                  <a:cubicBezTo>
                    <a:pt x="f91" y="f92"/>
                    <a:pt x="f93" y="f94"/>
                    <a:pt x="f95" y="f96"/>
                  </a:cubicBezTo>
                  <a:cubicBezTo>
                    <a:pt x="f97" y="f98"/>
                    <a:pt x="f99" y="f100"/>
                    <a:pt x="f76" y="f34"/>
                  </a:cubicBezTo>
                  <a:cubicBezTo>
                    <a:pt x="f101" y="f102"/>
                    <a:pt x="f103" y="f104"/>
                    <a:pt x="f105" y="f27"/>
                  </a:cubicBezTo>
                  <a:cubicBezTo>
                    <a:pt x="f106" y="f107"/>
                    <a:pt x="f6" y="f108"/>
                    <a:pt x="f109" y="f75"/>
                  </a:cubicBezTo>
                  <a:cubicBezTo>
                    <a:pt x="f110" y="f80"/>
                    <a:pt x="f111" y="f112"/>
                    <a:pt x="f113" y="f114"/>
                  </a:cubicBezTo>
                  <a:cubicBezTo>
                    <a:pt x="f115" y="f116"/>
                    <a:pt x="f117" y="f118"/>
                    <a:pt x="f119" y="f120"/>
                  </a:cubicBezTo>
                  <a:cubicBezTo>
                    <a:pt x="f121" y="f122"/>
                    <a:pt x="f123" y="f124"/>
                    <a:pt x="f125" y="f126"/>
                  </a:cubicBezTo>
                  <a:cubicBezTo>
                    <a:pt x="f72" y="f127"/>
                    <a:pt x="f128" y="f129"/>
                    <a:pt x="f130" y="f131"/>
                  </a:cubicBezTo>
                  <a:cubicBezTo>
                    <a:pt x="f132" y="f54"/>
                    <a:pt x="f90" y="f133"/>
                    <a:pt x="f134" y="f135"/>
                  </a:cubicBezTo>
                  <a:cubicBezTo>
                    <a:pt x="f136" y="f137"/>
                    <a:pt x="f138" y="f133"/>
                    <a:pt x="f58" y="f139"/>
                  </a:cubicBezTo>
                  <a:cubicBezTo>
                    <a:pt x="f58" y="f140"/>
                    <a:pt x="f141" y="f133"/>
                    <a:pt x="f141" y="f137"/>
                  </a:cubicBezTo>
                  <a:cubicBezTo>
                    <a:pt x="f142" y="f143"/>
                    <a:pt x="f144" y="f145"/>
                    <a:pt x="f62" y="f56"/>
                  </a:cubicBezTo>
                  <a:cubicBezTo>
                    <a:pt x="f62" y="f146"/>
                    <a:pt x="f62" y="f147"/>
                    <a:pt x="f148" y="f149"/>
                  </a:cubicBezTo>
                  <a:cubicBezTo>
                    <a:pt x="f150" y="f147"/>
                    <a:pt x="f151" y="f152"/>
                    <a:pt x="f153" y="f56"/>
                  </a:cubicBezTo>
                  <a:cubicBezTo>
                    <a:pt x="f154" y="f146"/>
                    <a:pt x="f154" y="f152"/>
                    <a:pt x="f155" y="f147"/>
                  </a:cubicBezTo>
                  <a:cubicBezTo>
                    <a:pt x="f141" y="f156"/>
                    <a:pt x="f60" y="f157"/>
                    <a:pt x="f61" y="f158"/>
                  </a:cubicBezTo>
                  <a:cubicBezTo>
                    <a:pt x="f144" y="f57"/>
                    <a:pt x="f150" y="f57"/>
                    <a:pt x="f159" y="f160"/>
                  </a:cubicBezTo>
                  <a:cubicBezTo>
                    <a:pt x="f61" y="f161"/>
                    <a:pt x="f162" y="f141"/>
                    <a:pt x="f163" y="f164"/>
                  </a:cubicBezTo>
                  <a:cubicBezTo>
                    <a:pt x="f165" y="f62"/>
                    <a:pt x="f95" y="f166"/>
                    <a:pt x="f167" y="f69"/>
                  </a:cubicBezTo>
                  <a:cubicBezTo>
                    <a:pt x="f168" y="f169"/>
                    <a:pt x="f76" y="f170"/>
                    <a:pt x="f171" y="f172"/>
                  </a:cubicBezTo>
                  <a:cubicBezTo>
                    <a:pt x="f173" y="f78"/>
                    <a:pt x="f174" y="f175"/>
                    <a:pt x="f176" y="f177"/>
                  </a:cubicBezTo>
                  <a:cubicBezTo>
                    <a:pt x="f178" y="f179"/>
                    <a:pt x="f180" y="f181"/>
                    <a:pt x="f99" y="f182"/>
                  </a:cubicBezTo>
                  <a:cubicBezTo>
                    <a:pt x="f99" y="f105"/>
                    <a:pt x="f183" y="f184"/>
                    <a:pt x="f185" y="f186"/>
                  </a:cubicBezTo>
                  <a:cubicBezTo>
                    <a:pt x="f76" y="f184"/>
                    <a:pt x="f187" y="f105"/>
                    <a:pt x="f188" y="f189"/>
                  </a:cubicBezTo>
                  <a:cubicBezTo>
                    <a:pt x="f79" y="f105"/>
                    <a:pt x="f101" y="f186"/>
                    <a:pt x="f81" y="f111"/>
                  </a:cubicBezTo>
                  <a:cubicBezTo>
                    <a:pt x="f79" y="f190"/>
                    <a:pt x="f78" y="f191"/>
                    <a:pt x="f192" y="f193"/>
                  </a:cubicBezTo>
                  <a:cubicBezTo>
                    <a:pt x="f194" y="f195"/>
                    <a:pt x="f196" y="f197"/>
                    <a:pt x="f198" y="f199"/>
                  </a:cubicBezTo>
                  <a:cubicBezTo>
                    <a:pt x="f200" y="f109"/>
                    <a:pt x="f201" y="f6"/>
                    <a:pt x="f202" y="f203"/>
                  </a:cubicBezTo>
                  <a:cubicBezTo>
                    <a:pt x="f180" y="f203"/>
                    <a:pt x="f172" y="f204"/>
                    <a:pt x="f171" y="f205"/>
                  </a:cubicBezTo>
                  <a:cubicBezTo>
                    <a:pt x="f117" y="f203"/>
                    <a:pt x="f206" y="f6"/>
                    <a:pt x="f207" y="f208"/>
                  </a:cubicBezTo>
                  <a:cubicBezTo>
                    <a:pt x="f209" y="f210"/>
                    <a:pt x="f211" y="f212"/>
                    <a:pt x="f213" y="f214"/>
                  </a:cubicBezTo>
                  <a:cubicBezTo>
                    <a:pt x="f192" y="f215"/>
                    <a:pt x="f216" y="f217"/>
                    <a:pt x="f185" y="f218"/>
                  </a:cubicBezTo>
                  <a:cubicBezTo>
                    <a:pt x="f169" y="f215"/>
                    <a:pt x="f219" y="f220"/>
                    <a:pt x="f221" y="f212"/>
                  </a:cubicBezTo>
                  <a:cubicBezTo>
                    <a:pt x="f222" y="f223"/>
                    <a:pt x="f224" y="f225"/>
                    <a:pt x="f142" y="f84"/>
                  </a:cubicBezTo>
                  <a:cubicBezTo>
                    <a:pt x="f226" y="f227"/>
                    <a:pt x="f141" y="f206"/>
                    <a:pt x="f154" y="f174"/>
                  </a:cubicBezTo>
                  <a:cubicBezTo>
                    <a:pt x="f56" y="f202"/>
                    <a:pt x="f228" y="f229"/>
                    <a:pt x="f230" y="f165"/>
                  </a:cubicBezTo>
                  <a:cubicBezTo>
                    <a:pt x="f231" y="f91"/>
                    <a:pt x="f232" y="f233"/>
                    <a:pt x="f234" y="f132"/>
                  </a:cubicBezTo>
                  <a:cubicBezTo>
                    <a:pt x="f235" y="f123"/>
                    <a:pt x="f236" y="f237"/>
                    <a:pt x="f55" y="f78"/>
                  </a:cubicBezTo>
                  <a:cubicBezTo>
                    <a:pt x="f55" y="f238"/>
                    <a:pt x="f239" y="f240"/>
                    <a:pt x="f241" y="f242"/>
                  </a:cubicBezTo>
                  <a:cubicBezTo>
                    <a:pt x="f243" y="f195"/>
                    <a:pt x="f40" y="f244"/>
                    <a:pt x="f36" y="f245"/>
                  </a:cubicBezTo>
                  <a:cubicBezTo>
                    <a:pt x="f246" y="f7"/>
                    <a:pt x="f247" y="f248"/>
                    <a:pt x="f249" y="f250"/>
                  </a:cubicBezTo>
                  <a:cubicBezTo>
                    <a:pt x="f5" y="f251"/>
                    <a:pt x="f252" y="f253"/>
                    <a:pt x="f254" y="f255"/>
                  </a:cubicBezTo>
                  <a:cubicBezTo>
                    <a:pt x="f18" y="f256"/>
                    <a:pt x="f257" y="f208"/>
                    <a:pt x="f15" y="f205"/>
                  </a:cubicBezTo>
                  <a:cubicBezTo>
                    <a:pt x="f258" y="f259"/>
                    <a:pt x="f260" y="f259"/>
                    <a:pt x="f246" y="f259"/>
                  </a:cubicBezTo>
                  <a:cubicBezTo>
                    <a:pt x="f261" y="f205"/>
                    <a:pt x="f246" y="f6"/>
                    <a:pt x="f261" y="f208"/>
                  </a:cubicBezTo>
                  <a:cubicBezTo>
                    <a:pt x="f23" y="f256"/>
                    <a:pt x="f262" y="f263"/>
                    <a:pt x="f264" y="f182"/>
                  </a:cubicBezTo>
                  <a:cubicBezTo>
                    <a:pt x="f257" y="f265"/>
                    <a:pt x="f266" y="f267"/>
                    <a:pt x="f30" y="f268"/>
                  </a:cubicBezTo>
                  <a:cubicBezTo>
                    <a:pt x="f246" y="f269"/>
                    <a:pt x="f270" y="f263"/>
                    <a:pt x="f32" y="f106"/>
                  </a:cubicBezTo>
                  <a:cubicBezTo>
                    <a:pt x="f13" y="f197"/>
                    <a:pt x="f271" y="f195"/>
                    <a:pt x="f94" y="f256"/>
                  </a:cubicBezTo>
                  <a:cubicBezTo>
                    <a:pt x="f12" y="f105"/>
                    <a:pt x="f272" y="f265"/>
                    <a:pt x="f273" y="f242"/>
                  </a:cubicBezTo>
                  <a:cubicBezTo>
                    <a:pt x="f36" y="f274"/>
                    <a:pt x="f275" y="f81"/>
                    <a:pt x="f276" y="f187"/>
                  </a:cubicBezTo>
                  <a:cubicBezTo>
                    <a:pt x="f277" y="f278"/>
                    <a:pt x="f279" y="f198"/>
                    <a:pt x="f279" y="f280"/>
                  </a:cubicBezTo>
                  <a:cubicBezTo>
                    <a:pt x="f281" y="f69"/>
                    <a:pt x="f10" y="f142"/>
                    <a:pt x="f282" y="f152"/>
                  </a:cubicBezTo>
                  <a:cubicBezTo>
                    <a:pt x="f283" y="f139"/>
                    <a:pt x="f284" y="f52"/>
                    <a:pt x="f80" y="f285"/>
                  </a:cubicBezTo>
                  <a:cubicBezTo>
                    <a:pt x="f286" y="f287"/>
                    <a:pt x="f120" y="f112"/>
                    <a:pt x="f8" y="f9"/>
                  </a:cubicBezTo>
                  <a:close/>
                  <a:moveTo>
                    <a:pt x="f288" y="f289"/>
                  </a:moveTo>
                  <a:cubicBezTo>
                    <a:pt x="f290" y="f289"/>
                    <a:pt x="f291" y="f158"/>
                    <a:pt x="f292" y="f152"/>
                  </a:cubicBezTo>
                  <a:cubicBezTo>
                    <a:pt x="f293" y="f294"/>
                    <a:pt x="f41" y="f295"/>
                    <a:pt x="f50" y="f295"/>
                  </a:cubicBezTo>
                  <a:cubicBezTo>
                    <a:pt x="f37" y="f296"/>
                    <a:pt x="f297" y="f135"/>
                    <a:pt x="f235" y="f146"/>
                  </a:cubicBezTo>
                  <a:cubicBezTo>
                    <a:pt x="f235" y="f298"/>
                    <a:pt x="f35" y="f299"/>
                    <a:pt x="f288" y="f289"/>
                  </a:cubicBezTo>
                  <a:close/>
                  <a:moveTo>
                    <a:pt x="f300" y="f50"/>
                  </a:moveTo>
                  <a:cubicBezTo>
                    <a:pt x="f301" y="f43"/>
                    <a:pt x="f285" y="f33"/>
                    <a:pt x="f46" y="f33"/>
                  </a:cubicBezTo>
                  <a:cubicBezTo>
                    <a:pt x="f302" y="f235"/>
                    <a:pt x="f303" y="f232"/>
                    <a:pt x="f304" y="f50"/>
                  </a:cubicBezTo>
                  <a:cubicBezTo>
                    <a:pt x="f51" y="f290"/>
                    <a:pt x="f127" y="f228"/>
                    <a:pt x="f46" y="f293"/>
                  </a:cubicBezTo>
                  <a:cubicBezTo>
                    <a:pt x="f305" y="f292"/>
                    <a:pt x="f301" y="f306"/>
                    <a:pt x="f300" y="f5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97821923-91FA-160B-444B-BE28D2FB2CAB}"/>
                </a:ext>
              </a:extLst>
            </p:cNvPr>
            <p:cNvSpPr/>
            <p:nvPr/>
          </p:nvSpPr>
          <p:spPr>
            <a:xfrm>
              <a:off x="3184526" y="3044147"/>
              <a:ext cx="1035045" cy="189865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98"/>
                <a:gd name="f7" fmla="val 727"/>
                <a:gd name="f8" fmla="val 378"/>
                <a:gd name="f9" fmla="val 620"/>
                <a:gd name="f10" fmla="val 367"/>
                <a:gd name="f11" fmla="val 624"/>
                <a:gd name="f12" fmla="val 356"/>
                <a:gd name="f13" fmla="val 627"/>
                <a:gd name="f14" fmla="val 346"/>
                <a:gd name="f15" fmla="val 631"/>
                <a:gd name="f16" fmla="val 347"/>
                <a:gd name="f17" fmla="val 633"/>
                <a:gd name="f18" fmla="val 635"/>
                <a:gd name="f19" fmla="val 348"/>
                <a:gd name="f20" fmla="val 637"/>
                <a:gd name="f21" fmla="val 359"/>
                <a:gd name="f22" fmla="val 370"/>
                <a:gd name="f23" fmla="val 381"/>
                <a:gd name="f24" fmla="val 382"/>
                <a:gd name="f25" fmla="val 384"/>
                <a:gd name="f26" fmla="val 638"/>
                <a:gd name="f27" fmla="val 385"/>
                <a:gd name="f28" fmla="val 643"/>
                <a:gd name="f29" fmla="val 380"/>
                <a:gd name="f30" fmla="val 645"/>
                <a:gd name="f31" fmla="val 375"/>
                <a:gd name="f32" fmla="val 646"/>
                <a:gd name="f33" fmla="val 647"/>
                <a:gd name="f34" fmla="val 648"/>
                <a:gd name="f35" fmla="val 362"/>
                <a:gd name="f36" fmla="val 649"/>
                <a:gd name="f37" fmla="val 651"/>
                <a:gd name="f38" fmla="val 652"/>
                <a:gd name="f39" fmla="val 355"/>
                <a:gd name="f40" fmla="val 655"/>
                <a:gd name="f41" fmla="val 353"/>
                <a:gd name="f42" fmla="val 657"/>
                <a:gd name="f43" fmla="val 658"/>
                <a:gd name="f44" fmla="val 660"/>
                <a:gd name="f45" fmla="val 361"/>
                <a:gd name="f46" fmla="val 369"/>
                <a:gd name="f47" fmla="val 656"/>
                <a:gd name="f48" fmla="val 387"/>
                <a:gd name="f49" fmla="val 654"/>
                <a:gd name="f50" fmla="val 396"/>
                <a:gd name="f51" fmla="val 671"/>
                <a:gd name="f52" fmla="val 688"/>
                <a:gd name="f53" fmla="val 388"/>
                <a:gd name="f54" fmla="val 704"/>
                <a:gd name="f55" fmla="val 720"/>
                <a:gd name="f56" fmla="val 344"/>
                <a:gd name="f57" fmla="val 724"/>
                <a:gd name="f58" fmla="val 326"/>
                <a:gd name="f59" fmla="val 721"/>
                <a:gd name="f60" fmla="val 314"/>
                <a:gd name="f61" fmla="val 709"/>
                <a:gd name="f62" fmla="val 309"/>
                <a:gd name="f63" fmla="val 691"/>
                <a:gd name="f64" fmla="val 296"/>
                <a:gd name="f65" fmla="val 284"/>
                <a:gd name="f66" fmla="val 603"/>
                <a:gd name="f67" fmla="val 270"/>
                <a:gd name="f68" fmla="val 559"/>
                <a:gd name="f69" fmla="val 268"/>
                <a:gd name="f70" fmla="val 552"/>
                <a:gd name="f71" fmla="val 264"/>
                <a:gd name="f72" fmla="val 545"/>
                <a:gd name="f73" fmla="val 258"/>
                <a:gd name="f74" fmla="val 540"/>
                <a:gd name="f75" fmla="val 234"/>
                <a:gd name="f76" fmla="val 519"/>
                <a:gd name="f77" fmla="val 209"/>
                <a:gd name="f78" fmla="val 498"/>
                <a:gd name="f79" fmla="val 184"/>
                <a:gd name="f80" fmla="val 477"/>
                <a:gd name="f81" fmla="val 178"/>
                <a:gd name="f82" fmla="val 471"/>
                <a:gd name="f83" fmla="val 172"/>
                <a:gd name="f84" fmla="val 465"/>
                <a:gd name="f85" fmla="val 165"/>
                <a:gd name="f86" fmla="val 458"/>
                <a:gd name="f87" fmla="val 164"/>
                <a:gd name="f88" fmla="val 460"/>
                <a:gd name="f89" fmla="val 162"/>
                <a:gd name="f90" fmla="val 463"/>
                <a:gd name="f91" fmla="val 160"/>
                <a:gd name="f92" fmla="val 147"/>
                <a:gd name="f93" fmla="val 484"/>
                <a:gd name="f94" fmla="val 128"/>
                <a:gd name="f95" fmla="val 492"/>
                <a:gd name="f96" fmla="val 105"/>
                <a:gd name="f97" fmla="val 487"/>
                <a:gd name="f98" fmla="val 85"/>
                <a:gd name="f99" fmla="val 483"/>
                <a:gd name="f100" fmla="val 65"/>
                <a:gd name="f101" fmla="val 479"/>
                <a:gd name="f102" fmla="val 45"/>
                <a:gd name="f103" fmla="val 473"/>
                <a:gd name="f104" fmla="val 14"/>
                <a:gd name="f105" fmla="val 440"/>
                <a:gd name="f106" fmla="val 7"/>
                <a:gd name="f107" fmla="val 408"/>
                <a:gd name="f108" fmla="val 10"/>
                <a:gd name="f109" fmla="val 13"/>
                <a:gd name="f110" fmla="val 16"/>
                <a:gd name="f111" fmla="val 47"/>
                <a:gd name="f112" fmla="val 377"/>
                <a:gd name="f113" fmla="val 78"/>
                <a:gd name="f114" fmla="val 108"/>
                <a:gd name="f115" fmla="val 390"/>
                <a:gd name="f116" fmla="val 109"/>
                <a:gd name="f117" fmla="val 386"/>
                <a:gd name="f118" fmla="val 110"/>
                <a:gd name="f119" fmla="val 79"/>
                <a:gd name="f120" fmla="val 48"/>
                <a:gd name="f121" fmla="val 18"/>
                <a:gd name="f122" fmla="val 363"/>
                <a:gd name="f123" fmla="val 19"/>
                <a:gd name="f124" fmla="val 358"/>
                <a:gd name="f125" fmla="val 50"/>
                <a:gd name="f126" fmla="val 81"/>
                <a:gd name="f127" fmla="val 112"/>
                <a:gd name="f128" fmla="val 376"/>
                <a:gd name="f129" fmla="val 374"/>
                <a:gd name="f130" fmla="val 113"/>
                <a:gd name="f131" fmla="val 372"/>
                <a:gd name="f132" fmla="val 83"/>
                <a:gd name="f133" fmla="val 52"/>
                <a:gd name="f134" fmla="val 21"/>
                <a:gd name="f135" fmla="val 349"/>
                <a:gd name="f136" fmla="val 33"/>
                <a:gd name="f137" fmla="val 243"/>
                <a:gd name="f138" fmla="val 57"/>
                <a:gd name="f139" fmla="val 191"/>
                <a:gd name="f140" fmla="val 32"/>
                <a:gd name="f141" fmla="val 182"/>
                <a:gd name="f142" fmla="val 49"/>
                <a:gd name="f143" fmla="val 152"/>
                <a:gd name="f144" fmla="val 140"/>
                <a:gd name="f145" fmla="val 55"/>
                <a:gd name="f146" fmla="val 131"/>
                <a:gd name="f147" fmla="val 70"/>
                <a:gd name="f148" fmla="val 135"/>
                <a:gd name="f149" fmla="val 80"/>
                <a:gd name="f150" fmla="val 100"/>
                <a:gd name="f151" fmla="val 96"/>
                <a:gd name="f152" fmla="val 130"/>
                <a:gd name="f153" fmla="val 97"/>
                <a:gd name="f154" fmla="val 134"/>
                <a:gd name="f155" fmla="val 82"/>
                <a:gd name="f156" fmla="val 138"/>
                <a:gd name="f157" fmla="val 67"/>
                <a:gd name="f158" fmla="val 142"/>
                <a:gd name="f159" fmla="val 144"/>
                <a:gd name="f160" fmla="val 42"/>
                <a:gd name="f161" fmla="val 148"/>
                <a:gd name="f162" fmla="val 38"/>
                <a:gd name="f163" fmla="val 157"/>
                <a:gd name="f164" fmla="val 36"/>
                <a:gd name="f165" fmla="val 170"/>
                <a:gd name="f166" fmla="val 34"/>
                <a:gd name="f167" fmla="val 187"/>
                <a:gd name="f168" fmla="val 15"/>
                <a:gd name="f169" fmla="val 2"/>
                <a:gd name="f170" fmla="val 221"/>
                <a:gd name="f171" fmla="val 8"/>
                <a:gd name="f172" fmla="val 232"/>
                <a:gd name="f173" fmla="val 235"/>
                <a:gd name="f174" fmla="val 31"/>
                <a:gd name="f175" fmla="val 228"/>
                <a:gd name="f176" fmla="val 220"/>
                <a:gd name="f177" fmla="val 54"/>
                <a:gd name="f178" fmla="val 205"/>
                <a:gd name="f179" fmla="val 193"/>
                <a:gd name="f180" fmla="val 177"/>
                <a:gd name="f181" fmla="val 46"/>
                <a:gd name="f182" fmla="val 150"/>
                <a:gd name="f183" fmla="val 75"/>
                <a:gd name="f184" fmla="val 86"/>
                <a:gd name="f185" fmla="val 98"/>
                <a:gd name="f186" fmla="val 145"/>
                <a:gd name="f187" fmla="val 99"/>
                <a:gd name="f188" fmla="val 101"/>
                <a:gd name="f189" fmla="val 155"/>
                <a:gd name="f190" fmla="val 104"/>
                <a:gd name="f191" fmla="val 106"/>
                <a:gd name="f192" fmla="val 175"/>
                <a:gd name="f193" fmla="val 185"/>
                <a:gd name="f194" fmla="val 111"/>
                <a:gd name="f195" fmla="val 195"/>
                <a:gd name="f196" fmla="val 114"/>
                <a:gd name="f197" fmla="val 117"/>
                <a:gd name="f198" fmla="val 189"/>
                <a:gd name="f199" fmla="val 223"/>
                <a:gd name="f200" fmla="val 236"/>
                <a:gd name="f201" fmla="val 297"/>
                <a:gd name="f202" fmla="val 240"/>
                <a:gd name="f203" fmla="val 249"/>
                <a:gd name="f204" fmla="val 295"/>
                <a:gd name="f205" fmla="val 294"/>
                <a:gd name="f206" fmla="val 267"/>
                <a:gd name="f207" fmla="val 298"/>
                <a:gd name="f208" fmla="val 269"/>
                <a:gd name="f209" fmla="val 302"/>
                <a:gd name="f210" fmla="val 307"/>
                <a:gd name="f211" fmla="val 273"/>
                <a:gd name="f212" fmla="val 300"/>
                <a:gd name="f213" fmla="val 315"/>
                <a:gd name="f214" fmla="val 287"/>
                <a:gd name="f215" fmla="val 336"/>
                <a:gd name="f216" fmla="val 286"/>
                <a:gd name="f217" fmla="val 285"/>
                <a:gd name="f218" fmla="val 283"/>
                <a:gd name="f219" fmla="val 282"/>
                <a:gd name="f220" fmla="val 333"/>
                <a:gd name="f221" fmla="val 279"/>
                <a:gd name="f222" fmla="val 329"/>
                <a:gd name="f223" fmla="val 278"/>
                <a:gd name="f224" fmla="val 325"/>
                <a:gd name="f225" fmla="val 271"/>
                <a:gd name="f226" fmla="val 306"/>
                <a:gd name="f227" fmla="val 265"/>
                <a:gd name="f228" fmla="val 259"/>
                <a:gd name="f229" fmla="val 266"/>
                <a:gd name="f230" fmla="val 252"/>
                <a:gd name="f231" fmla="val 233"/>
                <a:gd name="f232" fmla="val 214"/>
                <a:gd name="f233" fmla="val 239"/>
                <a:gd name="f234" fmla="val 246"/>
                <a:gd name="f235" fmla="val 200"/>
                <a:gd name="f236" fmla="val 208"/>
                <a:gd name="f237" fmla="val 340"/>
                <a:gd name="f238" fmla="val 216"/>
                <a:gd name="f239" fmla="val 393"/>
                <a:gd name="f240" fmla="val 250"/>
                <a:gd name="f241" fmla="val 402"/>
                <a:gd name="f242" fmla="val 410"/>
                <a:gd name="f243" fmla="val 425"/>
                <a:gd name="f244" fmla="val 430"/>
                <a:gd name="f245" fmla="val 436"/>
                <a:gd name="f246" fmla="val 275"/>
                <a:gd name="f247" fmla="val 292"/>
                <a:gd name="f248" fmla="val 455"/>
                <a:gd name="f249" fmla="val 311"/>
                <a:gd name="f250" fmla="val 469"/>
                <a:gd name="f251" fmla="val 328"/>
                <a:gd name="f252" fmla="val 485"/>
                <a:gd name="f253" fmla="val 493"/>
                <a:gd name="f254" fmla="val 504"/>
                <a:gd name="f255" fmla="val 515"/>
                <a:gd name="f256" fmla="val 547"/>
                <a:gd name="f257" fmla="val 579"/>
                <a:gd name="f258" fmla="val 611"/>
                <a:gd name="f259" fmla="val 614"/>
                <a:gd name="f260" fmla="val 617"/>
                <a:gd name="f261" fmla="val 206"/>
                <a:gd name="f262" fmla="val 153"/>
                <a:gd name="f263" fmla="val 161"/>
                <a:gd name="f264" fmla="val 190"/>
                <a:gd name="f265" fmla="val 154"/>
                <a:gd name="f266" fmla="val 171"/>
                <a:gd name="f267" fmla="val 133"/>
                <a:gd name="f268" fmla="val 127"/>
                <a:gd name="f269" fmla="val 126"/>
                <a:gd name="f270" fmla="val 188"/>
                <a:gd name="f271" fmla="val 125"/>
                <a:gd name="f272" fmla="val 197"/>
                <a:gd name="f273" fmla="val 151"/>
                <a:gd name="f274" fmla="val 141"/>
                <a:gd name="f275" fmla="val 107"/>
                <a:gd name="f276" fmla="val 132"/>
                <a:gd name="f277" fmla="val 169"/>
                <a:gd name="f278" fmla="val 168"/>
                <a:gd name="f279" fmla="val 204"/>
                <a:gd name="f280" fmla="val 210"/>
                <a:gd name="f281" fmla="val 40"/>
                <a:gd name="f282" fmla="val 35"/>
                <a:gd name="f283" fmla="val 29"/>
                <a:gd name="f284" fmla="val 222"/>
                <a:gd name="f285" fmla="val 20"/>
                <a:gd name="f286" fmla="val 215"/>
                <a:gd name="f287" fmla="val 207"/>
                <a:gd name="f288" fmla="val 201"/>
                <a:gd name="f289" fmla="val 194"/>
                <a:gd name="f290" fmla="val 24"/>
                <a:gd name="f291" fmla="+- 0 0 -90"/>
                <a:gd name="f292" fmla="*/ f3 1 398"/>
                <a:gd name="f293" fmla="*/ f4 1 727"/>
                <a:gd name="f294" fmla="val f5"/>
                <a:gd name="f295" fmla="val f6"/>
                <a:gd name="f296" fmla="val f7"/>
                <a:gd name="f297" fmla="*/ f291 f0 1"/>
                <a:gd name="f298" fmla="+- f296 0 f294"/>
                <a:gd name="f299" fmla="+- f295 0 f294"/>
                <a:gd name="f300" fmla="*/ f297 1 f2"/>
                <a:gd name="f301" fmla="*/ f299 1 398"/>
                <a:gd name="f302" fmla="*/ f298 1 727"/>
                <a:gd name="f303" fmla="*/ 346 f299 1"/>
                <a:gd name="f304" fmla="*/ 631 f298 1"/>
                <a:gd name="f305" fmla="*/ 381 f299 1"/>
                <a:gd name="f306" fmla="*/ 370 f299 1"/>
                <a:gd name="f307" fmla="*/ 647 f298 1"/>
                <a:gd name="f308" fmla="*/ 353 f299 1"/>
                <a:gd name="f309" fmla="*/ 657 f298 1"/>
                <a:gd name="f310" fmla="*/ 387 f299 1"/>
                <a:gd name="f311" fmla="*/ 654 f298 1"/>
                <a:gd name="f312" fmla="*/ 344 f299 1"/>
                <a:gd name="f313" fmla="*/ 724 f298 1"/>
                <a:gd name="f314" fmla="*/ 270 f299 1"/>
                <a:gd name="f315" fmla="*/ 559 f298 1"/>
                <a:gd name="f316" fmla="*/ 184 f299 1"/>
                <a:gd name="f317" fmla="*/ 477 f298 1"/>
                <a:gd name="f318" fmla="*/ 160 f299 1"/>
                <a:gd name="f319" fmla="*/ 465 f298 1"/>
                <a:gd name="f320" fmla="*/ 45 f299 1"/>
                <a:gd name="f321" fmla="*/ 473 f298 1"/>
                <a:gd name="f322" fmla="*/ 16 f299 1"/>
                <a:gd name="f323" fmla="*/ 370 f298 1"/>
                <a:gd name="f324" fmla="*/ 110 f299 1"/>
                <a:gd name="f325" fmla="*/ 385 f298 1"/>
                <a:gd name="f326" fmla="*/ 19 f299 1"/>
                <a:gd name="f327" fmla="*/ 356 f298 1"/>
                <a:gd name="f328" fmla="*/ 113 f299 1"/>
                <a:gd name="f329" fmla="*/ 57 f299 1"/>
                <a:gd name="f330" fmla="*/ 191 f298 1"/>
                <a:gd name="f331" fmla="*/ 70 f299 1"/>
                <a:gd name="f332" fmla="*/ 135 f298 1"/>
                <a:gd name="f333" fmla="*/ 142 f299 1"/>
                <a:gd name="f334" fmla="*/ 52 f298 1"/>
                <a:gd name="f335" fmla="*/ 187 f299 1"/>
                <a:gd name="f336" fmla="*/ 15 f298 1"/>
                <a:gd name="f337" fmla="*/ 228 f299 1"/>
                <a:gd name="f338" fmla="*/ 42 f298 1"/>
                <a:gd name="f339" fmla="*/ 152 f299 1"/>
                <a:gd name="f340" fmla="*/ 65 f298 1"/>
                <a:gd name="f341" fmla="*/ 145 f299 1"/>
                <a:gd name="f342" fmla="*/ 101 f298 1"/>
                <a:gd name="f343" fmla="*/ 205 f299 1"/>
                <a:gd name="f344" fmla="*/ 117 f298 1"/>
                <a:gd name="f345" fmla="*/ 294 f299 1"/>
                <a:gd name="f346" fmla="*/ 267 f298 1"/>
                <a:gd name="f347" fmla="*/ 287 f299 1"/>
                <a:gd name="f348" fmla="*/ 336 f298 1"/>
                <a:gd name="f349" fmla="*/ 278 f299 1"/>
                <a:gd name="f350" fmla="*/ 325 f298 1"/>
                <a:gd name="f351" fmla="*/ 214 f299 1"/>
                <a:gd name="f352" fmla="*/ 239 f298 1"/>
                <a:gd name="f353" fmla="*/ 216 f299 1"/>
                <a:gd name="f354" fmla="*/ 367 f298 1"/>
                <a:gd name="f355" fmla="*/ 268 f299 1"/>
                <a:gd name="f356" fmla="*/ 425 f298 1"/>
                <a:gd name="f357" fmla="*/ 328 f299 1"/>
                <a:gd name="f358" fmla="*/ 485 f298 1"/>
                <a:gd name="f359" fmla="*/ 376 f299 1"/>
                <a:gd name="f360" fmla="*/ 611 f298 1"/>
                <a:gd name="f361" fmla="*/ 206 f298 1"/>
                <a:gd name="f362" fmla="*/ 144 f299 1"/>
                <a:gd name="f363" fmla="*/ 171 f298 1"/>
                <a:gd name="f364" fmla="*/ 117 f299 1"/>
                <a:gd name="f365" fmla="*/ 133 f298 1"/>
                <a:gd name="f366" fmla="*/ 168 f298 1"/>
                <a:gd name="f367" fmla="*/ 204 f299 1"/>
                <a:gd name="f368" fmla="*/ 45 f298 1"/>
                <a:gd name="f369" fmla="*/ 221 f299 1"/>
                <a:gd name="f370" fmla="*/ 29 f298 1"/>
                <a:gd name="f371" fmla="*/ 194 f299 1"/>
                <a:gd name="f372" fmla="+- f300 0 f1"/>
                <a:gd name="f373" fmla="*/ f303 1 398"/>
                <a:gd name="f374" fmla="*/ f304 1 727"/>
                <a:gd name="f375" fmla="*/ f305 1 398"/>
                <a:gd name="f376" fmla="*/ f306 1 398"/>
                <a:gd name="f377" fmla="*/ f307 1 727"/>
                <a:gd name="f378" fmla="*/ f308 1 398"/>
                <a:gd name="f379" fmla="*/ f309 1 727"/>
                <a:gd name="f380" fmla="*/ f310 1 398"/>
                <a:gd name="f381" fmla="*/ f311 1 727"/>
                <a:gd name="f382" fmla="*/ f312 1 398"/>
                <a:gd name="f383" fmla="*/ f313 1 727"/>
                <a:gd name="f384" fmla="*/ f314 1 398"/>
                <a:gd name="f385" fmla="*/ f315 1 727"/>
                <a:gd name="f386" fmla="*/ f316 1 398"/>
                <a:gd name="f387" fmla="*/ f317 1 727"/>
                <a:gd name="f388" fmla="*/ f318 1 398"/>
                <a:gd name="f389" fmla="*/ f319 1 727"/>
                <a:gd name="f390" fmla="*/ f320 1 398"/>
                <a:gd name="f391" fmla="*/ f321 1 727"/>
                <a:gd name="f392" fmla="*/ f322 1 398"/>
                <a:gd name="f393" fmla="*/ f323 1 727"/>
                <a:gd name="f394" fmla="*/ f324 1 398"/>
                <a:gd name="f395" fmla="*/ f325 1 727"/>
                <a:gd name="f396" fmla="*/ f326 1 398"/>
                <a:gd name="f397" fmla="*/ f327 1 727"/>
                <a:gd name="f398" fmla="*/ f328 1 398"/>
                <a:gd name="f399" fmla="*/ f329 1 398"/>
                <a:gd name="f400" fmla="*/ f330 1 727"/>
                <a:gd name="f401" fmla="*/ f331 1 398"/>
                <a:gd name="f402" fmla="*/ f332 1 727"/>
                <a:gd name="f403" fmla="*/ f333 1 398"/>
                <a:gd name="f404" fmla="*/ f334 1 727"/>
                <a:gd name="f405" fmla="*/ f335 1 398"/>
                <a:gd name="f406" fmla="*/ f336 1 727"/>
                <a:gd name="f407" fmla="*/ f337 1 398"/>
                <a:gd name="f408" fmla="*/ f338 1 727"/>
                <a:gd name="f409" fmla="*/ f339 1 398"/>
                <a:gd name="f410" fmla="*/ f340 1 727"/>
                <a:gd name="f411" fmla="*/ f341 1 398"/>
                <a:gd name="f412" fmla="*/ f342 1 727"/>
                <a:gd name="f413" fmla="*/ f343 1 398"/>
                <a:gd name="f414" fmla="*/ f344 1 727"/>
                <a:gd name="f415" fmla="*/ f345 1 398"/>
                <a:gd name="f416" fmla="*/ f346 1 727"/>
                <a:gd name="f417" fmla="*/ f347 1 398"/>
                <a:gd name="f418" fmla="*/ f348 1 727"/>
                <a:gd name="f419" fmla="*/ f349 1 398"/>
                <a:gd name="f420" fmla="*/ f350 1 727"/>
                <a:gd name="f421" fmla="*/ f351 1 398"/>
                <a:gd name="f422" fmla="*/ f352 1 727"/>
                <a:gd name="f423" fmla="*/ f353 1 398"/>
                <a:gd name="f424" fmla="*/ f354 1 727"/>
                <a:gd name="f425" fmla="*/ f355 1 398"/>
                <a:gd name="f426" fmla="*/ f356 1 727"/>
                <a:gd name="f427" fmla="*/ f357 1 398"/>
                <a:gd name="f428" fmla="*/ f358 1 727"/>
                <a:gd name="f429" fmla="*/ f359 1 398"/>
                <a:gd name="f430" fmla="*/ f360 1 727"/>
                <a:gd name="f431" fmla="*/ f361 1 727"/>
                <a:gd name="f432" fmla="*/ f362 1 398"/>
                <a:gd name="f433" fmla="*/ f363 1 727"/>
                <a:gd name="f434" fmla="*/ f364 1 398"/>
                <a:gd name="f435" fmla="*/ f365 1 727"/>
                <a:gd name="f436" fmla="*/ f366 1 727"/>
                <a:gd name="f437" fmla="*/ f367 1 398"/>
                <a:gd name="f438" fmla="*/ f368 1 727"/>
                <a:gd name="f439" fmla="*/ f369 1 398"/>
                <a:gd name="f440" fmla="*/ f370 1 727"/>
                <a:gd name="f441" fmla="*/ f371 1 398"/>
                <a:gd name="f442" fmla="*/ 0 1 f301"/>
                <a:gd name="f443" fmla="*/ f295 1 f301"/>
                <a:gd name="f444" fmla="*/ 0 1 f302"/>
                <a:gd name="f445" fmla="*/ f296 1 f302"/>
                <a:gd name="f446" fmla="*/ f373 1 f301"/>
                <a:gd name="f447" fmla="*/ f374 1 f302"/>
                <a:gd name="f448" fmla="*/ f375 1 f301"/>
                <a:gd name="f449" fmla="*/ f376 1 f301"/>
                <a:gd name="f450" fmla="*/ f377 1 f302"/>
                <a:gd name="f451" fmla="*/ f378 1 f301"/>
                <a:gd name="f452" fmla="*/ f379 1 f302"/>
                <a:gd name="f453" fmla="*/ f380 1 f301"/>
                <a:gd name="f454" fmla="*/ f381 1 f302"/>
                <a:gd name="f455" fmla="*/ f382 1 f301"/>
                <a:gd name="f456" fmla="*/ f383 1 f302"/>
                <a:gd name="f457" fmla="*/ f384 1 f301"/>
                <a:gd name="f458" fmla="*/ f385 1 f302"/>
                <a:gd name="f459" fmla="*/ f386 1 f301"/>
                <a:gd name="f460" fmla="*/ f387 1 f302"/>
                <a:gd name="f461" fmla="*/ f388 1 f301"/>
                <a:gd name="f462" fmla="*/ f389 1 f302"/>
                <a:gd name="f463" fmla="*/ f390 1 f301"/>
                <a:gd name="f464" fmla="*/ f391 1 f302"/>
                <a:gd name="f465" fmla="*/ f392 1 f301"/>
                <a:gd name="f466" fmla="*/ f393 1 f302"/>
                <a:gd name="f467" fmla="*/ f394 1 f301"/>
                <a:gd name="f468" fmla="*/ f395 1 f302"/>
                <a:gd name="f469" fmla="*/ f396 1 f301"/>
                <a:gd name="f470" fmla="*/ f397 1 f302"/>
                <a:gd name="f471" fmla="*/ f398 1 f301"/>
                <a:gd name="f472" fmla="*/ f399 1 f301"/>
                <a:gd name="f473" fmla="*/ f400 1 f302"/>
                <a:gd name="f474" fmla="*/ f401 1 f301"/>
                <a:gd name="f475" fmla="*/ f402 1 f302"/>
                <a:gd name="f476" fmla="*/ f403 1 f301"/>
                <a:gd name="f477" fmla="*/ f404 1 f302"/>
                <a:gd name="f478" fmla="*/ f405 1 f301"/>
                <a:gd name="f479" fmla="*/ f406 1 f302"/>
                <a:gd name="f480" fmla="*/ f407 1 f301"/>
                <a:gd name="f481" fmla="*/ f408 1 f302"/>
                <a:gd name="f482" fmla="*/ f409 1 f301"/>
                <a:gd name="f483" fmla="*/ f410 1 f302"/>
                <a:gd name="f484" fmla="*/ f411 1 f301"/>
                <a:gd name="f485" fmla="*/ f412 1 f302"/>
                <a:gd name="f486" fmla="*/ f413 1 f301"/>
                <a:gd name="f487" fmla="*/ f414 1 f302"/>
                <a:gd name="f488" fmla="*/ f415 1 f301"/>
                <a:gd name="f489" fmla="*/ f416 1 f302"/>
                <a:gd name="f490" fmla="*/ f417 1 f301"/>
                <a:gd name="f491" fmla="*/ f418 1 f302"/>
                <a:gd name="f492" fmla="*/ f419 1 f301"/>
                <a:gd name="f493" fmla="*/ f420 1 f302"/>
                <a:gd name="f494" fmla="*/ f421 1 f301"/>
                <a:gd name="f495" fmla="*/ f422 1 f302"/>
                <a:gd name="f496" fmla="*/ f423 1 f301"/>
                <a:gd name="f497" fmla="*/ f424 1 f302"/>
                <a:gd name="f498" fmla="*/ f425 1 f301"/>
                <a:gd name="f499" fmla="*/ f426 1 f302"/>
                <a:gd name="f500" fmla="*/ f427 1 f301"/>
                <a:gd name="f501" fmla="*/ f428 1 f302"/>
                <a:gd name="f502" fmla="*/ f429 1 f301"/>
                <a:gd name="f503" fmla="*/ f430 1 f302"/>
                <a:gd name="f504" fmla="*/ f431 1 f302"/>
                <a:gd name="f505" fmla="*/ f432 1 f301"/>
                <a:gd name="f506" fmla="*/ f433 1 f302"/>
                <a:gd name="f507" fmla="*/ f434 1 f301"/>
                <a:gd name="f508" fmla="*/ f435 1 f302"/>
                <a:gd name="f509" fmla="*/ f436 1 f302"/>
                <a:gd name="f510" fmla="*/ f437 1 f301"/>
                <a:gd name="f511" fmla="*/ f438 1 f302"/>
                <a:gd name="f512" fmla="*/ f439 1 f301"/>
                <a:gd name="f513" fmla="*/ f440 1 f302"/>
                <a:gd name="f514" fmla="*/ f441 1 f301"/>
                <a:gd name="f515" fmla="*/ f442 f292 1"/>
                <a:gd name="f516" fmla="*/ f443 f292 1"/>
                <a:gd name="f517" fmla="*/ f445 f293 1"/>
                <a:gd name="f518" fmla="*/ f444 f293 1"/>
                <a:gd name="f519" fmla="*/ f446 f292 1"/>
                <a:gd name="f520" fmla="*/ f447 f293 1"/>
                <a:gd name="f521" fmla="*/ f448 f292 1"/>
                <a:gd name="f522" fmla="*/ f449 f292 1"/>
                <a:gd name="f523" fmla="*/ f450 f293 1"/>
                <a:gd name="f524" fmla="*/ f451 f292 1"/>
                <a:gd name="f525" fmla="*/ f452 f293 1"/>
                <a:gd name="f526" fmla="*/ f453 f292 1"/>
                <a:gd name="f527" fmla="*/ f454 f293 1"/>
                <a:gd name="f528" fmla="*/ f455 f292 1"/>
                <a:gd name="f529" fmla="*/ f456 f293 1"/>
                <a:gd name="f530" fmla="*/ f457 f292 1"/>
                <a:gd name="f531" fmla="*/ f458 f293 1"/>
                <a:gd name="f532" fmla="*/ f459 f292 1"/>
                <a:gd name="f533" fmla="*/ f460 f293 1"/>
                <a:gd name="f534" fmla="*/ f461 f292 1"/>
                <a:gd name="f535" fmla="*/ f462 f293 1"/>
                <a:gd name="f536" fmla="*/ f463 f292 1"/>
                <a:gd name="f537" fmla="*/ f464 f293 1"/>
                <a:gd name="f538" fmla="*/ f465 f292 1"/>
                <a:gd name="f539" fmla="*/ f466 f293 1"/>
                <a:gd name="f540" fmla="*/ f467 f292 1"/>
                <a:gd name="f541" fmla="*/ f468 f293 1"/>
                <a:gd name="f542" fmla="*/ f469 f292 1"/>
                <a:gd name="f543" fmla="*/ f470 f293 1"/>
                <a:gd name="f544" fmla="*/ f471 f292 1"/>
                <a:gd name="f545" fmla="*/ f472 f292 1"/>
                <a:gd name="f546" fmla="*/ f473 f293 1"/>
                <a:gd name="f547" fmla="*/ f474 f292 1"/>
                <a:gd name="f548" fmla="*/ f475 f293 1"/>
                <a:gd name="f549" fmla="*/ f476 f292 1"/>
                <a:gd name="f550" fmla="*/ f477 f293 1"/>
                <a:gd name="f551" fmla="*/ f478 f292 1"/>
                <a:gd name="f552" fmla="*/ f479 f293 1"/>
                <a:gd name="f553" fmla="*/ f480 f292 1"/>
                <a:gd name="f554" fmla="*/ f481 f293 1"/>
                <a:gd name="f555" fmla="*/ f482 f292 1"/>
                <a:gd name="f556" fmla="*/ f483 f293 1"/>
                <a:gd name="f557" fmla="*/ f484 f292 1"/>
                <a:gd name="f558" fmla="*/ f485 f293 1"/>
                <a:gd name="f559" fmla="*/ f486 f292 1"/>
                <a:gd name="f560" fmla="*/ f487 f293 1"/>
                <a:gd name="f561" fmla="*/ f488 f292 1"/>
                <a:gd name="f562" fmla="*/ f489 f293 1"/>
                <a:gd name="f563" fmla="*/ f490 f292 1"/>
                <a:gd name="f564" fmla="*/ f491 f293 1"/>
                <a:gd name="f565" fmla="*/ f492 f292 1"/>
                <a:gd name="f566" fmla="*/ f493 f293 1"/>
                <a:gd name="f567" fmla="*/ f494 f292 1"/>
                <a:gd name="f568" fmla="*/ f495 f293 1"/>
                <a:gd name="f569" fmla="*/ f496 f292 1"/>
                <a:gd name="f570" fmla="*/ f497 f293 1"/>
                <a:gd name="f571" fmla="*/ f498 f292 1"/>
                <a:gd name="f572" fmla="*/ f499 f293 1"/>
                <a:gd name="f573" fmla="*/ f500 f292 1"/>
                <a:gd name="f574" fmla="*/ f501 f293 1"/>
                <a:gd name="f575" fmla="*/ f502 f292 1"/>
                <a:gd name="f576" fmla="*/ f503 f293 1"/>
                <a:gd name="f577" fmla="*/ f504 f293 1"/>
                <a:gd name="f578" fmla="*/ f505 f292 1"/>
                <a:gd name="f579" fmla="*/ f506 f293 1"/>
                <a:gd name="f580" fmla="*/ f507 f292 1"/>
                <a:gd name="f581" fmla="*/ f508 f293 1"/>
                <a:gd name="f582" fmla="*/ f509 f293 1"/>
                <a:gd name="f583" fmla="*/ f510 f292 1"/>
                <a:gd name="f584" fmla="*/ f511 f293 1"/>
                <a:gd name="f585" fmla="*/ f512 f292 1"/>
                <a:gd name="f586" fmla="*/ f513 f293 1"/>
                <a:gd name="f587" fmla="*/ f514 f2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2">
                  <a:pos x="f519" y="f520"/>
                </a:cxn>
                <a:cxn ang="f372">
                  <a:pos x="f521" y="f520"/>
                </a:cxn>
                <a:cxn ang="f372">
                  <a:pos x="f522" y="f523"/>
                </a:cxn>
                <a:cxn ang="f372">
                  <a:pos x="f524" y="f525"/>
                </a:cxn>
                <a:cxn ang="f372">
                  <a:pos x="f526" y="f527"/>
                </a:cxn>
                <a:cxn ang="f372">
                  <a:pos x="f528" y="f529"/>
                </a:cxn>
                <a:cxn ang="f372">
                  <a:pos x="f530" y="f531"/>
                </a:cxn>
                <a:cxn ang="f372">
                  <a:pos x="f532" y="f533"/>
                </a:cxn>
                <a:cxn ang="f372">
                  <a:pos x="f534" y="f535"/>
                </a:cxn>
                <a:cxn ang="f372">
                  <a:pos x="f536" y="f537"/>
                </a:cxn>
                <a:cxn ang="f372">
                  <a:pos x="f538" y="f539"/>
                </a:cxn>
                <a:cxn ang="f372">
                  <a:pos x="f540" y="f541"/>
                </a:cxn>
                <a:cxn ang="f372">
                  <a:pos x="f542" y="f543"/>
                </a:cxn>
                <a:cxn ang="f372">
                  <a:pos x="f544" y="f539"/>
                </a:cxn>
                <a:cxn ang="f372">
                  <a:pos x="f545" y="f546"/>
                </a:cxn>
                <a:cxn ang="f372">
                  <a:pos x="f547" y="f548"/>
                </a:cxn>
                <a:cxn ang="f372">
                  <a:pos x="f549" y="f550"/>
                </a:cxn>
                <a:cxn ang="f372">
                  <a:pos x="f551" y="f552"/>
                </a:cxn>
                <a:cxn ang="f372">
                  <a:pos x="f553" y="f554"/>
                </a:cxn>
                <a:cxn ang="f372">
                  <a:pos x="f555" y="f556"/>
                </a:cxn>
                <a:cxn ang="f372">
                  <a:pos x="f557" y="f558"/>
                </a:cxn>
                <a:cxn ang="f372">
                  <a:pos x="f559" y="f560"/>
                </a:cxn>
                <a:cxn ang="f372">
                  <a:pos x="f561" y="f562"/>
                </a:cxn>
                <a:cxn ang="f372">
                  <a:pos x="f563" y="f564"/>
                </a:cxn>
                <a:cxn ang="f372">
                  <a:pos x="f565" y="f566"/>
                </a:cxn>
                <a:cxn ang="f372">
                  <a:pos x="f567" y="f568"/>
                </a:cxn>
                <a:cxn ang="f372">
                  <a:pos x="f569" y="f570"/>
                </a:cxn>
                <a:cxn ang="f372">
                  <a:pos x="f571" y="f572"/>
                </a:cxn>
                <a:cxn ang="f372">
                  <a:pos x="f573" y="f574"/>
                </a:cxn>
                <a:cxn ang="f372">
                  <a:pos x="f575" y="f576"/>
                </a:cxn>
                <a:cxn ang="f372">
                  <a:pos x="f557" y="f577"/>
                </a:cxn>
                <a:cxn ang="f372">
                  <a:pos x="f578" y="f579"/>
                </a:cxn>
                <a:cxn ang="f372">
                  <a:pos x="f557" y="f577"/>
                </a:cxn>
                <a:cxn ang="f372">
                  <a:pos x="f580" y="f581"/>
                </a:cxn>
                <a:cxn ang="f372">
                  <a:pos x="f580" y="f582"/>
                </a:cxn>
                <a:cxn ang="f372">
                  <a:pos x="f583" y="f584"/>
                </a:cxn>
                <a:cxn ang="f372">
                  <a:pos x="f585" y="f586"/>
                </a:cxn>
                <a:cxn ang="f372">
                  <a:pos x="f587" y="f586"/>
                </a:cxn>
              </a:cxnLst>
              <a:rect l="f515" t="f518" r="f516" b="f517"/>
              <a:pathLst>
                <a:path w="398" h="727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6" y="f18"/>
                    <a:pt x="f19" y="f20"/>
                  </a:cubicBezTo>
                  <a:cubicBezTo>
                    <a:pt x="f21" y="f18"/>
                    <a:pt x="f22" y="f17"/>
                    <a:pt x="f23" y="f15"/>
                  </a:cubicBezTo>
                  <a:cubicBezTo>
                    <a:pt x="f24" y="f18"/>
                    <a:pt x="f25" y="f26"/>
                    <a:pt x="f27" y="f28"/>
                  </a:cubicBezTo>
                  <a:cubicBezTo>
                    <a:pt x="f29" y="f30"/>
                    <a:pt x="f31" y="f32"/>
                    <a:pt x="f22" y="f33"/>
                  </a:cubicBezTo>
                  <a:cubicBezTo>
                    <a:pt x="f10" y="f34"/>
                    <a:pt x="f35" y="f36"/>
                    <a:pt x="f21" y="f37"/>
                  </a:cubicBezTo>
                  <a:cubicBezTo>
                    <a:pt x="f12" y="f38"/>
                    <a:pt x="f39" y="f40"/>
                    <a:pt x="f41" y="f42"/>
                  </a:cubicBezTo>
                  <a:cubicBezTo>
                    <a:pt x="f12" y="f43"/>
                    <a:pt x="f21" y="f44"/>
                    <a:pt x="f45" y="f44"/>
                  </a:cubicBezTo>
                  <a:cubicBezTo>
                    <a:pt x="f46" y="f43"/>
                    <a:pt x="f8" y="f47"/>
                    <a:pt x="f48" y="f49"/>
                  </a:cubicBezTo>
                  <a:cubicBezTo>
                    <a:pt x="f50" y="f51"/>
                    <a:pt x="f6" y="f52"/>
                    <a:pt x="f53" y="f54"/>
                  </a:cubicBezTo>
                  <a:cubicBezTo>
                    <a:pt x="f8" y="f55"/>
                    <a:pt x="f35" y="f7"/>
                    <a:pt x="f56" y="f57"/>
                  </a:cubicBezTo>
                  <a:cubicBezTo>
                    <a:pt x="f58" y="f59"/>
                    <a:pt x="f60" y="f61"/>
                    <a:pt x="f62" y="f63"/>
                  </a:cubicBezTo>
                  <a:cubicBezTo>
                    <a:pt x="f64" y="f33"/>
                    <a:pt x="f65" y="f66"/>
                    <a:pt x="f67" y="f68"/>
                  </a:cubicBezTo>
                  <a:cubicBezTo>
                    <a:pt x="f69" y="f70"/>
                    <a:pt x="f71" y="f72"/>
                    <a:pt x="f73" y="f74"/>
                  </a:cubicBezTo>
                  <a:cubicBezTo>
                    <a:pt x="f75" y="f76"/>
                    <a:pt x="f77" y="f78"/>
                    <a:pt x="f79" y="f80"/>
                  </a:cubicBezTo>
                  <a:cubicBezTo>
                    <a:pt x="f81" y="f82"/>
                    <a:pt x="f83" y="f84"/>
                    <a:pt x="f85" y="f86"/>
                  </a:cubicBezTo>
                  <a:cubicBezTo>
                    <a:pt x="f87" y="f88"/>
                    <a:pt x="f89" y="f90"/>
                    <a:pt x="f91" y="f84"/>
                  </a:cubicBezTo>
                  <a:cubicBezTo>
                    <a:pt x="f92" y="f93"/>
                    <a:pt x="f94" y="f95"/>
                    <a:pt x="f96" y="f97"/>
                  </a:cubicBezTo>
                  <a:cubicBezTo>
                    <a:pt x="f98" y="f99"/>
                    <a:pt x="f100" y="f101"/>
                    <a:pt x="f102" y="f103"/>
                  </a:cubicBezTo>
                  <a:cubicBezTo>
                    <a:pt x="f104" y="f84"/>
                    <a:pt x="f5" y="f105"/>
                    <a:pt x="f106" y="f107"/>
                  </a:cubicBezTo>
                  <a:cubicBezTo>
                    <a:pt x="f108" y="f50"/>
                    <a:pt x="f109" y="f25"/>
                    <a:pt x="f110" y="f22"/>
                  </a:cubicBezTo>
                  <a:cubicBezTo>
                    <a:pt x="f111" y="f112"/>
                    <a:pt x="f113" y="f25"/>
                    <a:pt x="f114" y="f115"/>
                  </a:cubicBezTo>
                  <a:cubicBezTo>
                    <a:pt x="f116" y="f53"/>
                    <a:pt x="f116" y="f117"/>
                    <a:pt x="f118" y="f27"/>
                  </a:cubicBezTo>
                  <a:cubicBezTo>
                    <a:pt x="f119" y="f112"/>
                    <a:pt x="f120" y="f22"/>
                    <a:pt x="f121" y="f122"/>
                  </a:cubicBezTo>
                  <a:cubicBezTo>
                    <a:pt x="f121" y="f45"/>
                    <a:pt x="f123" y="f124"/>
                    <a:pt x="f123" y="f12"/>
                  </a:cubicBezTo>
                  <a:cubicBezTo>
                    <a:pt x="f125" y="f122"/>
                    <a:pt x="f126" y="f46"/>
                    <a:pt x="f127" y="f128"/>
                  </a:cubicBezTo>
                  <a:cubicBezTo>
                    <a:pt x="f127" y="f129"/>
                    <a:pt x="f130" y="f131"/>
                    <a:pt x="f130" y="f22"/>
                  </a:cubicBezTo>
                  <a:cubicBezTo>
                    <a:pt x="f132" y="f122"/>
                    <a:pt x="f133" y="f12"/>
                    <a:pt x="f134" y="f135"/>
                  </a:cubicBezTo>
                  <a:cubicBezTo>
                    <a:pt x="f136" y="f64"/>
                    <a:pt x="f102" y="f137"/>
                    <a:pt x="f138" y="f139"/>
                  </a:cubicBezTo>
                  <a:cubicBezTo>
                    <a:pt x="f140" y="f141"/>
                    <a:pt x="f142" y="f85"/>
                    <a:pt x="f125" y="f143"/>
                  </a:cubicBezTo>
                  <a:cubicBezTo>
                    <a:pt x="f125" y="f144"/>
                    <a:pt x="f145" y="f146"/>
                    <a:pt x="f147" y="f148"/>
                  </a:cubicBezTo>
                  <a:cubicBezTo>
                    <a:pt x="f149" y="f114"/>
                    <a:pt x="f150" y="f151"/>
                    <a:pt x="f152" y="f153"/>
                  </a:cubicBezTo>
                  <a:cubicBezTo>
                    <a:pt x="f154" y="f155"/>
                    <a:pt x="f156" y="f157"/>
                    <a:pt x="f158" y="f133"/>
                  </a:cubicBezTo>
                  <a:cubicBezTo>
                    <a:pt x="f159" y="f160"/>
                    <a:pt x="f161" y="f162"/>
                    <a:pt x="f163" y="f164"/>
                  </a:cubicBezTo>
                  <a:cubicBezTo>
                    <a:pt x="f165" y="f166"/>
                    <a:pt x="f141" y="f140"/>
                    <a:pt x="f167" y="f168"/>
                  </a:cubicBezTo>
                  <a:cubicBezTo>
                    <a:pt x="f139" y="f169"/>
                    <a:pt x="f77" y="f5"/>
                    <a:pt x="f170" y="f171"/>
                  </a:cubicBezTo>
                  <a:cubicBezTo>
                    <a:pt x="f172" y="f110"/>
                    <a:pt x="f173" y="f174"/>
                    <a:pt x="f175" y="f160"/>
                  </a:cubicBezTo>
                  <a:cubicBezTo>
                    <a:pt x="f176" y="f177"/>
                    <a:pt x="f178" y="f138"/>
                    <a:pt x="f179" y="f142"/>
                  </a:cubicBezTo>
                  <a:cubicBezTo>
                    <a:pt x="f180" y="f162"/>
                    <a:pt x="f163" y="f181"/>
                    <a:pt x="f143" y="f100"/>
                  </a:cubicBezTo>
                  <a:cubicBezTo>
                    <a:pt x="f182" y="f183"/>
                    <a:pt x="f92" y="f184"/>
                    <a:pt x="f159" y="f153"/>
                  </a:cubicBezTo>
                  <a:cubicBezTo>
                    <a:pt x="f159" y="f185"/>
                    <a:pt x="f186" y="f187"/>
                    <a:pt x="f186" y="f188"/>
                  </a:cubicBezTo>
                  <a:cubicBezTo>
                    <a:pt x="f189" y="f190"/>
                    <a:pt x="f85" y="f191"/>
                    <a:pt x="f192" y="f116"/>
                  </a:cubicBezTo>
                  <a:cubicBezTo>
                    <a:pt x="f193" y="f194"/>
                    <a:pt x="f195" y="f196"/>
                    <a:pt x="f178" y="f197"/>
                  </a:cubicBezTo>
                  <a:cubicBezTo>
                    <a:pt x="f198" y="f180"/>
                    <a:pt x="f199" y="f200"/>
                    <a:pt x="f201" y="f202"/>
                  </a:cubicBezTo>
                  <a:cubicBezTo>
                    <a:pt x="f64" y="f203"/>
                    <a:pt x="f204" y="f73"/>
                    <a:pt x="f205" y="f206"/>
                  </a:cubicBezTo>
                  <a:cubicBezTo>
                    <a:pt x="f207" y="f208"/>
                    <a:pt x="f209" y="f67"/>
                    <a:pt x="f210" y="f211"/>
                  </a:cubicBezTo>
                  <a:cubicBezTo>
                    <a:pt x="f212" y="f205"/>
                    <a:pt x="f205" y="f213"/>
                    <a:pt x="f214" y="f215"/>
                  </a:cubicBezTo>
                  <a:cubicBezTo>
                    <a:pt x="f216" y="f215"/>
                    <a:pt x="f217" y="f215"/>
                    <a:pt x="f218" y="f215"/>
                  </a:cubicBezTo>
                  <a:cubicBezTo>
                    <a:pt x="f219" y="f220"/>
                    <a:pt x="f221" y="f222"/>
                    <a:pt x="f223" y="f224"/>
                  </a:cubicBezTo>
                  <a:cubicBezTo>
                    <a:pt x="f225" y="f226"/>
                    <a:pt x="f227" y="f216"/>
                    <a:pt x="f228" y="f229"/>
                  </a:cubicBezTo>
                  <a:cubicBezTo>
                    <a:pt x="f230" y="f137"/>
                    <a:pt x="f231" y="f231"/>
                    <a:pt x="f232" y="f233"/>
                  </a:cubicBezTo>
                  <a:cubicBezTo>
                    <a:pt x="f179" y="f234"/>
                    <a:pt x="f79" y="f71"/>
                    <a:pt x="f139" y="f214"/>
                  </a:cubicBezTo>
                  <a:cubicBezTo>
                    <a:pt x="f235" y="f60"/>
                    <a:pt x="f236" y="f237"/>
                    <a:pt x="f238" y="f10"/>
                  </a:cubicBezTo>
                  <a:cubicBezTo>
                    <a:pt x="f170" y="f25"/>
                    <a:pt x="f75" y="f239"/>
                    <a:pt x="f240" y="f6"/>
                  </a:cubicBezTo>
                  <a:cubicBezTo>
                    <a:pt x="f71" y="f241"/>
                    <a:pt x="f208" y="f242"/>
                    <a:pt x="f69" y="f243"/>
                  </a:cubicBezTo>
                  <a:cubicBezTo>
                    <a:pt x="f69" y="f244"/>
                    <a:pt x="f225" y="f245"/>
                    <a:pt x="f246" y="f105"/>
                  </a:cubicBezTo>
                  <a:cubicBezTo>
                    <a:pt x="f247" y="f248"/>
                    <a:pt x="f249" y="f250"/>
                    <a:pt x="f251" y="f252"/>
                  </a:cubicBezTo>
                  <a:cubicBezTo>
                    <a:pt x="f215" y="f253"/>
                    <a:pt x="f56" y="f254"/>
                    <a:pt x="f19" y="f255"/>
                  </a:cubicBezTo>
                  <a:cubicBezTo>
                    <a:pt x="f124" y="f256"/>
                    <a:pt x="f10" y="f257"/>
                    <a:pt x="f128" y="f258"/>
                  </a:cubicBezTo>
                  <a:cubicBezTo>
                    <a:pt x="f112" y="f259"/>
                    <a:pt x="f112" y="f260"/>
                    <a:pt x="f8" y="f9"/>
                  </a:cubicBezTo>
                  <a:close/>
                  <a:moveTo>
                    <a:pt x="f186" y="f261"/>
                  </a:moveTo>
                  <a:cubicBezTo>
                    <a:pt x="f262" y="f178"/>
                    <a:pt x="f91" y="f235"/>
                    <a:pt x="f263" y="f264"/>
                  </a:cubicBezTo>
                  <a:cubicBezTo>
                    <a:pt x="f89" y="f2"/>
                    <a:pt x="f265" y="f266"/>
                    <a:pt x="f159" y="f266"/>
                  </a:cubicBezTo>
                  <a:cubicBezTo>
                    <a:pt x="f267" y="f266"/>
                    <a:pt x="f268" y="f180"/>
                    <a:pt x="f269" y="f270"/>
                  </a:cubicBezTo>
                  <a:cubicBezTo>
                    <a:pt x="f271" y="f272"/>
                    <a:pt x="f267" y="f261"/>
                    <a:pt x="f186" y="f261"/>
                  </a:cubicBezTo>
                  <a:close/>
                  <a:moveTo>
                    <a:pt x="f154" y="f273"/>
                  </a:moveTo>
                  <a:cubicBezTo>
                    <a:pt x="f267" y="f274"/>
                    <a:pt x="f268" y="f154"/>
                    <a:pt x="f197" y="f267"/>
                  </a:cubicBezTo>
                  <a:cubicBezTo>
                    <a:pt x="f275" y="f276"/>
                    <a:pt x="f185" y="f274"/>
                    <a:pt x="f185" y="f273"/>
                  </a:cubicBezTo>
                  <a:cubicBezTo>
                    <a:pt x="f185" y="f263"/>
                    <a:pt x="f191" y="f277"/>
                    <a:pt x="f197" y="f278"/>
                  </a:cubicBezTo>
                  <a:cubicBezTo>
                    <a:pt x="f268" y="f278"/>
                    <a:pt x="f276" y="f263"/>
                    <a:pt x="f154" y="f273"/>
                  </a:cubicBezTo>
                  <a:close/>
                  <a:moveTo>
                    <a:pt x="f279" y="f102"/>
                  </a:moveTo>
                  <a:cubicBezTo>
                    <a:pt x="f261" y="f102"/>
                    <a:pt x="f236" y="f102"/>
                    <a:pt x="f280" y="f102"/>
                  </a:cubicBezTo>
                  <a:cubicBezTo>
                    <a:pt x="f232" y="f281"/>
                    <a:pt x="f176" y="f282"/>
                    <a:pt x="f170" y="f283"/>
                  </a:cubicBezTo>
                  <a:cubicBezTo>
                    <a:pt x="f284" y="f285"/>
                    <a:pt x="f286" y="f109"/>
                    <a:pt x="f287" y="f168"/>
                  </a:cubicBezTo>
                  <a:cubicBezTo>
                    <a:pt x="f288" y="f110"/>
                    <a:pt x="f289" y="f290"/>
                    <a:pt x="f289" y="f283"/>
                  </a:cubicBezTo>
                  <a:cubicBezTo>
                    <a:pt x="f179" y="f166"/>
                    <a:pt x="f235" y="f281"/>
                    <a:pt x="f279" y="f10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EC607245-B0F6-23D9-58BC-12D6FB2540D5}"/>
                </a:ext>
              </a:extLst>
            </p:cNvPr>
            <p:cNvSpPr/>
            <p:nvPr/>
          </p:nvSpPr>
          <p:spPr>
            <a:xfrm>
              <a:off x="409578" y="3509284"/>
              <a:ext cx="920745" cy="143351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4"/>
                <a:gd name="f7" fmla="val 549"/>
                <a:gd name="f8" fmla="val 76"/>
                <a:gd name="f9" fmla="val 90"/>
                <a:gd name="f10" fmla="val 70"/>
                <a:gd name="f11" fmla="val 123"/>
                <a:gd name="f12" fmla="val 64"/>
                <a:gd name="f13" fmla="val 156"/>
                <a:gd name="f14" fmla="val 59"/>
                <a:gd name="f15" fmla="val 188"/>
                <a:gd name="f16" fmla="val 40"/>
                <a:gd name="f17" fmla="val 186"/>
                <a:gd name="f18" fmla="val 21"/>
                <a:gd name="f19" fmla="val 185"/>
                <a:gd name="f20" fmla="val 183"/>
                <a:gd name="f21" fmla="val 5"/>
                <a:gd name="f22" fmla="val 117"/>
                <a:gd name="f23" fmla="val 14"/>
                <a:gd name="f24" fmla="val 50"/>
                <a:gd name="f25" fmla="val 69"/>
                <a:gd name="f26" fmla="val 89"/>
                <a:gd name="f27" fmla="val 25"/>
                <a:gd name="f28" fmla="val 108"/>
                <a:gd name="f29" fmla="val 49"/>
                <a:gd name="f30" fmla="val 126"/>
                <a:gd name="f31" fmla="val 74"/>
                <a:gd name="f32" fmla="val 129"/>
                <a:gd name="f33" fmla="val 77"/>
                <a:gd name="f34" fmla="val 83"/>
                <a:gd name="f35" fmla="val 87"/>
                <a:gd name="f36" fmla="val 106"/>
                <a:gd name="f37" fmla="val 125"/>
                <a:gd name="f38" fmla="val 145"/>
                <a:gd name="f39" fmla="val 161"/>
                <a:gd name="f40" fmla="val 192"/>
                <a:gd name="f41" fmla="val 225"/>
                <a:gd name="f42" fmla="val 224"/>
                <a:gd name="f43" fmla="val 86"/>
                <a:gd name="f44" fmla="val 82"/>
                <a:gd name="f45" fmla="val 228"/>
                <a:gd name="f46" fmla="val 72"/>
                <a:gd name="f47" fmla="val 246"/>
                <a:gd name="f48" fmla="val 48"/>
                <a:gd name="f49" fmla="val 265"/>
                <a:gd name="f50" fmla="val 284"/>
                <a:gd name="f51" fmla="val 339"/>
                <a:gd name="f52" fmla="val 348"/>
                <a:gd name="f53" fmla="val 116"/>
                <a:gd name="f54" fmla="val 333"/>
                <a:gd name="f55" fmla="val 313"/>
                <a:gd name="f56" fmla="val 293"/>
                <a:gd name="f57" fmla="val 290"/>
                <a:gd name="f58" fmla="val 154"/>
                <a:gd name="f59" fmla="val 287"/>
                <a:gd name="f60" fmla="val 269"/>
                <a:gd name="f61" fmla="val 84"/>
                <a:gd name="f62" fmla="val 115"/>
                <a:gd name="f63" fmla="val 146"/>
                <a:gd name="f64" fmla="val 254"/>
                <a:gd name="f65" fmla="val 241"/>
                <a:gd name="f66" fmla="val 227"/>
                <a:gd name="f67" fmla="val 182"/>
                <a:gd name="f68" fmla="val 184"/>
                <a:gd name="f69" fmla="val 268"/>
                <a:gd name="f70" fmla="val 190"/>
                <a:gd name="f71" fmla="val 193"/>
                <a:gd name="f72" fmla="val 255"/>
                <a:gd name="f73" fmla="val 194"/>
                <a:gd name="f74" fmla="val 195"/>
                <a:gd name="f75" fmla="val 196"/>
                <a:gd name="f76" fmla="val 197"/>
                <a:gd name="f77" fmla="val 198"/>
                <a:gd name="f78" fmla="val 199"/>
                <a:gd name="f79" fmla="val 240"/>
                <a:gd name="f80" fmla="val 267"/>
                <a:gd name="f81" fmla="val 206"/>
                <a:gd name="f82" fmla="val 209"/>
                <a:gd name="f83" fmla="val 213"/>
                <a:gd name="f84" fmla="val 308"/>
                <a:gd name="f85" fmla="val 404"/>
                <a:gd name="f86" fmla="val 500"/>
                <a:gd name="f87" fmla="val 527"/>
                <a:gd name="f88" fmla="val 250"/>
                <a:gd name="f89" fmla="val 546"/>
                <a:gd name="f90" fmla="val 200"/>
                <a:gd name="f91" fmla="val 181"/>
                <a:gd name="f92" fmla="val 462"/>
                <a:gd name="f93" fmla="val 425"/>
                <a:gd name="f94" fmla="val 388"/>
                <a:gd name="f95" fmla="val 353"/>
                <a:gd name="f96" fmla="val 318"/>
                <a:gd name="f97" fmla="val 283"/>
                <a:gd name="f98" fmla="val 277"/>
                <a:gd name="f99" fmla="val 270"/>
                <a:gd name="f100" fmla="val 169"/>
                <a:gd name="f101" fmla="val 273"/>
                <a:gd name="f102" fmla="val 278"/>
                <a:gd name="f103" fmla="val 289"/>
                <a:gd name="f104" fmla="val 359"/>
                <a:gd name="f105" fmla="val 429"/>
                <a:gd name="f106" fmla="val 499"/>
                <a:gd name="f107" fmla="val 518"/>
                <a:gd name="f108" fmla="val 162"/>
                <a:gd name="f109" fmla="val 532"/>
                <a:gd name="f110" fmla="val 541"/>
                <a:gd name="f111" fmla="val 131"/>
                <a:gd name="f112" fmla="val 548"/>
                <a:gd name="f113" fmla="val 102"/>
                <a:gd name="f114" fmla="val 539"/>
                <a:gd name="f115" fmla="val 530"/>
                <a:gd name="f116" fmla="val 515"/>
                <a:gd name="f117" fmla="val 498"/>
                <a:gd name="f118" fmla="val 375"/>
                <a:gd name="f119" fmla="val 251"/>
                <a:gd name="f120" fmla="val 128"/>
                <a:gd name="f121" fmla="val 103"/>
                <a:gd name="f122" fmla="val 80"/>
                <a:gd name="f123" fmla="val 78"/>
                <a:gd name="f124" fmla="val 134"/>
                <a:gd name="f125" fmla="val 133"/>
                <a:gd name="f126" fmla="val 175"/>
                <a:gd name="f127" fmla="val 168"/>
                <a:gd name="f128" fmla="val 100"/>
                <a:gd name="f129" fmla="val 174"/>
                <a:gd name="f130" fmla="val 99"/>
                <a:gd name="f131" fmla="val 98"/>
                <a:gd name="f132" fmla="val 107"/>
                <a:gd name="f133" fmla="val 204"/>
                <a:gd name="f134" fmla="val 203"/>
                <a:gd name="f135" fmla="val 127"/>
                <a:gd name="f136" fmla="val 202"/>
                <a:gd name="f137" fmla="val 142"/>
                <a:gd name="f138" fmla="val 153"/>
                <a:gd name="f139" fmla="val 233"/>
                <a:gd name="f140" fmla="val 223"/>
                <a:gd name="f141" fmla="val 212"/>
                <a:gd name="f142" fmla="val 155"/>
                <a:gd name="f143" fmla="val 144"/>
                <a:gd name="f144" fmla="val 205"/>
                <a:gd name="f145" fmla="val 135"/>
                <a:gd name="f146" fmla="val 239"/>
                <a:gd name="f147" fmla="val 471"/>
                <a:gd name="f148" fmla="val 111"/>
                <a:gd name="f149" fmla="val 93"/>
                <a:gd name="f150" fmla="val 480"/>
                <a:gd name="f151" fmla="val 453"/>
                <a:gd name="f152" fmla="val 442"/>
                <a:gd name="f153" fmla="val 105"/>
                <a:gd name="f154" fmla="val 94"/>
                <a:gd name="f155" fmla="val 451"/>
                <a:gd name="f156" fmla="val 456"/>
                <a:gd name="f157" fmla="val 454"/>
                <a:gd name="f158" fmla="val 258"/>
                <a:gd name="f159" fmla="val 473"/>
                <a:gd name="f160" fmla="val 257"/>
                <a:gd name="f161" fmla="val 472"/>
                <a:gd name="f162" fmla="val 470"/>
                <a:gd name="f163" fmla="val 468"/>
                <a:gd name="f164" fmla="val 244"/>
                <a:gd name="f165" fmla="val 232"/>
                <a:gd name="f166" fmla="val 219"/>
                <a:gd name="f167" fmla="val 217"/>
                <a:gd name="f168" fmla="val 215"/>
                <a:gd name="f169" fmla="val 474"/>
                <a:gd name="f170" fmla="val 477"/>
                <a:gd name="f171" fmla="val 478"/>
                <a:gd name="f172" fmla="val 230"/>
                <a:gd name="f173" fmla="val 253"/>
                <a:gd name="f174" fmla="val 475"/>
                <a:gd name="f175" fmla="val 259"/>
                <a:gd name="f176" fmla="val 222"/>
                <a:gd name="f177" fmla="val 441"/>
                <a:gd name="f178" fmla="val 210"/>
                <a:gd name="f179" fmla="val 455"/>
                <a:gd name="f180" fmla="val 242"/>
                <a:gd name="f181" fmla="+- 0 0 -90"/>
                <a:gd name="f182" fmla="*/ f3 1 354"/>
                <a:gd name="f183" fmla="*/ f4 1 549"/>
                <a:gd name="f184" fmla="val f5"/>
                <a:gd name="f185" fmla="val f6"/>
                <a:gd name="f186" fmla="val f7"/>
                <a:gd name="f187" fmla="*/ f181 f0 1"/>
                <a:gd name="f188" fmla="+- f186 0 f184"/>
                <a:gd name="f189" fmla="+- f185 0 f184"/>
                <a:gd name="f190" fmla="*/ f187 1 f2"/>
                <a:gd name="f191" fmla="*/ f189 1 354"/>
                <a:gd name="f192" fmla="*/ f188 1 549"/>
                <a:gd name="f193" fmla="*/ 76 f189 1"/>
                <a:gd name="f194" fmla="*/ 90 f188 1"/>
                <a:gd name="f195" fmla="*/ 59 f189 1"/>
                <a:gd name="f196" fmla="*/ 188 f188 1"/>
                <a:gd name="f197" fmla="*/ 0 f189 1"/>
                <a:gd name="f198" fmla="*/ 183 f188 1"/>
                <a:gd name="f199" fmla="*/ 69 f189 1"/>
                <a:gd name="f200" fmla="*/ 0 f188 1"/>
                <a:gd name="f201" fmla="*/ 126 f189 1"/>
                <a:gd name="f202" fmla="*/ 74 f188 1"/>
                <a:gd name="f203" fmla="*/ 129 f189 1"/>
                <a:gd name="f204" fmla="*/ 87 f188 1"/>
                <a:gd name="f205" fmla="*/ 145 f188 1"/>
                <a:gd name="f206" fmla="*/ 225 f189 1"/>
                <a:gd name="f207" fmla="*/ 86 f188 1"/>
                <a:gd name="f208" fmla="*/ 228 f189 1"/>
                <a:gd name="f209" fmla="*/ 72 f188 1"/>
                <a:gd name="f210" fmla="*/ 284 f189 1"/>
                <a:gd name="f211" fmla="*/ 354 f189 1"/>
                <a:gd name="f212" fmla="*/ 293 f189 1"/>
                <a:gd name="f213" fmla="*/ 269 f189 1"/>
                <a:gd name="f214" fmla="*/ 84 f188 1"/>
                <a:gd name="f215" fmla="*/ 180 f188 1"/>
                <a:gd name="f216" fmla="*/ 227 f189 1"/>
                <a:gd name="f217" fmla="*/ 185 f188 1"/>
                <a:gd name="f218" fmla="*/ 268 f189 1"/>
                <a:gd name="f219" fmla="*/ 193 f188 1"/>
                <a:gd name="f220" fmla="*/ 196 f188 1"/>
                <a:gd name="f221" fmla="*/ 199 f188 1"/>
                <a:gd name="f222" fmla="*/ 267 f189 1"/>
                <a:gd name="f223" fmla="*/ 213 f188 1"/>
                <a:gd name="f224" fmla="*/ 500 f188 1"/>
                <a:gd name="f225" fmla="*/ 546 f188 1"/>
                <a:gd name="f226" fmla="*/ 181 f189 1"/>
                <a:gd name="f227" fmla="*/ 388 f188 1"/>
                <a:gd name="f228" fmla="*/ 283 f188 1"/>
                <a:gd name="f229" fmla="*/ 169 f189 1"/>
                <a:gd name="f230" fmla="*/ 273 f188 1"/>
                <a:gd name="f231" fmla="*/ 289 f188 1"/>
                <a:gd name="f232" fmla="*/ 499 f188 1"/>
                <a:gd name="f233" fmla="*/ 146 f189 1"/>
                <a:gd name="f234" fmla="*/ 541 f188 1"/>
                <a:gd name="f235" fmla="*/ 102 f189 1"/>
                <a:gd name="f236" fmla="*/ 539 f188 1"/>
                <a:gd name="f237" fmla="*/ 82 f189 1"/>
                <a:gd name="f238" fmla="*/ 498 f188 1"/>
                <a:gd name="f239" fmla="*/ 128 f188 1"/>
                <a:gd name="f240" fmla="*/ 134 f189 1"/>
                <a:gd name="f241" fmla="*/ 117 f189 1"/>
                <a:gd name="f242" fmla="*/ 168 f188 1"/>
                <a:gd name="f243" fmla="*/ 99 f189 1"/>
                <a:gd name="f244" fmla="*/ 184 f188 1"/>
                <a:gd name="f245" fmla="*/ 116 f189 1"/>
                <a:gd name="f246" fmla="*/ 203 f188 1"/>
                <a:gd name="f247" fmla="*/ 142 f189 1"/>
                <a:gd name="f248" fmla="*/ 240 f188 1"/>
                <a:gd name="f249" fmla="*/ 161 f189 1"/>
                <a:gd name="f250" fmla="*/ 223 f188 1"/>
                <a:gd name="f251" fmla="*/ 144 f189 1"/>
                <a:gd name="f252" fmla="*/ 205 f188 1"/>
                <a:gd name="f253" fmla="*/ 471 f188 1"/>
                <a:gd name="f254" fmla="*/ 93 f189 1"/>
                <a:gd name="f255" fmla="*/ 453 f188 1"/>
                <a:gd name="f256" fmla="*/ 94 f189 1"/>
                <a:gd name="f257" fmla="*/ 451 f188 1"/>
                <a:gd name="f258" fmla="*/ 258 f189 1"/>
                <a:gd name="f259" fmla="*/ 473 f188 1"/>
                <a:gd name="f260" fmla="*/ 257 f189 1"/>
                <a:gd name="f261" fmla="*/ 468 f188 1"/>
                <a:gd name="f262" fmla="*/ 219 f189 1"/>
                <a:gd name="f263" fmla="*/ 213 f189 1"/>
                <a:gd name="f264" fmla="*/ 478 f188 1"/>
                <a:gd name="f265" fmla="*/ 251 f189 1"/>
                <a:gd name="f266" fmla="*/ 477 f188 1"/>
                <a:gd name="f267" fmla="*/ 259 f189 1"/>
                <a:gd name="f268" fmla="*/ 210 f189 1"/>
                <a:gd name="f269" fmla="+- f190 0 f1"/>
                <a:gd name="f270" fmla="*/ f193 1 354"/>
                <a:gd name="f271" fmla="*/ f194 1 549"/>
                <a:gd name="f272" fmla="*/ f195 1 354"/>
                <a:gd name="f273" fmla="*/ f196 1 549"/>
                <a:gd name="f274" fmla="*/ f197 1 354"/>
                <a:gd name="f275" fmla="*/ f198 1 549"/>
                <a:gd name="f276" fmla="*/ f199 1 354"/>
                <a:gd name="f277" fmla="*/ f200 1 549"/>
                <a:gd name="f278" fmla="*/ f201 1 354"/>
                <a:gd name="f279" fmla="*/ f202 1 549"/>
                <a:gd name="f280" fmla="*/ f203 1 354"/>
                <a:gd name="f281" fmla="*/ f204 1 549"/>
                <a:gd name="f282" fmla="*/ f205 1 549"/>
                <a:gd name="f283" fmla="*/ f206 1 354"/>
                <a:gd name="f284" fmla="*/ f207 1 549"/>
                <a:gd name="f285" fmla="*/ f208 1 354"/>
                <a:gd name="f286" fmla="*/ f209 1 549"/>
                <a:gd name="f287" fmla="*/ f210 1 354"/>
                <a:gd name="f288" fmla="*/ f211 1 354"/>
                <a:gd name="f289" fmla="*/ f212 1 354"/>
                <a:gd name="f290" fmla="*/ f213 1 354"/>
                <a:gd name="f291" fmla="*/ f214 1 549"/>
                <a:gd name="f292" fmla="*/ f215 1 549"/>
                <a:gd name="f293" fmla="*/ f216 1 354"/>
                <a:gd name="f294" fmla="*/ f217 1 549"/>
                <a:gd name="f295" fmla="*/ f218 1 354"/>
                <a:gd name="f296" fmla="*/ f219 1 549"/>
                <a:gd name="f297" fmla="*/ f220 1 549"/>
                <a:gd name="f298" fmla="*/ f221 1 549"/>
                <a:gd name="f299" fmla="*/ f222 1 354"/>
                <a:gd name="f300" fmla="*/ f223 1 549"/>
                <a:gd name="f301" fmla="*/ f224 1 549"/>
                <a:gd name="f302" fmla="*/ f225 1 549"/>
                <a:gd name="f303" fmla="*/ f226 1 354"/>
                <a:gd name="f304" fmla="*/ f227 1 549"/>
                <a:gd name="f305" fmla="*/ f228 1 549"/>
                <a:gd name="f306" fmla="*/ f229 1 354"/>
                <a:gd name="f307" fmla="*/ f230 1 549"/>
                <a:gd name="f308" fmla="*/ f231 1 549"/>
                <a:gd name="f309" fmla="*/ f232 1 549"/>
                <a:gd name="f310" fmla="*/ f233 1 354"/>
                <a:gd name="f311" fmla="*/ f234 1 549"/>
                <a:gd name="f312" fmla="*/ f235 1 354"/>
                <a:gd name="f313" fmla="*/ f236 1 549"/>
                <a:gd name="f314" fmla="*/ f237 1 354"/>
                <a:gd name="f315" fmla="*/ f238 1 549"/>
                <a:gd name="f316" fmla="*/ f239 1 549"/>
                <a:gd name="f317" fmla="*/ f240 1 354"/>
                <a:gd name="f318" fmla="*/ f241 1 354"/>
                <a:gd name="f319" fmla="*/ f242 1 549"/>
                <a:gd name="f320" fmla="*/ f243 1 354"/>
                <a:gd name="f321" fmla="*/ f244 1 549"/>
                <a:gd name="f322" fmla="*/ f245 1 354"/>
                <a:gd name="f323" fmla="*/ f246 1 549"/>
                <a:gd name="f324" fmla="*/ f247 1 354"/>
                <a:gd name="f325" fmla="*/ f248 1 549"/>
                <a:gd name="f326" fmla="*/ f249 1 354"/>
                <a:gd name="f327" fmla="*/ f250 1 549"/>
                <a:gd name="f328" fmla="*/ f251 1 354"/>
                <a:gd name="f329" fmla="*/ f252 1 549"/>
                <a:gd name="f330" fmla="*/ f253 1 549"/>
                <a:gd name="f331" fmla="*/ f254 1 354"/>
                <a:gd name="f332" fmla="*/ f255 1 549"/>
                <a:gd name="f333" fmla="*/ f256 1 354"/>
                <a:gd name="f334" fmla="*/ f257 1 549"/>
                <a:gd name="f335" fmla="*/ f258 1 354"/>
                <a:gd name="f336" fmla="*/ f259 1 549"/>
                <a:gd name="f337" fmla="*/ f260 1 354"/>
                <a:gd name="f338" fmla="*/ f261 1 549"/>
                <a:gd name="f339" fmla="*/ f262 1 354"/>
                <a:gd name="f340" fmla="*/ f263 1 354"/>
                <a:gd name="f341" fmla="*/ f264 1 549"/>
                <a:gd name="f342" fmla="*/ f265 1 354"/>
                <a:gd name="f343" fmla="*/ f266 1 549"/>
                <a:gd name="f344" fmla="*/ f267 1 354"/>
                <a:gd name="f345" fmla="*/ f268 1 354"/>
                <a:gd name="f346" fmla="*/ 0 1 f191"/>
                <a:gd name="f347" fmla="*/ f185 1 f191"/>
                <a:gd name="f348" fmla="*/ 0 1 f192"/>
                <a:gd name="f349" fmla="*/ f186 1 f192"/>
                <a:gd name="f350" fmla="*/ f270 1 f191"/>
                <a:gd name="f351" fmla="*/ f271 1 f192"/>
                <a:gd name="f352" fmla="*/ f272 1 f191"/>
                <a:gd name="f353" fmla="*/ f273 1 f192"/>
                <a:gd name="f354" fmla="*/ f274 1 f191"/>
                <a:gd name="f355" fmla="*/ f275 1 f192"/>
                <a:gd name="f356" fmla="*/ f276 1 f191"/>
                <a:gd name="f357" fmla="*/ f277 1 f192"/>
                <a:gd name="f358" fmla="*/ f278 1 f191"/>
                <a:gd name="f359" fmla="*/ f279 1 f192"/>
                <a:gd name="f360" fmla="*/ f280 1 f191"/>
                <a:gd name="f361" fmla="*/ f281 1 f192"/>
                <a:gd name="f362" fmla="*/ f282 1 f192"/>
                <a:gd name="f363" fmla="*/ f283 1 f191"/>
                <a:gd name="f364" fmla="*/ f284 1 f192"/>
                <a:gd name="f365" fmla="*/ f285 1 f191"/>
                <a:gd name="f366" fmla="*/ f286 1 f192"/>
                <a:gd name="f367" fmla="*/ f287 1 f191"/>
                <a:gd name="f368" fmla="*/ f288 1 f191"/>
                <a:gd name="f369" fmla="*/ f289 1 f191"/>
                <a:gd name="f370" fmla="*/ f290 1 f191"/>
                <a:gd name="f371" fmla="*/ f291 1 f192"/>
                <a:gd name="f372" fmla="*/ f292 1 f192"/>
                <a:gd name="f373" fmla="*/ f293 1 f191"/>
                <a:gd name="f374" fmla="*/ f294 1 f192"/>
                <a:gd name="f375" fmla="*/ f295 1 f191"/>
                <a:gd name="f376" fmla="*/ f296 1 f192"/>
                <a:gd name="f377" fmla="*/ f297 1 f192"/>
                <a:gd name="f378" fmla="*/ f298 1 f192"/>
                <a:gd name="f379" fmla="*/ f299 1 f191"/>
                <a:gd name="f380" fmla="*/ f300 1 f192"/>
                <a:gd name="f381" fmla="*/ f301 1 f192"/>
                <a:gd name="f382" fmla="*/ f302 1 f192"/>
                <a:gd name="f383" fmla="*/ f303 1 f191"/>
                <a:gd name="f384" fmla="*/ f304 1 f192"/>
                <a:gd name="f385" fmla="*/ f305 1 f192"/>
                <a:gd name="f386" fmla="*/ f306 1 f191"/>
                <a:gd name="f387" fmla="*/ f307 1 f192"/>
                <a:gd name="f388" fmla="*/ f308 1 f192"/>
                <a:gd name="f389" fmla="*/ f309 1 f192"/>
                <a:gd name="f390" fmla="*/ f310 1 f191"/>
                <a:gd name="f391" fmla="*/ f311 1 f192"/>
                <a:gd name="f392" fmla="*/ f312 1 f191"/>
                <a:gd name="f393" fmla="*/ f313 1 f192"/>
                <a:gd name="f394" fmla="*/ f314 1 f191"/>
                <a:gd name="f395" fmla="*/ f315 1 f192"/>
                <a:gd name="f396" fmla="*/ f316 1 f192"/>
                <a:gd name="f397" fmla="*/ f317 1 f191"/>
                <a:gd name="f398" fmla="*/ f318 1 f191"/>
                <a:gd name="f399" fmla="*/ f319 1 f192"/>
                <a:gd name="f400" fmla="*/ f320 1 f191"/>
                <a:gd name="f401" fmla="*/ f321 1 f192"/>
                <a:gd name="f402" fmla="*/ f322 1 f191"/>
                <a:gd name="f403" fmla="*/ f323 1 f192"/>
                <a:gd name="f404" fmla="*/ f324 1 f191"/>
                <a:gd name="f405" fmla="*/ f325 1 f192"/>
                <a:gd name="f406" fmla="*/ f326 1 f191"/>
                <a:gd name="f407" fmla="*/ f327 1 f192"/>
                <a:gd name="f408" fmla="*/ f328 1 f191"/>
                <a:gd name="f409" fmla="*/ f329 1 f192"/>
                <a:gd name="f410" fmla="*/ f330 1 f192"/>
                <a:gd name="f411" fmla="*/ f331 1 f191"/>
                <a:gd name="f412" fmla="*/ f332 1 f192"/>
                <a:gd name="f413" fmla="*/ f333 1 f191"/>
                <a:gd name="f414" fmla="*/ f334 1 f192"/>
                <a:gd name="f415" fmla="*/ f335 1 f191"/>
                <a:gd name="f416" fmla="*/ f336 1 f192"/>
                <a:gd name="f417" fmla="*/ f337 1 f191"/>
                <a:gd name="f418" fmla="*/ f338 1 f192"/>
                <a:gd name="f419" fmla="*/ f339 1 f191"/>
                <a:gd name="f420" fmla="*/ f340 1 f191"/>
                <a:gd name="f421" fmla="*/ f341 1 f192"/>
                <a:gd name="f422" fmla="*/ f342 1 f191"/>
                <a:gd name="f423" fmla="*/ f343 1 f192"/>
                <a:gd name="f424" fmla="*/ f344 1 f191"/>
                <a:gd name="f425" fmla="*/ f345 1 f191"/>
                <a:gd name="f426" fmla="*/ f346 f182 1"/>
                <a:gd name="f427" fmla="*/ f347 f182 1"/>
                <a:gd name="f428" fmla="*/ f349 f183 1"/>
                <a:gd name="f429" fmla="*/ f348 f183 1"/>
                <a:gd name="f430" fmla="*/ f350 f182 1"/>
                <a:gd name="f431" fmla="*/ f351 f183 1"/>
                <a:gd name="f432" fmla="*/ f352 f182 1"/>
                <a:gd name="f433" fmla="*/ f353 f183 1"/>
                <a:gd name="f434" fmla="*/ f354 f182 1"/>
                <a:gd name="f435" fmla="*/ f355 f183 1"/>
                <a:gd name="f436" fmla="*/ f356 f182 1"/>
                <a:gd name="f437" fmla="*/ f357 f183 1"/>
                <a:gd name="f438" fmla="*/ f358 f182 1"/>
                <a:gd name="f439" fmla="*/ f359 f183 1"/>
                <a:gd name="f440" fmla="*/ f360 f182 1"/>
                <a:gd name="f441" fmla="*/ f361 f183 1"/>
                <a:gd name="f442" fmla="*/ f362 f183 1"/>
                <a:gd name="f443" fmla="*/ f363 f182 1"/>
                <a:gd name="f444" fmla="*/ f364 f183 1"/>
                <a:gd name="f445" fmla="*/ f365 f182 1"/>
                <a:gd name="f446" fmla="*/ f366 f183 1"/>
                <a:gd name="f447" fmla="*/ f367 f182 1"/>
                <a:gd name="f448" fmla="*/ f368 f182 1"/>
                <a:gd name="f449" fmla="*/ f369 f182 1"/>
                <a:gd name="f450" fmla="*/ f370 f182 1"/>
                <a:gd name="f451" fmla="*/ f371 f183 1"/>
                <a:gd name="f452" fmla="*/ f372 f183 1"/>
                <a:gd name="f453" fmla="*/ f373 f182 1"/>
                <a:gd name="f454" fmla="*/ f374 f183 1"/>
                <a:gd name="f455" fmla="*/ f375 f182 1"/>
                <a:gd name="f456" fmla="*/ f376 f183 1"/>
                <a:gd name="f457" fmla="*/ f377 f183 1"/>
                <a:gd name="f458" fmla="*/ f378 f183 1"/>
                <a:gd name="f459" fmla="*/ f379 f182 1"/>
                <a:gd name="f460" fmla="*/ f380 f183 1"/>
                <a:gd name="f461" fmla="*/ f381 f183 1"/>
                <a:gd name="f462" fmla="*/ f382 f183 1"/>
                <a:gd name="f463" fmla="*/ f383 f182 1"/>
                <a:gd name="f464" fmla="*/ f384 f183 1"/>
                <a:gd name="f465" fmla="*/ f385 f183 1"/>
                <a:gd name="f466" fmla="*/ f386 f182 1"/>
                <a:gd name="f467" fmla="*/ f387 f183 1"/>
                <a:gd name="f468" fmla="*/ f388 f183 1"/>
                <a:gd name="f469" fmla="*/ f389 f183 1"/>
                <a:gd name="f470" fmla="*/ f390 f182 1"/>
                <a:gd name="f471" fmla="*/ f391 f183 1"/>
                <a:gd name="f472" fmla="*/ f392 f182 1"/>
                <a:gd name="f473" fmla="*/ f393 f183 1"/>
                <a:gd name="f474" fmla="*/ f394 f182 1"/>
                <a:gd name="f475" fmla="*/ f395 f183 1"/>
                <a:gd name="f476" fmla="*/ f396 f183 1"/>
                <a:gd name="f477" fmla="*/ f397 f182 1"/>
                <a:gd name="f478" fmla="*/ f398 f182 1"/>
                <a:gd name="f479" fmla="*/ f399 f183 1"/>
                <a:gd name="f480" fmla="*/ f400 f182 1"/>
                <a:gd name="f481" fmla="*/ f401 f183 1"/>
                <a:gd name="f482" fmla="*/ f402 f182 1"/>
                <a:gd name="f483" fmla="*/ f403 f183 1"/>
                <a:gd name="f484" fmla="*/ f404 f182 1"/>
                <a:gd name="f485" fmla="*/ f405 f183 1"/>
                <a:gd name="f486" fmla="*/ f406 f182 1"/>
                <a:gd name="f487" fmla="*/ f407 f183 1"/>
                <a:gd name="f488" fmla="*/ f408 f182 1"/>
                <a:gd name="f489" fmla="*/ f409 f183 1"/>
                <a:gd name="f490" fmla="*/ f410 f183 1"/>
                <a:gd name="f491" fmla="*/ f411 f182 1"/>
                <a:gd name="f492" fmla="*/ f412 f183 1"/>
                <a:gd name="f493" fmla="*/ f413 f182 1"/>
                <a:gd name="f494" fmla="*/ f414 f183 1"/>
                <a:gd name="f495" fmla="*/ f415 f182 1"/>
                <a:gd name="f496" fmla="*/ f416 f183 1"/>
                <a:gd name="f497" fmla="*/ f417 f182 1"/>
                <a:gd name="f498" fmla="*/ f418 f183 1"/>
                <a:gd name="f499" fmla="*/ f419 f182 1"/>
                <a:gd name="f500" fmla="*/ f420 f182 1"/>
                <a:gd name="f501" fmla="*/ f421 f183 1"/>
                <a:gd name="f502" fmla="*/ f422 f182 1"/>
                <a:gd name="f503" fmla="*/ f423 f183 1"/>
                <a:gd name="f504" fmla="*/ f424 f182 1"/>
                <a:gd name="f505" fmla="*/ f425 f1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69">
                  <a:pos x="f430" y="f431"/>
                </a:cxn>
                <a:cxn ang="f269">
                  <a:pos x="f432" y="f433"/>
                </a:cxn>
                <a:cxn ang="f269">
                  <a:pos x="f434" y="f435"/>
                </a:cxn>
                <a:cxn ang="f269">
                  <a:pos x="f436" y="f437"/>
                </a:cxn>
                <a:cxn ang="f269">
                  <a:pos x="f438" y="f439"/>
                </a:cxn>
                <a:cxn ang="f269">
                  <a:pos x="f440" y="f441"/>
                </a:cxn>
                <a:cxn ang="f269">
                  <a:pos x="f440" y="f442"/>
                </a:cxn>
                <a:cxn ang="f269">
                  <a:pos x="f443" y="f442"/>
                </a:cxn>
                <a:cxn ang="f269">
                  <a:pos x="f443" y="f444"/>
                </a:cxn>
                <a:cxn ang="f269">
                  <a:pos x="f445" y="f446"/>
                </a:cxn>
                <a:cxn ang="f269">
                  <a:pos x="f447" y="f437"/>
                </a:cxn>
                <a:cxn ang="f269">
                  <a:pos x="f448" y="f435"/>
                </a:cxn>
                <a:cxn ang="f269">
                  <a:pos x="f449" y="f433"/>
                </a:cxn>
                <a:cxn ang="f269">
                  <a:pos x="f450" y="f451"/>
                </a:cxn>
                <a:cxn ang="f269">
                  <a:pos x="f450" y="f452"/>
                </a:cxn>
                <a:cxn ang="f269">
                  <a:pos x="f453" y="f452"/>
                </a:cxn>
                <a:cxn ang="f269">
                  <a:pos x="f453" y="f454"/>
                </a:cxn>
                <a:cxn ang="f269">
                  <a:pos x="f455" y="f454"/>
                </a:cxn>
                <a:cxn ang="f269">
                  <a:pos x="f455" y="f456"/>
                </a:cxn>
                <a:cxn ang="f269">
                  <a:pos x="f453" y="f457"/>
                </a:cxn>
                <a:cxn ang="f269">
                  <a:pos x="f453" y="f458"/>
                </a:cxn>
                <a:cxn ang="f269">
                  <a:pos x="f459" y="f458"/>
                </a:cxn>
                <a:cxn ang="f269">
                  <a:pos x="f455" y="f460"/>
                </a:cxn>
                <a:cxn ang="f269">
                  <a:pos x="f455" y="f461"/>
                </a:cxn>
                <a:cxn ang="f269">
                  <a:pos x="f443" y="f462"/>
                </a:cxn>
                <a:cxn ang="f269">
                  <a:pos x="f463" y="f461"/>
                </a:cxn>
                <a:cxn ang="f269">
                  <a:pos x="f463" y="f464"/>
                </a:cxn>
                <a:cxn ang="f269">
                  <a:pos x="f463" y="f465"/>
                </a:cxn>
                <a:cxn ang="f269">
                  <a:pos x="f466" y="f467"/>
                </a:cxn>
                <a:cxn ang="f269">
                  <a:pos x="f466" y="f468"/>
                </a:cxn>
                <a:cxn ang="f269">
                  <a:pos x="f466" y="f469"/>
                </a:cxn>
                <a:cxn ang="f269">
                  <a:pos x="f470" y="f471"/>
                </a:cxn>
                <a:cxn ang="f269">
                  <a:pos x="f472" y="f473"/>
                </a:cxn>
                <a:cxn ang="f269">
                  <a:pos x="f474" y="f475"/>
                </a:cxn>
                <a:cxn ang="f269">
                  <a:pos x="f474" y="f476"/>
                </a:cxn>
                <a:cxn ang="f269">
                  <a:pos x="f474" y="f431"/>
                </a:cxn>
                <a:cxn ang="f269">
                  <a:pos x="f430" y="f431"/>
                </a:cxn>
                <a:cxn ang="f269">
                  <a:pos x="f477" y="f454"/>
                </a:cxn>
                <a:cxn ang="f269">
                  <a:pos x="f478" y="f479"/>
                </a:cxn>
                <a:cxn ang="f269">
                  <a:pos x="f480" y="f481"/>
                </a:cxn>
                <a:cxn ang="f269">
                  <a:pos x="f482" y="f483"/>
                </a:cxn>
                <a:cxn ang="f269">
                  <a:pos x="f477" y="f454"/>
                </a:cxn>
                <a:cxn ang="f269">
                  <a:pos x="f484" y="f485"/>
                </a:cxn>
                <a:cxn ang="f269">
                  <a:pos x="f486" y="f487"/>
                </a:cxn>
                <a:cxn ang="f269">
                  <a:pos x="f488" y="f489"/>
                </a:cxn>
                <a:cxn ang="f269">
                  <a:pos x="f438" y="f487"/>
                </a:cxn>
                <a:cxn ang="f269">
                  <a:pos x="f484" y="f485"/>
                </a:cxn>
                <a:cxn ang="f269">
                  <a:pos x="f484" y="f490"/>
                </a:cxn>
                <a:cxn ang="f269">
                  <a:pos x="f491" y="f490"/>
                </a:cxn>
                <a:cxn ang="f269">
                  <a:pos x="f484" y="f490"/>
                </a:cxn>
                <a:cxn ang="f269">
                  <a:pos x="f488" y="f492"/>
                </a:cxn>
                <a:cxn ang="f269">
                  <a:pos x="f493" y="f494"/>
                </a:cxn>
                <a:cxn ang="f269">
                  <a:pos x="f488" y="f492"/>
                </a:cxn>
                <a:cxn ang="f269">
                  <a:pos x="f495" y="f496"/>
                </a:cxn>
                <a:cxn ang="f269">
                  <a:pos x="f497" y="f498"/>
                </a:cxn>
                <a:cxn ang="f269">
                  <a:pos x="f499" y="f498"/>
                </a:cxn>
                <a:cxn ang="f269">
                  <a:pos x="f500" y="f496"/>
                </a:cxn>
                <a:cxn ang="f269">
                  <a:pos x="f499" y="f501"/>
                </a:cxn>
                <a:cxn ang="f269">
                  <a:pos x="f502" y="f503"/>
                </a:cxn>
                <a:cxn ang="f269">
                  <a:pos x="f495" y="f496"/>
                </a:cxn>
                <a:cxn ang="f269">
                  <a:pos x="f504" y="f492"/>
                </a:cxn>
                <a:cxn ang="f269">
                  <a:pos x="f505" y="f494"/>
                </a:cxn>
                <a:cxn ang="f269">
                  <a:pos x="f504" y="f492"/>
                </a:cxn>
              </a:cxnLst>
              <a:rect l="f426" t="f429" r="f427" b="f428"/>
              <a:pathLst>
                <a:path w="354" h="549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5" y="f20"/>
                  </a:cubicBezTo>
                  <a:cubicBezTo>
                    <a:pt x="f21" y="f22"/>
                    <a:pt x="f23" y="f24"/>
                    <a:pt x="f25" y="f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2" y="f34"/>
                    <a:pt x="f32" y="f35"/>
                  </a:cubicBezTo>
                  <a:cubicBezTo>
                    <a:pt x="f32" y="f36"/>
                    <a:pt x="f32" y="f37"/>
                    <a:pt x="f32" y="f38"/>
                  </a:cubicBezTo>
                  <a:cubicBezTo>
                    <a:pt x="f39" y="f38"/>
                    <a:pt x="f40" y="f38"/>
                    <a:pt x="f41" y="f38"/>
                  </a:cubicBezTo>
                  <a:cubicBezTo>
                    <a:pt x="f41" y="f37"/>
                    <a:pt x="f42" y="f36"/>
                    <a:pt x="f41" y="f43"/>
                  </a:cubicBezTo>
                  <a:cubicBezTo>
                    <a:pt x="f41" y="f44"/>
                    <a:pt x="f41" y="f8"/>
                    <a:pt x="f45" y="f46"/>
                  </a:cubicBezTo>
                  <a:cubicBezTo>
                    <a:pt x="f47" y="f48"/>
                    <a:pt x="f49" y="f27"/>
                    <a:pt x="f50" y="f5"/>
                  </a:cubicBezTo>
                  <a:cubicBezTo>
                    <a:pt x="f51" y="f24"/>
                    <a:pt x="f52" y="f53"/>
                    <a:pt x="f6" y="f20"/>
                  </a:cubicBezTo>
                  <a:cubicBezTo>
                    <a:pt x="f54" y="f19"/>
                    <a:pt x="f55" y="f17"/>
                    <a:pt x="f56" y="f15"/>
                  </a:cubicBezTo>
                  <a:cubicBezTo>
                    <a:pt x="f57" y="f58"/>
                    <a:pt x="f59" y="f22"/>
                    <a:pt x="f60" y="f61"/>
                  </a:cubicBezTo>
                  <a:cubicBezTo>
                    <a:pt x="f60" y="f62"/>
                    <a:pt x="f60" y="f63"/>
                    <a:pt x="f60" y="f2"/>
                  </a:cubicBezTo>
                  <a:cubicBezTo>
                    <a:pt x="f64" y="f2"/>
                    <a:pt x="f65" y="f2"/>
                    <a:pt x="f66" y="f2"/>
                  </a:cubicBezTo>
                  <a:cubicBezTo>
                    <a:pt x="f66" y="f67"/>
                    <a:pt x="f66" y="f68"/>
                    <a:pt x="f66" y="f19"/>
                  </a:cubicBezTo>
                  <a:cubicBezTo>
                    <a:pt x="f65" y="f19"/>
                    <a:pt x="f64" y="f19"/>
                    <a:pt x="f69" y="f19"/>
                  </a:cubicBezTo>
                  <a:cubicBezTo>
                    <a:pt x="f69" y="f15"/>
                    <a:pt x="f69" y="f70"/>
                    <a:pt x="f69" y="f71"/>
                  </a:cubicBezTo>
                  <a:cubicBezTo>
                    <a:pt x="f72" y="f73"/>
                    <a:pt x="f65" y="f74"/>
                    <a:pt x="f66" y="f75"/>
                  </a:cubicBezTo>
                  <a:cubicBezTo>
                    <a:pt x="f66" y="f76"/>
                    <a:pt x="f66" y="f77"/>
                    <a:pt x="f66" y="f78"/>
                  </a:cubicBezTo>
                  <a:cubicBezTo>
                    <a:pt x="f79" y="f78"/>
                    <a:pt x="f64" y="f78"/>
                    <a:pt x="f80" y="f78"/>
                  </a:cubicBezTo>
                  <a:cubicBezTo>
                    <a:pt x="f69" y="f81"/>
                    <a:pt x="f69" y="f82"/>
                    <a:pt x="f69" y="f83"/>
                  </a:cubicBezTo>
                  <a:cubicBezTo>
                    <a:pt x="f69" y="f84"/>
                    <a:pt x="f69" y="f85"/>
                    <a:pt x="f69" y="f86"/>
                  </a:cubicBezTo>
                  <a:cubicBezTo>
                    <a:pt x="f69" y="f87"/>
                    <a:pt x="f88" y="f89"/>
                    <a:pt x="f41" y="f89"/>
                  </a:cubicBezTo>
                  <a:cubicBezTo>
                    <a:pt x="f90" y="f89"/>
                    <a:pt x="f67" y="f87"/>
                    <a:pt x="f91" y="f86"/>
                  </a:cubicBezTo>
                  <a:cubicBezTo>
                    <a:pt x="f91" y="f92"/>
                    <a:pt x="f91" y="f93"/>
                    <a:pt x="f91" y="f94"/>
                  </a:cubicBezTo>
                  <a:cubicBezTo>
                    <a:pt x="f91" y="f95"/>
                    <a:pt x="f91" y="f96"/>
                    <a:pt x="f91" y="f97"/>
                  </a:cubicBezTo>
                  <a:cubicBezTo>
                    <a:pt x="f91" y="f98"/>
                    <a:pt x="f67" y="f99"/>
                    <a:pt x="f100" y="f101"/>
                  </a:cubicBezTo>
                  <a:cubicBezTo>
                    <a:pt x="f100" y="f102"/>
                    <a:pt x="f100" y="f97"/>
                    <a:pt x="f100" y="f103"/>
                  </a:cubicBezTo>
                  <a:cubicBezTo>
                    <a:pt x="f100" y="f104"/>
                    <a:pt x="f100" y="f105"/>
                    <a:pt x="f100" y="f106"/>
                  </a:cubicBezTo>
                  <a:cubicBezTo>
                    <a:pt x="f100" y="f107"/>
                    <a:pt x="f108" y="f109"/>
                    <a:pt x="f63" y="f110"/>
                  </a:cubicBezTo>
                  <a:cubicBezTo>
                    <a:pt x="f111" y="f7"/>
                    <a:pt x="f53" y="f112"/>
                    <a:pt x="f113" y="f114"/>
                  </a:cubicBezTo>
                  <a:cubicBezTo>
                    <a:pt x="f35" y="f115"/>
                    <a:pt x="f44" y="f116"/>
                    <a:pt x="f44" y="f117"/>
                  </a:cubicBezTo>
                  <a:cubicBezTo>
                    <a:pt x="f44" y="f118"/>
                    <a:pt x="f44" y="f119"/>
                    <a:pt x="f44" y="f120"/>
                  </a:cubicBezTo>
                  <a:cubicBezTo>
                    <a:pt x="f44" y="f53"/>
                    <a:pt x="f44" y="f121"/>
                    <a:pt x="f44" y="f9"/>
                  </a:cubicBezTo>
                  <a:cubicBezTo>
                    <a:pt x="f122" y="f9"/>
                    <a:pt x="f123" y="f9"/>
                    <a:pt x="f8" y="f9"/>
                  </a:cubicBezTo>
                  <a:close/>
                  <a:moveTo>
                    <a:pt x="f124" y="f19"/>
                  </a:moveTo>
                  <a:cubicBezTo>
                    <a:pt x="f125" y="f126"/>
                    <a:pt x="f120" y="f127"/>
                    <a:pt x="f22" y="f127"/>
                  </a:cubicBezTo>
                  <a:cubicBezTo>
                    <a:pt x="f36" y="f127"/>
                    <a:pt x="f128" y="f129"/>
                    <a:pt x="f130" y="f68"/>
                  </a:cubicBezTo>
                  <a:cubicBezTo>
                    <a:pt x="f131" y="f73"/>
                    <a:pt x="f132" y="f133"/>
                    <a:pt x="f53" y="f134"/>
                  </a:cubicBezTo>
                  <a:cubicBezTo>
                    <a:pt x="f135" y="f136"/>
                    <a:pt x="f125" y="f75"/>
                    <a:pt x="f124" y="f19"/>
                  </a:cubicBezTo>
                  <a:close/>
                  <a:moveTo>
                    <a:pt x="f137" y="f79"/>
                  </a:moveTo>
                  <a:cubicBezTo>
                    <a:pt x="f138" y="f65"/>
                    <a:pt x="f108" y="f139"/>
                    <a:pt x="f39" y="f140"/>
                  </a:cubicBezTo>
                  <a:cubicBezTo>
                    <a:pt x="f39" y="f141"/>
                    <a:pt x="f142" y="f81"/>
                    <a:pt x="f143" y="f144"/>
                  </a:cubicBezTo>
                  <a:cubicBezTo>
                    <a:pt x="f145" y="f133"/>
                    <a:pt x="f30" y="f83"/>
                    <a:pt x="f30" y="f140"/>
                  </a:cubicBezTo>
                  <a:cubicBezTo>
                    <a:pt x="f135" y="f139"/>
                    <a:pt x="f125" y="f146"/>
                    <a:pt x="f137" y="f79"/>
                  </a:cubicBezTo>
                  <a:close/>
                  <a:moveTo>
                    <a:pt x="f137" y="f147"/>
                  </a:moveTo>
                  <a:cubicBezTo>
                    <a:pt x="f30" y="f147"/>
                    <a:pt x="f148" y="f147"/>
                    <a:pt x="f149" y="f147"/>
                  </a:cubicBezTo>
                  <a:cubicBezTo>
                    <a:pt x="f36" y="f150"/>
                    <a:pt x="f124" y="f150"/>
                    <a:pt x="f137" y="f147"/>
                  </a:cubicBezTo>
                  <a:close/>
                  <a:moveTo>
                    <a:pt x="f143" y="f151"/>
                  </a:moveTo>
                  <a:cubicBezTo>
                    <a:pt x="f124" y="f152"/>
                    <a:pt x="f153" y="f152"/>
                    <a:pt x="f154" y="f155"/>
                  </a:cubicBezTo>
                  <a:cubicBezTo>
                    <a:pt x="f148" y="f156"/>
                    <a:pt x="f30" y="f157"/>
                    <a:pt x="f143" y="f151"/>
                  </a:cubicBezTo>
                  <a:close/>
                  <a:moveTo>
                    <a:pt x="f158" y="f159"/>
                  </a:moveTo>
                  <a:cubicBezTo>
                    <a:pt x="f160" y="f161"/>
                    <a:pt x="f160" y="f162"/>
                    <a:pt x="f160" y="f163"/>
                  </a:cubicBezTo>
                  <a:cubicBezTo>
                    <a:pt x="f164" y="f163"/>
                    <a:pt x="f165" y="f163"/>
                    <a:pt x="f166" y="f163"/>
                  </a:cubicBezTo>
                  <a:cubicBezTo>
                    <a:pt x="f167" y="f163"/>
                    <a:pt x="f168" y="f147"/>
                    <a:pt x="f83" y="f159"/>
                  </a:cubicBezTo>
                  <a:cubicBezTo>
                    <a:pt x="f168" y="f169"/>
                    <a:pt x="f167" y="f170"/>
                    <a:pt x="f166" y="f171"/>
                  </a:cubicBezTo>
                  <a:cubicBezTo>
                    <a:pt x="f172" y="f171"/>
                    <a:pt x="f79" y="f171"/>
                    <a:pt x="f119" y="f170"/>
                  </a:cubicBezTo>
                  <a:cubicBezTo>
                    <a:pt x="f173" y="f170"/>
                    <a:pt x="f72" y="f174"/>
                    <a:pt x="f158" y="f159"/>
                  </a:cubicBezTo>
                  <a:close/>
                  <a:moveTo>
                    <a:pt x="f175" y="f151"/>
                  </a:moveTo>
                  <a:cubicBezTo>
                    <a:pt x="f119" y="f152"/>
                    <a:pt x="f176" y="f177"/>
                    <a:pt x="f178" y="f155"/>
                  </a:cubicBezTo>
                  <a:cubicBezTo>
                    <a:pt x="f66" y="f179"/>
                    <a:pt x="f180" y="f157"/>
                    <a:pt x="f175" y="f15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C0B3496-8E6B-5CDB-ECD0-070F944D93A9}"/>
                </a:ext>
              </a:extLst>
            </p:cNvPr>
            <p:cNvSpPr/>
            <p:nvPr/>
          </p:nvSpPr>
          <p:spPr>
            <a:xfrm>
              <a:off x="1776414" y="2974296"/>
              <a:ext cx="761996" cy="1968502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293"/>
                <a:gd name="f8" fmla="val 754"/>
                <a:gd name="f9" fmla="val 274"/>
                <a:gd name="f10" fmla="val 226"/>
                <a:gd name="f11" fmla="val 237"/>
                <a:gd name="f12" fmla="val 246"/>
                <a:gd name="f13" fmla="val 256"/>
                <a:gd name="f14" fmla="val 278"/>
                <a:gd name="f15" fmla="val 257"/>
                <a:gd name="f16" fmla="val 282"/>
                <a:gd name="f17" fmla="val 258"/>
                <a:gd name="f18" fmla="val 287"/>
                <a:gd name="f19" fmla="val 260"/>
                <a:gd name="f20" fmla="val 285"/>
                <a:gd name="f21" fmla="val 292"/>
                <a:gd name="f22" fmla="val 283"/>
                <a:gd name="f23" fmla="val 325"/>
                <a:gd name="f24" fmla="val 280"/>
                <a:gd name="f25" fmla="val 358"/>
                <a:gd name="f26" fmla="val 276"/>
                <a:gd name="f27" fmla="val 359"/>
                <a:gd name="f28" fmla="val 271"/>
                <a:gd name="f29" fmla="val 267"/>
                <a:gd name="f30" fmla="val 266"/>
                <a:gd name="f31" fmla="val 365"/>
                <a:gd name="f32" fmla="val 265"/>
                <a:gd name="f33" fmla="val 370"/>
                <a:gd name="f34" fmla="val 264"/>
                <a:gd name="f35" fmla="val 376"/>
                <a:gd name="f36" fmla="val 253"/>
                <a:gd name="f37" fmla="val 371"/>
                <a:gd name="f38" fmla="val 248"/>
                <a:gd name="f39" fmla="val 364"/>
                <a:gd name="f40" fmla="val 352"/>
                <a:gd name="f41" fmla="val 244"/>
                <a:gd name="f42" fmla="val 297"/>
                <a:gd name="f43" fmla="val 242"/>
                <a:gd name="f44" fmla="val 270"/>
                <a:gd name="f45" fmla="val 241"/>
                <a:gd name="f46" fmla="val 249"/>
                <a:gd name="f47" fmla="val 224"/>
                <a:gd name="f48" fmla="val 235"/>
                <a:gd name="f49" fmla="val 205"/>
                <a:gd name="f50" fmla="val 236"/>
                <a:gd name="f51" fmla="val 185"/>
                <a:gd name="f52" fmla="val 170"/>
                <a:gd name="f53" fmla="val 255"/>
                <a:gd name="f54" fmla="val 172"/>
                <a:gd name="f55" fmla="val 174"/>
                <a:gd name="f56" fmla="val 311"/>
                <a:gd name="f57" fmla="val 176"/>
                <a:gd name="f58" fmla="val 347"/>
                <a:gd name="f59" fmla="val 179"/>
                <a:gd name="f60" fmla="val 382"/>
                <a:gd name="f61" fmla="val 392"/>
                <a:gd name="f62" fmla="val 186"/>
                <a:gd name="f63" fmla="val 402"/>
                <a:gd name="f64" fmla="val 193"/>
                <a:gd name="f65" fmla="val 409"/>
                <a:gd name="f66" fmla="val 202"/>
                <a:gd name="f67" fmla="val 420"/>
                <a:gd name="f68" fmla="val 214"/>
                <a:gd name="f69" fmla="val 429"/>
                <a:gd name="f70" fmla="val 438"/>
                <a:gd name="f71" fmla="val 460"/>
                <a:gd name="f72" fmla="val 277"/>
                <a:gd name="f73" fmla="val 490"/>
                <a:gd name="f74" fmla="val 289"/>
                <a:gd name="f75" fmla="val 524"/>
                <a:gd name="f76" fmla="val 538"/>
                <a:gd name="f77" fmla="val 554"/>
                <a:gd name="f78" fmla="val 291"/>
                <a:gd name="f79" fmla="val 568"/>
                <a:gd name="f80" fmla="val 600"/>
                <a:gd name="f81" fmla="val 286"/>
                <a:gd name="f82" fmla="val 632"/>
                <a:gd name="f83" fmla="val 664"/>
                <a:gd name="f84" fmla="val 663"/>
                <a:gd name="f85" fmla="val 662"/>
                <a:gd name="f86" fmla="val 678"/>
                <a:gd name="f87" fmla="val 269"/>
                <a:gd name="f88" fmla="val 675"/>
                <a:gd name="f89" fmla="val 281"/>
                <a:gd name="f90" fmla="val 676"/>
                <a:gd name="f91" fmla="val 687"/>
                <a:gd name="f92" fmla="val 272"/>
                <a:gd name="f93" fmla="val 689"/>
                <a:gd name="f94" fmla="val 262"/>
                <a:gd name="f95" fmla="val 686"/>
                <a:gd name="f96" fmla="val 685"/>
                <a:gd name="f97" fmla="val 254"/>
                <a:gd name="f98" fmla="val 245"/>
                <a:gd name="f99" fmla="val 691"/>
                <a:gd name="f100" fmla="val 692"/>
                <a:gd name="f101" fmla="val 695"/>
                <a:gd name="f102" fmla="val 250"/>
                <a:gd name="f103" fmla="val 698"/>
                <a:gd name="f104" fmla="val 699"/>
                <a:gd name="f105" fmla="val 701"/>
                <a:gd name="f106" fmla="val 717"/>
                <a:gd name="f107" fmla="val 732"/>
                <a:gd name="f108" fmla="val 742"/>
                <a:gd name="f109" fmla="val 753"/>
                <a:gd name="f110" fmla="val 233"/>
                <a:gd name="f111" fmla="val 218"/>
                <a:gd name="f112" fmla="val 747"/>
                <a:gd name="f113" fmla="val 740"/>
                <a:gd name="f114" fmla="val 192"/>
                <a:gd name="f115" fmla="val 726"/>
                <a:gd name="f116" fmla="val 708"/>
                <a:gd name="f117" fmla="val 194"/>
                <a:gd name="f118" fmla="val 682"/>
                <a:gd name="f119" fmla="val 197"/>
                <a:gd name="f120" fmla="val 656"/>
                <a:gd name="f121" fmla="val 199"/>
                <a:gd name="f122" fmla="val 631"/>
                <a:gd name="f123" fmla="val 201"/>
                <a:gd name="f124" fmla="val 606"/>
                <a:gd name="f125" fmla="val 204"/>
                <a:gd name="f126" fmla="val 582"/>
                <a:gd name="f127" fmla="val 206"/>
                <a:gd name="f128" fmla="val 558"/>
                <a:gd name="f129" fmla="val 555"/>
                <a:gd name="f130" fmla="val 551"/>
                <a:gd name="f131" fmla="val 548"/>
                <a:gd name="f132" fmla="val 191"/>
                <a:gd name="f133" fmla="val 521"/>
                <a:gd name="f134" fmla="val 178"/>
                <a:gd name="f135" fmla="val 494"/>
                <a:gd name="f136" fmla="val 165"/>
                <a:gd name="f137" fmla="val 465"/>
                <a:gd name="f138" fmla="val 161"/>
                <a:gd name="f139" fmla="val 469"/>
                <a:gd name="f140" fmla="val 159"/>
                <a:gd name="f141" fmla="val 473"/>
                <a:gd name="f142" fmla="val 157"/>
                <a:gd name="f143" fmla="val 476"/>
                <a:gd name="f144" fmla="val 146"/>
                <a:gd name="f145" fmla="val 132"/>
                <a:gd name="f146" fmla="val 498"/>
                <a:gd name="f147" fmla="val 114"/>
                <a:gd name="f148" fmla="val 496"/>
                <a:gd name="f149" fmla="val 91"/>
                <a:gd name="f150" fmla="val 495"/>
                <a:gd name="f151" fmla="val 68"/>
                <a:gd name="f152" fmla="val 493"/>
                <a:gd name="f153" fmla="val 45"/>
                <a:gd name="f154" fmla="val 489"/>
                <a:gd name="f155" fmla="val 16"/>
                <a:gd name="f156" fmla="val 484"/>
                <a:gd name="f157" fmla="val 461"/>
                <a:gd name="f158" fmla="val 2"/>
                <a:gd name="f159" fmla="val 432"/>
                <a:gd name="f160" fmla="val 4"/>
                <a:gd name="f161" fmla="val 419"/>
                <a:gd name="f162" fmla="val 5"/>
                <a:gd name="f163" fmla="val 406"/>
                <a:gd name="f164" fmla="val 7"/>
                <a:gd name="f165" fmla="val 391"/>
                <a:gd name="f166" fmla="val 38"/>
                <a:gd name="f167" fmla="val 394"/>
                <a:gd name="f168" fmla="val 70"/>
                <a:gd name="f169" fmla="val 397"/>
                <a:gd name="f170" fmla="val 101"/>
                <a:gd name="f171" fmla="val 400"/>
                <a:gd name="f172" fmla="val 102"/>
                <a:gd name="f173" fmla="val 398"/>
                <a:gd name="f174" fmla="val 396"/>
                <a:gd name="f175" fmla="val 71"/>
                <a:gd name="f176" fmla="val 39"/>
                <a:gd name="f177" fmla="val 387"/>
                <a:gd name="f178" fmla="val 8"/>
                <a:gd name="f179" fmla="val 384"/>
                <a:gd name="f180" fmla="val 383"/>
                <a:gd name="f181" fmla="val 381"/>
                <a:gd name="f182" fmla="val 379"/>
                <a:gd name="f183" fmla="val 11"/>
                <a:gd name="f184" fmla="val 14"/>
                <a:gd name="f185" fmla="val 377"/>
                <a:gd name="f186" fmla="val 18"/>
                <a:gd name="f187" fmla="val 43"/>
                <a:gd name="f188" fmla="val 93"/>
                <a:gd name="f189" fmla="val 96"/>
                <a:gd name="f190" fmla="val 99"/>
                <a:gd name="f191" fmla="val 103"/>
                <a:gd name="f192" fmla="val 72"/>
                <a:gd name="f193" fmla="val 42"/>
                <a:gd name="f194" fmla="val 373"/>
                <a:gd name="f195" fmla="val 9"/>
                <a:gd name="f196" fmla="val 369"/>
                <a:gd name="f197" fmla="val 15"/>
                <a:gd name="f198" fmla="val 315"/>
                <a:gd name="f199" fmla="val 20"/>
                <a:gd name="f200" fmla="val 26"/>
                <a:gd name="f201" fmla="val 10"/>
                <a:gd name="f202" fmla="val 208"/>
                <a:gd name="f203" fmla="val 198"/>
                <a:gd name="f204" fmla="val 12"/>
                <a:gd name="f205" fmla="val 187"/>
                <a:gd name="f206" fmla="val 13"/>
                <a:gd name="f207" fmla="val 162"/>
                <a:gd name="f208" fmla="val 158"/>
                <a:gd name="f209" fmla="val 153"/>
                <a:gd name="f210" fmla="val 33"/>
                <a:gd name="f211" fmla="val 154"/>
                <a:gd name="f212" fmla="val 144"/>
                <a:gd name="f213" fmla="val 37"/>
                <a:gd name="f214" fmla="val 136"/>
                <a:gd name="f215" fmla="val 47"/>
                <a:gd name="f216" fmla="val 116"/>
                <a:gd name="f217" fmla="val 64"/>
                <a:gd name="f218" fmla="val 107"/>
                <a:gd name="f219" fmla="val 87"/>
                <a:gd name="f220" fmla="val 89"/>
                <a:gd name="f221" fmla="val 92"/>
                <a:gd name="f222" fmla="val 75"/>
                <a:gd name="f223" fmla="val 59"/>
                <a:gd name="f224" fmla="val 49"/>
                <a:gd name="f225" fmla="val 98"/>
                <a:gd name="f226" fmla="val 44"/>
                <a:gd name="f227" fmla="val 119"/>
                <a:gd name="f228" fmla="val 129"/>
                <a:gd name="f229" fmla="val 35"/>
                <a:gd name="f230" fmla="val 133"/>
                <a:gd name="f231" fmla="val 19"/>
                <a:gd name="f232" fmla="val 135"/>
                <a:gd name="f233" fmla="val 177"/>
                <a:gd name="f234" fmla="val 182"/>
                <a:gd name="f235" fmla="val 27"/>
                <a:gd name="f236" fmla="val 171"/>
                <a:gd name="f237" fmla="val 52"/>
                <a:gd name="f238" fmla="val 156"/>
                <a:gd name="f239" fmla="val 57"/>
                <a:gd name="f240" fmla="val 143"/>
                <a:gd name="f241" fmla="val 51"/>
                <a:gd name="f242" fmla="val 125"/>
                <a:gd name="f243" fmla="val 104"/>
                <a:gd name="f244" fmla="val 84"/>
                <a:gd name="f245" fmla="val 95"/>
                <a:gd name="f246" fmla="val 100"/>
                <a:gd name="f247" fmla="val 108"/>
                <a:gd name="f248" fmla="val 121"/>
                <a:gd name="f249" fmla="val 111"/>
                <a:gd name="f250" fmla="val 141"/>
                <a:gd name="f251" fmla="val 113"/>
                <a:gd name="f252" fmla="val 163"/>
                <a:gd name="f253" fmla="val 148"/>
                <a:gd name="f254" fmla="val 189"/>
                <a:gd name="f255" fmla="val 212"/>
                <a:gd name="f256" fmla="val 240"/>
                <a:gd name="f257" fmla="val 231"/>
                <a:gd name="f258" fmla="val 97"/>
                <a:gd name="f259" fmla="val 150"/>
                <a:gd name="f260" fmla="val 90"/>
                <a:gd name="f261" fmla="val 145"/>
                <a:gd name="f262" fmla="val 80"/>
                <a:gd name="f263" fmla="val 142"/>
                <a:gd name="f264" fmla="val 61"/>
                <a:gd name="f265" fmla="val 152"/>
                <a:gd name="f266" fmla="val 62"/>
                <a:gd name="f267" fmla="val 79"/>
                <a:gd name="f268" fmla="val 94"/>
                <a:gd name="f269" fmla="val 195"/>
                <a:gd name="f270" fmla="val 213"/>
                <a:gd name="f271" fmla="val 120"/>
                <a:gd name="f272" fmla="val 130"/>
                <a:gd name="f273" fmla="val 128"/>
                <a:gd name="f274" fmla="val 184"/>
                <a:gd name="f275" fmla="val 122"/>
                <a:gd name="f276" fmla="val 31"/>
                <a:gd name="f277" fmla="val 29"/>
                <a:gd name="f278" fmla="val 25"/>
                <a:gd name="f279" fmla="val 22"/>
                <a:gd name="f280" fmla="val 160"/>
                <a:gd name="f281" fmla="val 139"/>
                <a:gd name="f282" fmla="val 21"/>
                <a:gd name="f283" fmla="+- 0 0 -90"/>
                <a:gd name="f284" fmla="*/ f4 1 293"/>
                <a:gd name="f285" fmla="*/ f5 1 754"/>
                <a:gd name="f286" fmla="val f6"/>
                <a:gd name="f287" fmla="val f7"/>
                <a:gd name="f288" fmla="val f8"/>
                <a:gd name="f289" fmla="*/ f283 f0 1"/>
                <a:gd name="f290" fmla="+- f288 0 f286"/>
                <a:gd name="f291" fmla="+- f287 0 f286"/>
                <a:gd name="f292" fmla="*/ f289 1 f3"/>
                <a:gd name="f293" fmla="*/ f291 1 293"/>
                <a:gd name="f294" fmla="*/ f290 1 754"/>
                <a:gd name="f295" fmla="*/ 274 f291 1"/>
                <a:gd name="f296" fmla="*/ 256 f290 1"/>
                <a:gd name="f297" fmla="*/ 280 f291 1"/>
                <a:gd name="f298" fmla="*/ 358 f290 1"/>
                <a:gd name="f299" fmla="*/ 264 f291 1"/>
                <a:gd name="f300" fmla="*/ 376 f290 1"/>
                <a:gd name="f301" fmla="*/ 242 f291 1"/>
                <a:gd name="f302" fmla="*/ 270 f290 1"/>
                <a:gd name="f303" fmla="*/ 172 f291 1"/>
                <a:gd name="f304" fmla="*/ 276 f290 1"/>
                <a:gd name="f305" fmla="*/ 193 f291 1"/>
                <a:gd name="f306" fmla="*/ 409 f290 1"/>
                <a:gd name="f307" fmla="*/ 289 f291 1"/>
                <a:gd name="f308" fmla="*/ 524 f290 1"/>
                <a:gd name="f309" fmla="*/ 283 f291 1"/>
                <a:gd name="f310" fmla="*/ 664 f290 1"/>
                <a:gd name="f311" fmla="*/ 281 f291 1"/>
                <a:gd name="f312" fmla="*/ 676 f290 1"/>
                <a:gd name="f313" fmla="*/ 249 f291 1"/>
                <a:gd name="f314" fmla="*/ 685 f290 1"/>
                <a:gd name="f315" fmla="*/ 250 f291 1"/>
                <a:gd name="f316" fmla="*/ 695 f290 1"/>
                <a:gd name="f317" fmla="*/ 262 f291 1"/>
                <a:gd name="f318" fmla="*/ 742 f290 1"/>
                <a:gd name="f319" fmla="*/ 708 f290 1"/>
                <a:gd name="f320" fmla="*/ 206 f291 1"/>
                <a:gd name="f321" fmla="*/ 558 f290 1"/>
                <a:gd name="f322" fmla="*/ 165 f291 1"/>
                <a:gd name="f323" fmla="*/ 465 f290 1"/>
                <a:gd name="f324" fmla="*/ 114 f291 1"/>
                <a:gd name="f325" fmla="*/ 496 f290 1"/>
                <a:gd name="f326" fmla="*/ 2 f291 1"/>
                <a:gd name="f327" fmla="*/ 432 f290 1"/>
                <a:gd name="f328" fmla="*/ 101 f291 1"/>
                <a:gd name="f329" fmla="*/ 400 f290 1"/>
                <a:gd name="f330" fmla="*/ 8 f291 1"/>
                <a:gd name="f331" fmla="*/ 384 f290 1"/>
                <a:gd name="f332" fmla="*/ 18 f291 1"/>
                <a:gd name="f333" fmla="*/ 377 f290 1"/>
                <a:gd name="f334" fmla="*/ 102 f291 1"/>
                <a:gd name="f335" fmla="*/ 9 f291 1"/>
                <a:gd name="f336" fmla="*/ 369 f290 1"/>
                <a:gd name="f337" fmla="*/ 12 f291 1"/>
                <a:gd name="f338" fmla="*/ 187 f290 1"/>
                <a:gd name="f339" fmla="*/ 20 f291 1"/>
                <a:gd name="f340" fmla="*/ 153 f290 1"/>
                <a:gd name="f341" fmla="*/ 87 f291 1"/>
                <a:gd name="f342" fmla="*/ 107 f290 1"/>
                <a:gd name="f343" fmla="*/ 107 f291 1"/>
                <a:gd name="f344" fmla="*/ 42 f290 1"/>
                <a:gd name="f345" fmla="*/ 7 f290 1"/>
                <a:gd name="f346" fmla="*/ 143 f291 1"/>
                <a:gd name="f347" fmla="*/ 51 f290 1"/>
                <a:gd name="f348" fmla="*/ 100 f291 1"/>
                <a:gd name="f349" fmla="*/ 108 f290 1"/>
                <a:gd name="f350" fmla="*/ 189 f291 1"/>
                <a:gd name="f351" fmla="*/ 201 f290 1"/>
                <a:gd name="f352" fmla="*/ 97 f291 1"/>
                <a:gd name="f353" fmla="*/ 159 f290 1"/>
                <a:gd name="f354" fmla="*/ 61 f291 1"/>
                <a:gd name="f355" fmla="*/ 162 f290 1"/>
                <a:gd name="f356" fmla="*/ 111 f291 1"/>
                <a:gd name="f357" fmla="*/ 213 f290 1"/>
                <a:gd name="f358" fmla="*/ 178 f290 1"/>
                <a:gd name="f359" fmla="*/ 171 f291 1"/>
                <a:gd name="f360" fmla="*/ 31 f290 1"/>
                <a:gd name="f361" fmla="*/ 154 f291 1"/>
                <a:gd name="f362" fmla="*/ 15 f290 1"/>
                <a:gd name="f363" fmla="+- f292 0 f1"/>
                <a:gd name="f364" fmla="*/ f295 1 293"/>
                <a:gd name="f365" fmla="*/ f296 1 754"/>
                <a:gd name="f366" fmla="*/ f297 1 293"/>
                <a:gd name="f367" fmla="*/ f298 1 754"/>
                <a:gd name="f368" fmla="*/ f299 1 293"/>
                <a:gd name="f369" fmla="*/ f300 1 754"/>
                <a:gd name="f370" fmla="*/ f301 1 293"/>
                <a:gd name="f371" fmla="*/ f302 1 754"/>
                <a:gd name="f372" fmla="*/ f303 1 293"/>
                <a:gd name="f373" fmla="*/ f304 1 754"/>
                <a:gd name="f374" fmla="*/ f305 1 293"/>
                <a:gd name="f375" fmla="*/ f306 1 754"/>
                <a:gd name="f376" fmla="*/ f307 1 293"/>
                <a:gd name="f377" fmla="*/ f308 1 754"/>
                <a:gd name="f378" fmla="*/ f309 1 293"/>
                <a:gd name="f379" fmla="*/ f310 1 754"/>
                <a:gd name="f380" fmla="*/ f311 1 293"/>
                <a:gd name="f381" fmla="*/ f312 1 754"/>
                <a:gd name="f382" fmla="*/ f313 1 293"/>
                <a:gd name="f383" fmla="*/ f314 1 754"/>
                <a:gd name="f384" fmla="*/ f315 1 293"/>
                <a:gd name="f385" fmla="*/ f316 1 754"/>
                <a:gd name="f386" fmla="*/ f317 1 293"/>
                <a:gd name="f387" fmla="*/ f318 1 754"/>
                <a:gd name="f388" fmla="*/ f319 1 754"/>
                <a:gd name="f389" fmla="*/ f320 1 293"/>
                <a:gd name="f390" fmla="*/ f321 1 754"/>
                <a:gd name="f391" fmla="*/ f322 1 293"/>
                <a:gd name="f392" fmla="*/ f323 1 754"/>
                <a:gd name="f393" fmla="*/ f324 1 293"/>
                <a:gd name="f394" fmla="*/ f325 1 754"/>
                <a:gd name="f395" fmla="*/ f326 1 293"/>
                <a:gd name="f396" fmla="*/ f327 1 754"/>
                <a:gd name="f397" fmla="*/ f328 1 293"/>
                <a:gd name="f398" fmla="*/ f329 1 754"/>
                <a:gd name="f399" fmla="*/ f330 1 293"/>
                <a:gd name="f400" fmla="*/ f331 1 754"/>
                <a:gd name="f401" fmla="*/ f332 1 293"/>
                <a:gd name="f402" fmla="*/ f333 1 754"/>
                <a:gd name="f403" fmla="*/ f334 1 293"/>
                <a:gd name="f404" fmla="*/ f335 1 293"/>
                <a:gd name="f405" fmla="*/ f336 1 754"/>
                <a:gd name="f406" fmla="*/ f337 1 293"/>
                <a:gd name="f407" fmla="*/ f338 1 754"/>
                <a:gd name="f408" fmla="*/ f339 1 293"/>
                <a:gd name="f409" fmla="*/ f340 1 754"/>
                <a:gd name="f410" fmla="*/ f341 1 293"/>
                <a:gd name="f411" fmla="*/ f342 1 754"/>
                <a:gd name="f412" fmla="*/ f343 1 293"/>
                <a:gd name="f413" fmla="*/ f344 1 754"/>
                <a:gd name="f414" fmla="*/ f345 1 754"/>
                <a:gd name="f415" fmla="*/ f346 1 293"/>
                <a:gd name="f416" fmla="*/ f347 1 754"/>
                <a:gd name="f417" fmla="*/ f348 1 293"/>
                <a:gd name="f418" fmla="*/ f349 1 754"/>
                <a:gd name="f419" fmla="*/ f350 1 293"/>
                <a:gd name="f420" fmla="*/ f351 1 754"/>
                <a:gd name="f421" fmla="*/ f352 1 293"/>
                <a:gd name="f422" fmla="*/ f353 1 754"/>
                <a:gd name="f423" fmla="*/ f354 1 293"/>
                <a:gd name="f424" fmla="*/ f355 1 754"/>
                <a:gd name="f425" fmla="*/ f356 1 293"/>
                <a:gd name="f426" fmla="*/ f357 1 754"/>
                <a:gd name="f427" fmla="*/ f358 1 754"/>
                <a:gd name="f428" fmla="*/ f359 1 293"/>
                <a:gd name="f429" fmla="*/ f360 1 754"/>
                <a:gd name="f430" fmla="*/ f361 1 293"/>
                <a:gd name="f431" fmla="*/ f362 1 754"/>
                <a:gd name="f432" fmla="*/ 0 1 f293"/>
                <a:gd name="f433" fmla="*/ f287 1 f293"/>
                <a:gd name="f434" fmla="*/ 0 1 f294"/>
                <a:gd name="f435" fmla="*/ f288 1 f294"/>
                <a:gd name="f436" fmla="*/ f364 1 f293"/>
                <a:gd name="f437" fmla="*/ f365 1 f294"/>
                <a:gd name="f438" fmla="*/ f366 1 f293"/>
                <a:gd name="f439" fmla="*/ f367 1 f294"/>
                <a:gd name="f440" fmla="*/ f368 1 f293"/>
                <a:gd name="f441" fmla="*/ f369 1 f294"/>
                <a:gd name="f442" fmla="*/ f370 1 f293"/>
                <a:gd name="f443" fmla="*/ f371 1 f294"/>
                <a:gd name="f444" fmla="*/ f372 1 f293"/>
                <a:gd name="f445" fmla="*/ f373 1 f294"/>
                <a:gd name="f446" fmla="*/ f374 1 f293"/>
                <a:gd name="f447" fmla="*/ f375 1 f294"/>
                <a:gd name="f448" fmla="*/ f376 1 f293"/>
                <a:gd name="f449" fmla="*/ f377 1 f294"/>
                <a:gd name="f450" fmla="*/ f378 1 f293"/>
                <a:gd name="f451" fmla="*/ f379 1 f294"/>
                <a:gd name="f452" fmla="*/ f380 1 f293"/>
                <a:gd name="f453" fmla="*/ f381 1 f294"/>
                <a:gd name="f454" fmla="*/ f382 1 f293"/>
                <a:gd name="f455" fmla="*/ f383 1 f294"/>
                <a:gd name="f456" fmla="*/ f384 1 f293"/>
                <a:gd name="f457" fmla="*/ f385 1 f294"/>
                <a:gd name="f458" fmla="*/ f386 1 f293"/>
                <a:gd name="f459" fmla="*/ f387 1 f294"/>
                <a:gd name="f460" fmla="*/ f388 1 f294"/>
                <a:gd name="f461" fmla="*/ f389 1 f293"/>
                <a:gd name="f462" fmla="*/ f390 1 f294"/>
                <a:gd name="f463" fmla="*/ f391 1 f293"/>
                <a:gd name="f464" fmla="*/ f392 1 f294"/>
                <a:gd name="f465" fmla="*/ f393 1 f293"/>
                <a:gd name="f466" fmla="*/ f394 1 f294"/>
                <a:gd name="f467" fmla="*/ f395 1 f293"/>
                <a:gd name="f468" fmla="*/ f396 1 f294"/>
                <a:gd name="f469" fmla="*/ f397 1 f293"/>
                <a:gd name="f470" fmla="*/ f398 1 f294"/>
                <a:gd name="f471" fmla="*/ f399 1 f293"/>
                <a:gd name="f472" fmla="*/ f400 1 f294"/>
                <a:gd name="f473" fmla="*/ f401 1 f293"/>
                <a:gd name="f474" fmla="*/ f402 1 f294"/>
                <a:gd name="f475" fmla="*/ f403 1 f293"/>
                <a:gd name="f476" fmla="*/ f404 1 f293"/>
                <a:gd name="f477" fmla="*/ f405 1 f294"/>
                <a:gd name="f478" fmla="*/ f406 1 f293"/>
                <a:gd name="f479" fmla="*/ f407 1 f294"/>
                <a:gd name="f480" fmla="*/ f408 1 f293"/>
                <a:gd name="f481" fmla="*/ f409 1 f294"/>
                <a:gd name="f482" fmla="*/ f410 1 f293"/>
                <a:gd name="f483" fmla="*/ f411 1 f294"/>
                <a:gd name="f484" fmla="*/ f412 1 f293"/>
                <a:gd name="f485" fmla="*/ f413 1 f294"/>
                <a:gd name="f486" fmla="*/ f414 1 f294"/>
                <a:gd name="f487" fmla="*/ f415 1 f293"/>
                <a:gd name="f488" fmla="*/ f416 1 f294"/>
                <a:gd name="f489" fmla="*/ f417 1 f293"/>
                <a:gd name="f490" fmla="*/ f418 1 f294"/>
                <a:gd name="f491" fmla="*/ f419 1 f293"/>
                <a:gd name="f492" fmla="*/ f420 1 f294"/>
                <a:gd name="f493" fmla="*/ f421 1 f293"/>
                <a:gd name="f494" fmla="*/ f422 1 f294"/>
                <a:gd name="f495" fmla="*/ f423 1 f293"/>
                <a:gd name="f496" fmla="*/ f424 1 f294"/>
                <a:gd name="f497" fmla="*/ f425 1 f293"/>
                <a:gd name="f498" fmla="*/ f426 1 f294"/>
                <a:gd name="f499" fmla="*/ f427 1 f294"/>
                <a:gd name="f500" fmla="*/ f428 1 f293"/>
                <a:gd name="f501" fmla="*/ f429 1 f294"/>
                <a:gd name="f502" fmla="*/ f430 1 f293"/>
                <a:gd name="f503" fmla="*/ f431 1 f294"/>
                <a:gd name="f504" fmla="*/ f432 f284 1"/>
                <a:gd name="f505" fmla="*/ f433 f284 1"/>
                <a:gd name="f506" fmla="*/ f435 f285 1"/>
                <a:gd name="f507" fmla="*/ f434 f285 1"/>
                <a:gd name="f508" fmla="*/ f436 f284 1"/>
                <a:gd name="f509" fmla="*/ f437 f285 1"/>
                <a:gd name="f510" fmla="*/ f438 f284 1"/>
                <a:gd name="f511" fmla="*/ f439 f285 1"/>
                <a:gd name="f512" fmla="*/ f440 f284 1"/>
                <a:gd name="f513" fmla="*/ f441 f285 1"/>
                <a:gd name="f514" fmla="*/ f442 f284 1"/>
                <a:gd name="f515" fmla="*/ f443 f285 1"/>
                <a:gd name="f516" fmla="*/ f444 f284 1"/>
                <a:gd name="f517" fmla="*/ f445 f285 1"/>
                <a:gd name="f518" fmla="*/ f446 f284 1"/>
                <a:gd name="f519" fmla="*/ f447 f285 1"/>
                <a:gd name="f520" fmla="*/ f448 f284 1"/>
                <a:gd name="f521" fmla="*/ f449 f285 1"/>
                <a:gd name="f522" fmla="*/ f450 f284 1"/>
                <a:gd name="f523" fmla="*/ f451 f285 1"/>
                <a:gd name="f524" fmla="*/ f452 f284 1"/>
                <a:gd name="f525" fmla="*/ f453 f285 1"/>
                <a:gd name="f526" fmla="*/ f454 f284 1"/>
                <a:gd name="f527" fmla="*/ f455 f285 1"/>
                <a:gd name="f528" fmla="*/ f456 f284 1"/>
                <a:gd name="f529" fmla="*/ f457 f285 1"/>
                <a:gd name="f530" fmla="*/ f458 f284 1"/>
                <a:gd name="f531" fmla="*/ f459 f285 1"/>
                <a:gd name="f532" fmla="*/ f460 f285 1"/>
                <a:gd name="f533" fmla="*/ f461 f284 1"/>
                <a:gd name="f534" fmla="*/ f462 f285 1"/>
                <a:gd name="f535" fmla="*/ f463 f284 1"/>
                <a:gd name="f536" fmla="*/ f464 f285 1"/>
                <a:gd name="f537" fmla="*/ f465 f284 1"/>
                <a:gd name="f538" fmla="*/ f466 f285 1"/>
                <a:gd name="f539" fmla="*/ f467 f284 1"/>
                <a:gd name="f540" fmla="*/ f468 f285 1"/>
                <a:gd name="f541" fmla="*/ f469 f284 1"/>
                <a:gd name="f542" fmla="*/ f470 f285 1"/>
                <a:gd name="f543" fmla="*/ f471 f284 1"/>
                <a:gd name="f544" fmla="*/ f472 f285 1"/>
                <a:gd name="f545" fmla="*/ f473 f284 1"/>
                <a:gd name="f546" fmla="*/ f474 f285 1"/>
                <a:gd name="f547" fmla="*/ f475 f284 1"/>
                <a:gd name="f548" fmla="*/ f476 f284 1"/>
                <a:gd name="f549" fmla="*/ f477 f285 1"/>
                <a:gd name="f550" fmla="*/ f478 f284 1"/>
                <a:gd name="f551" fmla="*/ f479 f285 1"/>
                <a:gd name="f552" fmla="*/ f480 f284 1"/>
                <a:gd name="f553" fmla="*/ f481 f285 1"/>
                <a:gd name="f554" fmla="*/ f482 f284 1"/>
                <a:gd name="f555" fmla="*/ f483 f285 1"/>
                <a:gd name="f556" fmla="*/ f484 f284 1"/>
                <a:gd name="f557" fmla="*/ f485 f285 1"/>
                <a:gd name="f558" fmla="*/ f486 f285 1"/>
                <a:gd name="f559" fmla="*/ f487 f284 1"/>
                <a:gd name="f560" fmla="*/ f488 f285 1"/>
                <a:gd name="f561" fmla="*/ f489 f284 1"/>
                <a:gd name="f562" fmla="*/ f490 f285 1"/>
                <a:gd name="f563" fmla="*/ f491 f284 1"/>
                <a:gd name="f564" fmla="*/ f492 f285 1"/>
                <a:gd name="f565" fmla="*/ f493 f284 1"/>
                <a:gd name="f566" fmla="*/ f494 f285 1"/>
                <a:gd name="f567" fmla="*/ f495 f284 1"/>
                <a:gd name="f568" fmla="*/ f496 f285 1"/>
                <a:gd name="f569" fmla="*/ f497 f284 1"/>
                <a:gd name="f570" fmla="*/ f498 f285 1"/>
                <a:gd name="f571" fmla="*/ f499 f285 1"/>
                <a:gd name="f572" fmla="*/ f500 f284 1"/>
                <a:gd name="f573" fmla="*/ f501 f285 1"/>
                <a:gd name="f574" fmla="*/ f502 f284 1"/>
                <a:gd name="f575" fmla="*/ f503 f2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63">
                  <a:pos x="f508" y="f509"/>
                </a:cxn>
                <a:cxn ang="f363">
                  <a:pos x="f510" y="f511"/>
                </a:cxn>
                <a:cxn ang="f363">
                  <a:pos x="f512" y="f513"/>
                </a:cxn>
                <a:cxn ang="f363">
                  <a:pos x="f514" y="f515"/>
                </a:cxn>
                <a:cxn ang="f363">
                  <a:pos x="f516" y="f517"/>
                </a:cxn>
                <a:cxn ang="f363">
                  <a:pos x="f518" y="f519"/>
                </a:cxn>
                <a:cxn ang="f363">
                  <a:pos x="f520" y="f521"/>
                </a:cxn>
                <a:cxn ang="f363">
                  <a:pos x="f522" y="f523"/>
                </a:cxn>
                <a:cxn ang="f363">
                  <a:pos x="f524" y="f525"/>
                </a:cxn>
                <a:cxn ang="f363">
                  <a:pos x="f526" y="f527"/>
                </a:cxn>
                <a:cxn ang="f363">
                  <a:pos x="f528" y="f529"/>
                </a:cxn>
                <a:cxn ang="f363">
                  <a:pos x="f530" y="f531"/>
                </a:cxn>
                <a:cxn ang="f363">
                  <a:pos x="f518" y="f532"/>
                </a:cxn>
                <a:cxn ang="f363">
                  <a:pos x="f533" y="f534"/>
                </a:cxn>
                <a:cxn ang="f363">
                  <a:pos x="f535" y="f536"/>
                </a:cxn>
                <a:cxn ang="f363">
                  <a:pos x="f537" y="f538"/>
                </a:cxn>
                <a:cxn ang="f363">
                  <a:pos x="f539" y="f540"/>
                </a:cxn>
                <a:cxn ang="f363">
                  <a:pos x="f541" y="f542"/>
                </a:cxn>
                <a:cxn ang="f363">
                  <a:pos x="f543" y="f544"/>
                </a:cxn>
                <a:cxn ang="f363">
                  <a:pos x="f545" y="f546"/>
                </a:cxn>
                <a:cxn ang="f363">
                  <a:pos x="f547" y="f544"/>
                </a:cxn>
                <a:cxn ang="f363">
                  <a:pos x="f548" y="f549"/>
                </a:cxn>
                <a:cxn ang="f363">
                  <a:pos x="f550" y="f551"/>
                </a:cxn>
                <a:cxn ang="f363">
                  <a:pos x="f552" y="f553"/>
                </a:cxn>
                <a:cxn ang="f363">
                  <a:pos x="f554" y="f555"/>
                </a:cxn>
                <a:cxn ang="f363">
                  <a:pos x="f556" y="f557"/>
                </a:cxn>
                <a:cxn ang="f363">
                  <a:pos x="f535" y="f558"/>
                </a:cxn>
                <a:cxn ang="f363">
                  <a:pos x="f559" y="f560"/>
                </a:cxn>
                <a:cxn ang="f363">
                  <a:pos x="f561" y="f562"/>
                </a:cxn>
                <a:cxn ang="f363">
                  <a:pos x="f563" y="f564"/>
                </a:cxn>
                <a:cxn ang="f363">
                  <a:pos x="f565" y="f566"/>
                </a:cxn>
                <a:cxn ang="f363">
                  <a:pos x="f567" y="f568"/>
                </a:cxn>
                <a:cxn ang="f363">
                  <a:pos x="f565" y="f566"/>
                </a:cxn>
                <a:cxn ang="f363">
                  <a:pos x="f569" y="f570"/>
                </a:cxn>
                <a:cxn ang="f363">
                  <a:pos x="f569" y="f571"/>
                </a:cxn>
                <a:cxn ang="f363">
                  <a:pos x="f572" y="f573"/>
                </a:cxn>
                <a:cxn ang="f363">
                  <a:pos x="f574" y="f575"/>
                </a:cxn>
                <a:cxn ang="f363">
                  <a:pos x="f574" y="f557"/>
                </a:cxn>
              </a:cxnLst>
              <a:rect l="f504" t="f507" r="f505" b="f506"/>
              <a:pathLst>
                <a:path w="293" h="754">
                  <a:moveTo>
                    <a:pt x="f9" y="f10"/>
                  </a:moveTo>
                  <a:cubicBezTo>
                    <a:pt x="f9" y="f11"/>
                    <a:pt x="f9" y="f12"/>
                    <a:pt x="f9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"/>
                    <a:pt x="f29" y="f2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38" y="f40"/>
                  </a:cubicBezTo>
                  <a:cubicBezTo>
                    <a:pt x="f12" y="f23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11"/>
                    <a:pt x="f52" y="f53"/>
                    <a:pt x="f54" y="f26"/>
                  </a:cubicBezTo>
                  <a:cubicBezTo>
                    <a:pt x="f55" y="f56"/>
                    <a:pt x="f57" y="f58"/>
                    <a:pt x="f59" y="f60"/>
                  </a:cubicBezTo>
                  <a:cubicBezTo>
                    <a:pt x="f3" y="f61"/>
                    <a:pt x="f62" y="f63"/>
                    <a:pt x="f64" y="f65"/>
                  </a:cubicBezTo>
                  <a:cubicBezTo>
                    <a:pt x="f66" y="f67"/>
                    <a:pt x="f68" y="f69"/>
                    <a:pt x="f10" y="f70"/>
                  </a:cubicBezTo>
                  <a:cubicBezTo>
                    <a:pt x="f53" y="f71"/>
                    <a:pt x="f72" y="f73"/>
                    <a:pt x="f74" y="f75"/>
                  </a:cubicBezTo>
                  <a:cubicBezTo>
                    <a:pt x="f7" y="f76"/>
                    <a:pt x="f21" y="f77"/>
                    <a:pt x="f78" y="f79"/>
                  </a:cubicBezTo>
                  <a:cubicBezTo>
                    <a:pt x="f74" y="f80"/>
                    <a:pt x="f81" y="f82"/>
                    <a:pt x="f22" y="f83"/>
                  </a:cubicBezTo>
                  <a:cubicBezTo>
                    <a:pt x="f28" y="f83"/>
                    <a:pt x="f19" y="f84"/>
                    <a:pt x="f46" y="f85"/>
                  </a:cubicBezTo>
                  <a:cubicBezTo>
                    <a:pt x="f53" y="f86"/>
                    <a:pt x="f87" y="f88"/>
                    <a:pt x="f89" y="f90"/>
                  </a:cubicBezTo>
                  <a:cubicBezTo>
                    <a:pt x="f26" y="f91"/>
                    <a:pt x="f92" y="f93"/>
                    <a:pt x="f94" y="f95"/>
                  </a:cubicBezTo>
                  <a:cubicBezTo>
                    <a:pt x="f17" y="f96"/>
                    <a:pt x="f97" y="f96"/>
                    <a:pt x="f46" y="f96"/>
                  </a:cubicBezTo>
                  <a:cubicBezTo>
                    <a:pt x="f38" y="f96"/>
                    <a:pt x="f12" y="f93"/>
                    <a:pt x="f98" y="f99"/>
                  </a:cubicBezTo>
                  <a:cubicBezTo>
                    <a:pt x="f98" y="f100"/>
                    <a:pt x="f38" y="f101"/>
                    <a:pt x="f102" y="f101"/>
                  </a:cubicBezTo>
                  <a:cubicBezTo>
                    <a:pt x="f17" y="f103"/>
                    <a:pt x="f30" y="f104"/>
                    <a:pt x="f26" y="f105"/>
                  </a:cubicBezTo>
                  <a:cubicBezTo>
                    <a:pt x="f72" y="f106"/>
                    <a:pt x="f9" y="f107"/>
                    <a:pt x="f94" y="f108"/>
                  </a:cubicBezTo>
                  <a:cubicBezTo>
                    <a:pt x="f46" y="f109"/>
                    <a:pt x="f110" y="f8"/>
                    <a:pt x="f111" y="f112"/>
                  </a:cubicBezTo>
                  <a:cubicBezTo>
                    <a:pt x="f66" y="f113"/>
                    <a:pt x="f114" y="f115"/>
                    <a:pt x="f64" y="f116"/>
                  </a:cubicBezTo>
                  <a:cubicBezTo>
                    <a:pt x="f117" y="f118"/>
                    <a:pt x="f119" y="f120"/>
                    <a:pt x="f121" y="f122"/>
                  </a:cubicBezTo>
                  <a:cubicBezTo>
                    <a:pt x="f123" y="f124"/>
                    <a:pt x="f125" y="f126"/>
                    <a:pt x="f127" y="f128"/>
                  </a:cubicBezTo>
                  <a:cubicBezTo>
                    <a:pt x="f127" y="f129"/>
                    <a:pt x="f127" y="f130"/>
                    <a:pt x="f125" y="f131"/>
                  </a:cubicBezTo>
                  <a:cubicBezTo>
                    <a:pt x="f132" y="f133"/>
                    <a:pt x="f134" y="f135"/>
                    <a:pt x="f136" y="f137"/>
                  </a:cubicBezTo>
                  <a:cubicBezTo>
                    <a:pt x="f138" y="f139"/>
                    <a:pt x="f140" y="f141"/>
                    <a:pt x="f142" y="f143"/>
                  </a:cubicBezTo>
                  <a:cubicBezTo>
                    <a:pt x="f144" y="f73"/>
                    <a:pt x="f145" y="f146"/>
                    <a:pt x="f147" y="f148"/>
                  </a:cubicBezTo>
                  <a:cubicBezTo>
                    <a:pt x="f149" y="f150"/>
                    <a:pt x="f151" y="f152"/>
                    <a:pt x="f153" y="f154"/>
                  </a:cubicBezTo>
                  <a:cubicBezTo>
                    <a:pt x="f155" y="f156"/>
                    <a:pt x="f6" y="f157"/>
                    <a:pt x="f158" y="f159"/>
                  </a:cubicBezTo>
                  <a:cubicBezTo>
                    <a:pt x="f160" y="f161"/>
                    <a:pt x="f162" y="f163"/>
                    <a:pt x="f164" y="f165"/>
                  </a:cubicBezTo>
                  <a:cubicBezTo>
                    <a:pt x="f166" y="f167"/>
                    <a:pt x="f168" y="f169"/>
                    <a:pt x="f170" y="f171"/>
                  </a:cubicBezTo>
                  <a:cubicBezTo>
                    <a:pt x="f172" y="f173"/>
                    <a:pt x="f172" y="f174"/>
                    <a:pt x="f172" y="f167"/>
                  </a:cubicBezTo>
                  <a:cubicBezTo>
                    <a:pt x="f175" y="f165"/>
                    <a:pt x="f176" y="f177"/>
                    <a:pt x="f178" y="f179"/>
                  </a:cubicBezTo>
                  <a:cubicBezTo>
                    <a:pt x="f178" y="f180"/>
                    <a:pt x="f178" y="f181"/>
                    <a:pt x="f178" y="f182"/>
                  </a:cubicBezTo>
                  <a:cubicBezTo>
                    <a:pt x="f183" y="f182"/>
                    <a:pt x="f184" y="f185"/>
                    <a:pt x="f186" y="f185"/>
                  </a:cubicBezTo>
                  <a:cubicBezTo>
                    <a:pt x="f187" y="f182"/>
                    <a:pt x="f151" y="f60"/>
                    <a:pt x="f188" y="f179"/>
                  </a:cubicBezTo>
                  <a:cubicBezTo>
                    <a:pt x="f189" y="f179"/>
                    <a:pt x="f190" y="f179"/>
                    <a:pt x="f172" y="f179"/>
                  </a:cubicBezTo>
                  <a:cubicBezTo>
                    <a:pt x="f191" y="f60"/>
                    <a:pt x="f191" y="f181"/>
                    <a:pt x="f191" y="f182"/>
                  </a:cubicBezTo>
                  <a:cubicBezTo>
                    <a:pt x="f192" y="f35"/>
                    <a:pt x="f193" y="f194"/>
                    <a:pt x="f195" y="f196"/>
                  </a:cubicBezTo>
                  <a:cubicBezTo>
                    <a:pt x="f197" y="f198"/>
                    <a:pt x="f199" y="f94"/>
                    <a:pt x="f200" y="f127"/>
                  </a:cubicBezTo>
                  <a:cubicBezTo>
                    <a:pt x="f201" y="f202"/>
                    <a:pt x="f183" y="f203"/>
                    <a:pt x="f204" y="f205"/>
                  </a:cubicBezTo>
                  <a:cubicBezTo>
                    <a:pt x="f206" y="f59"/>
                    <a:pt x="f206" y="f52"/>
                    <a:pt x="f197" y="f207"/>
                  </a:cubicBezTo>
                  <a:cubicBezTo>
                    <a:pt x="f197" y="f208"/>
                    <a:pt x="f186" y="f209"/>
                    <a:pt x="f199" y="f209"/>
                  </a:cubicBezTo>
                  <a:cubicBezTo>
                    <a:pt x="f210" y="f211"/>
                    <a:pt x="f210" y="f212"/>
                    <a:pt x="f213" y="f214"/>
                  </a:cubicBezTo>
                  <a:cubicBezTo>
                    <a:pt x="f215" y="f216"/>
                    <a:pt x="f217" y="f218"/>
                    <a:pt x="f219" y="f218"/>
                  </a:cubicBezTo>
                  <a:cubicBezTo>
                    <a:pt x="f220" y="f149"/>
                    <a:pt x="f221" y="f222"/>
                    <a:pt x="f188" y="f223"/>
                  </a:cubicBezTo>
                  <a:cubicBezTo>
                    <a:pt x="f188" y="f224"/>
                    <a:pt x="f225" y="f226"/>
                    <a:pt x="f218" y="f193"/>
                  </a:cubicBezTo>
                  <a:cubicBezTo>
                    <a:pt x="f227" y="f166"/>
                    <a:pt x="f228" y="f229"/>
                    <a:pt x="f230" y="f231"/>
                  </a:cubicBezTo>
                  <a:cubicBezTo>
                    <a:pt x="f232" y="f162"/>
                    <a:pt x="f209" y="f6"/>
                    <a:pt x="f136" y="f164"/>
                  </a:cubicBezTo>
                  <a:cubicBezTo>
                    <a:pt x="f233" y="f204"/>
                    <a:pt x="f234" y="f235"/>
                    <a:pt x="f233" y="f176"/>
                  </a:cubicBezTo>
                  <a:cubicBezTo>
                    <a:pt x="f236" y="f237"/>
                    <a:pt x="f238" y="f239"/>
                    <a:pt x="f240" y="f241"/>
                  </a:cubicBezTo>
                  <a:cubicBezTo>
                    <a:pt x="f242" y="f193"/>
                    <a:pt x="f218" y="f237"/>
                    <a:pt x="f243" y="f192"/>
                  </a:cubicBezTo>
                  <a:cubicBezTo>
                    <a:pt x="f191" y="f244"/>
                    <a:pt x="f170" y="f245"/>
                    <a:pt x="f246" y="f247"/>
                  </a:cubicBezTo>
                  <a:cubicBezTo>
                    <a:pt x="f248" y="f249"/>
                    <a:pt x="f250" y="f251"/>
                    <a:pt x="f252" y="f216"/>
                  </a:cubicBezTo>
                  <a:cubicBezTo>
                    <a:pt x="f140" y="f253"/>
                    <a:pt x="f136" y="f134"/>
                    <a:pt x="f254" y="f123"/>
                  </a:cubicBezTo>
                  <a:cubicBezTo>
                    <a:pt x="f255" y="f47"/>
                    <a:pt x="f256" y="f257"/>
                    <a:pt x="f9" y="f10"/>
                  </a:cubicBezTo>
                  <a:close/>
                  <a:moveTo>
                    <a:pt x="f258" y="f140"/>
                  </a:moveTo>
                  <a:cubicBezTo>
                    <a:pt x="f189" y="f259"/>
                    <a:pt x="f260" y="f261"/>
                    <a:pt x="f262" y="f240"/>
                  </a:cubicBezTo>
                  <a:cubicBezTo>
                    <a:pt x="f175" y="f263"/>
                    <a:pt x="f264" y="f265"/>
                    <a:pt x="f264" y="f207"/>
                  </a:cubicBezTo>
                  <a:cubicBezTo>
                    <a:pt x="f266" y="f54"/>
                    <a:pt x="f151" y="f134"/>
                    <a:pt x="f267" y="f59"/>
                  </a:cubicBezTo>
                  <a:cubicBezTo>
                    <a:pt x="f220" y="f59"/>
                    <a:pt x="f258" y="f236"/>
                    <a:pt x="f258" y="f140"/>
                  </a:cubicBezTo>
                  <a:close/>
                  <a:moveTo>
                    <a:pt x="f268" y="f269"/>
                  </a:moveTo>
                  <a:cubicBezTo>
                    <a:pt x="f268" y="f127"/>
                    <a:pt x="f246" y="f255"/>
                    <a:pt x="f249" y="f270"/>
                  </a:cubicBezTo>
                  <a:cubicBezTo>
                    <a:pt x="f271" y="f68"/>
                    <a:pt x="f272" y="f125"/>
                    <a:pt x="f228" y="f269"/>
                  </a:cubicBezTo>
                  <a:cubicBezTo>
                    <a:pt x="f273" y="f274"/>
                    <a:pt x="f275" y="f134"/>
                    <a:pt x="f249" y="f134"/>
                  </a:cubicBezTo>
                  <a:cubicBezTo>
                    <a:pt x="f246" y="f134"/>
                    <a:pt x="f268" y="f51"/>
                    <a:pt x="f268" y="f269"/>
                  </a:cubicBezTo>
                  <a:close/>
                  <a:moveTo>
                    <a:pt x="f236" y="f276"/>
                  </a:moveTo>
                  <a:cubicBezTo>
                    <a:pt x="f236" y="f277"/>
                    <a:pt x="f236" y="f235"/>
                    <a:pt x="f52" y="f278"/>
                  </a:cubicBezTo>
                  <a:cubicBezTo>
                    <a:pt x="f136" y="f279"/>
                    <a:pt x="f280" y="f155"/>
                    <a:pt x="f211" y="f197"/>
                  </a:cubicBezTo>
                  <a:cubicBezTo>
                    <a:pt x="f144" y="f184"/>
                    <a:pt x="f281" y="f282"/>
                    <a:pt x="f250" y="f277"/>
                  </a:cubicBezTo>
                  <a:cubicBezTo>
                    <a:pt x="f263" y="f229"/>
                    <a:pt x="f259" y="f193"/>
                    <a:pt x="f211" y="f193"/>
                  </a:cubicBezTo>
                  <a:cubicBezTo>
                    <a:pt x="f280" y="f187"/>
                    <a:pt x="f136" y="f229"/>
                    <a:pt x="f236" y="f27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5226D7F7-3447-E2EE-9ACD-783AC2478DA3}"/>
                </a:ext>
              </a:extLst>
            </p:cNvPr>
            <p:cNvSpPr/>
            <p:nvPr/>
          </p:nvSpPr>
          <p:spPr>
            <a:xfrm>
              <a:off x="3421063" y="4271281"/>
              <a:ext cx="460372" cy="6842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7"/>
                <a:gd name="f7" fmla="val 262"/>
                <a:gd name="f8" fmla="val 111"/>
                <a:gd name="f9" fmla="val 201"/>
                <a:gd name="f10" fmla="val 103"/>
                <a:gd name="f11" fmla="val 195"/>
                <a:gd name="f12" fmla="val 96"/>
                <a:gd name="f13" fmla="val 190"/>
                <a:gd name="f14" fmla="val 89"/>
                <a:gd name="f15" fmla="val 185"/>
                <a:gd name="f16" fmla="val 86"/>
                <a:gd name="f17" fmla="val 184"/>
                <a:gd name="f18" fmla="val 82"/>
                <a:gd name="f19" fmla="val 79"/>
                <a:gd name="f20" fmla="val 80"/>
                <a:gd name="f21" fmla="val 187"/>
                <a:gd name="f22" fmla="val 81"/>
                <a:gd name="f23" fmla="val 191"/>
                <a:gd name="f24" fmla="val 83"/>
                <a:gd name="f25" fmla="val 192"/>
                <a:gd name="f26" fmla="val 198"/>
                <a:gd name="f27" fmla="val 97"/>
                <a:gd name="f28" fmla="val 203"/>
                <a:gd name="f29" fmla="val 104"/>
                <a:gd name="f30" fmla="val 209"/>
                <a:gd name="f31" fmla="val 102"/>
                <a:gd name="f32" fmla="val 212"/>
                <a:gd name="f33" fmla="val 100"/>
                <a:gd name="f34" fmla="val 216"/>
                <a:gd name="f35" fmla="val 220"/>
                <a:gd name="f36" fmla="val 87"/>
                <a:gd name="f37" fmla="val 213"/>
                <a:gd name="f38" fmla="val 77"/>
                <a:gd name="f39" fmla="val 207"/>
                <a:gd name="f40" fmla="val 67"/>
                <a:gd name="f41" fmla="val 65"/>
                <a:gd name="f42" fmla="val 64"/>
                <a:gd name="f43" fmla="val 204"/>
                <a:gd name="f44" fmla="val 63"/>
                <a:gd name="f45" fmla="val 206"/>
                <a:gd name="f46" fmla="val 72"/>
                <a:gd name="f47" fmla="val 214"/>
                <a:gd name="f48" fmla="val 221"/>
                <a:gd name="f49" fmla="val 90"/>
                <a:gd name="f50" fmla="val 228"/>
                <a:gd name="f51" fmla="val 75"/>
                <a:gd name="f52" fmla="val 254"/>
                <a:gd name="f53" fmla="val 49"/>
                <a:gd name="f54" fmla="val 27"/>
                <a:gd name="f55" fmla="val 248"/>
                <a:gd name="f56" fmla="val 5"/>
                <a:gd name="f57" fmla="val 234"/>
                <a:gd name="f58" fmla="val 16"/>
                <a:gd name="f59" fmla="val 38"/>
                <a:gd name="f60" fmla="val 152"/>
                <a:gd name="f61" fmla="val 62"/>
                <a:gd name="f62" fmla="val 121"/>
                <a:gd name="f63" fmla="val 85"/>
                <a:gd name="f64" fmla="val 91"/>
                <a:gd name="f65" fmla="val 92"/>
                <a:gd name="f66" fmla="val 84"/>
                <a:gd name="f67" fmla="val 45"/>
                <a:gd name="f68" fmla="val 24"/>
                <a:gd name="f69" fmla="val 74"/>
                <a:gd name="f70" fmla="val 107"/>
                <a:gd name="f71" fmla="val 28"/>
                <a:gd name="f72" fmla="val 137"/>
                <a:gd name="f73" fmla="val 53"/>
                <a:gd name="f74" fmla="val 167"/>
                <a:gd name="f75" fmla="val 88"/>
                <a:gd name="f76" fmla="val 109"/>
                <a:gd name="f77" fmla="val 170"/>
                <a:gd name="f78" fmla="val 120"/>
                <a:gd name="f79" fmla="val 150"/>
                <a:gd name="f80" fmla="val 146"/>
                <a:gd name="f81" fmla="val 131"/>
                <a:gd name="f82" fmla="val 173"/>
                <a:gd name="f83" fmla="+- 0 0 -90"/>
                <a:gd name="f84" fmla="*/ f3 1 177"/>
                <a:gd name="f85" fmla="*/ f4 1 262"/>
                <a:gd name="f86" fmla="val f5"/>
                <a:gd name="f87" fmla="val f6"/>
                <a:gd name="f88" fmla="val f7"/>
                <a:gd name="f89" fmla="*/ f83 f0 1"/>
                <a:gd name="f90" fmla="+- f88 0 f86"/>
                <a:gd name="f91" fmla="+- f87 0 f86"/>
                <a:gd name="f92" fmla="*/ f89 1 f2"/>
                <a:gd name="f93" fmla="*/ f91 1 177"/>
                <a:gd name="f94" fmla="*/ f90 1 262"/>
                <a:gd name="f95" fmla="*/ 111 f91 1"/>
                <a:gd name="f96" fmla="*/ 201 f90 1"/>
                <a:gd name="f97" fmla="*/ 89 f91 1"/>
                <a:gd name="f98" fmla="*/ 185 f90 1"/>
                <a:gd name="f99" fmla="*/ 79 f91 1"/>
                <a:gd name="f100" fmla="*/ 83 f91 1"/>
                <a:gd name="f101" fmla="*/ 192 f90 1"/>
                <a:gd name="f102" fmla="*/ 104 f91 1"/>
                <a:gd name="f103" fmla="*/ 209 f90 1"/>
                <a:gd name="f104" fmla="*/ 97 f91 1"/>
                <a:gd name="f105" fmla="*/ 220 f90 1"/>
                <a:gd name="f106" fmla="*/ 67 f91 1"/>
                <a:gd name="f107" fmla="*/ 63 f91 1"/>
                <a:gd name="f108" fmla="*/ 206 f90 1"/>
                <a:gd name="f109" fmla="*/ 90 f91 1"/>
                <a:gd name="f110" fmla="*/ 228 f90 1"/>
                <a:gd name="f111" fmla="*/ 27 f91 1"/>
                <a:gd name="f112" fmla="*/ 248 f90 1"/>
                <a:gd name="f113" fmla="*/ 16 f91 1"/>
                <a:gd name="f114" fmla="*/ 184 f90 1"/>
                <a:gd name="f115" fmla="*/ 85 f91 1"/>
                <a:gd name="f116" fmla="*/ 89 f90 1"/>
                <a:gd name="f117" fmla="*/ 65 f90 1"/>
                <a:gd name="f118" fmla="*/ 74 f91 1"/>
                <a:gd name="f119" fmla="*/ 0 f90 1"/>
                <a:gd name="f120" fmla="*/ 167 f91 1"/>
                <a:gd name="f121" fmla="*/ 79 f90 1"/>
                <a:gd name="f122" fmla="*/ 170 f91 1"/>
                <a:gd name="f123" fmla="*/ 120 f90 1"/>
                <a:gd name="f124" fmla="+- f92 0 f1"/>
                <a:gd name="f125" fmla="*/ f95 1 177"/>
                <a:gd name="f126" fmla="*/ f96 1 262"/>
                <a:gd name="f127" fmla="*/ f97 1 177"/>
                <a:gd name="f128" fmla="*/ f98 1 262"/>
                <a:gd name="f129" fmla="*/ f99 1 177"/>
                <a:gd name="f130" fmla="*/ f100 1 177"/>
                <a:gd name="f131" fmla="*/ f101 1 262"/>
                <a:gd name="f132" fmla="*/ f102 1 177"/>
                <a:gd name="f133" fmla="*/ f103 1 262"/>
                <a:gd name="f134" fmla="*/ f104 1 177"/>
                <a:gd name="f135" fmla="*/ f105 1 262"/>
                <a:gd name="f136" fmla="*/ f106 1 177"/>
                <a:gd name="f137" fmla="*/ f107 1 177"/>
                <a:gd name="f138" fmla="*/ f108 1 262"/>
                <a:gd name="f139" fmla="*/ f109 1 177"/>
                <a:gd name="f140" fmla="*/ f110 1 262"/>
                <a:gd name="f141" fmla="*/ f111 1 177"/>
                <a:gd name="f142" fmla="*/ f112 1 262"/>
                <a:gd name="f143" fmla="*/ f113 1 177"/>
                <a:gd name="f144" fmla="*/ f114 1 262"/>
                <a:gd name="f145" fmla="*/ f115 1 177"/>
                <a:gd name="f146" fmla="*/ f116 1 262"/>
                <a:gd name="f147" fmla="*/ f117 1 262"/>
                <a:gd name="f148" fmla="*/ f118 1 177"/>
                <a:gd name="f149" fmla="*/ f119 1 262"/>
                <a:gd name="f150" fmla="*/ f120 1 177"/>
                <a:gd name="f151" fmla="*/ f121 1 262"/>
                <a:gd name="f152" fmla="*/ f122 1 177"/>
                <a:gd name="f153" fmla="*/ f123 1 262"/>
                <a:gd name="f154" fmla="*/ 0 1 f93"/>
                <a:gd name="f155" fmla="*/ f87 1 f93"/>
                <a:gd name="f156" fmla="*/ 0 1 f94"/>
                <a:gd name="f157" fmla="*/ f88 1 f94"/>
                <a:gd name="f158" fmla="*/ f125 1 f93"/>
                <a:gd name="f159" fmla="*/ f126 1 f94"/>
                <a:gd name="f160" fmla="*/ f127 1 f93"/>
                <a:gd name="f161" fmla="*/ f128 1 f94"/>
                <a:gd name="f162" fmla="*/ f129 1 f93"/>
                <a:gd name="f163" fmla="*/ f130 1 f93"/>
                <a:gd name="f164" fmla="*/ f131 1 f94"/>
                <a:gd name="f165" fmla="*/ f132 1 f93"/>
                <a:gd name="f166" fmla="*/ f133 1 f94"/>
                <a:gd name="f167" fmla="*/ f134 1 f93"/>
                <a:gd name="f168" fmla="*/ f135 1 f94"/>
                <a:gd name="f169" fmla="*/ f136 1 f93"/>
                <a:gd name="f170" fmla="*/ f137 1 f93"/>
                <a:gd name="f171" fmla="*/ f138 1 f94"/>
                <a:gd name="f172" fmla="*/ f139 1 f93"/>
                <a:gd name="f173" fmla="*/ f140 1 f94"/>
                <a:gd name="f174" fmla="*/ f141 1 f93"/>
                <a:gd name="f175" fmla="*/ f142 1 f94"/>
                <a:gd name="f176" fmla="*/ f143 1 f93"/>
                <a:gd name="f177" fmla="*/ f144 1 f94"/>
                <a:gd name="f178" fmla="*/ f145 1 f93"/>
                <a:gd name="f179" fmla="*/ f146 1 f94"/>
                <a:gd name="f180" fmla="*/ f147 1 f94"/>
                <a:gd name="f181" fmla="*/ f148 1 f93"/>
                <a:gd name="f182" fmla="*/ f149 1 f94"/>
                <a:gd name="f183" fmla="*/ f150 1 f93"/>
                <a:gd name="f184" fmla="*/ f151 1 f94"/>
                <a:gd name="f185" fmla="*/ f152 1 f93"/>
                <a:gd name="f186" fmla="*/ f153 1 f94"/>
                <a:gd name="f187" fmla="*/ f154 f84 1"/>
                <a:gd name="f188" fmla="*/ f155 f84 1"/>
                <a:gd name="f189" fmla="*/ f157 f85 1"/>
                <a:gd name="f190" fmla="*/ f156 f85 1"/>
                <a:gd name="f191" fmla="*/ f158 f84 1"/>
                <a:gd name="f192" fmla="*/ f159 f85 1"/>
                <a:gd name="f193" fmla="*/ f160 f84 1"/>
                <a:gd name="f194" fmla="*/ f161 f85 1"/>
                <a:gd name="f195" fmla="*/ f162 f84 1"/>
                <a:gd name="f196" fmla="*/ f163 f84 1"/>
                <a:gd name="f197" fmla="*/ f164 f85 1"/>
                <a:gd name="f198" fmla="*/ f165 f84 1"/>
                <a:gd name="f199" fmla="*/ f166 f85 1"/>
                <a:gd name="f200" fmla="*/ f167 f84 1"/>
                <a:gd name="f201" fmla="*/ f168 f85 1"/>
                <a:gd name="f202" fmla="*/ f169 f84 1"/>
                <a:gd name="f203" fmla="*/ f170 f84 1"/>
                <a:gd name="f204" fmla="*/ f171 f85 1"/>
                <a:gd name="f205" fmla="*/ f172 f84 1"/>
                <a:gd name="f206" fmla="*/ f173 f85 1"/>
                <a:gd name="f207" fmla="*/ f174 f84 1"/>
                <a:gd name="f208" fmla="*/ f175 f85 1"/>
                <a:gd name="f209" fmla="*/ f176 f84 1"/>
                <a:gd name="f210" fmla="*/ f177 f85 1"/>
                <a:gd name="f211" fmla="*/ f178 f84 1"/>
                <a:gd name="f212" fmla="*/ f179 f85 1"/>
                <a:gd name="f213" fmla="*/ f180 f85 1"/>
                <a:gd name="f214" fmla="*/ f181 f84 1"/>
                <a:gd name="f215" fmla="*/ f182 f85 1"/>
                <a:gd name="f216" fmla="*/ f183 f84 1"/>
                <a:gd name="f217" fmla="*/ f184 f85 1"/>
                <a:gd name="f218" fmla="*/ f185 f84 1"/>
                <a:gd name="f219" fmla="*/ f186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4">
                  <a:pos x="f191" y="f192"/>
                </a:cxn>
                <a:cxn ang="f124">
                  <a:pos x="f193" y="f194"/>
                </a:cxn>
                <a:cxn ang="f124">
                  <a:pos x="f195" y="f194"/>
                </a:cxn>
                <a:cxn ang="f124">
                  <a:pos x="f196" y="f197"/>
                </a:cxn>
                <a:cxn ang="f124">
                  <a:pos x="f198" y="f199"/>
                </a:cxn>
                <a:cxn ang="f124">
                  <a:pos x="f200" y="f201"/>
                </a:cxn>
                <a:cxn ang="f124">
                  <a:pos x="f202" y="f192"/>
                </a:cxn>
                <a:cxn ang="f124">
                  <a:pos x="f203" y="f204"/>
                </a:cxn>
                <a:cxn ang="f124">
                  <a:pos x="f205" y="f206"/>
                </a:cxn>
                <a:cxn ang="f124">
                  <a:pos x="f207" y="f208"/>
                </a:cxn>
                <a:cxn ang="f124">
                  <a:pos x="f209" y="f210"/>
                </a:cxn>
                <a:cxn ang="f124">
                  <a:pos x="f211" y="f212"/>
                </a:cxn>
                <a:cxn ang="f124">
                  <a:pos x="f193" y="f213"/>
                </a:cxn>
                <a:cxn ang="f124">
                  <a:pos x="f214" y="f215"/>
                </a:cxn>
                <a:cxn ang="f124">
                  <a:pos x="f216" y="f217"/>
                </a:cxn>
                <a:cxn ang="f124">
                  <a:pos x="f218" y="f219"/>
                </a:cxn>
                <a:cxn ang="f124">
                  <a:pos x="f191" y="f192"/>
                </a:cxn>
              </a:cxnLst>
              <a:rect l="f187" t="f190" r="f188" b="f189"/>
              <a:pathLst>
                <a:path w="177" h="262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5"/>
                    <a:pt x="f19" y="f15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14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27" y="f35"/>
                  </a:cubicBezTo>
                  <a:cubicBezTo>
                    <a:pt x="f36" y="f37"/>
                    <a:pt x="f38" y="f39"/>
                    <a:pt x="f40" y="f9"/>
                  </a:cubicBezTo>
                  <a:cubicBezTo>
                    <a:pt x="f41" y="f28"/>
                    <a:pt x="f42" y="f43"/>
                    <a:pt x="f44" y="f45"/>
                  </a:cubicBezTo>
                  <a:cubicBezTo>
                    <a:pt x="f46" y="f47"/>
                    <a:pt x="f22" y="f48"/>
                    <a:pt x="f49" y="f50"/>
                  </a:cubicBezTo>
                  <a:cubicBezTo>
                    <a:pt x="f51" y="f52"/>
                    <a:pt x="f53" y="f7"/>
                    <a:pt x="f54" y="f55"/>
                  </a:cubicBezTo>
                  <a:cubicBezTo>
                    <a:pt x="f56" y="f57"/>
                    <a:pt x="f5" y="f39"/>
                    <a:pt x="f58" y="f17"/>
                  </a:cubicBezTo>
                  <a:cubicBezTo>
                    <a:pt x="f59" y="f60"/>
                    <a:pt x="f61" y="f62"/>
                    <a:pt x="f63" y="f14"/>
                  </a:cubicBezTo>
                  <a:cubicBezTo>
                    <a:pt x="f64" y="f22"/>
                    <a:pt x="f65" y="f51"/>
                    <a:pt x="f14" y="f41"/>
                  </a:cubicBezTo>
                  <a:cubicBezTo>
                    <a:pt x="f66" y="f67"/>
                    <a:pt x="f19" y="f68"/>
                    <a:pt x="f69" y="f5"/>
                  </a:cubicBezTo>
                  <a:cubicBezTo>
                    <a:pt x="f70" y="f71"/>
                    <a:pt x="f72" y="f73"/>
                    <a:pt x="f74" y="f19"/>
                  </a:cubicBezTo>
                  <a:cubicBezTo>
                    <a:pt x="f6" y="f75"/>
                    <a:pt x="f6" y="f76"/>
                    <a:pt x="f77" y="f78"/>
                  </a:cubicBezTo>
                  <a:cubicBezTo>
                    <a:pt x="f79" y="f80"/>
                    <a:pt x="f81" y="f82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77D3A57A-533A-D374-DA1A-C9EC27808FE6}"/>
                </a:ext>
              </a:extLst>
            </p:cNvPr>
            <p:cNvSpPr/>
            <p:nvPr/>
          </p:nvSpPr>
          <p:spPr>
            <a:xfrm>
              <a:off x="6670676" y="3290203"/>
              <a:ext cx="468309" cy="47466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2"/>
                <a:gd name="f7" fmla="val 31"/>
                <a:gd name="f8" fmla="val 46"/>
                <a:gd name="f9" fmla="val 42"/>
                <a:gd name="f10" fmla="val 47"/>
                <a:gd name="f11" fmla="val 58"/>
                <a:gd name="f12" fmla="val 35"/>
                <a:gd name="f13" fmla="val 62"/>
                <a:gd name="f14" fmla="val 20"/>
                <a:gd name="f15" fmla="val 63"/>
                <a:gd name="f16" fmla="val 16"/>
                <a:gd name="f17" fmla="val 68"/>
                <a:gd name="f18" fmla="val 11"/>
                <a:gd name="f19" fmla="val 71"/>
                <a:gd name="f20" fmla="val 10"/>
                <a:gd name="f21" fmla="val 109"/>
                <a:gd name="f22" fmla="val 149"/>
                <a:gd name="f23" fmla="val 166"/>
                <a:gd name="f24" fmla="val 57"/>
                <a:gd name="f25" fmla="val 169"/>
                <a:gd name="f26" fmla="val 61"/>
                <a:gd name="f27" fmla="val 173"/>
                <a:gd name="f28" fmla="val 65"/>
                <a:gd name="f29" fmla="val 176"/>
                <a:gd name="f30" fmla="val 70"/>
                <a:gd name="f31" fmla="val 177"/>
                <a:gd name="f32" fmla="val 72"/>
                <a:gd name="f33" fmla="val 75"/>
                <a:gd name="f34" fmla="val 179"/>
                <a:gd name="f35" fmla="val 77"/>
                <a:gd name="f36" fmla="val 174"/>
                <a:gd name="f37" fmla="val 99"/>
                <a:gd name="f38" fmla="val 122"/>
                <a:gd name="f39" fmla="val 161"/>
                <a:gd name="f40" fmla="val 141"/>
                <a:gd name="f41" fmla="val 157"/>
                <a:gd name="f42" fmla="val 146"/>
                <a:gd name="f43" fmla="val 137"/>
                <a:gd name="f44" fmla="val 162"/>
                <a:gd name="f45" fmla="val 124"/>
                <a:gd name="f46" fmla="val 167"/>
                <a:gd name="f47" fmla="val 91"/>
                <a:gd name="f48" fmla="val 54"/>
                <a:gd name="f49" fmla="val 29"/>
                <a:gd name="f50" fmla="val 148"/>
                <a:gd name="f51" fmla="val 5"/>
                <a:gd name="f52" fmla="val 84"/>
                <a:gd name="f53" fmla="val 52"/>
                <a:gd name="f54" fmla="val 18"/>
                <a:gd name="f55" fmla="val 48"/>
                <a:gd name="f56" fmla="val 19"/>
                <a:gd name="f57" fmla="val 37"/>
                <a:gd name="f58" fmla="val 24"/>
                <a:gd name="f59" fmla="val 39"/>
                <a:gd name="f60" fmla="val 4"/>
                <a:gd name="f61" fmla="val 51"/>
                <a:gd name="f62" fmla="val 8"/>
                <a:gd name="f63" fmla="val 9"/>
                <a:gd name="f64" fmla="val 38"/>
                <a:gd name="f65" fmla="val 172"/>
                <a:gd name="f66" fmla="val 90"/>
                <a:gd name="f67" fmla="val 171"/>
                <a:gd name="f68" fmla="val 88"/>
                <a:gd name="f69" fmla="val 170"/>
                <a:gd name="f70" fmla="val 81"/>
                <a:gd name="f71" fmla="val 80"/>
                <a:gd name="f72" fmla="val 145"/>
                <a:gd name="f73" fmla="val 123"/>
                <a:gd name="f74" fmla="val 60"/>
                <a:gd name="f75" fmla="val 98"/>
                <a:gd name="f76" fmla="val 66"/>
                <a:gd name="f77" fmla="val 73"/>
                <a:gd name="f78" fmla="val 100"/>
                <a:gd name="f79" fmla="val 87"/>
                <a:gd name="f80" fmla="val 112"/>
                <a:gd name="f81" fmla="val 96"/>
                <a:gd name="f82" fmla="val 125"/>
                <a:gd name="f83" fmla="val 107"/>
                <a:gd name="f84" fmla="val 131"/>
                <a:gd name="f85" fmla="val 154"/>
                <a:gd name="f86" fmla="val 158"/>
                <a:gd name="f87" fmla="val 103"/>
                <a:gd name="f88" fmla="val 49"/>
                <a:gd name="f89" fmla="val 14"/>
                <a:gd name="f90" fmla="val 40"/>
                <a:gd name="f91" fmla="val 33"/>
                <a:gd name="f92" fmla="val 25"/>
                <a:gd name="f93" fmla="val 26"/>
                <a:gd name="f94" fmla="val 28"/>
                <a:gd name="f95" fmla="val 34"/>
                <a:gd name="f96" fmla="val 36"/>
                <a:gd name="f97" fmla="val 44"/>
                <a:gd name="f98" fmla="+- 0 0 -90"/>
                <a:gd name="f99" fmla="*/ f3 1 180"/>
                <a:gd name="f100" fmla="*/ f4 1 182"/>
                <a:gd name="f101" fmla="val f5"/>
                <a:gd name="f102" fmla="val f2"/>
                <a:gd name="f103" fmla="val f6"/>
                <a:gd name="f104" fmla="*/ f98 f0 1"/>
                <a:gd name="f105" fmla="+- f103 0 f101"/>
                <a:gd name="f106" fmla="+- f102 0 f101"/>
                <a:gd name="f107" fmla="*/ f104 1 f2"/>
                <a:gd name="f108" fmla="*/ f106 1 180"/>
                <a:gd name="f109" fmla="*/ f105 1 182"/>
                <a:gd name="f110" fmla="*/ 31 f106 1"/>
                <a:gd name="f111" fmla="*/ 46 f105 1"/>
                <a:gd name="f112" fmla="*/ 62 f106 1"/>
                <a:gd name="f113" fmla="*/ 20 f105 1"/>
                <a:gd name="f114" fmla="*/ 71 f106 1"/>
                <a:gd name="f115" fmla="*/ 10 f105 1"/>
                <a:gd name="f116" fmla="*/ 166 f106 1"/>
                <a:gd name="f117" fmla="*/ 57 f105 1"/>
                <a:gd name="f118" fmla="*/ 176 f106 1"/>
                <a:gd name="f119" fmla="*/ 70 f105 1"/>
                <a:gd name="f120" fmla="*/ 179 f106 1"/>
                <a:gd name="f121" fmla="*/ 77 f105 1"/>
                <a:gd name="f122" fmla="*/ 161 f106 1"/>
                <a:gd name="f123" fmla="*/ 141 f105 1"/>
                <a:gd name="f124" fmla="*/ 124 f106 1"/>
                <a:gd name="f125" fmla="*/ 167 f105 1"/>
                <a:gd name="f126" fmla="*/ 29 f106 1"/>
                <a:gd name="f127" fmla="*/ 148 f105 1"/>
                <a:gd name="f128" fmla="*/ 16 f106 1"/>
                <a:gd name="f129" fmla="*/ 52 f105 1"/>
                <a:gd name="f130" fmla="*/ 18 f106 1"/>
                <a:gd name="f131" fmla="*/ 37 f105 1"/>
                <a:gd name="f132" fmla="*/ 51 f106 1"/>
                <a:gd name="f133" fmla="*/ 8 f105 1"/>
                <a:gd name="f134" fmla="*/ 57 f106 1"/>
                <a:gd name="f135" fmla="*/ 19 f105 1"/>
                <a:gd name="f136" fmla="*/ 172 f106 1"/>
                <a:gd name="f137" fmla="*/ 90 f105 1"/>
                <a:gd name="f138" fmla="*/ 80 f105 1"/>
                <a:gd name="f139" fmla="*/ 98 f106 1"/>
                <a:gd name="f140" fmla="*/ 66 f105 1"/>
                <a:gd name="f141" fmla="*/ 81 f106 1"/>
                <a:gd name="f142" fmla="*/ 100 f105 1"/>
                <a:gd name="f143" fmla="*/ 107 f106 1"/>
                <a:gd name="f144" fmla="*/ 131 f105 1"/>
                <a:gd name="f145" fmla="*/ 170 f106 1"/>
                <a:gd name="f146" fmla="*/ 103 f105 1"/>
                <a:gd name="f147" fmla="*/ 46 f106 1"/>
                <a:gd name="f148" fmla="*/ 14 f105 1"/>
                <a:gd name="f149" fmla="*/ 26 f106 1"/>
                <a:gd name="f150" fmla="*/ 31 f105 1"/>
                <a:gd name="f151" fmla="*/ 36 f105 1"/>
                <a:gd name="f152" fmla="+- f107 0 f1"/>
                <a:gd name="f153" fmla="*/ f110 1 180"/>
                <a:gd name="f154" fmla="*/ f111 1 182"/>
                <a:gd name="f155" fmla="*/ f112 1 180"/>
                <a:gd name="f156" fmla="*/ f113 1 182"/>
                <a:gd name="f157" fmla="*/ f114 1 180"/>
                <a:gd name="f158" fmla="*/ f115 1 182"/>
                <a:gd name="f159" fmla="*/ f116 1 180"/>
                <a:gd name="f160" fmla="*/ f117 1 182"/>
                <a:gd name="f161" fmla="*/ f118 1 180"/>
                <a:gd name="f162" fmla="*/ f119 1 182"/>
                <a:gd name="f163" fmla="*/ f120 1 180"/>
                <a:gd name="f164" fmla="*/ f121 1 182"/>
                <a:gd name="f165" fmla="*/ f122 1 180"/>
                <a:gd name="f166" fmla="*/ f123 1 182"/>
                <a:gd name="f167" fmla="*/ f124 1 180"/>
                <a:gd name="f168" fmla="*/ f125 1 182"/>
                <a:gd name="f169" fmla="*/ f126 1 180"/>
                <a:gd name="f170" fmla="*/ f127 1 182"/>
                <a:gd name="f171" fmla="*/ f128 1 180"/>
                <a:gd name="f172" fmla="*/ f129 1 182"/>
                <a:gd name="f173" fmla="*/ f130 1 180"/>
                <a:gd name="f174" fmla="*/ f131 1 182"/>
                <a:gd name="f175" fmla="*/ f132 1 180"/>
                <a:gd name="f176" fmla="*/ f133 1 182"/>
                <a:gd name="f177" fmla="*/ f134 1 180"/>
                <a:gd name="f178" fmla="*/ f135 1 182"/>
                <a:gd name="f179" fmla="*/ f136 1 180"/>
                <a:gd name="f180" fmla="*/ f137 1 182"/>
                <a:gd name="f181" fmla="*/ f138 1 182"/>
                <a:gd name="f182" fmla="*/ f139 1 180"/>
                <a:gd name="f183" fmla="*/ f140 1 182"/>
                <a:gd name="f184" fmla="*/ f141 1 180"/>
                <a:gd name="f185" fmla="*/ f142 1 182"/>
                <a:gd name="f186" fmla="*/ f143 1 180"/>
                <a:gd name="f187" fmla="*/ f144 1 182"/>
                <a:gd name="f188" fmla="*/ f145 1 180"/>
                <a:gd name="f189" fmla="*/ f146 1 182"/>
                <a:gd name="f190" fmla="*/ f147 1 180"/>
                <a:gd name="f191" fmla="*/ f148 1 182"/>
                <a:gd name="f192" fmla="*/ f149 1 180"/>
                <a:gd name="f193" fmla="*/ f150 1 182"/>
                <a:gd name="f194" fmla="*/ f151 1 182"/>
                <a:gd name="f195" fmla="*/ 0 1 f108"/>
                <a:gd name="f196" fmla="*/ f102 1 f108"/>
                <a:gd name="f197" fmla="*/ 0 1 f109"/>
                <a:gd name="f198" fmla="*/ f103 1 f109"/>
                <a:gd name="f199" fmla="*/ f153 1 f108"/>
                <a:gd name="f200" fmla="*/ f154 1 f109"/>
                <a:gd name="f201" fmla="*/ f155 1 f108"/>
                <a:gd name="f202" fmla="*/ f156 1 f109"/>
                <a:gd name="f203" fmla="*/ f157 1 f108"/>
                <a:gd name="f204" fmla="*/ f158 1 f109"/>
                <a:gd name="f205" fmla="*/ f159 1 f108"/>
                <a:gd name="f206" fmla="*/ f160 1 f109"/>
                <a:gd name="f207" fmla="*/ f161 1 f108"/>
                <a:gd name="f208" fmla="*/ f162 1 f109"/>
                <a:gd name="f209" fmla="*/ f163 1 f108"/>
                <a:gd name="f210" fmla="*/ f164 1 f109"/>
                <a:gd name="f211" fmla="*/ f165 1 f108"/>
                <a:gd name="f212" fmla="*/ f166 1 f109"/>
                <a:gd name="f213" fmla="*/ f167 1 f108"/>
                <a:gd name="f214" fmla="*/ f168 1 f109"/>
                <a:gd name="f215" fmla="*/ f169 1 f108"/>
                <a:gd name="f216" fmla="*/ f170 1 f109"/>
                <a:gd name="f217" fmla="*/ f171 1 f108"/>
                <a:gd name="f218" fmla="*/ f172 1 f109"/>
                <a:gd name="f219" fmla="*/ f173 1 f108"/>
                <a:gd name="f220" fmla="*/ f174 1 f109"/>
                <a:gd name="f221" fmla="*/ f175 1 f108"/>
                <a:gd name="f222" fmla="*/ f176 1 f109"/>
                <a:gd name="f223" fmla="*/ f177 1 f108"/>
                <a:gd name="f224" fmla="*/ f178 1 f109"/>
                <a:gd name="f225" fmla="*/ f179 1 f108"/>
                <a:gd name="f226" fmla="*/ f180 1 f109"/>
                <a:gd name="f227" fmla="*/ f181 1 f109"/>
                <a:gd name="f228" fmla="*/ f182 1 f108"/>
                <a:gd name="f229" fmla="*/ f183 1 f109"/>
                <a:gd name="f230" fmla="*/ f184 1 f108"/>
                <a:gd name="f231" fmla="*/ f185 1 f109"/>
                <a:gd name="f232" fmla="*/ f186 1 f108"/>
                <a:gd name="f233" fmla="*/ f187 1 f109"/>
                <a:gd name="f234" fmla="*/ f188 1 f108"/>
                <a:gd name="f235" fmla="*/ f189 1 f109"/>
                <a:gd name="f236" fmla="*/ f190 1 f108"/>
                <a:gd name="f237" fmla="*/ f191 1 f109"/>
                <a:gd name="f238" fmla="*/ f192 1 f108"/>
                <a:gd name="f239" fmla="*/ f193 1 f109"/>
                <a:gd name="f240" fmla="*/ f194 1 f109"/>
                <a:gd name="f241" fmla="*/ f195 f99 1"/>
                <a:gd name="f242" fmla="*/ f196 f99 1"/>
                <a:gd name="f243" fmla="*/ f198 f100 1"/>
                <a:gd name="f244" fmla="*/ f197 f100 1"/>
                <a:gd name="f245" fmla="*/ f199 f99 1"/>
                <a:gd name="f246" fmla="*/ f200 f100 1"/>
                <a:gd name="f247" fmla="*/ f201 f99 1"/>
                <a:gd name="f248" fmla="*/ f202 f100 1"/>
                <a:gd name="f249" fmla="*/ f203 f99 1"/>
                <a:gd name="f250" fmla="*/ f204 f100 1"/>
                <a:gd name="f251" fmla="*/ f205 f99 1"/>
                <a:gd name="f252" fmla="*/ f206 f100 1"/>
                <a:gd name="f253" fmla="*/ f207 f99 1"/>
                <a:gd name="f254" fmla="*/ f208 f100 1"/>
                <a:gd name="f255" fmla="*/ f209 f99 1"/>
                <a:gd name="f256" fmla="*/ f210 f100 1"/>
                <a:gd name="f257" fmla="*/ f211 f99 1"/>
                <a:gd name="f258" fmla="*/ f212 f100 1"/>
                <a:gd name="f259" fmla="*/ f213 f99 1"/>
                <a:gd name="f260" fmla="*/ f214 f100 1"/>
                <a:gd name="f261" fmla="*/ f215 f99 1"/>
                <a:gd name="f262" fmla="*/ f216 f100 1"/>
                <a:gd name="f263" fmla="*/ f217 f99 1"/>
                <a:gd name="f264" fmla="*/ f218 f100 1"/>
                <a:gd name="f265" fmla="*/ f219 f99 1"/>
                <a:gd name="f266" fmla="*/ f220 f100 1"/>
                <a:gd name="f267" fmla="*/ f221 f99 1"/>
                <a:gd name="f268" fmla="*/ f222 f100 1"/>
                <a:gd name="f269" fmla="*/ f223 f99 1"/>
                <a:gd name="f270" fmla="*/ f224 f100 1"/>
                <a:gd name="f271" fmla="*/ f225 f99 1"/>
                <a:gd name="f272" fmla="*/ f226 f100 1"/>
                <a:gd name="f273" fmla="*/ f227 f100 1"/>
                <a:gd name="f274" fmla="*/ f228 f99 1"/>
                <a:gd name="f275" fmla="*/ f229 f100 1"/>
                <a:gd name="f276" fmla="*/ f230 f99 1"/>
                <a:gd name="f277" fmla="*/ f231 f100 1"/>
                <a:gd name="f278" fmla="*/ f232 f99 1"/>
                <a:gd name="f279" fmla="*/ f233 f100 1"/>
                <a:gd name="f280" fmla="*/ f234 f99 1"/>
                <a:gd name="f281" fmla="*/ f235 f100 1"/>
                <a:gd name="f282" fmla="*/ f236 f99 1"/>
                <a:gd name="f283" fmla="*/ f237 f100 1"/>
                <a:gd name="f284" fmla="*/ f238 f99 1"/>
                <a:gd name="f285" fmla="*/ f239 f100 1"/>
                <a:gd name="f286" fmla="*/ f240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52">
                  <a:pos x="f245" y="f246"/>
                </a:cxn>
                <a:cxn ang="f152">
                  <a:pos x="f247" y="f248"/>
                </a:cxn>
                <a:cxn ang="f152">
                  <a:pos x="f249" y="f250"/>
                </a:cxn>
                <a:cxn ang="f152">
                  <a:pos x="f251" y="f252"/>
                </a:cxn>
                <a:cxn ang="f152">
                  <a:pos x="f253" y="f254"/>
                </a:cxn>
                <a:cxn ang="f152">
                  <a:pos x="f255" y="f256"/>
                </a:cxn>
                <a:cxn ang="f152">
                  <a:pos x="f257" y="f258"/>
                </a:cxn>
                <a:cxn ang="f152">
                  <a:pos x="f259" y="f260"/>
                </a:cxn>
                <a:cxn ang="f152">
                  <a:pos x="f261" y="f262"/>
                </a:cxn>
                <a:cxn ang="f152">
                  <a:pos x="f263" y="f264"/>
                </a:cxn>
                <a:cxn ang="f152">
                  <a:pos x="f265" y="f266"/>
                </a:cxn>
                <a:cxn ang="f152">
                  <a:pos x="f267" y="f268"/>
                </a:cxn>
                <a:cxn ang="f152">
                  <a:pos x="f269" y="f270"/>
                </a:cxn>
                <a:cxn ang="f152">
                  <a:pos x="f245" y="f246"/>
                </a:cxn>
                <a:cxn ang="f152">
                  <a:pos x="f271" y="f272"/>
                </a:cxn>
                <a:cxn ang="f152">
                  <a:pos x="f251" y="f273"/>
                </a:cxn>
                <a:cxn ang="f152">
                  <a:pos x="f274" y="f275"/>
                </a:cxn>
                <a:cxn ang="f152">
                  <a:pos x="f276" y="f277"/>
                </a:cxn>
                <a:cxn ang="f152">
                  <a:pos x="f278" y="f279"/>
                </a:cxn>
                <a:cxn ang="f152">
                  <a:pos x="f280" y="f281"/>
                </a:cxn>
                <a:cxn ang="f152">
                  <a:pos x="f271" y="f272"/>
                </a:cxn>
                <a:cxn ang="f152">
                  <a:pos x="f267" y="f248"/>
                </a:cxn>
                <a:cxn ang="f152">
                  <a:pos x="f282" y="f283"/>
                </a:cxn>
                <a:cxn ang="f152">
                  <a:pos x="f284" y="f285"/>
                </a:cxn>
                <a:cxn ang="f152">
                  <a:pos x="f245" y="f286"/>
                </a:cxn>
                <a:cxn ang="f152">
                  <a:pos x="f267" y="f248"/>
                </a:cxn>
              </a:cxnLst>
              <a:rect l="f241" t="f244" r="f242" b="f243"/>
              <a:pathLst>
                <a:path w="180" h="182">
                  <a:moveTo>
                    <a:pt x="f7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5"/>
                    <a:pt x="f22" y="f14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2" y="f33"/>
                    <a:pt x="f34" y="f35"/>
                  </a:cubicBezTo>
                  <a:cubicBezTo>
                    <a:pt x="f36" y="f37"/>
                    <a:pt x="f29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cubicBezTo>
                    <a:pt x="f47" y="f6"/>
                    <a:pt x="f48" y="f36"/>
                    <a:pt x="f49" y="f50"/>
                  </a:cubicBezTo>
                  <a:cubicBezTo>
                    <a:pt x="f51" y="f38"/>
                    <a:pt x="f5" y="f52"/>
                    <a:pt x="f16" y="f53"/>
                  </a:cubicBezTo>
                  <a:cubicBezTo>
                    <a:pt x="f54" y="f55"/>
                    <a:pt x="f56" y="f9"/>
                    <a:pt x="f54" y="f57"/>
                  </a:cubicBezTo>
                  <a:cubicBezTo>
                    <a:pt x="f54" y="f58"/>
                    <a:pt x="f59" y="f60"/>
                    <a:pt x="f61" y="f62"/>
                  </a:cubicBezTo>
                  <a:cubicBezTo>
                    <a:pt x="f48" y="f63"/>
                    <a:pt x="f11" y="f54"/>
                    <a:pt x="f24" y="f56"/>
                  </a:cubicBezTo>
                  <a:cubicBezTo>
                    <a:pt x="f55" y="f49"/>
                    <a:pt x="f59" y="f64"/>
                    <a:pt x="f7" y="f8"/>
                  </a:cubicBezTo>
                  <a:close/>
                  <a:moveTo>
                    <a:pt x="f65" y="f66"/>
                  </a:moveTo>
                  <a:cubicBezTo>
                    <a:pt x="f67" y="f68"/>
                    <a:pt x="f69" y="f70"/>
                    <a:pt x="f23" y="f71"/>
                  </a:cubicBezTo>
                  <a:cubicBezTo>
                    <a:pt x="f72" y="f17"/>
                    <a:pt x="f73" y="f74"/>
                    <a:pt x="f75" y="f76"/>
                  </a:cubicBezTo>
                  <a:cubicBezTo>
                    <a:pt x="f70" y="f30"/>
                    <a:pt x="f77" y="f52"/>
                    <a:pt x="f70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50" y="f85"/>
                    <a:pt x="f86" y="f22"/>
                    <a:pt x="f69" y="f87"/>
                  </a:cubicBezTo>
                  <a:cubicBezTo>
                    <a:pt x="f69" y="f78"/>
                    <a:pt x="f67" y="f81"/>
                    <a:pt x="f65" y="f66"/>
                  </a:cubicBezTo>
                  <a:close/>
                  <a:moveTo>
                    <a:pt x="f61" y="f14"/>
                  </a:moveTo>
                  <a:cubicBezTo>
                    <a:pt x="f88" y="f54"/>
                    <a:pt x="f55" y="f16"/>
                    <a:pt x="f8" y="f89"/>
                  </a:cubicBezTo>
                  <a:cubicBezTo>
                    <a:pt x="f90" y="f14"/>
                    <a:pt x="f91" y="f92"/>
                    <a:pt x="f93" y="f7"/>
                  </a:cubicBezTo>
                  <a:cubicBezTo>
                    <a:pt x="f94" y="f91"/>
                    <a:pt x="f49" y="f95"/>
                    <a:pt x="f7" y="f96"/>
                  </a:cubicBezTo>
                  <a:cubicBezTo>
                    <a:pt x="f64" y="f7"/>
                    <a:pt x="f97" y="f92"/>
                    <a:pt x="f61" y="f1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B49AC9E6-0F42-1549-C9C6-416CE51DEC17}"/>
                </a:ext>
              </a:extLst>
            </p:cNvPr>
            <p:cNvSpPr/>
            <p:nvPr/>
          </p:nvSpPr>
          <p:spPr>
            <a:xfrm>
              <a:off x="2203447" y="3087005"/>
              <a:ext cx="460372" cy="48260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7"/>
                <a:gd name="f7" fmla="val 185"/>
                <a:gd name="f8" fmla="val 25"/>
                <a:gd name="f9" fmla="val 53"/>
                <a:gd name="f10" fmla="val 40"/>
                <a:gd name="f11" fmla="val 54"/>
                <a:gd name="f12" fmla="val 19"/>
                <a:gd name="f13" fmla="val 91"/>
                <a:gd name="f14" fmla="val 137"/>
                <a:gd name="f15" fmla="val 14"/>
                <a:gd name="f16" fmla="val 160"/>
                <a:gd name="f17" fmla="val 49"/>
                <a:gd name="f18" fmla="val 163"/>
                <a:gd name="f19" fmla="val 55"/>
                <a:gd name="f20" fmla="val 169"/>
                <a:gd name="f21" fmla="val 60"/>
                <a:gd name="f22" fmla="val 173"/>
                <a:gd name="f23" fmla="val 66"/>
                <a:gd name="f24" fmla="val 174"/>
                <a:gd name="f25" fmla="val 68"/>
                <a:gd name="f26" fmla="val 70"/>
                <a:gd name="f27" fmla="val 176"/>
                <a:gd name="f28" fmla="val 71"/>
                <a:gd name="f29" fmla="val 92"/>
                <a:gd name="f30" fmla="val 113"/>
                <a:gd name="f31" fmla="val 165"/>
                <a:gd name="f32" fmla="val 133"/>
                <a:gd name="f33" fmla="val 162"/>
                <a:gd name="f34" fmla="val 114"/>
                <a:gd name="f35" fmla="val 172"/>
                <a:gd name="f36" fmla="val 82"/>
                <a:gd name="f37" fmla="val 52"/>
                <a:gd name="f38" fmla="val 28"/>
                <a:gd name="f39" fmla="val 151"/>
                <a:gd name="f40" fmla="val 4"/>
                <a:gd name="f41" fmla="val 125"/>
                <a:gd name="f42" fmla="val 95"/>
                <a:gd name="f43" fmla="val 12"/>
                <a:gd name="f44" fmla="val 62"/>
                <a:gd name="f45" fmla="val 13"/>
                <a:gd name="f46" fmla="val 57"/>
                <a:gd name="f47" fmla="val 51"/>
                <a:gd name="f48" fmla="val 46"/>
                <a:gd name="f49" fmla="val 11"/>
                <a:gd name="f50" fmla="val 33"/>
                <a:gd name="f51" fmla="val 30"/>
                <a:gd name="f52" fmla="val 43"/>
                <a:gd name="f53" fmla="val 15"/>
                <a:gd name="f54" fmla="val 23"/>
                <a:gd name="f55" fmla="val 42"/>
                <a:gd name="f56" fmla="val 37"/>
                <a:gd name="f57" fmla="val 96"/>
                <a:gd name="f58" fmla="val 170"/>
                <a:gd name="f59" fmla="val 171"/>
                <a:gd name="f60" fmla="val 88"/>
                <a:gd name="f61" fmla="val 167"/>
                <a:gd name="f62" fmla="val 78"/>
                <a:gd name="f63" fmla="val 76"/>
                <a:gd name="f64" fmla="val 142"/>
                <a:gd name="f65" fmla="val 120"/>
                <a:gd name="f66" fmla="val 61"/>
                <a:gd name="f67" fmla="val 98"/>
                <a:gd name="f68" fmla="val 67"/>
                <a:gd name="f69" fmla="val 72"/>
                <a:gd name="f70" fmla="val 81"/>
                <a:gd name="f71" fmla="val 106"/>
                <a:gd name="f72" fmla="val 87"/>
                <a:gd name="f73" fmla="val 116"/>
                <a:gd name="f74" fmla="val 97"/>
                <a:gd name="f75" fmla="val 127"/>
                <a:gd name="f76" fmla="val 107"/>
                <a:gd name="f77" fmla="val 132"/>
                <a:gd name="f78" fmla="val 150"/>
                <a:gd name="f79" fmla="val 152"/>
                <a:gd name="f80" fmla="val 147"/>
                <a:gd name="f81" fmla="val 99"/>
                <a:gd name="f82" fmla="val 41"/>
                <a:gd name="f83" fmla="val 22"/>
                <a:gd name="f84" fmla="val 21"/>
                <a:gd name="f85" fmla="val 39"/>
                <a:gd name="f86" fmla="val 20"/>
                <a:gd name="f87" fmla="val 26"/>
                <a:gd name="f88" fmla="val 24"/>
                <a:gd name="f89" fmla="val 34"/>
                <a:gd name="f90" fmla="+- 0 0 -90"/>
                <a:gd name="f91" fmla="*/ f3 1 177"/>
                <a:gd name="f92" fmla="*/ f4 1 185"/>
                <a:gd name="f93" fmla="val f5"/>
                <a:gd name="f94" fmla="val f6"/>
                <a:gd name="f95" fmla="val f7"/>
                <a:gd name="f96" fmla="*/ f90 f0 1"/>
                <a:gd name="f97" fmla="+- f95 0 f93"/>
                <a:gd name="f98" fmla="+- f94 0 f93"/>
                <a:gd name="f99" fmla="*/ f96 1 f2"/>
                <a:gd name="f100" fmla="*/ f98 1 177"/>
                <a:gd name="f101" fmla="*/ f97 1 185"/>
                <a:gd name="f102" fmla="*/ 25 f98 1"/>
                <a:gd name="f103" fmla="*/ 53 f97 1"/>
                <a:gd name="f104" fmla="*/ 54 f98 1"/>
                <a:gd name="f105" fmla="*/ 19 f97 1"/>
                <a:gd name="f106" fmla="*/ 160 f98 1"/>
                <a:gd name="f107" fmla="*/ 49 f97 1"/>
                <a:gd name="f108" fmla="*/ 173 f98 1"/>
                <a:gd name="f109" fmla="*/ 66 f97 1"/>
                <a:gd name="f110" fmla="*/ 176 f98 1"/>
                <a:gd name="f111" fmla="*/ 71 f97 1"/>
                <a:gd name="f112" fmla="*/ 165 f98 1"/>
                <a:gd name="f113" fmla="*/ 133 f97 1"/>
                <a:gd name="f114" fmla="*/ 114 f98 1"/>
                <a:gd name="f115" fmla="*/ 172 f97 1"/>
                <a:gd name="f116" fmla="*/ 28 f98 1"/>
                <a:gd name="f117" fmla="*/ 151 f97 1"/>
                <a:gd name="f118" fmla="*/ 12 f98 1"/>
                <a:gd name="f119" fmla="*/ 62 f97 1"/>
                <a:gd name="f120" fmla="*/ 13 f98 1"/>
                <a:gd name="f121" fmla="*/ 46 f97 1"/>
                <a:gd name="f122" fmla="*/ 43 f98 1"/>
                <a:gd name="f123" fmla="*/ 13 f97 1"/>
                <a:gd name="f124" fmla="*/ 49 f98 1"/>
                <a:gd name="f125" fmla="*/ 28 f97 1"/>
                <a:gd name="f126" fmla="*/ 169 f98 1"/>
                <a:gd name="f127" fmla="*/ 96 f97 1"/>
                <a:gd name="f128" fmla="*/ 171 f98 1"/>
                <a:gd name="f129" fmla="*/ 95 f97 1"/>
                <a:gd name="f130" fmla="*/ 162 f98 1"/>
                <a:gd name="f131" fmla="*/ 76 f97 1"/>
                <a:gd name="f132" fmla="*/ 98 f98 1"/>
                <a:gd name="f133" fmla="*/ 67 f97 1"/>
                <a:gd name="f134" fmla="*/ 81 f98 1"/>
                <a:gd name="f135" fmla="*/ 106 f97 1"/>
                <a:gd name="f136" fmla="*/ 107 f98 1"/>
                <a:gd name="f137" fmla="*/ 132 f97 1"/>
                <a:gd name="f138" fmla="*/ 99 f97 1"/>
                <a:gd name="f139" fmla="*/ 42 f98 1"/>
                <a:gd name="f140" fmla="*/ 23 f97 1"/>
                <a:gd name="f141" fmla="*/ 39 f98 1"/>
                <a:gd name="f142" fmla="*/ 20 f97 1"/>
                <a:gd name="f143" fmla="*/ 20 f98 1"/>
                <a:gd name="f144" fmla="*/ 39 f97 1"/>
                <a:gd name="f145" fmla="*/ 24 f98 1"/>
                <a:gd name="f146" fmla="*/ 42 f97 1"/>
                <a:gd name="f147" fmla="+- f99 0 f1"/>
                <a:gd name="f148" fmla="*/ f102 1 177"/>
                <a:gd name="f149" fmla="*/ f103 1 185"/>
                <a:gd name="f150" fmla="*/ f104 1 177"/>
                <a:gd name="f151" fmla="*/ f105 1 185"/>
                <a:gd name="f152" fmla="*/ f106 1 177"/>
                <a:gd name="f153" fmla="*/ f107 1 185"/>
                <a:gd name="f154" fmla="*/ f108 1 177"/>
                <a:gd name="f155" fmla="*/ f109 1 185"/>
                <a:gd name="f156" fmla="*/ f110 1 177"/>
                <a:gd name="f157" fmla="*/ f111 1 185"/>
                <a:gd name="f158" fmla="*/ f112 1 177"/>
                <a:gd name="f159" fmla="*/ f113 1 185"/>
                <a:gd name="f160" fmla="*/ f114 1 177"/>
                <a:gd name="f161" fmla="*/ f115 1 185"/>
                <a:gd name="f162" fmla="*/ f116 1 177"/>
                <a:gd name="f163" fmla="*/ f117 1 185"/>
                <a:gd name="f164" fmla="*/ f118 1 177"/>
                <a:gd name="f165" fmla="*/ f119 1 185"/>
                <a:gd name="f166" fmla="*/ f120 1 177"/>
                <a:gd name="f167" fmla="*/ f121 1 185"/>
                <a:gd name="f168" fmla="*/ f122 1 177"/>
                <a:gd name="f169" fmla="*/ f123 1 185"/>
                <a:gd name="f170" fmla="*/ f124 1 177"/>
                <a:gd name="f171" fmla="*/ f125 1 185"/>
                <a:gd name="f172" fmla="*/ f126 1 177"/>
                <a:gd name="f173" fmla="*/ f127 1 185"/>
                <a:gd name="f174" fmla="*/ f128 1 177"/>
                <a:gd name="f175" fmla="*/ f129 1 185"/>
                <a:gd name="f176" fmla="*/ f130 1 177"/>
                <a:gd name="f177" fmla="*/ f131 1 185"/>
                <a:gd name="f178" fmla="*/ f132 1 177"/>
                <a:gd name="f179" fmla="*/ f133 1 185"/>
                <a:gd name="f180" fmla="*/ f134 1 177"/>
                <a:gd name="f181" fmla="*/ f135 1 185"/>
                <a:gd name="f182" fmla="*/ f136 1 177"/>
                <a:gd name="f183" fmla="*/ f137 1 185"/>
                <a:gd name="f184" fmla="*/ f138 1 185"/>
                <a:gd name="f185" fmla="*/ f139 1 177"/>
                <a:gd name="f186" fmla="*/ f140 1 185"/>
                <a:gd name="f187" fmla="*/ f141 1 177"/>
                <a:gd name="f188" fmla="*/ f142 1 185"/>
                <a:gd name="f189" fmla="*/ f143 1 177"/>
                <a:gd name="f190" fmla="*/ f144 1 185"/>
                <a:gd name="f191" fmla="*/ f145 1 177"/>
                <a:gd name="f192" fmla="*/ f146 1 185"/>
                <a:gd name="f193" fmla="*/ 0 1 f100"/>
                <a:gd name="f194" fmla="*/ f94 1 f100"/>
                <a:gd name="f195" fmla="*/ 0 1 f101"/>
                <a:gd name="f196" fmla="*/ f95 1 f101"/>
                <a:gd name="f197" fmla="*/ f148 1 f100"/>
                <a:gd name="f198" fmla="*/ f149 1 f101"/>
                <a:gd name="f199" fmla="*/ f150 1 f100"/>
                <a:gd name="f200" fmla="*/ f151 1 f101"/>
                <a:gd name="f201" fmla="*/ f152 1 f100"/>
                <a:gd name="f202" fmla="*/ f153 1 f101"/>
                <a:gd name="f203" fmla="*/ f154 1 f100"/>
                <a:gd name="f204" fmla="*/ f155 1 f101"/>
                <a:gd name="f205" fmla="*/ f156 1 f100"/>
                <a:gd name="f206" fmla="*/ f157 1 f101"/>
                <a:gd name="f207" fmla="*/ f158 1 f100"/>
                <a:gd name="f208" fmla="*/ f159 1 f101"/>
                <a:gd name="f209" fmla="*/ f160 1 f100"/>
                <a:gd name="f210" fmla="*/ f161 1 f101"/>
                <a:gd name="f211" fmla="*/ f162 1 f100"/>
                <a:gd name="f212" fmla="*/ f163 1 f101"/>
                <a:gd name="f213" fmla="*/ f164 1 f100"/>
                <a:gd name="f214" fmla="*/ f165 1 f101"/>
                <a:gd name="f215" fmla="*/ f166 1 f100"/>
                <a:gd name="f216" fmla="*/ f167 1 f101"/>
                <a:gd name="f217" fmla="*/ f168 1 f100"/>
                <a:gd name="f218" fmla="*/ f169 1 f101"/>
                <a:gd name="f219" fmla="*/ f170 1 f100"/>
                <a:gd name="f220" fmla="*/ f171 1 f101"/>
                <a:gd name="f221" fmla="*/ f172 1 f100"/>
                <a:gd name="f222" fmla="*/ f173 1 f101"/>
                <a:gd name="f223" fmla="*/ f174 1 f100"/>
                <a:gd name="f224" fmla="*/ f175 1 f101"/>
                <a:gd name="f225" fmla="*/ f176 1 f100"/>
                <a:gd name="f226" fmla="*/ f177 1 f101"/>
                <a:gd name="f227" fmla="*/ f178 1 f100"/>
                <a:gd name="f228" fmla="*/ f179 1 f101"/>
                <a:gd name="f229" fmla="*/ f180 1 f100"/>
                <a:gd name="f230" fmla="*/ f181 1 f101"/>
                <a:gd name="f231" fmla="*/ f182 1 f100"/>
                <a:gd name="f232" fmla="*/ f183 1 f101"/>
                <a:gd name="f233" fmla="*/ f184 1 f101"/>
                <a:gd name="f234" fmla="*/ f185 1 f100"/>
                <a:gd name="f235" fmla="*/ f186 1 f101"/>
                <a:gd name="f236" fmla="*/ f187 1 f100"/>
                <a:gd name="f237" fmla="*/ f188 1 f101"/>
                <a:gd name="f238" fmla="*/ f189 1 f100"/>
                <a:gd name="f239" fmla="*/ f190 1 f101"/>
                <a:gd name="f240" fmla="*/ f191 1 f100"/>
                <a:gd name="f241" fmla="*/ f192 1 f101"/>
                <a:gd name="f242" fmla="*/ f193 f91 1"/>
                <a:gd name="f243" fmla="*/ f194 f91 1"/>
                <a:gd name="f244" fmla="*/ f196 f92 1"/>
                <a:gd name="f245" fmla="*/ f195 f92 1"/>
                <a:gd name="f246" fmla="*/ f197 f91 1"/>
                <a:gd name="f247" fmla="*/ f198 f92 1"/>
                <a:gd name="f248" fmla="*/ f199 f91 1"/>
                <a:gd name="f249" fmla="*/ f200 f92 1"/>
                <a:gd name="f250" fmla="*/ f201 f91 1"/>
                <a:gd name="f251" fmla="*/ f202 f92 1"/>
                <a:gd name="f252" fmla="*/ f203 f91 1"/>
                <a:gd name="f253" fmla="*/ f204 f92 1"/>
                <a:gd name="f254" fmla="*/ f205 f91 1"/>
                <a:gd name="f255" fmla="*/ f206 f92 1"/>
                <a:gd name="f256" fmla="*/ f207 f91 1"/>
                <a:gd name="f257" fmla="*/ f208 f92 1"/>
                <a:gd name="f258" fmla="*/ f209 f91 1"/>
                <a:gd name="f259" fmla="*/ f210 f92 1"/>
                <a:gd name="f260" fmla="*/ f211 f91 1"/>
                <a:gd name="f261" fmla="*/ f212 f92 1"/>
                <a:gd name="f262" fmla="*/ f213 f91 1"/>
                <a:gd name="f263" fmla="*/ f214 f92 1"/>
                <a:gd name="f264" fmla="*/ f215 f91 1"/>
                <a:gd name="f265" fmla="*/ f216 f92 1"/>
                <a:gd name="f266" fmla="*/ f217 f91 1"/>
                <a:gd name="f267" fmla="*/ f218 f92 1"/>
                <a:gd name="f268" fmla="*/ f219 f91 1"/>
                <a:gd name="f269" fmla="*/ f220 f92 1"/>
                <a:gd name="f270" fmla="*/ f221 f91 1"/>
                <a:gd name="f271" fmla="*/ f222 f92 1"/>
                <a:gd name="f272" fmla="*/ f223 f91 1"/>
                <a:gd name="f273" fmla="*/ f224 f92 1"/>
                <a:gd name="f274" fmla="*/ f225 f91 1"/>
                <a:gd name="f275" fmla="*/ f226 f92 1"/>
                <a:gd name="f276" fmla="*/ f227 f91 1"/>
                <a:gd name="f277" fmla="*/ f228 f92 1"/>
                <a:gd name="f278" fmla="*/ f229 f91 1"/>
                <a:gd name="f279" fmla="*/ f230 f92 1"/>
                <a:gd name="f280" fmla="*/ f231 f91 1"/>
                <a:gd name="f281" fmla="*/ f232 f92 1"/>
                <a:gd name="f282" fmla="*/ f233 f92 1"/>
                <a:gd name="f283" fmla="*/ f234 f91 1"/>
                <a:gd name="f284" fmla="*/ f235 f92 1"/>
                <a:gd name="f285" fmla="*/ f236 f91 1"/>
                <a:gd name="f286" fmla="*/ f237 f92 1"/>
                <a:gd name="f287" fmla="*/ f238 f91 1"/>
                <a:gd name="f288" fmla="*/ f239 f92 1"/>
                <a:gd name="f289" fmla="*/ f240 f91 1"/>
                <a:gd name="f290" fmla="*/ f241 f9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7">
                  <a:pos x="f246" y="f247"/>
                </a:cxn>
                <a:cxn ang="f147">
                  <a:pos x="f248" y="f249"/>
                </a:cxn>
                <a:cxn ang="f147">
                  <a:pos x="f250" y="f251"/>
                </a:cxn>
                <a:cxn ang="f147">
                  <a:pos x="f252" y="f253"/>
                </a:cxn>
                <a:cxn ang="f147">
                  <a:pos x="f254" y="f255"/>
                </a:cxn>
                <a:cxn ang="f147">
                  <a:pos x="f256" y="f257"/>
                </a:cxn>
                <a:cxn ang="f147">
                  <a:pos x="f258" y="f259"/>
                </a:cxn>
                <a:cxn ang="f147">
                  <a:pos x="f260" y="f261"/>
                </a:cxn>
                <a:cxn ang="f147">
                  <a:pos x="f262" y="f263"/>
                </a:cxn>
                <a:cxn ang="f147">
                  <a:pos x="f264" y="f265"/>
                </a:cxn>
                <a:cxn ang="f147">
                  <a:pos x="f266" y="f267"/>
                </a:cxn>
                <a:cxn ang="f147">
                  <a:pos x="f268" y="f269"/>
                </a:cxn>
                <a:cxn ang="f147">
                  <a:pos x="f246" y="f247"/>
                </a:cxn>
                <a:cxn ang="f147">
                  <a:pos x="f270" y="f271"/>
                </a:cxn>
                <a:cxn ang="f147">
                  <a:pos x="f272" y="f273"/>
                </a:cxn>
                <a:cxn ang="f147">
                  <a:pos x="f274" y="f275"/>
                </a:cxn>
                <a:cxn ang="f147">
                  <a:pos x="f276" y="f277"/>
                </a:cxn>
                <a:cxn ang="f147">
                  <a:pos x="f278" y="f279"/>
                </a:cxn>
                <a:cxn ang="f147">
                  <a:pos x="f280" y="f281"/>
                </a:cxn>
                <a:cxn ang="f147">
                  <a:pos x="f270" y="f282"/>
                </a:cxn>
                <a:cxn ang="f147">
                  <a:pos x="f270" y="f271"/>
                </a:cxn>
                <a:cxn ang="f147">
                  <a:pos x="f283" y="f284"/>
                </a:cxn>
                <a:cxn ang="f147">
                  <a:pos x="f285" y="f286"/>
                </a:cxn>
                <a:cxn ang="f147">
                  <a:pos x="f287" y="f288"/>
                </a:cxn>
                <a:cxn ang="f147">
                  <a:pos x="f289" y="f290"/>
                </a:cxn>
                <a:cxn ang="f147">
                  <a:pos x="f283" y="f284"/>
                </a:cxn>
              </a:cxnLst>
              <a:rect l="f242" t="f245" r="f243" b="f244"/>
              <a:pathLst>
                <a:path w="177" h="185">
                  <a:moveTo>
                    <a:pt x="f8" y="f9"/>
                  </a:moveTo>
                  <a:cubicBezTo>
                    <a:pt x="f10" y="f11"/>
                    <a:pt x="f9" y="f10"/>
                    <a:pt x="f11" y="f12"/>
                  </a:cubicBezTo>
                  <a:cubicBezTo>
                    <a:pt x="f13" y="f5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6" y="f26"/>
                    <a:pt x="f27" y="f28"/>
                  </a:cubicBezTo>
                  <a:cubicBezTo>
                    <a:pt x="f22" y="f29"/>
                    <a:pt x="f20" y="f30"/>
                    <a:pt x="f31" y="f32"/>
                  </a:cubicBezTo>
                  <a:cubicBezTo>
                    <a:pt x="f16" y="f33"/>
                    <a:pt x="f32" y="f31"/>
                    <a:pt x="f34" y="f35"/>
                  </a:cubicBezTo>
                  <a:cubicBezTo>
                    <a:pt x="f36" y="f7"/>
                    <a:pt x="f37" y="f27"/>
                    <a:pt x="f38" y="f39"/>
                  </a:cubicBezTo>
                  <a:cubicBezTo>
                    <a:pt x="f40" y="f41"/>
                    <a:pt x="f5" y="f42"/>
                    <a:pt x="f43" y="f44"/>
                  </a:cubicBezTo>
                  <a:cubicBezTo>
                    <a:pt x="f45" y="f46"/>
                    <a:pt x="f15" y="f47"/>
                    <a:pt x="f45" y="f48"/>
                  </a:cubicBezTo>
                  <a:cubicBezTo>
                    <a:pt x="f49" y="f50"/>
                    <a:pt x="f51" y="f43"/>
                    <a:pt x="f52" y="f45"/>
                  </a:cubicBezTo>
                  <a:cubicBezTo>
                    <a:pt x="f9" y="f53"/>
                    <a:pt x="f9" y="f54"/>
                    <a:pt x="f17" y="f38"/>
                  </a:cubicBezTo>
                  <a:cubicBezTo>
                    <a:pt x="f55" y="f56"/>
                    <a:pt x="f50" y="f48"/>
                    <a:pt x="f8" y="f9"/>
                  </a:cubicBezTo>
                  <a:close/>
                  <a:moveTo>
                    <a:pt x="f20" y="f57"/>
                  </a:moveTo>
                  <a:cubicBezTo>
                    <a:pt x="f58" y="f42"/>
                    <a:pt x="f59" y="f42"/>
                    <a:pt x="f59" y="f42"/>
                  </a:cubicBezTo>
                  <a:cubicBezTo>
                    <a:pt x="f20" y="f60"/>
                    <a:pt x="f61" y="f62"/>
                    <a:pt x="f33" y="f63"/>
                  </a:cubicBezTo>
                  <a:cubicBezTo>
                    <a:pt x="f64" y="f23"/>
                    <a:pt x="f65" y="f66"/>
                    <a:pt x="f67" y="f68"/>
                  </a:cubicBezTo>
                  <a:cubicBezTo>
                    <a:pt x="f62" y="f69"/>
                    <a:pt x="f26" y="f60"/>
                    <a:pt x="f70" y="f71"/>
                  </a:cubicBezTo>
                  <a:cubicBezTo>
                    <a:pt x="f72" y="f73"/>
                    <a:pt x="f74" y="f75"/>
                    <a:pt x="f76" y="f77"/>
                  </a:cubicBezTo>
                  <a:cubicBezTo>
                    <a:pt x="f78" y="f79"/>
                    <a:pt x="f18" y="f80"/>
                    <a:pt x="f20" y="f81"/>
                  </a:cubicBezTo>
                  <a:cubicBezTo>
                    <a:pt x="f20" y="f67"/>
                    <a:pt x="f20" y="f74"/>
                    <a:pt x="f20" y="f57"/>
                  </a:cubicBezTo>
                  <a:close/>
                  <a:moveTo>
                    <a:pt x="f55" y="f54"/>
                  </a:moveTo>
                  <a:cubicBezTo>
                    <a:pt x="f82" y="f83"/>
                    <a:pt x="f10" y="f84"/>
                    <a:pt x="f85" y="f86"/>
                  </a:cubicBezTo>
                  <a:cubicBezTo>
                    <a:pt x="f50" y="f87"/>
                    <a:pt x="f87" y="f50"/>
                    <a:pt x="f86" y="f85"/>
                  </a:cubicBezTo>
                  <a:cubicBezTo>
                    <a:pt x="f84" y="f10"/>
                    <a:pt x="f83" y="f82"/>
                    <a:pt x="f88" y="f55"/>
                  </a:cubicBezTo>
                  <a:cubicBezTo>
                    <a:pt x="f89" y="f85"/>
                    <a:pt x="f82" y="f89"/>
                    <a:pt x="f55" y="f5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2ED3F32F-93D8-C4F5-9792-6952A7D0DDBD}"/>
                </a:ext>
              </a:extLst>
            </p:cNvPr>
            <p:cNvSpPr/>
            <p:nvPr/>
          </p:nvSpPr>
          <p:spPr>
            <a:xfrm>
              <a:off x="3706813" y="3188604"/>
              <a:ext cx="471482" cy="47783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1"/>
                <a:gd name="f7" fmla="val 183"/>
                <a:gd name="f8" fmla="val 29"/>
                <a:gd name="f9" fmla="val 39"/>
                <a:gd name="f10" fmla="val 40"/>
                <a:gd name="f11" fmla="val 46"/>
                <a:gd name="f12" fmla="val 59"/>
                <a:gd name="f13" fmla="val 38"/>
                <a:gd name="f14" fmla="val 66"/>
                <a:gd name="f15" fmla="val 24"/>
                <a:gd name="f16" fmla="val 68"/>
                <a:gd name="f17" fmla="val 20"/>
                <a:gd name="f18" fmla="val 17"/>
                <a:gd name="f19" fmla="val 69"/>
                <a:gd name="f20" fmla="val 13"/>
                <a:gd name="f21" fmla="val 107"/>
                <a:gd name="f22" fmla="val 151"/>
                <a:gd name="f23" fmla="val 21"/>
                <a:gd name="f24" fmla="val 168"/>
                <a:gd name="f25" fmla="val 60"/>
                <a:gd name="f26" fmla="val 170"/>
                <a:gd name="f27" fmla="val 67"/>
                <a:gd name="f28" fmla="val 175"/>
                <a:gd name="f29" fmla="val 73"/>
                <a:gd name="f30" fmla="val 179"/>
                <a:gd name="f31" fmla="val 80"/>
                <a:gd name="f32" fmla="val 81"/>
                <a:gd name="f33" fmla="val 84"/>
                <a:gd name="f34" fmla="val 86"/>
                <a:gd name="f35" fmla="val 173"/>
                <a:gd name="f36" fmla="val 106"/>
                <a:gd name="f37" fmla="val 174"/>
                <a:gd name="f38" fmla="val 130"/>
                <a:gd name="f39" fmla="val 157"/>
                <a:gd name="f40" fmla="val 147"/>
                <a:gd name="f41" fmla="val 155"/>
                <a:gd name="f42" fmla="val 149"/>
                <a:gd name="f43" fmla="val 156"/>
                <a:gd name="f44" fmla="val 153"/>
                <a:gd name="f45" fmla="val 154"/>
                <a:gd name="f46" fmla="val 152"/>
                <a:gd name="f47" fmla="val 158"/>
                <a:gd name="f48" fmla="val 162"/>
                <a:gd name="f49" fmla="val 146"/>
                <a:gd name="f50" fmla="val 163"/>
                <a:gd name="f51" fmla="val 139"/>
                <a:gd name="f52" fmla="val 166"/>
                <a:gd name="f53" fmla="val 131"/>
                <a:gd name="f54" fmla="val 124"/>
                <a:gd name="f55" fmla="val 169"/>
                <a:gd name="f56" fmla="val 90"/>
                <a:gd name="f57" fmla="val 52"/>
                <a:gd name="f58" fmla="val 28"/>
                <a:gd name="f59" fmla="val 148"/>
                <a:gd name="f60" fmla="val 3"/>
                <a:gd name="f61" fmla="val 120"/>
                <a:gd name="f62" fmla="val 49"/>
                <a:gd name="f63" fmla="val 22"/>
                <a:gd name="f64" fmla="val 45"/>
                <a:gd name="f65" fmla="val 26"/>
                <a:gd name="f66" fmla="val 43"/>
                <a:gd name="f67" fmla="val 30"/>
                <a:gd name="f68" fmla="val 92"/>
                <a:gd name="f69" fmla="val 79"/>
                <a:gd name="f70" fmla="val 75"/>
                <a:gd name="f71" fmla="val 78"/>
                <a:gd name="f72" fmla="val 77"/>
                <a:gd name="f73" fmla="val 115"/>
                <a:gd name="f74" fmla="val 145"/>
                <a:gd name="f75" fmla="val 150"/>
                <a:gd name="f76" fmla="val 135"/>
                <a:gd name="f77" fmla="val 110"/>
                <a:gd name="f78" fmla="val 104"/>
                <a:gd name="f79" fmla="val 171"/>
                <a:gd name="f80" fmla="val 102"/>
                <a:gd name="f81" fmla="val 93"/>
                <a:gd name="f82" fmla="val 87"/>
                <a:gd name="f83" fmla="val 161"/>
                <a:gd name="f84" fmla="val 83"/>
                <a:gd name="f85" fmla="val 128"/>
                <a:gd name="f86" fmla="val 70"/>
                <a:gd name="f87" fmla="+- 0 0 -90"/>
                <a:gd name="f88" fmla="*/ f3 1 181"/>
                <a:gd name="f89" fmla="*/ f4 1 183"/>
                <a:gd name="f90" fmla="val f5"/>
                <a:gd name="f91" fmla="val f6"/>
                <a:gd name="f92" fmla="val f7"/>
                <a:gd name="f93" fmla="*/ f87 f0 1"/>
                <a:gd name="f94" fmla="+- f92 0 f90"/>
                <a:gd name="f95" fmla="+- f91 0 f90"/>
                <a:gd name="f96" fmla="*/ f93 1 f2"/>
                <a:gd name="f97" fmla="*/ f95 1 181"/>
                <a:gd name="f98" fmla="*/ f94 1 183"/>
                <a:gd name="f99" fmla="*/ 29 f95 1"/>
                <a:gd name="f100" fmla="*/ 39 f94 1"/>
                <a:gd name="f101" fmla="*/ 66 f95 1"/>
                <a:gd name="f102" fmla="*/ 24 f94 1"/>
                <a:gd name="f103" fmla="*/ 69 f95 1"/>
                <a:gd name="f104" fmla="*/ 13 f94 1"/>
                <a:gd name="f105" fmla="*/ 168 f95 1"/>
                <a:gd name="f106" fmla="*/ 60 f94 1"/>
                <a:gd name="f107" fmla="*/ 179 f95 1"/>
                <a:gd name="f108" fmla="*/ 80 f94 1"/>
                <a:gd name="f109" fmla="*/ 181 f95 1"/>
                <a:gd name="f110" fmla="*/ 86 f94 1"/>
                <a:gd name="f111" fmla="*/ 157 f95 1"/>
                <a:gd name="f112" fmla="*/ 147 f94 1"/>
                <a:gd name="f113" fmla="*/ 154 f95 1"/>
                <a:gd name="f114" fmla="*/ 155 f94 1"/>
                <a:gd name="f115" fmla="*/ 146 f95 1"/>
                <a:gd name="f116" fmla="*/ 163 f94 1"/>
                <a:gd name="f117" fmla="*/ 124 f95 1"/>
                <a:gd name="f118" fmla="*/ 169 f94 1"/>
                <a:gd name="f119" fmla="*/ 28 f95 1"/>
                <a:gd name="f120" fmla="*/ 148 f94 1"/>
                <a:gd name="f121" fmla="*/ 20 f95 1"/>
                <a:gd name="f122" fmla="*/ 49 f94 1"/>
                <a:gd name="f123" fmla="*/ 30 f95 1"/>
                <a:gd name="f124" fmla="*/ 120 f95 1"/>
                <a:gd name="f125" fmla="*/ 67 f94 1"/>
                <a:gd name="f126" fmla="*/ 78 f95 1"/>
                <a:gd name="f127" fmla="*/ 90 f94 1"/>
                <a:gd name="f128" fmla="*/ 139 f95 1"/>
                <a:gd name="f129" fmla="*/ 150 f94 1"/>
                <a:gd name="f130" fmla="*/ 169 f95 1"/>
                <a:gd name="f131" fmla="*/ 110 f94 1"/>
                <a:gd name="f132" fmla="*/ 171 f95 1"/>
                <a:gd name="f133" fmla="*/ 102 f94 1"/>
                <a:gd name="f134" fmla="*/ 161 f95 1"/>
                <a:gd name="f135" fmla="*/ 83 f94 1"/>
                <a:gd name="f136" fmla="+- f96 0 f1"/>
                <a:gd name="f137" fmla="*/ f99 1 181"/>
                <a:gd name="f138" fmla="*/ f100 1 183"/>
                <a:gd name="f139" fmla="*/ f101 1 181"/>
                <a:gd name="f140" fmla="*/ f102 1 183"/>
                <a:gd name="f141" fmla="*/ f103 1 181"/>
                <a:gd name="f142" fmla="*/ f104 1 183"/>
                <a:gd name="f143" fmla="*/ f105 1 181"/>
                <a:gd name="f144" fmla="*/ f106 1 183"/>
                <a:gd name="f145" fmla="*/ f107 1 181"/>
                <a:gd name="f146" fmla="*/ f108 1 183"/>
                <a:gd name="f147" fmla="*/ f109 1 181"/>
                <a:gd name="f148" fmla="*/ f110 1 183"/>
                <a:gd name="f149" fmla="*/ f111 1 181"/>
                <a:gd name="f150" fmla="*/ f112 1 183"/>
                <a:gd name="f151" fmla="*/ f113 1 181"/>
                <a:gd name="f152" fmla="*/ f114 1 183"/>
                <a:gd name="f153" fmla="*/ f115 1 181"/>
                <a:gd name="f154" fmla="*/ f116 1 183"/>
                <a:gd name="f155" fmla="*/ f117 1 181"/>
                <a:gd name="f156" fmla="*/ f118 1 183"/>
                <a:gd name="f157" fmla="*/ f119 1 181"/>
                <a:gd name="f158" fmla="*/ f120 1 183"/>
                <a:gd name="f159" fmla="*/ f121 1 181"/>
                <a:gd name="f160" fmla="*/ f122 1 183"/>
                <a:gd name="f161" fmla="*/ f123 1 181"/>
                <a:gd name="f162" fmla="*/ f124 1 181"/>
                <a:gd name="f163" fmla="*/ f125 1 183"/>
                <a:gd name="f164" fmla="*/ f126 1 181"/>
                <a:gd name="f165" fmla="*/ f127 1 183"/>
                <a:gd name="f166" fmla="*/ f128 1 181"/>
                <a:gd name="f167" fmla="*/ f129 1 183"/>
                <a:gd name="f168" fmla="*/ f130 1 181"/>
                <a:gd name="f169" fmla="*/ f131 1 183"/>
                <a:gd name="f170" fmla="*/ f132 1 181"/>
                <a:gd name="f171" fmla="*/ f133 1 183"/>
                <a:gd name="f172" fmla="*/ f134 1 181"/>
                <a:gd name="f173" fmla="*/ f135 1 183"/>
                <a:gd name="f174" fmla="*/ 0 1 f97"/>
                <a:gd name="f175" fmla="*/ f91 1 f97"/>
                <a:gd name="f176" fmla="*/ 0 1 f98"/>
                <a:gd name="f177" fmla="*/ f92 1 f98"/>
                <a:gd name="f178" fmla="*/ f137 1 f97"/>
                <a:gd name="f179" fmla="*/ f138 1 f98"/>
                <a:gd name="f180" fmla="*/ f139 1 f97"/>
                <a:gd name="f181" fmla="*/ f140 1 f98"/>
                <a:gd name="f182" fmla="*/ f141 1 f97"/>
                <a:gd name="f183" fmla="*/ f142 1 f98"/>
                <a:gd name="f184" fmla="*/ f143 1 f97"/>
                <a:gd name="f185" fmla="*/ f144 1 f98"/>
                <a:gd name="f186" fmla="*/ f145 1 f97"/>
                <a:gd name="f187" fmla="*/ f146 1 f98"/>
                <a:gd name="f188" fmla="*/ f147 1 f97"/>
                <a:gd name="f189" fmla="*/ f148 1 f98"/>
                <a:gd name="f190" fmla="*/ f149 1 f97"/>
                <a:gd name="f191" fmla="*/ f150 1 f98"/>
                <a:gd name="f192" fmla="*/ f151 1 f97"/>
                <a:gd name="f193" fmla="*/ f152 1 f98"/>
                <a:gd name="f194" fmla="*/ f153 1 f97"/>
                <a:gd name="f195" fmla="*/ f154 1 f98"/>
                <a:gd name="f196" fmla="*/ f155 1 f97"/>
                <a:gd name="f197" fmla="*/ f156 1 f98"/>
                <a:gd name="f198" fmla="*/ f157 1 f97"/>
                <a:gd name="f199" fmla="*/ f158 1 f98"/>
                <a:gd name="f200" fmla="*/ f159 1 f97"/>
                <a:gd name="f201" fmla="*/ f160 1 f98"/>
                <a:gd name="f202" fmla="*/ f161 1 f97"/>
                <a:gd name="f203" fmla="*/ f162 1 f97"/>
                <a:gd name="f204" fmla="*/ f163 1 f98"/>
                <a:gd name="f205" fmla="*/ f164 1 f97"/>
                <a:gd name="f206" fmla="*/ f165 1 f98"/>
                <a:gd name="f207" fmla="*/ f166 1 f97"/>
                <a:gd name="f208" fmla="*/ f167 1 f98"/>
                <a:gd name="f209" fmla="*/ f168 1 f97"/>
                <a:gd name="f210" fmla="*/ f169 1 f98"/>
                <a:gd name="f211" fmla="*/ f170 1 f97"/>
                <a:gd name="f212" fmla="*/ f171 1 f98"/>
                <a:gd name="f213" fmla="*/ f172 1 f97"/>
                <a:gd name="f214" fmla="*/ f173 1 f98"/>
                <a:gd name="f215" fmla="*/ f174 f88 1"/>
                <a:gd name="f216" fmla="*/ f175 f88 1"/>
                <a:gd name="f217" fmla="*/ f177 f89 1"/>
                <a:gd name="f218" fmla="*/ f176 f89 1"/>
                <a:gd name="f219" fmla="*/ f178 f88 1"/>
                <a:gd name="f220" fmla="*/ f179 f89 1"/>
                <a:gd name="f221" fmla="*/ f180 f88 1"/>
                <a:gd name="f222" fmla="*/ f181 f89 1"/>
                <a:gd name="f223" fmla="*/ f182 f88 1"/>
                <a:gd name="f224" fmla="*/ f183 f89 1"/>
                <a:gd name="f225" fmla="*/ f184 f88 1"/>
                <a:gd name="f226" fmla="*/ f185 f89 1"/>
                <a:gd name="f227" fmla="*/ f186 f88 1"/>
                <a:gd name="f228" fmla="*/ f187 f89 1"/>
                <a:gd name="f229" fmla="*/ f188 f88 1"/>
                <a:gd name="f230" fmla="*/ f189 f89 1"/>
                <a:gd name="f231" fmla="*/ f190 f88 1"/>
                <a:gd name="f232" fmla="*/ f191 f89 1"/>
                <a:gd name="f233" fmla="*/ f192 f88 1"/>
                <a:gd name="f234" fmla="*/ f193 f89 1"/>
                <a:gd name="f235" fmla="*/ f194 f88 1"/>
                <a:gd name="f236" fmla="*/ f195 f89 1"/>
                <a:gd name="f237" fmla="*/ f196 f88 1"/>
                <a:gd name="f238" fmla="*/ f197 f89 1"/>
                <a:gd name="f239" fmla="*/ f198 f88 1"/>
                <a:gd name="f240" fmla="*/ f199 f89 1"/>
                <a:gd name="f241" fmla="*/ f200 f88 1"/>
                <a:gd name="f242" fmla="*/ f201 f89 1"/>
                <a:gd name="f243" fmla="*/ f202 f88 1"/>
                <a:gd name="f244" fmla="*/ f203 f88 1"/>
                <a:gd name="f245" fmla="*/ f204 f89 1"/>
                <a:gd name="f246" fmla="*/ f205 f88 1"/>
                <a:gd name="f247" fmla="*/ f206 f89 1"/>
                <a:gd name="f248" fmla="*/ f207 f88 1"/>
                <a:gd name="f249" fmla="*/ f208 f89 1"/>
                <a:gd name="f250" fmla="*/ f209 f88 1"/>
                <a:gd name="f251" fmla="*/ f210 f89 1"/>
                <a:gd name="f252" fmla="*/ f211 f88 1"/>
                <a:gd name="f253" fmla="*/ f212 f89 1"/>
                <a:gd name="f254" fmla="*/ f213 f88 1"/>
                <a:gd name="f255" fmla="*/ f214 f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6">
                  <a:pos x="f219" y="f220"/>
                </a:cxn>
                <a:cxn ang="f136">
                  <a:pos x="f221" y="f222"/>
                </a:cxn>
                <a:cxn ang="f136">
                  <a:pos x="f223" y="f224"/>
                </a:cxn>
                <a:cxn ang="f136">
                  <a:pos x="f225" y="f226"/>
                </a:cxn>
                <a:cxn ang="f136">
                  <a:pos x="f227" y="f228"/>
                </a:cxn>
                <a:cxn ang="f136">
                  <a:pos x="f229" y="f230"/>
                </a:cxn>
                <a:cxn ang="f136">
                  <a:pos x="f231" y="f232"/>
                </a:cxn>
                <a:cxn ang="f136">
                  <a:pos x="f233" y="f234"/>
                </a:cxn>
                <a:cxn ang="f136">
                  <a:pos x="f235" y="f236"/>
                </a:cxn>
                <a:cxn ang="f136">
                  <a:pos x="f237" y="f238"/>
                </a:cxn>
                <a:cxn ang="f136">
                  <a:pos x="f239" y="f240"/>
                </a:cxn>
                <a:cxn ang="f136">
                  <a:pos x="f241" y="f242"/>
                </a:cxn>
                <a:cxn ang="f136">
                  <a:pos x="f243" y="f220"/>
                </a:cxn>
                <a:cxn ang="f136">
                  <a:pos x="f219" y="f220"/>
                </a:cxn>
                <a:cxn ang="f136">
                  <a:pos x="f244" y="f245"/>
                </a:cxn>
                <a:cxn ang="f136">
                  <a:pos x="f246" y="f247"/>
                </a:cxn>
                <a:cxn ang="f136">
                  <a:pos x="f248" y="f249"/>
                </a:cxn>
                <a:cxn ang="f136">
                  <a:pos x="f250" y="f251"/>
                </a:cxn>
                <a:cxn ang="f136">
                  <a:pos x="f252" y="f253"/>
                </a:cxn>
                <a:cxn ang="f136">
                  <a:pos x="f254" y="f255"/>
                </a:cxn>
                <a:cxn ang="f136">
                  <a:pos x="f244" y="f245"/>
                </a:cxn>
              </a:cxnLst>
              <a:rect l="f215" t="f218" r="f216" b="f217"/>
              <a:pathLst>
                <a:path w="181" h="183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6" y="f18"/>
                    <a:pt x="f19" y="f20"/>
                  </a:cubicBezTo>
                  <a:cubicBezTo>
                    <a:pt x="f21" y="f5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2" y="f32"/>
                    <a:pt x="f6" y="f33"/>
                    <a:pt x="f6" y="f34"/>
                  </a:cubicBezTo>
                  <a:cubicBezTo>
                    <a:pt x="f35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1"/>
                  </a:cubicBezTo>
                  <a:cubicBezTo>
                    <a:pt x="f46" y="f47"/>
                    <a:pt x="f42" y="f48"/>
                    <a:pt x="f49" y="f50"/>
                  </a:cubicBezTo>
                  <a:cubicBezTo>
                    <a:pt x="f51" y="f52"/>
                    <a:pt x="f53" y="f52"/>
                    <a:pt x="f54" y="f55"/>
                  </a:cubicBezTo>
                  <a:cubicBezTo>
                    <a:pt x="f56" y="f7"/>
                    <a:pt x="f57" y="f28"/>
                    <a:pt x="f58" y="f59"/>
                  </a:cubicBezTo>
                  <a:cubicBezTo>
                    <a:pt x="f60" y="f61"/>
                    <a:pt x="f5" y="f32"/>
                    <a:pt x="f17" y="f62"/>
                  </a:cubicBezTo>
                  <a:cubicBezTo>
                    <a:pt x="f63" y="f64"/>
                    <a:pt x="f65" y="f66"/>
                    <a:pt x="f67" y="f9"/>
                  </a:cubicBezTo>
                  <a:lnTo>
                    <a:pt x="f8" y="f9"/>
                  </a:lnTo>
                  <a:close/>
                  <a:moveTo>
                    <a:pt x="f61" y="f27"/>
                  </a:moveTo>
                  <a:cubicBezTo>
                    <a:pt x="f68" y="f14"/>
                    <a:pt x="f69" y="f70"/>
                    <a:pt x="f71" y="f56"/>
                  </a:cubicBezTo>
                  <a:cubicBezTo>
                    <a:pt x="f72" y="f73"/>
                    <a:pt x="f36" y="f74"/>
                    <a:pt x="f51" y="f75"/>
                  </a:cubicBezTo>
                  <a:cubicBezTo>
                    <a:pt x="f75" y="f46"/>
                    <a:pt x="f50" y="f76"/>
                    <a:pt x="f55" y="f77"/>
                  </a:cubicBezTo>
                  <a:cubicBezTo>
                    <a:pt x="f26" y="f21"/>
                    <a:pt x="f26" y="f78"/>
                    <a:pt x="f79" y="f80"/>
                  </a:cubicBezTo>
                  <a:cubicBezTo>
                    <a:pt x="f35" y="f81"/>
                    <a:pt x="f26" y="f82"/>
                    <a:pt x="f83" y="f84"/>
                  </a:cubicBezTo>
                  <a:cubicBezTo>
                    <a:pt x="f74" y="f72"/>
                    <a:pt x="f85" y="f86"/>
                    <a:pt x="f61" y="f2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70B5007E-520D-6C0A-1119-CAEF68386740}"/>
                </a:ext>
              </a:extLst>
            </p:cNvPr>
            <p:cNvSpPr/>
            <p:nvPr/>
          </p:nvSpPr>
          <p:spPr>
            <a:xfrm>
              <a:off x="7813676" y="3388629"/>
              <a:ext cx="306388" cy="56515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8"/>
                <a:gd name="f7" fmla="val 216"/>
                <a:gd name="f8" fmla="val 55"/>
                <a:gd name="f9" fmla="val 75"/>
                <a:gd name="f10" fmla="val 9"/>
                <a:gd name="f11" fmla="val 93"/>
                <a:gd name="f12" fmla="val 17"/>
                <a:gd name="f13" fmla="val 112"/>
                <a:gd name="f14" fmla="val 25"/>
                <a:gd name="f15" fmla="val 114"/>
                <a:gd name="f16" fmla="val 26"/>
                <a:gd name="f17" fmla="val 116"/>
                <a:gd name="f18" fmla="val 27"/>
                <a:gd name="f19" fmla="val 28"/>
                <a:gd name="f20" fmla="val 103"/>
                <a:gd name="f21" fmla="val 92"/>
                <a:gd name="f22" fmla="val 66"/>
                <a:gd name="f23" fmla="val 148"/>
                <a:gd name="f24" fmla="val 63"/>
                <a:gd name="f25" fmla="val 40"/>
                <a:gd name="f26" fmla="val 209"/>
                <a:gd name="f27" fmla="val 204"/>
                <a:gd name="f28" fmla="val 8"/>
                <a:gd name="f29" fmla="val 178"/>
                <a:gd name="f30" fmla="val 4"/>
                <a:gd name="f31" fmla="val 164"/>
                <a:gd name="f32" fmla="val 151"/>
                <a:gd name="f33" fmla="val 6"/>
                <a:gd name="f34" fmla="val 136"/>
                <a:gd name="f35" fmla="val 23"/>
                <a:gd name="f36" fmla="val 38"/>
                <a:gd name="f37" fmla="val 47"/>
                <a:gd name="f38" fmla="+- 0 0 -90"/>
                <a:gd name="f39" fmla="*/ f3 1 118"/>
                <a:gd name="f40" fmla="*/ f4 1 216"/>
                <a:gd name="f41" fmla="val f5"/>
                <a:gd name="f42" fmla="val f6"/>
                <a:gd name="f43" fmla="val f7"/>
                <a:gd name="f44" fmla="*/ f38 f0 1"/>
                <a:gd name="f45" fmla="+- f43 0 f41"/>
                <a:gd name="f46" fmla="+- f42 0 f41"/>
                <a:gd name="f47" fmla="*/ f44 1 f2"/>
                <a:gd name="f48" fmla="*/ f46 1 118"/>
                <a:gd name="f49" fmla="*/ f45 1 216"/>
                <a:gd name="f50" fmla="*/ 55 f46 1"/>
                <a:gd name="f51" fmla="*/ 0 f45 1"/>
                <a:gd name="f52" fmla="*/ 112 f46 1"/>
                <a:gd name="f53" fmla="*/ 25 f45 1"/>
                <a:gd name="f54" fmla="*/ 118 f46 1"/>
                <a:gd name="f55" fmla="*/ 28 f45 1"/>
                <a:gd name="f56" fmla="*/ 63 f46 1"/>
                <a:gd name="f57" fmla="*/ 216 f45 1"/>
                <a:gd name="f58" fmla="*/ 8 f46 1"/>
                <a:gd name="f59" fmla="*/ 178 f45 1"/>
                <a:gd name="f60" fmla="*/ 6 f46 1"/>
                <a:gd name="f61" fmla="*/ 136 f45 1"/>
                <a:gd name="f62" fmla="+- f47 0 f1"/>
                <a:gd name="f63" fmla="*/ f50 1 118"/>
                <a:gd name="f64" fmla="*/ f51 1 216"/>
                <a:gd name="f65" fmla="*/ f52 1 118"/>
                <a:gd name="f66" fmla="*/ f53 1 216"/>
                <a:gd name="f67" fmla="*/ f54 1 118"/>
                <a:gd name="f68" fmla="*/ f55 1 216"/>
                <a:gd name="f69" fmla="*/ f56 1 118"/>
                <a:gd name="f70" fmla="*/ f57 1 216"/>
                <a:gd name="f71" fmla="*/ f58 1 118"/>
                <a:gd name="f72" fmla="*/ f59 1 216"/>
                <a:gd name="f73" fmla="*/ f60 1 118"/>
                <a:gd name="f74" fmla="*/ f61 1 216"/>
                <a:gd name="f75" fmla="*/ 0 1 f48"/>
                <a:gd name="f76" fmla="*/ f42 1 f48"/>
                <a:gd name="f77" fmla="*/ 0 1 f49"/>
                <a:gd name="f78" fmla="*/ f43 1 f49"/>
                <a:gd name="f79" fmla="*/ f63 1 f48"/>
                <a:gd name="f80" fmla="*/ f64 1 f49"/>
                <a:gd name="f81" fmla="*/ f65 1 f48"/>
                <a:gd name="f82" fmla="*/ f66 1 f49"/>
                <a:gd name="f83" fmla="*/ f67 1 f48"/>
                <a:gd name="f84" fmla="*/ f68 1 f49"/>
                <a:gd name="f85" fmla="*/ f69 1 f48"/>
                <a:gd name="f86" fmla="*/ f70 1 f49"/>
                <a:gd name="f87" fmla="*/ f71 1 f48"/>
                <a:gd name="f88" fmla="*/ f72 1 f49"/>
                <a:gd name="f89" fmla="*/ f73 1 f48"/>
                <a:gd name="f90" fmla="*/ f74 1 f49"/>
                <a:gd name="f91" fmla="*/ f75 f39 1"/>
                <a:gd name="f92" fmla="*/ f76 f39 1"/>
                <a:gd name="f93" fmla="*/ f78 f40 1"/>
                <a:gd name="f94" fmla="*/ f77 f40 1"/>
                <a:gd name="f95" fmla="*/ f79 f39 1"/>
                <a:gd name="f96" fmla="*/ f80 f40 1"/>
                <a:gd name="f97" fmla="*/ f81 f39 1"/>
                <a:gd name="f98" fmla="*/ f82 f40 1"/>
                <a:gd name="f99" fmla="*/ f83 f39 1"/>
                <a:gd name="f100" fmla="*/ f84 f40 1"/>
                <a:gd name="f101" fmla="*/ f85 f39 1"/>
                <a:gd name="f102" fmla="*/ f86 f40 1"/>
                <a:gd name="f103" fmla="*/ f87 f39 1"/>
                <a:gd name="f104" fmla="*/ f88 f40 1"/>
                <a:gd name="f105" fmla="*/ f89 f39 1"/>
                <a:gd name="f106" fmla="*/ f90 f4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2">
                  <a:pos x="f95" y="f96"/>
                </a:cxn>
                <a:cxn ang="f62">
                  <a:pos x="f97" y="f98"/>
                </a:cxn>
                <a:cxn ang="f62">
                  <a:pos x="f99" y="f100"/>
                </a:cxn>
                <a:cxn ang="f62">
                  <a:pos x="f101" y="f102"/>
                </a:cxn>
                <a:cxn ang="f62">
                  <a:pos x="f103" y="f104"/>
                </a:cxn>
                <a:cxn ang="f62">
                  <a:pos x="f105" y="f106"/>
                </a:cxn>
                <a:cxn ang="f62">
                  <a:pos x="f95" y="f96"/>
                </a:cxn>
              </a:cxnLst>
              <a:rect l="f91" t="f94" r="f92" b="f93"/>
              <a:pathLst>
                <a:path w="118" h="216">
                  <a:moveTo>
                    <a:pt x="f8" y="f5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6" y="f19"/>
                  </a:cubicBezTo>
                  <a:cubicBezTo>
                    <a:pt x="f20" y="f21"/>
                    <a:pt x="f22" y="f23"/>
                    <a:pt x="f24" y="f7"/>
                  </a:cubicBezTo>
                  <a:cubicBezTo>
                    <a:pt x="f25" y="f26"/>
                    <a:pt x="f12" y="f27"/>
                    <a:pt x="f28" y="f29"/>
                  </a:cubicBezTo>
                  <a:cubicBezTo>
                    <a:pt x="f30" y="f31"/>
                    <a:pt x="f5" y="f32"/>
                    <a:pt x="f33" y="f34"/>
                  </a:cubicBezTo>
                  <a:cubicBezTo>
                    <a:pt x="f35" y="f21"/>
                    <a:pt x="f36" y="f37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62C820E2-9832-215F-DAEA-976906FF5D7F}"/>
                </a:ext>
              </a:extLst>
            </p:cNvPr>
            <p:cNvSpPr/>
            <p:nvPr/>
          </p:nvSpPr>
          <p:spPr>
            <a:xfrm>
              <a:off x="4879979" y="3655332"/>
              <a:ext cx="141283" cy="6572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"/>
                <a:gd name="f7" fmla="val 252"/>
                <a:gd name="f8" fmla="val 84"/>
                <a:gd name="f9" fmla="val 167"/>
                <a:gd name="f10" fmla="val 250"/>
                <a:gd name="f11" fmla="val 28"/>
                <a:gd name="f12" fmla="val 6"/>
                <a:gd name="f13" fmla="val 234"/>
                <a:gd name="f14" fmla="val 2"/>
                <a:gd name="f15" fmla="val 209"/>
                <a:gd name="f16" fmla="val 1"/>
                <a:gd name="f17" fmla="val 204"/>
                <a:gd name="f18" fmla="val 198"/>
                <a:gd name="f19" fmla="val 193"/>
                <a:gd name="f20" fmla="val 136"/>
                <a:gd name="f21" fmla="val 80"/>
                <a:gd name="f22" fmla="val 23"/>
                <a:gd name="f23" fmla="val 13"/>
                <a:gd name="f24" fmla="val 3"/>
                <a:gd name="f25" fmla="val 9"/>
                <a:gd name="f26" fmla="val 14"/>
                <a:gd name="f27" fmla="val 7"/>
                <a:gd name="f28" fmla="val 27"/>
                <a:gd name="f29" fmla="val 40"/>
                <a:gd name="f30" fmla="+- 0 0 -90"/>
                <a:gd name="f31" fmla="*/ f3 1 54"/>
                <a:gd name="f32" fmla="*/ f4 1 252"/>
                <a:gd name="f33" fmla="val f5"/>
                <a:gd name="f34" fmla="val f6"/>
                <a:gd name="f35" fmla="val f7"/>
                <a:gd name="f36" fmla="*/ f30 f0 1"/>
                <a:gd name="f37" fmla="+- f35 0 f33"/>
                <a:gd name="f38" fmla="+- f34 0 f33"/>
                <a:gd name="f39" fmla="*/ f36 1 f2"/>
                <a:gd name="f40" fmla="*/ f38 1 54"/>
                <a:gd name="f41" fmla="*/ f37 1 252"/>
                <a:gd name="f42" fmla="*/ 54 f38 1"/>
                <a:gd name="f43" fmla="*/ 0 f37 1"/>
                <a:gd name="f44" fmla="*/ 250 f37 1"/>
                <a:gd name="f45" fmla="*/ 2 f38 1"/>
                <a:gd name="f46" fmla="*/ 209 f37 1"/>
                <a:gd name="f47" fmla="*/ 1 f38 1"/>
                <a:gd name="f48" fmla="*/ 193 f37 1"/>
                <a:gd name="f49" fmla="*/ 23 f37 1"/>
                <a:gd name="f50" fmla="*/ 14 f38 1"/>
                <a:gd name="f51" fmla="*/ 7 f37 1"/>
                <a:gd name="f52" fmla="+- f39 0 f1"/>
                <a:gd name="f53" fmla="*/ f42 1 54"/>
                <a:gd name="f54" fmla="*/ f43 1 252"/>
                <a:gd name="f55" fmla="*/ f44 1 252"/>
                <a:gd name="f56" fmla="*/ f45 1 54"/>
                <a:gd name="f57" fmla="*/ f46 1 252"/>
                <a:gd name="f58" fmla="*/ f47 1 54"/>
                <a:gd name="f59" fmla="*/ f48 1 252"/>
                <a:gd name="f60" fmla="*/ f49 1 252"/>
                <a:gd name="f61" fmla="*/ f50 1 54"/>
                <a:gd name="f62" fmla="*/ f51 1 252"/>
                <a:gd name="f63" fmla="*/ 0 1 f40"/>
                <a:gd name="f64" fmla="*/ f34 1 f40"/>
                <a:gd name="f65" fmla="*/ 0 1 f41"/>
                <a:gd name="f66" fmla="*/ f35 1 f41"/>
                <a:gd name="f67" fmla="*/ f53 1 f40"/>
                <a:gd name="f68" fmla="*/ f54 1 f41"/>
                <a:gd name="f69" fmla="*/ f55 1 f41"/>
                <a:gd name="f70" fmla="*/ f56 1 f40"/>
                <a:gd name="f71" fmla="*/ f57 1 f41"/>
                <a:gd name="f72" fmla="*/ f58 1 f40"/>
                <a:gd name="f73" fmla="*/ f59 1 f41"/>
                <a:gd name="f74" fmla="*/ f60 1 f41"/>
                <a:gd name="f75" fmla="*/ f61 1 f40"/>
                <a:gd name="f76" fmla="*/ f62 1 f41"/>
                <a:gd name="f77" fmla="*/ f63 f31 1"/>
                <a:gd name="f78" fmla="*/ f64 f31 1"/>
                <a:gd name="f79" fmla="*/ f66 f32 1"/>
                <a:gd name="f80" fmla="*/ f65 f32 1"/>
                <a:gd name="f81" fmla="*/ f67 f31 1"/>
                <a:gd name="f82" fmla="*/ f68 f32 1"/>
                <a:gd name="f83" fmla="*/ f69 f32 1"/>
                <a:gd name="f84" fmla="*/ f70 f31 1"/>
                <a:gd name="f85" fmla="*/ f71 f32 1"/>
                <a:gd name="f86" fmla="*/ f72 f31 1"/>
                <a:gd name="f87" fmla="*/ f73 f32 1"/>
                <a:gd name="f88" fmla="*/ f74 f32 1"/>
                <a:gd name="f89" fmla="*/ f75 f31 1"/>
                <a:gd name="f90" fmla="*/ f76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2">
                  <a:pos x="f81" y="f82"/>
                </a:cxn>
                <a:cxn ang="f52">
                  <a:pos x="f81" y="f83"/>
                </a:cxn>
                <a:cxn ang="f52">
                  <a:pos x="f84" y="f85"/>
                </a:cxn>
                <a:cxn ang="f52">
                  <a:pos x="f86" y="f87"/>
                </a:cxn>
                <a:cxn ang="f52">
                  <a:pos x="f86" y="f88"/>
                </a:cxn>
                <a:cxn ang="f52">
                  <a:pos x="f89" y="f90"/>
                </a:cxn>
                <a:cxn ang="f52">
                  <a:pos x="f81" y="f82"/>
                </a:cxn>
              </a:cxnLst>
              <a:rect l="f77" t="f80" r="f78" b="f79"/>
              <a:pathLst>
                <a:path w="54" h="252">
                  <a:moveTo>
                    <a:pt x="f6" y="f5"/>
                  </a:moveTo>
                  <a:cubicBezTo>
                    <a:pt x="f6" y="f8"/>
                    <a:pt x="f6" y="f9"/>
                    <a:pt x="f6" y="f10"/>
                  </a:cubicBezTo>
                  <a:cubicBezTo>
                    <a:pt x="f11" y="f7"/>
                    <a:pt x="f12" y="f13"/>
                    <a:pt x="f14" y="f15"/>
                  </a:cubicBezTo>
                  <a:cubicBezTo>
                    <a:pt x="f16" y="f17"/>
                    <a:pt x="f16" y="f18"/>
                    <a:pt x="f16" y="f19"/>
                  </a:cubicBezTo>
                  <a:cubicBezTo>
                    <a:pt x="f16" y="f20"/>
                    <a:pt x="f16" y="f21"/>
                    <a:pt x="f16" y="f22"/>
                  </a:cubicBezTo>
                  <a:cubicBezTo>
                    <a:pt x="f5" y="f23"/>
                    <a:pt x="f24" y="f25"/>
                    <a:pt x="f26" y="f27"/>
                  </a:cubicBezTo>
                  <a:cubicBezTo>
                    <a:pt x="f28" y="f12"/>
                    <a:pt x="f29" y="f14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9552B0D8-2573-C0C8-7F9F-87B2AFB2C8AF}"/>
                </a:ext>
              </a:extLst>
            </p:cNvPr>
            <p:cNvSpPr/>
            <p:nvPr/>
          </p:nvSpPr>
          <p:spPr>
            <a:xfrm>
              <a:off x="2239959" y="3609292"/>
              <a:ext cx="290514" cy="54451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2"/>
                <a:gd name="f7" fmla="val 209"/>
                <a:gd name="f8" fmla="val 167"/>
                <a:gd name="f9" fmla="val 100"/>
                <a:gd name="f10" fmla="val 181"/>
                <a:gd name="f11" fmla="val 88"/>
                <a:gd name="f12" fmla="val 194"/>
                <a:gd name="f13" fmla="val 75"/>
                <a:gd name="f14" fmla="val 56"/>
                <a:gd name="f15" fmla="val 193"/>
                <a:gd name="f16" fmla="val 36"/>
                <a:gd name="f17" fmla="val 176"/>
                <a:gd name="f18" fmla="val 16"/>
                <a:gd name="f19" fmla="val 158"/>
                <a:gd name="f20" fmla="val 12"/>
                <a:gd name="f21" fmla="val 154"/>
                <a:gd name="f22" fmla="val 9"/>
                <a:gd name="f23" fmla="val 147"/>
                <a:gd name="f24" fmla="val 141"/>
                <a:gd name="f25" fmla="val 6"/>
                <a:gd name="f26" fmla="val 105"/>
                <a:gd name="f27" fmla="val 3"/>
                <a:gd name="f28" fmla="val 70"/>
                <a:gd name="f29" fmla="val 1"/>
                <a:gd name="f30" fmla="val 34"/>
                <a:gd name="f31" fmla="val 15"/>
                <a:gd name="f32" fmla="val 10"/>
                <a:gd name="f33" fmla="val 2"/>
                <a:gd name="f34" fmla="val 27"/>
                <a:gd name="f35" fmla="val 44"/>
                <a:gd name="f36" fmla="val 11"/>
                <a:gd name="f37" fmla="val 58"/>
                <a:gd name="f38" fmla="val 30"/>
                <a:gd name="f39" fmla="val 60"/>
                <a:gd name="f40" fmla="val 59"/>
                <a:gd name="f41" fmla="val 61"/>
                <a:gd name="f42" fmla="val 87"/>
                <a:gd name="f43" fmla="val 64"/>
                <a:gd name="f44" fmla="val 115"/>
                <a:gd name="f45" fmla="val 121"/>
                <a:gd name="f46" fmla="val 68"/>
                <a:gd name="f47" fmla="val 128"/>
                <a:gd name="f48" fmla="val 72"/>
                <a:gd name="f49" fmla="val 132"/>
                <a:gd name="f50" fmla="val 85"/>
                <a:gd name="f51" fmla="val 144"/>
                <a:gd name="f52" fmla="val 156"/>
                <a:gd name="f53" fmla="+- 0 0 -90"/>
                <a:gd name="f54" fmla="*/ f3 1 112"/>
                <a:gd name="f55" fmla="*/ f4 1 209"/>
                <a:gd name="f56" fmla="val f5"/>
                <a:gd name="f57" fmla="val f6"/>
                <a:gd name="f58" fmla="val f7"/>
                <a:gd name="f59" fmla="*/ f53 f0 1"/>
                <a:gd name="f60" fmla="+- f58 0 f56"/>
                <a:gd name="f61" fmla="+- f57 0 f56"/>
                <a:gd name="f62" fmla="*/ f59 1 f2"/>
                <a:gd name="f63" fmla="*/ f61 1 112"/>
                <a:gd name="f64" fmla="*/ f60 1 209"/>
                <a:gd name="f65" fmla="*/ 112 f61 1"/>
                <a:gd name="f66" fmla="*/ 167 f60 1"/>
                <a:gd name="f67" fmla="*/ 75 f61 1"/>
                <a:gd name="f68" fmla="*/ 209 f60 1"/>
                <a:gd name="f69" fmla="*/ 16 f61 1"/>
                <a:gd name="f70" fmla="*/ 158 f60 1"/>
                <a:gd name="f71" fmla="*/ 9 f61 1"/>
                <a:gd name="f72" fmla="*/ 141 f60 1"/>
                <a:gd name="f73" fmla="*/ 1 f61 1"/>
                <a:gd name="f74" fmla="*/ 34 f60 1"/>
                <a:gd name="f75" fmla="*/ 27 f61 1"/>
                <a:gd name="f76" fmla="*/ 1 f60 1"/>
                <a:gd name="f77" fmla="*/ 58 f61 1"/>
                <a:gd name="f78" fmla="*/ 30 f60 1"/>
                <a:gd name="f79" fmla="*/ 64 f61 1"/>
                <a:gd name="f80" fmla="*/ 115 f60 1"/>
                <a:gd name="f81" fmla="*/ 72 f61 1"/>
                <a:gd name="f82" fmla="*/ 132 f60 1"/>
                <a:gd name="f83" fmla="+- f62 0 f1"/>
                <a:gd name="f84" fmla="*/ f65 1 112"/>
                <a:gd name="f85" fmla="*/ f66 1 209"/>
                <a:gd name="f86" fmla="*/ f67 1 112"/>
                <a:gd name="f87" fmla="*/ f68 1 209"/>
                <a:gd name="f88" fmla="*/ f69 1 112"/>
                <a:gd name="f89" fmla="*/ f70 1 209"/>
                <a:gd name="f90" fmla="*/ f71 1 112"/>
                <a:gd name="f91" fmla="*/ f72 1 209"/>
                <a:gd name="f92" fmla="*/ f73 1 112"/>
                <a:gd name="f93" fmla="*/ f74 1 209"/>
                <a:gd name="f94" fmla="*/ f75 1 112"/>
                <a:gd name="f95" fmla="*/ f76 1 209"/>
                <a:gd name="f96" fmla="*/ f77 1 112"/>
                <a:gd name="f97" fmla="*/ f78 1 209"/>
                <a:gd name="f98" fmla="*/ f79 1 112"/>
                <a:gd name="f99" fmla="*/ f80 1 209"/>
                <a:gd name="f100" fmla="*/ f81 1 112"/>
                <a:gd name="f101" fmla="*/ f82 1 209"/>
                <a:gd name="f102" fmla="*/ 0 1 f63"/>
                <a:gd name="f103" fmla="*/ f57 1 f63"/>
                <a:gd name="f104" fmla="*/ 0 1 f64"/>
                <a:gd name="f105" fmla="*/ f58 1 f64"/>
                <a:gd name="f106" fmla="*/ f84 1 f63"/>
                <a:gd name="f107" fmla="*/ f85 1 f64"/>
                <a:gd name="f108" fmla="*/ f86 1 f63"/>
                <a:gd name="f109" fmla="*/ f87 1 f64"/>
                <a:gd name="f110" fmla="*/ f88 1 f63"/>
                <a:gd name="f111" fmla="*/ f89 1 f64"/>
                <a:gd name="f112" fmla="*/ f90 1 f63"/>
                <a:gd name="f113" fmla="*/ f91 1 f64"/>
                <a:gd name="f114" fmla="*/ f92 1 f63"/>
                <a:gd name="f115" fmla="*/ f93 1 f64"/>
                <a:gd name="f116" fmla="*/ f94 1 f63"/>
                <a:gd name="f117" fmla="*/ f95 1 f64"/>
                <a:gd name="f118" fmla="*/ f96 1 f63"/>
                <a:gd name="f119" fmla="*/ f97 1 f64"/>
                <a:gd name="f120" fmla="*/ f98 1 f63"/>
                <a:gd name="f121" fmla="*/ f99 1 f64"/>
                <a:gd name="f122" fmla="*/ f100 1 f63"/>
                <a:gd name="f123" fmla="*/ f101 1 f64"/>
                <a:gd name="f124" fmla="*/ f102 f54 1"/>
                <a:gd name="f125" fmla="*/ f103 f54 1"/>
                <a:gd name="f126" fmla="*/ f105 f55 1"/>
                <a:gd name="f127" fmla="*/ f104 f55 1"/>
                <a:gd name="f128" fmla="*/ f106 f54 1"/>
                <a:gd name="f129" fmla="*/ f107 f55 1"/>
                <a:gd name="f130" fmla="*/ f108 f54 1"/>
                <a:gd name="f131" fmla="*/ f109 f55 1"/>
                <a:gd name="f132" fmla="*/ f110 f54 1"/>
                <a:gd name="f133" fmla="*/ f111 f55 1"/>
                <a:gd name="f134" fmla="*/ f112 f54 1"/>
                <a:gd name="f135" fmla="*/ f113 f55 1"/>
                <a:gd name="f136" fmla="*/ f114 f54 1"/>
                <a:gd name="f137" fmla="*/ f115 f55 1"/>
                <a:gd name="f138" fmla="*/ f116 f54 1"/>
                <a:gd name="f139" fmla="*/ f117 f55 1"/>
                <a:gd name="f140" fmla="*/ f118 f54 1"/>
                <a:gd name="f141" fmla="*/ f119 f55 1"/>
                <a:gd name="f142" fmla="*/ f120 f54 1"/>
                <a:gd name="f143" fmla="*/ f121 f55 1"/>
                <a:gd name="f144" fmla="*/ f122 f54 1"/>
                <a:gd name="f145" fmla="*/ f123 f5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3">
                  <a:pos x="f128" y="f129"/>
                </a:cxn>
                <a:cxn ang="f83">
                  <a:pos x="f130" y="f131"/>
                </a:cxn>
                <a:cxn ang="f83">
                  <a:pos x="f132" y="f133"/>
                </a:cxn>
                <a:cxn ang="f83">
                  <a:pos x="f134" y="f135"/>
                </a:cxn>
                <a:cxn ang="f83">
                  <a:pos x="f136" y="f137"/>
                </a:cxn>
                <a:cxn ang="f83">
                  <a:pos x="f138" y="f139"/>
                </a:cxn>
                <a:cxn ang="f83">
                  <a:pos x="f140" y="f141"/>
                </a:cxn>
                <a:cxn ang="f83">
                  <a:pos x="f142" y="f143"/>
                </a:cxn>
                <a:cxn ang="f83">
                  <a:pos x="f144" y="f145"/>
                </a:cxn>
                <a:cxn ang="f83">
                  <a:pos x="f128" y="f129"/>
                </a:cxn>
              </a:cxnLst>
              <a:rect l="f124" t="f127" r="f125" b="f126"/>
              <a:pathLst>
                <a:path w="112" h="209">
                  <a:moveTo>
                    <a:pt x="f6" y="f8"/>
                  </a:moveTo>
                  <a:cubicBezTo>
                    <a:pt x="f9" y="f10"/>
                    <a:pt x="f11" y="f12"/>
                    <a:pt x="f13" y="f7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2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5" y="f31"/>
                    <a:pt x="f32" y="f33"/>
                    <a:pt x="f34" y="f29"/>
                  </a:cubicBezTo>
                  <a:cubicBezTo>
                    <a:pt x="f35" y="f5"/>
                    <a:pt x="f14" y="f36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3" y="f45"/>
                    <a:pt x="f46" y="f47"/>
                    <a:pt x="f48" y="f49"/>
                  </a:cubicBezTo>
                  <a:cubicBezTo>
                    <a:pt x="f50" y="f51"/>
                    <a:pt x="f9" y="f52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CF1850E7-F3AB-DFE1-7DBC-15A55F7ADB10}"/>
                </a:ext>
              </a:extLst>
            </p:cNvPr>
            <p:cNvSpPr/>
            <p:nvPr/>
          </p:nvSpPr>
          <p:spPr>
            <a:xfrm>
              <a:off x="649288" y="3123517"/>
              <a:ext cx="439734" cy="4381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69"/>
                <a:gd name="f7" fmla="val 168"/>
                <a:gd name="f8" fmla="val 86"/>
                <a:gd name="f9" fmla="val 132"/>
                <a:gd name="f10" fmla="val 1"/>
                <a:gd name="f11" fmla="val 38"/>
                <a:gd name="f12" fmla="val 85"/>
                <a:gd name="f13" fmla="val 131"/>
                <a:gd name="f14" fmla="val 129"/>
                <a:gd name="f15" fmla="val 84"/>
                <a:gd name="f16" fmla="val 167"/>
                <a:gd name="f17" fmla="val 37"/>
                <a:gd name="f18" fmla="val 166"/>
                <a:gd name="f19" fmla="val 128"/>
                <a:gd name="f20" fmla="val 81"/>
                <a:gd name="f21" fmla="val 2"/>
                <a:gd name="f22" fmla="val 36"/>
                <a:gd name="f23" fmla="val 40"/>
                <a:gd name="f24" fmla="val 35"/>
                <a:gd name="f25" fmla="val 68"/>
                <a:gd name="f26" fmla="val 41"/>
                <a:gd name="f27" fmla="val 51"/>
                <a:gd name="f28" fmla="val 44"/>
                <a:gd name="f29" fmla="val 15"/>
                <a:gd name="f30" fmla="val 62"/>
                <a:gd name="f31" fmla="val 12"/>
                <a:gd name="f32" fmla="val 25"/>
                <a:gd name="f33" fmla="val 105"/>
                <a:gd name="f34" fmla="val 145"/>
                <a:gd name="f35" fmla="val 119"/>
                <a:gd name="f36" fmla="val 158"/>
                <a:gd name="f37" fmla="val 154"/>
                <a:gd name="f38" fmla="val 133"/>
                <a:gd name="f39" fmla="val 118"/>
                <a:gd name="f40" fmla="val 101"/>
                <a:gd name="f41" fmla="+- 0 0 -90"/>
                <a:gd name="f42" fmla="*/ f3 1 169"/>
                <a:gd name="f43" fmla="*/ f4 1 168"/>
                <a:gd name="f44" fmla="val f5"/>
                <a:gd name="f45" fmla="val f6"/>
                <a:gd name="f46" fmla="val f7"/>
                <a:gd name="f47" fmla="*/ f41 f0 1"/>
                <a:gd name="f48" fmla="+- f46 0 f44"/>
                <a:gd name="f49" fmla="+- f45 0 f44"/>
                <a:gd name="f50" fmla="*/ f47 1 f2"/>
                <a:gd name="f51" fmla="*/ f49 1 169"/>
                <a:gd name="f52" fmla="*/ f48 1 168"/>
                <a:gd name="f53" fmla="*/ 86 f49 1"/>
                <a:gd name="f54" fmla="*/ 0 f48 1"/>
                <a:gd name="f55" fmla="*/ 168 f49 1"/>
                <a:gd name="f56" fmla="*/ 85 f48 1"/>
                <a:gd name="f57" fmla="*/ 84 f49 1"/>
                <a:gd name="f58" fmla="*/ 167 f48 1"/>
                <a:gd name="f59" fmla="*/ 1 f49 1"/>
                <a:gd name="f60" fmla="*/ 81 f48 1"/>
                <a:gd name="f61" fmla="*/ 85 f49 1"/>
                <a:gd name="f62" fmla="*/ 35 f48 1"/>
                <a:gd name="f63" fmla="*/ 36 f49 1"/>
                <a:gd name="f64" fmla="*/ 51 f48 1"/>
                <a:gd name="f65" fmla="*/ 25 f49 1"/>
                <a:gd name="f66" fmla="*/ 105 f48 1"/>
                <a:gd name="f67" fmla="*/ 145 f49 1"/>
                <a:gd name="f68" fmla="*/ 133 f49 1"/>
                <a:gd name="f69" fmla="+- f50 0 f1"/>
                <a:gd name="f70" fmla="*/ f53 1 169"/>
                <a:gd name="f71" fmla="*/ f54 1 168"/>
                <a:gd name="f72" fmla="*/ f55 1 169"/>
                <a:gd name="f73" fmla="*/ f56 1 168"/>
                <a:gd name="f74" fmla="*/ f57 1 169"/>
                <a:gd name="f75" fmla="*/ f58 1 168"/>
                <a:gd name="f76" fmla="*/ f59 1 169"/>
                <a:gd name="f77" fmla="*/ f60 1 168"/>
                <a:gd name="f78" fmla="*/ f61 1 169"/>
                <a:gd name="f79" fmla="*/ f62 1 168"/>
                <a:gd name="f80" fmla="*/ f63 1 169"/>
                <a:gd name="f81" fmla="*/ f64 1 168"/>
                <a:gd name="f82" fmla="*/ f65 1 169"/>
                <a:gd name="f83" fmla="*/ f66 1 168"/>
                <a:gd name="f84" fmla="*/ f67 1 169"/>
                <a:gd name="f85" fmla="*/ f68 1 169"/>
                <a:gd name="f86" fmla="*/ 0 1 f51"/>
                <a:gd name="f87" fmla="*/ f45 1 f51"/>
                <a:gd name="f88" fmla="*/ 0 1 f52"/>
                <a:gd name="f89" fmla="*/ f46 1 f52"/>
                <a:gd name="f90" fmla="*/ f70 1 f51"/>
                <a:gd name="f91" fmla="*/ f71 1 f52"/>
                <a:gd name="f92" fmla="*/ f72 1 f51"/>
                <a:gd name="f93" fmla="*/ f73 1 f52"/>
                <a:gd name="f94" fmla="*/ f74 1 f51"/>
                <a:gd name="f95" fmla="*/ f75 1 f52"/>
                <a:gd name="f96" fmla="*/ f76 1 f51"/>
                <a:gd name="f97" fmla="*/ f77 1 f52"/>
                <a:gd name="f98" fmla="*/ f78 1 f51"/>
                <a:gd name="f99" fmla="*/ f79 1 f52"/>
                <a:gd name="f100" fmla="*/ f80 1 f51"/>
                <a:gd name="f101" fmla="*/ f81 1 f52"/>
                <a:gd name="f102" fmla="*/ f82 1 f51"/>
                <a:gd name="f103" fmla="*/ f83 1 f52"/>
                <a:gd name="f104" fmla="*/ f84 1 f51"/>
                <a:gd name="f105" fmla="*/ f85 1 f51"/>
                <a:gd name="f106" fmla="*/ f86 f42 1"/>
                <a:gd name="f107" fmla="*/ f87 f42 1"/>
                <a:gd name="f108" fmla="*/ f89 f43 1"/>
                <a:gd name="f109" fmla="*/ f88 f43 1"/>
                <a:gd name="f110" fmla="*/ f90 f42 1"/>
                <a:gd name="f111" fmla="*/ f91 f43 1"/>
                <a:gd name="f112" fmla="*/ f92 f42 1"/>
                <a:gd name="f113" fmla="*/ f93 f43 1"/>
                <a:gd name="f114" fmla="*/ f94 f42 1"/>
                <a:gd name="f115" fmla="*/ f95 f43 1"/>
                <a:gd name="f116" fmla="*/ f96 f42 1"/>
                <a:gd name="f117" fmla="*/ f97 f43 1"/>
                <a:gd name="f118" fmla="*/ f98 f42 1"/>
                <a:gd name="f119" fmla="*/ f99 f43 1"/>
                <a:gd name="f120" fmla="*/ f100 f42 1"/>
                <a:gd name="f121" fmla="*/ f101 f43 1"/>
                <a:gd name="f122" fmla="*/ f102 f42 1"/>
                <a:gd name="f123" fmla="*/ f103 f43 1"/>
                <a:gd name="f124" fmla="*/ f104 f42 1"/>
                <a:gd name="f125" fmla="*/ f105 f4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9">
                  <a:pos x="f110" y="f111"/>
                </a:cxn>
                <a:cxn ang="f69">
                  <a:pos x="f112" y="f113"/>
                </a:cxn>
                <a:cxn ang="f69">
                  <a:pos x="f114" y="f115"/>
                </a:cxn>
                <a:cxn ang="f69">
                  <a:pos x="f116" y="f117"/>
                </a:cxn>
                <a:cxn ang="f69">
                  <a:pos x="f110" y="f111"/>
                </a:cxn>
                <a:cxn ang="f69">
                  <a:pos x="f118" y="f119"/>
                </a:cxn>
                <a:cxn ang="f69">
                  <a:pos x="f120" y="f121"/>
                </a:cxn>
                <a:cxn ang="f69">
                  <a:pos x="f122" y="f123"/>
                </a:cxn>
                <a:cxn ang="f69">
                  <a:pos x="f124" y="f123"/>
                </a:cxn>
                <a:cxn ang="f69">
                  <a:pos x="f125" y="f121"/>
                </a:cxn>
                <a:cxn ang="f69">
                  <a:pos x="f118" y="f119"/>
                </a:cxn>
              </a:cxnLst>
              <a:rect l="f106" t="f109" r="f107" b="f108"/>
              <a:pathLst>
                <a:path w="169" h="168">
                  <a:moveTo>
                    <a:pt x="f8" y="f5"/>
                  </a:moveTo>
                  <a:cubicBezTo>
                    <a:pt x="f9" y="f10"/>
                    <a:pt x="f6" y="f11"/>
                    <a:pt x="f7" y="f12"/>
                  </a:cubicBezTo>
                  <a:cubicBezTo>
                    <a:pt x="f7" y="f13"/>
                    <a:pt x="f14" y="f7"/>
                    <a:pt x="f15" y="f16"/>
                  </a:cubicBezTo>
                  <a:cubicBezTo>
                    <a:pt x="f17" y="f18"/>
                    <a:pt x="f5" y="f19"/>
                    <a:pt x="f10" y="f20"/>
                  </a:cubicBezTo>
                  <a:cubicBezTo>
                    <a:pt x="f21" y="f22"/>
                    <a:pt x="f23" y="f5"/>
                    <a:pt x="f8" y="f5"/>
                  </a:cubicBezTo>
                  <a:close/>
                  <a:moveTo>
                    <a:pt x="f12" y="f24"/>
                  </a:moveTo>
                  <a:cubicBezTo>
                    <a:pt x="f25" y="f26"/>
                    <a:pt x="f27" y="f28"/>
                    <a:pt x="f22" y="f27"/>
                  </a:cubicBezTo>
                  <a:cubicBezTo>
                    <a:pt x="f29" y="f30"/>
                    <a:pt x="f31" y="f12"/>
                    <a:pt x="f32" y="f33"/>
                  </a:cubicBezTo>
                  <a:cubicBezTo>
                    <a:pt x="f27" y="f34"/>
                    <a:pt x="f35" y="f34"/>
                    <a:pt x="f34" y="f33"/>
                  </a:cubicBezTo>
                  <a:cubicBezTo>
                    <a:pt x="f36" y="f12"/>
                    <a:pt x="f37" y="f30"/>
                    <a:pt x="f38" y="f27"/>
                  </a:cubicBezTo>
                  <a:cubicBezTo>
                    <a:pt x="f39" y="f28"/>
                    <a:pt x="f40" y="f23"/>
                    <a:pt x="f12" y="f24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108FFBE3-01CF-0322-B22D-3CC2C5D37EB4}"/>
                </a:ext>
              </a:extLst>
            </p:cNvPr>
            <p:cNvSpPr/>
            <p:nvPr/>
          </p:nvSpPr>
          <p:spPr>
            <a:xfrm>
              <a:off x="6662739" y="3796616"/>
              <a:ext cx="427033" cy="4492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64"/>
                <a:gd name="f7" fmla="val 172"/>
                <a:gd name="f8" fmla="val 116"/>
                <a:gd name="f9" fmla="val 160"/>
                <a:gd name="f10" fmla="val 135"/>
                <a:gd name="f11" fmla="val 156"/>
                <a:gd name="f12" fmla="val 152"/>
                <a:gd name="f13" fmla="val 130"/>
                <a:gd name="f14" fmla="val 167"/>
                <a:gd name="f15" fmla="val 105"/>
                <a:gd name="f16" fmla="val 162"/>
                <a:gd name="f17" fmla="val 82"/>
                <a:gd name="f18" fmla="val 76"/>
                <a:gd name="f19" fmla="val 155"/>
                <a:gd name="f20" fmla="val 70"/>
                <a:gd name="f21" fmla="val 149"/>
                <a:gd name="f22" fmla="val 67"/>
                <a:gd name="f23" fmla="val 143"/>
                <a:gd name="f24" fmla="val 47"/>
                <a:gd name="f25" fmla="val 112"/>
                <a:gd name="f26" fmla="val 28"/>
                <a:gd name="f27" fmla="val 80"/>
                <a:gd name="f28" fmla="val 10"/>
                <a:gd name="f29" fmla="val 49"/>
                <a:gd name="f30" fmla="val 33"/>
                <a:gd name="f31" fmla="val 4"/>
                <a:gd name="f32" fmla="val 17"/>
                <a:gd name="f33" fmla="val 18"/>
                <a:gd name="f34" fmla="val 8"/>
                <a:gd name="f35" fmla="val 31"/>
                <a:gd name="f36" fmla="val 48"/>
                <a:gd name="f37" fmla="val 58"/>
                <a:gd name="f38" fmla="val 20"/>
                <a:gd name="f39" fmla="val 73"/>
                <a:gd name="f40" fmla="val 45"/>
                <a:gd name="f41" fmla="val 88"/>
                <a:gd name="f42" fmla="val 71"/>
                <a:gd name="f43" fmla="val 104"/>
                <a:gd name="f44" fmla="val 96"/>
                <a:gd name="f45" fmla="val 107"/>
                <a:gd name="f46" fmla="val 101"/>
                <a:gd name="f47" fmla="val 114"/>
                <a:gd name="f48" fmla="val 120"/>
                <a:gd name="f49" fmla="val 111"/>
                <a:gd name="f50" fmla="val 150"/>
                <a:gd name="f51" fmla="+- 0 0 -90"/>
                <a:gd name="f52" fmla="*/ f3 1 164"/>
                <a:gd name="f53" fmla="*/ f4 1 172"/>
                <a:gd name="f54" fmla="val f5"/>
                <a:gd name="f55" fmla="val f6"/>
                <a:gd name="f56" fmla="val f7"/>
                <a:gd name="f57" fmla="*/ f51 f0 1"/>
                <a:gd name="f58" fmla="+- f56 0 f54"/>
                <a:gd name="f59" fmla="+- f55 0 f54"/>
                <a:gd name="f60" fmla="*/ f57 1 f2"/>
                <a:gd name="f61" fmla="*/ f59 1 164"/>
                <a:gd name="f62" fmla="*/ f58 1 172"/>
                <a:gd name="f63" fmla="*/ 164 f59 1"/>
                <a:gd name="f64" fmla="*/ 116 f58 1"/>
                <a:gd name="f65" fmla="*/ 152 f59 1"/>
                <a:gd name="f66" fmla="*/ 172 f58 1"/>
                <a:gd name="f67" fmla="*/ 82 f59 1"/>
                <a:gd name="f68" fmla="*/ 156 f58 1"/>
                <a:gd name="f69" fmla="*/ 67 f59 1"/>
                <a:gd name="f70" fmla="*/ 143 f58 1"/>
                <a:gd name="f71" fmla="*/ 10 f59 1"/>
                <a:gd name="f72" fmla="*/ 49 f58 1"/>
                <a:gd name="f73" fmla="*/ 18 f59 1"/>
                <a:gd name="f74" fmla="*/ 8 f58 1"/>
                <a:gd name="f75" fmla="*/ 58 f59 1"/>
                <a:gd name="f76" fmla="*/ 20 f58 1"/>
                <a:gd name="f77" fmla="*/ 104 f59 1"/>
                <a:gd name="f78" fmla="*/ 96 f58 1"/>
                <a:gd name="f79" fmla="*/ 120 f59 1"/>
                <a:gd name="f80" fmla="*/ 107 f58 1"/>
                <a:gd name="f81" fmla="+- f60 0 f1"/>
                <a:gd name="f82" fmla="*/ f63 1 164"/>
                <a:gd name="f83" fmla="*/ f64 1 172"/>
                <a:gd name="f84" fmla="*/ f65 1 164"/>
                <a:gd name="f85" fmla="*/ f66 1 172"/>
                <a:gd name="f86" fmla="*/ f67 1 164"/>
                <a:gd name="f87" fmla="*/ f68 1 172"/>
                <a:gd name="f88" fmla="*/ f69 1 164"/>
                <a:gd name="f89" fmla="*/ f70 1 172"/>
                <a:gd name="f90" fmla="*/ f71 1 164"/>
                <a:gd name="f91" fmla="*/ f72 1 172"/>
                <a:gd name="f92" fmla="*/ f73 1 164"/>
                <a:gd name="f93" fmla="*/ f74 1 172"/>
                <a:gd name="f94" fmla="*/ f75 1 164"/>
                <a:gd name="f95" fmla="*/ f76 1 172"/>
                <a:gd name="f96" fmla="*/ f77 1 164"/>
                <a:gd name="f97" fmla="*/ f78 1 172"/>
                <a:gd name="f98" fmla="*/ f79 1 164"/>
                <a:gd name="f99" fmla="*/ f80 1 172"/>
                <a:gd name="f100" fmla="*/ 0 1 f61"/>
                <a:gd name="f101" fmla="*/ f55 1 f61"/>
                <a:gd name="f102" fmla="*/ 0 1 f62"/>
                <a:gd name="f103" fmla="*/ f56 1 f62"/>
                <a:gd name="f104" fmla="*/ f82 1 f61"/>
                <a:gd name="f105" fmla="*/ f83 1 f62"/>
                <a:gd name="f106" fmla="*/ f84 1 f61"/>
                <a:gd name="f107" fmla="*/ f85 1 f62"/>
                <a:gd name="f108" fmla="*/ f86 1 f61"/>
                <a:gd name="f109" fmla="*/ f87 1 f62"/>
                <a:gd name="f110" fmla="*/ f88 1 f61"/>
                <a:gd name="f111" fmla="*/ f89 1 f62"/>
                <a:gd name="f112" fmla="*/ f90 1 f61"/>
                <a:gd name="f113" fmla="*/ f91 1 f62"/>
                <a:gd name="f114" fmla="*/ f92 1 f61"/>
                <a:gd name="f115" fmla="*/ f93 1 f62"/>
                <a:gd name="f116" fmla="*/ f94 1 f61"/>
                <a:gd name="f117" fmla="*/ f95 1 f62"/>
                <a:gd name="f118" fmla="*/ f96 1 f61"/>
                <a:gd name="f119" fmla="*/ f97 1 f62"/>
                <a:gd name="f120" fmla="*/ f98 1 f61"/>
                <a:gd name="f121" fmla="*/ f99 1 f62"/>
                <a:gd name="f122" fmla="*/ f100 f52 1"/>
                <a:gd name="f123" fmla="*/ f101 f52 1"/>
                <a:gd name="f124" fmla="*/ f103 f53 1"/>
                <a:gd name="f125" fmla="*/ f102 f53 1"/>
                <a:gd name="f126" fmla="*/ f104 f52 1"/>
                <a:gd name="f127" fmla="*/ f105 f53 1"/>
                <a:gd name="f128" fmla="*/ f106 f52 1"/>
                <a:gd name="f129" fmla="*/ f107 f53 1"/>
                <a:gd name="f130" fmla="*/ f108 f52 1"/>
                <a:gd name="f131" fmla="*/ f109 f53 1"/>
                <a:gd name="f132" fmla="*/ f110 f52 1"/>
                <a:gd name="f133" fmla="*/ f111 f53 1"/>
                <a:gd name="f134" fmla="*/ f112 f52 1"/>
                <a:gd name="f135" fmla="*/ f113 f53 1"/>
                <a:gd name="f136" fmla="*/ f114 f52 1"/>
                <a:gd name="f137" fmla="*/ f115 f53 1"/>
                <a:gd name="f138" fmla="*/ f116 f52 1"/>
                <a:gd name="f139" fmla="*/ f117 f53 1"/>
                <a:gd name="f140" fmla="*/ f118 f52 1"/>
                <a:gd name="f141" fmla="*/ f119 f53 1"/>
                <a:gd name="f142" fmla="*/ f120 f52 1"/>
                <a:gd name="f143" fmla="*/ f121 f5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1">
                  <a:pos x="f126" y="f127"/>
                </a:cxn>
                <a:cxn ang="f81">
                  <a:pos x="f128" y="f129"/>
                </a:cxn>
                <a:cxn ang="f81">
                  <a:pos x="f130" y="f131"/>
                </a:cxn>
                <a:cxn ang="f81">
                  <a:pos x="f132" y="f133"/>
                </a:cxn>
                <a:cxn ang="f81">
                  <a:pos x="f134" y="f135"/>
                </a:cxn>
                <a:cxn ang="f81">
                  <a:pos x="f136" y="f137"/>
                </a:cxn>
                <a:cxn ang="f81">
                  <a:pos x="f138" y="f139"/>
                </a:cxn>
                <a:cxn ang="f81">
                  <a:pos x="f140" y="f141"/>
                </a:cxn>
                <a:cxn ang="f81">
                  <a:pos x="f142" y="f143"/>
                </a:cxn>
                <a:cxn ang="f81">
                  <a:pos x="f126" y="f127"/>
                </a:cxn>
              </a:cxnLst>
              <a:rect l="f122" t="f125" r="f123" b="f124"/>
              <a:pathLst>
                <a:path w="164" h="172">
                  <a:moveTo>
                    <a:pt x="f6" y="f8"/>
                  </a:moveTo>
                  <a:cubicBezTo>
                    <a:pt x="f9" y="f10"/>
                    <a:pt x="f11" y="f12"/>
                    <a:pt x="f12" y="f7"/>
                  </a:cubicBezTo>
                  <a:cubicBezTo>
                    <a:pt x="f13" y="f14"/>
                    <a:pt x="f15" y="f16"/>
                    <a:pt x="f17" y="f11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5" y="f30"/>
                    <a:pt x="f31" y="f32"/>
                    <a:pt x="f33" y="f34"/>
                  </a:cubicBezTo>
                  <a:cubicBezTo>
                    <a:pt x="f35" y="f5"/>
                    <a:pt x="f36" y="f31"/>
                    <a:pt x="f37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15"/>
                    <a:pt x="f48" y="f45"/>
                  </a:cubicBezTo>
                  <a:cubicBezTo>
                    <a:pt x="f10" y="f49"/>
                    <a:pt x="f50" y="f47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32320D7A-272C-A795-ACC6-5090C84AE48B}"/>
                </a:ext>
              </a:extLst>
            </p:cNvPr>
            <p:cNvSpPr/>
            <p:nvPr/>
          </p:nvSpPr>
          <p:spPr>
            <a:xfrm>
              <a:off x="8261347" y="3002871"/>
              <a:ext cx="485775" cy="4572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7"/>
                <a:gd name="f7" fmla="val 175"/>
                <a:gd name="f8" fmla="val 102"/>
                <a:gd name="f9" fmla="val 168"/>
                <a:gd name="f10" fmla="val 70"/>
                <a:gd name="f11" fmla="val 43"/>
                <a:gd name="f12" fmla="val 165"/>
                <a:gd name="f13" fmla="val 24"/>
                <a:gd name="f14" fmla="val 140"/>
                <a:gd name="f15" fmla="val 3"/>
                <a:gd name="f16" fmla="val 113"/>
                <a:gd name="f17" fmla="val 84"/>
                <a:gd name="f18" fmla="val 14"/>
                <a:gd name="f19" fmla="val 52"/>
                <a:gd name="f20" fmla="val 18"/>
                <a:gd name="f21" fmla="val 25"/>
                <a:gd name="f22" fmla="val 36"/>
                <a:gd name="f23" fmla="val 23"/>
                <a:gd name="f24" fmla="val 44"/>
                <a:gd name="f25" fmla="val 55"/>
                <a:gd name="f26" fmla="val 1"/>
                <a:gd name="f27" fmla="val 64"/>
                <a:gd name="f28" fmla="val 2"/>
                <a:gd name="f29" fmla="val 68"/>
                <a:gd name="f30" fmla="val 8"/>
                <a:gd name="f31" fmla="val 61"/>
                <a:gd name="f32" fmla="val 15"/>
                <a:gd name="f33" fmla="val 53"/>
                <a:gd name="f34" fmla="val 42"/>
                <a:gd name="f35" fmla="val 31"/>
                <a:gd name="f36" fmla="val 34"/>
                <a:gd name="f37" fmla="val 38"/>
                <a:gd name="f38" fmla="val 46"/>
                <a:gd name="f39" fmla="val 40"/>
                <a:gd name="f40" fmla="val 67"/>
                <a:gd name="f41" fmla="val 69"/>
                <a:gd name="f42" fmla="val 11"/>
                <a:gd name="f43" fmla="val 73"/>
                <a:gd name="f44" fmla="val 7"/>
                <a:gd name="f45" fmla="val 77"/>
                <a:gd name="f46" fmla="val 6"/>
                <a:gd name="f47" fmla="val 118"/>
                <a:gd name="f48" fmla="val 154"/>
                <a:gd name="f49" fmla="val 62"/>
                <a:gd name="f50" fmla="val 169"/>
                <a:gd name="f51" fmla="val 171"/>
                <a:gd name="f52" fmla="val 86"/>
                <a:gd name="f53" fmla="val 101"/>
                <a:gd name="f54" fmla="val 117"/>
                <a:gd name="f55" fmla="val 166"/>
                <a:gd name="f56" fmla="val 167"/>
                <a:gd name="f57" fmla="val 110"/>
                <a:gd name="f58" fmla="val 94"/>
                <a:gd name="f59" fmla="val 90"/>
                <a:gd name="f60" fmla="val 164"/>
                <a:gd name="f61" fmla="val 82"/>
                <a:gd name="f62" fmla="val 146"/>
                <a:gd name="f63" fmla="val 126"/>
                <a:gd name="f64" fmla="val 60"/>
                <a:gd name="f65" fmla="val 105"/>
                <a:gd name="f66" fmla="val 87"/>
                <a:gd name="f67" fmla="val 71"/>
                <a:gd name="f68" fmla="val 50"/>
                <a:gd name="f69" fmla="val 35"/>
                <a:gd name="f70" fmla="val 81"/>
                <a:gd name="f71" fmla="val 19"/>
                <a:gd name="f72" fmla="val 96"/>
                <a:gd name="f73" fmla="val 109"/>
                <a:gd name="f74" fmla="val 22"/>
                <a:gd name="f75" fmla="val 119"/>
                <a:gd name="f76" fmla="val 30"/>
                <a:gd name="f77" fmla="val 127"/>
                <a:gd name="f78" fmla="val 48"/>
                <a:gd name="f79" fmla="val 143"/>
                <a:gd name="f80" fmla="val 160"/>
                <a:gd name="f81" fmla="val 163"/>
                <a:gd name="f82" fmla="val 98"/>
                <a:gd name="f83" fmla="val 33"/>
                <a:gd name="f84" fmla="val 26"/>
                <a:gd name="f85" fmla="val 27"/>
                <a:gd name="f86" fmla="val 51"/>
                <a:gd name="f87" fmla="val 21"/>
                <a:gd name="f88" fmla="val 10"/>
                <a:gd name="f89" fmla="val 9"/>
                <a:gd name="f90" fmla="val 13"/>
                <a:gd name="f91" fmla="val 37"/>
                <a:gd name="f92" fmla="+- 0 0 -90"/>
                <a:gd name="f93" fmla="*/ f3 1 187"/>
                <a:gd name="f94" fmla="*/ f4 1 175"/>
                <a:gd name="f95" fmla="val f5"/>
                <a:gd name="f96" fmla="val f6"/>
                <a:gd name="f97" fmla="val f7"/>
                <a:gd name="f98" fmla="*/ f92 f0 1"/>
                <a:gd name="f99" fmla="+- f97 0 f95"/>
                <a:gd name="f100" fmla="+- f96 0 f95"/>
                <a:gd name="f101" fmla="*/ f98 1 f2"/>
                <a:gd name="f102" fmla="*/ f100 1 187"/>
                <a:gd name="f103" fmla="*/ f99 1 175"/>
                <a:gd name="f104" fmla="*/ 102 f100 1"/>
                <a:gd name="f105" fmla="*/ 168 f99 1"/>
                <a:gd name="f106" fmla="*/ 24 f100 1"/>
                <a:gd name="f107" fmla="*/ 140 f99 1"/>
                <a:gd name="f108" fmla="*/ 14 f100 1"/>
                <a:gd name="f109" fmla="*/ 52 f99 1"/>
                <a:gd name="f110" fmla="*/ 24 f99 1"/>
                <a:gd name="f111" fmla="*/ 55 f100 1"/>
                <a:gd name="f112" fmla="*/ 1 f99 1"/>
                <a:gd name="f113" fmla="*/ 61 f100 1"/>
                <a:gd name="f114" fmla="*/ 15 f99 1"/>
                <a:gd name="f115" fmla="*/ 34 f100 1"/>
                <a:gd name="f116" fmla="*/ 38 f99 1"/>
                <a:gd name="f117" fmla="*/ 67 f100 1"/>
                <a:gd name="f118" fmla="*/ 77 f100 1"/>
                <a:gd name="f119" fmla="*/ 6 f99 1"/>
                <a:gd name="f120" fmla="*/ 168 f100 1"/>
                <a:gd name="f121" fmla="*/ 62 f99 1"/>
                <a:gd name="f122" fmla="*/ 171 f100 1"/>
                <a:gd name="f123" fmla="*/ 68 f99 1"/>
                <a:gd name="f124" fmla="*/ 118 f99 1"/>
                <a:gd name="f125" fmla="*/ 166 f100 1"/>
                <a:gd name="f126" fmla="*/ 117 f99 1"/>
                <a:gd name="f127" fmla="*/ 169 f100 1"/>
                <a:gd name="f128" fmla="*/ 94 f99 1"/>
                <a:gd name="f129" fmla="*/ 164 f100 1"/>
                <a:gd name="f130" fmla="*/ 82 f99 1"/>
                <a:gd name="f131" fmla="*/ 105 f100 1"/>
                <a:gd name="f132" fmla="*/ 64 f99 1"/>
                <a:gd name="f133" fmla="*/ 50 f100 1"/>
                <a:gd name="f134" fmla="*/ 70 f99 1"/>
                <a:gd name="f135" fmla="*/ 19 f100 1"/>
                <a:gd name="f136" fmla="*/ 96 f99 1"/>
                <a:gd name="f137" fmla="*/ 30 f100 1"/>
                <a:gd name="f138" fmla="*/ 127 f99 1"/>
                <a:gd name="f139" fmla="*/ 90 f100 1"/>
                <a:gd name="f140" fmla="*/ 163 f99 1"/>
                <a:gd name="f141" fmla="*/ 23 f99 1"/>
                <a:gd name="f142" fmla="*/ 27 f99 1"/>
                <a:gd name="f143" fmla="*/ 11 f99 1"/>
                <a:gd name="f144" fmla="*/ 51 f100 1"/>
                <a:gd name="f145" fmla="*/ 7 f99 1"/>
                <a:gd name="f146" fmla="+- f101 0 f1"/>
                <a:gd name="f147" fmla="*/ f104 1 187"/>
                <a:gd name="f148" fmla="*/ f105 1 175"/>
                <a:gd name="f149" fmla="*/ f106 1 187"/>
                <a:gd name="f150" fmla="*/ f107 1 175"/>
                <a:gd name="f151" fmla="*/ f108 1 187"/>
                <a:gd name="f152" fmla="*/ f109 1 175"/>
                <a:gd name="f153" fmla="*/ f110 1 175"/>
                <a:gd name="f154" fmla="*/ f111 1 187"/>
                <a:gd name="f155" fmla="*/ f112 1 175"/>
                <a:gd name="f156" fmla="*/ f113 1 187"/>
                <a:gd name="f157" fmla="*/ f114 1 175"/>
                <a:gd name="f158" fmla="*/ f115 1 187"/>
                <a:gd name="f159" fmla="*/ f116 1 175"/>
                <a:gd name="f160" fmla="*/ f117 1 187"/>
                <a:gd name="f161" fmla="*/ f118 1 187"/>
                <a:gd name="f162" fmla="*/ f119 1 175"/>
                <a:gd name="f163" fmla="*/ f120 1 187"/>
                <a:gd name="f164" fmla="*/ f121 1 175"/>
                <a:gd name="f165" fmla="*/ f122 1 187"/>
                <a:gd name="f166" fmla="*/ f123 1 175"/>
                <a:gd name="f167" fmla="*/ f124 1 175"/>
                <a:gd name="f168" fmla="*/ f125 1 187"/>
                <a:gd name="f169" fmla="*/ f126 1 175"/>
                <a:gd name="f170" fmla="*/ f127 1 187"/>
                <a:gd name="f171" fmla="*/ f128 1 175"/>
                <a:gd name="f172" fmla="*/ f129 1 187"/>
                <a:gd name="f173" fmla="*/ f130 1 175"/>
                <a:gd name="f174" fmla="*/ f131 1 187"/>
                <a:gd name="f175" fmla="*/ f132 1 175"/>
                <a:gd name="f176" fmla="*/ f133 1 187"/>
                <a:gd name="f177" fmla="*/ f134 1 175"/>
                <a:gd name="f178" fmla="*/ f135 1 187"/>
                <a:gd name="f179" fmla="*/ f136 1 175"/>
                <a:gd name="f180" fmla="*/ f137 1 187"/>
                <a:gd name="f181" fmla="*/ f138 1 175"/>
                <a:gd name="f182" fmla="*/ f139 1 187"/>
                <a:gd name="f183" fmla="*/ f140 1 175"/>
                <a:gd name="f184" fmla="*/ f141 1 175"/>
                <a:gd name="f185" fmla="*/ f142 1 175"/>
                <a:gd name="f186" fmla="*/ f143 1 175"/>
                <a:gd name="f187" fmla="*/ f144 1 187"/>
                <a:gd name="f188" fmla="*/ f145 1 175"/>
                <a:gd name="f189" fmla="*/ 0 1 f102"/>
                <a:gd name="f190" fmla="*/ f96 1 f102"/>
                <a:gd name="f191" fmla="*/ 0 1 f103"/>
                <a:gd name="f192" fmla="*/ f97 1 f103"/>
                <a:gd name="f193" fmla="*/ f147 1 f102"/>
                <a:gd name="f194" fmla="*/ f148 1 f103"/>
                <a:gd name="f195" fmla="*/ f149 1 f102"/>
                <a:gd name="f196" fmla="*/ f150 1 f103"/>
                <a:gd name="f197" fmla="*/ f151 1 f102"/>
                <a:gd name="f198" fmla="*/ f152 1 f103"/>
                <a:gd name="f199" fmla="*/ f153 1 f103"/>
                <a:gd name="f200" fmla="*/ f154 1 f102"/>
                <a:gd name="f201" fmla="*/ f155 1 f103"/>
                <a:gd name="f202" fmla="*/ f156 1 f102"/>
                <a:gd name="f203" fmla="*/ f157 1 f103"/>
                <a:gd name="f204" fmla="*/ f158 1 f102"/>
                <a:gd name="f205" fmla="*/ f159 1 f103"/>
                <a:gd name="f206" fmla="*/ f160 1 f102"/>
                <a:gd name="f207" fmla="*/ f161 1 f102"/>
                <a:gd name="f208" fmla="*/ f162 1 f103"/>
                <a:gd name="f209" fmla="*/ f163 1 f102"/>
                <a:gd name="f210" fmla="*/ f164 1 f103"/>
                <a:gd name="f211" fmla="*/ f165 1 f102"/>
                <a:gd name="f212" fmla="*/ f166 1 f103"/>
                <a:gd name="f213" fmla="*/ f167 1 f103"/>
                <a:gd name="f214" fmla="*/ f168 1 f102"/>
                <a:gd name="f215" fmla="*/ f169 1 f103"/>
                <a:gd name="f216" fmla="*/ f170 1 f102"/>
                <a:gd name="f217" fmla="*/ f171 1 f103"/>
                <a:gd name="f218" fmla="*/ f172 1 f102"/>
                <a:gd name="f219" fmla="*/ f173 1 f103"/>
                <a:gd name="f220" fmla="*/ f174 1 f102"/>
                <a:gd name="f221" fmla="*/ f175 1 f103"/>
                <a:gd name="f222" fmla="*/ f176 1 f102"/>
                <a:gd name="f223" fmla="*/ f177 1 f103"/>
                <a:gd name="f224" fmla="*/ f178 1 f102"/>
                <a:gd name="f225" fmla="*/ f179 1 f103"/>
                <a:gd name="f226" fmla="*/ f180 1 f102"/>
                <a:gd name="f227" fmla="*/ f181 1 f103"/>
                <a:gd name="f228" fmla="*/ f182 1 f102"/>
                <a:gd name="f229" fmla="*/ f183 1 f103"/>
                <a:gd name="f230" fmla="*/ f184 1 f103"/>
                <a:gd name="f231" fmla="*/ f185 1 f103"/>
                <a:gd name="f232" fmla="*/ f186 1 f103"/>
                <a:gd name="f233" fmla="*/ f187 1 f102"/>
                <a:gd name="f234" fmla="*/ f188 1 f103"/>
                <a:gd name="f235" fmla="*/ f189 f93 1"/>
                <a:gd name="f236" fmla="*/ f190 f93 1"/>
                <a:gd name="f237" fmla="*/ f192 f94 1"/>
                <a:gd name="f238" fmla="*/ f191 f94 1"/>
                <a:gd name="f239" fmla="*/ f193 f93 1"/>
                <a:gd name="f240" fmla="*/ f194 f94 1"/>
                <a:gd name="f241" fmla="*/ f195 f93 1"/>
                <a:gd name="f242" fmla="*/ f196 f94 1"/>
                <a:gd name="f243" fmla="*/ f197 f93 1"/>
                <a:gd name="f244" fmla="*/ f198 f94 1"/>
                <a:gd name="f245" fmla="*/ f199 f94 1"/>
                <a:gd name="f246" fmla="*/ f200 f93 1"/>
                <a:gd name="f247" fmla="*/ f201 f94 1"/>
                <a:gd name="f248" fmla="*/ f202 f93 1"/>
                <a:gd name="f249" fmla="*/ f203 f94 1"/>
                <a:gd name="f250" fmla="*/ f204 f93 1"/>
                <a:gd name="f251" fmla="*/ f205 f94 1"/>
                <a:gd name="f252" fmla="*/ f206 f93 1"/>
                <a:gd name="f253" fmla="*/ f207 f93 1"/>
                <a:gd name="f254" fmla="*/ f208 f94 1"/>
                <a:gd name="f255" fmla="*/ f209 f93 1"/>
                <a:gd name="f256" fmla="*/ f210 f94 1"/>
                <a:gd name="f257" fmla="*/ f211 f93 1"/>
                <a:gd name="f258" fmla="*/ f212 f94 1"/>
                <a:gd name="f259" fmla="*/ f213 f94 1"/>
                <a:gd name="f260" fmla="*/ f214 f93 1"/>
                <a:gd name="f261" fmla="*/ f215 f94 1"/>
                <a:gd name="f262" fmla="*/ f216 f93 1"/>
                <a:gd name="f263" fmla="*/ f217 f94 1"/>
                <a:gd name="f264" fmla="*/ f218 f93 1"/>
                <a:gd name="f265" fmla="*/ f219 f94 1"/>
                <a:gd name="f266" fmla="*/ f220 f93 1"/>
                <a:gd name="f267" fmla="*/ f221 f94 1"/>
                <a:gd name="f268" fmla="*/ f222 f93 1"/>
                <a:gd name="f269" fmla="*/ f223 f94 1"/>
                <a:gd name="f270" fmla="*/ f224 f93 1"/>
                <a:gd name="f271" fmla="*/ f225 f94 1"/>
                <a:gd name="f272" fmla="*/ f226 f93 1"/>
                <a:gd name="f273" fmla="*/ f227 f94 1"/>
                <a:gd name="f274" fmla="*/ f228 f93 1"/>
                <a:gd name="f275" fmla="*/ f229 f94 1"/>
                <a:gd name="f276" fmla="*/ f230 f94 1"/>
                <a:gd name="f277" fmla="*/ f231 f94 1"/>
                <a:gd name="f278" fmla="*/ f232 f94 1"/>
                <a:gd name="f279" fmla="*/ f233 f93 1"/>
                <a:gd name="f280" fmla="*/ f234 f9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6">
                  <a:pos x="f239" y="f240"/>
                </a:cxn>
                <a:cxn ang="f146">
                  <a:pos x="f241" y="f242"/>
                </a:cxn>
                <a:cxn ang="f146">
                  <a:pos x="f243" y="f244"/>
                </a:cxn>
                <a:cxn ang="f146">
                  <a:pos x="f241" y="f245"/>
                </a:cxn>
                <a:cxn ang="f146">
                  <a:pos x="f246" y="f247"/>
                </a:cxn>
                <a:cxn ang="f146">
                  <a:pos x="f248" y="f249"/>
                </a:cxn>
                <a:cxn ang="f146">
                  <a:pos x="f250" y="f251"/>
                </a:cxn>
                <a:cxn ang="f146">
                  <a:pos x="f252" y="f249"/>
                </a:cxn>
                <a:cxn ang="f146">
                  <a:pos x="f253" y="f254"/>
                </a:cxn>
                <a:cxn ang="f146">
                  <a:pos x="f255" y="f256"/>
                </a:cxn>
                <a:cxn ang="f146">
                  <a:pos x="f257" y="f258"/>
                </a:cxn>
                <a:cxn ang="f146">
                  <a:pos x="f257" y="f259"/>
                </a:cxn>
                <a:cxn ang="f146">
                  <a:pos x="f260" y="f261"/>
                </a:cxn>
                <a:cxn ang="f146">
                  <a:pos x="f262" y="f263"/>
                </a:cxn>
                <a:cxn ang="f146">
                  <a:pos x="f264" y="f265"/>
                </a:cxn>
                <a:cxn ang="f146">
                  <a:pos x="f266" y="f267"/>
                </a:cxn>
                <a:cxn ang="f146">
                  <a:pos x="f268" y="f269"/>
                </a:cxn>
                <a:cxn ang="f146">
                  <a:pos x="f270" y="f271"/>
                </a:cxn>
                <a:cxn ang="f146">
                  <a:pos x="f272" y="f273"/>
                </a:cxn>
                <a:cxn ang="f146">
                  <a:pos x="f274" y="f275"/>
                </a:cxn>
                <a:cxn ang="f146">
                  <a:pos x="f239" y="f240"/>
                </a:cxn>
                <a:cxn ang="f146">
                  <a:pos x="f272" y="f276"/>
                </a:cxn>
                <a:cxn ang="f146">
                  <a:pos x="f250" y="f277"/>
                </a:cxn>
                <a:cxn ang="f146">
                  <a:pos x="f246" y="f278"/>
                </a:cxn>
                <a:cxn ang="f146">
                  <a:pos x="f279" y="f280"/>
                </a:cxn>
                <a:cxn ang="f146">
                  <a:pos x="f272" y="f276"/>
                </a:cxn>
              </a:cxnLst>
              <a:rect l="f235" t="f238" r="f236" b="f237"/>
              <a:pathLst>
                <a:path w="187" h="175">
                  <a:moveTo>
                    <a:pt x="f8" y="f9"/>
                  </a:moveTo>
                  <a:cubicBezTo>
                    <a:pt x="f10" y="f7"/>
                    <a:pt x="f11" y="f12"/>
                    <a:pt x="f13" y="f14"/>
                  </a:cubicBezTo>
                  <a:cubicBezTo>
                    <a:pt x="f15" y="f16"/>
                    <a:pt x="f5" y="f17"/>
                    <a:pt x="f18" y="f19"/>
                  </a:cubicBezTo>
                  <a:cubicBezTo>
                    <a:pt x="f20" y="f11"/>
                    <a:pt x="f21" y="f22"/>
                    <a:pt x="f13" y="f13"/>
                  </a:cubicBezTo>
                  <a:cubicBezTo>
                    <a:pt x="f23" y="f18"/>
                    <a:pt x="f24" y="f5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13"/>
                    <a:pt x="f34" y="f35"/>
                    <a:pt x="f36" y="f37"/>
                  </a:cubicBezTo>
                  <a:cubicBezTo>
                    <a:pt x="f38" y="f39"/>
                    <a:pt x="f31" y="f35"/>
                    <a:pt x="f40" y="f32"/>
                  </a:cubicBezTo>
                  <a:cubicBezTo>
                    <a:pt x="f41" y="f42"/>
                    <a:pt x="f43" y="f44"/>
                    <a:pt x="f45" y="f46"/>
                  </a:cubicBezTo>
                  <a:cubicBezTo>
                    <a:pt x="f47" y="f5"/>
                    <a:pt x="f48" y="f23"/>
                    <a:pt x="f9" y="f49"/>
                  </a:cubicBezTo>
                  <a:cubicBezTo>
                    <a:pt x="f50" y="f27"/>
                    <a:pt x="f50" y="f40"/>
                    <a:pt x="f51" y="f29"/>
                  </a:cubicBezTo>
                  <a:cubicBezTo>
                    <a:pt x="f6" y="f52"/>
                    <a:pt x="f9" y="f53"/>
                    <a:pt x="f51" y="f47"/>
                  </a:cubicBezTo>
                  <a:cubicBezTo>
                    <a:pt x="f50" y="f54"/>
                    <a:pt x="f9" y="f54"/>
                    <a:pt x="f55" y="f54"/>
                  </a:cubicBezTo>
                  <a:cubicBezTo>
                    <a:pt x="f56" y="f57"/>
                    <a:pt x="f50" y="f8"/>
                    <a:pt x="f50" y="f58"/>
                  </a:cubicBezTo>
                  <a:cubicBezTo>
                    <a:pt x="f50" y="f59"/>
                    <a:pt x="f56" y="f17"/>
                    <a:pt x="f60" y="f61"/>
                  </a:cubicBezTo>
                  <a:cubicBezTo>
                    <a:pt x="f62" y="f10"/>
                    <a:pt x="f63" y="f64"/>
                    <a:pt x="f65" y="f27"/>
                  </a:cubicBezTo>
                  <a:cubicBezTo>
                    <a:pt x="f66" y="f40"/>
                    <a:pt x="f41" y="f67"/>
                    <a:pt x="f68" y="f10"/>
                  </a:cubicBezTo>
                  <a:cubicBezTo>
                    <a:pt x="f69" y="f41"/>
                    <a:pt x="f13" y="f70"/>
                    <a:pt x="f71" y="f72"/>
                  </a:cubicBezTo>
                  <a:cubicBezTo>
                    <a:pt x="f18" y="f73"/>
                    <a:pt x="f74" y="f75"/>
                    <a:pt x="f76" y="f77"/>
                  </a:cubicBezTo>
                  <a:cubicBezTo>
                    <a:pt x="f78" y="f79"/>
                    <a:pt x="f27" y="f80"/>
                    <a:pt x="f59" y="f81"/>
                  </a:cubicBezTo>
                  <a:cubicBezTo>
                    <a:pt x="f58" y="f81"/>
                    <a:pt x="f82" y="f55"/>
                    <a:pt x="f8" y="f9"/>
                  </a:cubicBezTo>
                  <a:close/>
                  <a:moveTo>
                    <a:pt x="f76" y="f23"/>
                  </a:moveTo>
                  <a:cubicBezTo>
                    <a:pt x="f35" y="f13"/>
                    <a:pt x="f83" y="f84"/>
                    <a:pt x="f36" y="f85"/>
                  </a:cubicBezTo>
                  <a:cubicBezTo>
                    <a:pt x="f11" y="f21"/>
                    <a:pt x="f86" y="f87"/>
                    <a:pt x="f25" y="f42"/>
                  </a:cubicBezTo>
                  <a:cubicBezTo>
                    <a:pt x="f33" y="f88"/>
                    <a:pt x="f19" y="f89"/>
                    <a:pt x="f86" y="f44"/>
                  </a:cubicBezTo>
                  <a:cubicBezTo>
                    <a:pt x="f24" y="f90"/>
                    <a:pt x="f91" y="f20"/>
                    <a:pt x="f76" y="f2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E4699D75-49E3-9842-C6E1-97F9E4CB19A1}"/>
                </a:ext>
              </a:extLst>
            </p:cNvPr>
            <p:cNvSpPr/>
            <p:nvPr/>
          </p:nvSpPr>
          <p:spPr>
            <a:xfrm>
              <a:off x="5089522" y="3074304"/>
              <a:ext cx="436561" cy="4667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68"/>
                <a:gd name="f7" fmla="val 179"/>
                <a:gd name="f8" fmla="val 14"/>
                <a:gd name="f9" fmla="val 108"/>
                <a:gd name="f10" fmla="val 46"/>
                <a:gd name="f11" fmla="val 140"/>
                <a:gd name="f12" fmla="val 77"/>
                <a:gd name="f13" fmla="val 148"/>
                <a:gd name="f14" fmla="val 110"/>
                <a:gd name="f15" fmla="val 132"/>
                <a:gd name="f16" fmla="val 115"/>
                <a:gd name="f17" fmla="val 129"/>
                <a:gd name="f18" fmla="val 121"/>
                <a:gd name="f19" fmla="val 125"/>
                <a:gd name="f20" fmla="val 126"/>
                <a:gd name="f21" fmla="val 154"/>
                <a:gd name="f22" fmla="val 97"/>
                <a:gd name="f23" fmla="val 149"/>
                <a:gd name="f24" fmla="val 64"/>
                <a:gd name="f25" fmla="val 50"/>
                <a:gd name="f26" fmla="val 93"/>
                <a:gd name="f27" fmla="val 40"/>
                <a:gd name="f28" fmla="val 70"/>
                <a:gd name="f29" fmla="val 39"/>
                <a:gd name="f30" fmla="val 48"/>
                <a:gd name="f31" fmla="val 38"/>
                <a:gd name="f32" fmla="val 49"/>
                <a:gd name="f33" fmla="val 30"/>
                <a:gd name="f34" fmla="val 51"/>
                <a:gd name="f35" fmla="val 24"/>
                <a:gd name="f36" fmla="val 41"/>
                <a:gd name="f37" fmla="val 21"/>
                <a:gd name="f38" fmla="val 17"/>
                <a:gd name="f39" fmla="val 36"/>
                <a:gd name="f40" fmla="val 13"/>
                <a:gd name="f41" fmla="val 33"/>
                <a:gd name="f42" fmla="val 34"/>
                <a:gd name="f43" fmla="val 11"/>
                <a:gd name="f44" fmla="val 59"/>
                <a:gd name="f45" fmla="val 88"/>
                <a:gd name="f46" fmla="val 5"/>
                <a:gd name="f47" fmla="val 122"/>
                <a:gd name="f48" fmla="val 10"/>
                <a:gd name="f49" fmla="val 145"/>
                <a:gd name="f50" fmla="val 29"/>
                <a:gd name="f51" fmla="val 155"/>
                <a:gd name="f52" fmla="val 61"/>
                <a:gd name="f53" fmla="val 99"/>
                <a:gd name="f54" fmla="val 152"/>
                <a:gd name="f55" fmla="val 118"/>
                <a:gd name="f56" fmla="val 159"/>
                <a:gd name="f57" fmla="val 84"/>
                <a:gd name="f58" fmla="val 173"/>
                <a:gd name="f59" fmla="val 15"/>
                <a:gd name="f60" fmla="val 144"/>
                <a:gd name="f61" fmla="val 127"/>
                <a:gd name="f62" fmla="+- 0 0 -90"/>
                <a:gd name="f63" fmla="*/ f3 1 168"/>
                <a:gd name="f64" fmla="*/ f4 1 179"/>
                <a:gd name="f65" fmla="val f5"/>
                <a:gd name="f66" fmla="val f6"/>
                <a:gd name="f67" fmla="val f7"/>
                <a:gd name="f68" fmla="*/ f62 f0 1"/>
                <a:gd name="f69" fmla="+- f67 0 f65"/>
                <a:gd name="f70" fmla="+- f66 0 f65"/>
                <a:gd name="f71" fmla="*/ f68 1 f2"/>
                <a:gd name="f72" fmla="*/ f70 1 168"/>
                <a:gd name="f73" fmla="*/ f69 1 179"/>
                <a:gd name="f74" fmla="*/ 14 f70 1"/>
                <a:gd name="f75" fmla="*/ 108 f69 1"/>
                <a:gd name="f76" fmla="*/ 110 f70 1"/>
                <a:gd name="f77" fmla="*/ 132 f69 1"/>
                <a:gd name="f78" fmla="*/ 126 f70 1"/>
                <a:gd name="f79" fmla="*/ 121 f69 1"/>
                <a:gd name="f80" fmla="*/ 115 f70 1"/>
                <a:gd name="f81" fmla="*/ 50 f69 1"/>
                <a:gd name="f82" fmla="*/ 48 f70 1"/>
                <a:gd name="f83" fmla="*/ 46 f69 1"/>
                <a:gd name="f84" fmla="*/ 24 f70 1"/>
                <a:gd name="f85" fmla="*/ 41 f69 1"/>
                <a:gd name="f86" fmla="*/ 13 f70 1"/>
                <a:gd name="f87" fmla="*/ 33 f69 1"/>
                <a:gd name="f88" fmla="*/ 88 f70 1"/>
                <a:gd name="f89" fmla="*/ 5 f69 1"/>
                <a:gd name="f90" fmla="*/ 155 f70 1"/>
                <a:gd name="f91" fmla="*/ 61 f69 1"/>
                <a:gd name="f92" fmla="*/ 118 f70 1"/>
                <a:gd name="f93" fmla="*/ 159 f69 1"/>
                <a:gd name="f94" fmla="*/ 15 f70 1"/>
                <a:gd name="f95" fmla="*/ 144 f69 1"/>
                <a:gd name="f96" fmla="+- f71 0 f1"/>
                <a:gd name="f97" fmla="*/ f74 1 168"/>
                <a:gd name="f98" fmla="*/ f75 1 179"/>
                <a:gd name="f99" fmla="*/ f76 1 168"/>
                <a:gd name="f100" fmla="*/ f77 1 179"/>
                <a:gd name="f101" fmla="*/ f78 1 168"/>
                <a:gd name="f102" fmla="*/ f79 1 179"/>
                <a:gd name="f103" fmla="*/ f80 1 168"/>
                <a:gd name="f104" fmla="*/ f81 1 179"/>
                <a:gd name="f105" fmla="*/ f82 1 168"/>
                <a:gd name="f106" fmla="*/ f83 1 179"/>
                <a:gd name="f107" fmla="*/ f84 1 168"/>
                <a:gd name="f108" fmla="*/ f85 1 179"/>
                <a:gd name="f109" fmla="*/ f86 1 168"/>
                <a:gd name="f110" fmla="*/ f87 1 179"/>
                <a:gd name="f111" fmla="*/ f88 1 168"/>
                <a:gd name="f112" fmla="*/ f89 1 179"/>
                <a:gd name="f113" fmla="*/ f90 1 168"/>
                <a:gd name="f114" fmla="*/ f91 1 179"/>
                <a:gd name="f115" fmla="*/ f92 1 168"/>
                <a:gd name="f116" fmla="*/ f93 1 179"/>
                <a:gd name="f117" fmla="*/ f94 1 168"/>
                <a:gd name="f118" fmla="*/ f95 1 179"/>
                <a:gd name="f119" fmla="*/ 0 1 f72"/>
                <a:gd name="f120" fmla="*/ f66 1 f72"/>
                <a:gd name="f121" fmla="*/ 0 1 f73"/>
                <a:gd name="f122" fmla="*/ f67 1 f73"/>
                <a:gd name="f123" fmla="*/ f97 1 f72"/>
                <a:gd name="f124" fmla="*/ f98 1 f73"/>
                <a:gd name="f125" fmla="*/ f99 1 f72"/>
                <a:gd name="f126" fmla="*/ f100 1 f73"/>
                <a:gd name="f127" fmla="*/ f101 1 f72"/>
                <a:gd name="f128" fmla="*/ f102 1 f73"/>
                <a:gd name="f129" fmla="*/ f103 1 f72"/>
                <a:gd name="f130" fmla="*/ f104 1 f73"/>
                <a:gd name="f131" fmla="*/ f105 1 f72"/>
                <a:gd name="f132" fmla="*/ f106 1 f73"/>
                <a:gd name="f133" fmla="*/ f107 1 f72"/>
                <a:gd name="f134" fmla="*/ f108 1 f73"/>
                <a:gd name="f135" fmla="*/ f109 1 f72"/>
                <a:gd name="f136" fmla="*/ f110 1 f73"/>
                <a:gd name="f137" fmla="*/ f111 1 f72"/>
                <a:gd name="f138" fmla="*/ f112 1 f73"/>
                <a:gd name="f139" fmla="*/ f113 1 f72"/>
                <a:gd name="f140" fmla="*/ f114 1 f73"/>
                <a:gd name="f141" fmla="*/ f115 1 f72"/>
                <a:gd name="f142" fmla="*/ f116 1 f73"/>
                <a:gd name="f143" fmla="*/ f117 1 f72"/>
                <a:gd name="f144" fmla="*/ f118 1 f73"/>
                <a:gd name="f145" fmla="*/ f119 f63 1"/>
                <a:gd name="f146" fmla="*/ f120 f63 1"/>
                <a:gd name="f147" fmla="*/ f122 f64 1"/>
                <a:gd name="f148" fmla="*/ f121 f64 1"/>
                <a:gd name="f149" fmla="*/ f123 f63 1"/>
                <a:gd name="f150" fmla="*/ f124 f64 1"/>
                <a:gd name="f151" fmla="*/ f125 f63 1"/>
                <a:gd name="f152" fmla="*/ f126 f64 1"/>
                <a:gd name="f153" fmla="*/ f127 f63 1"/>
                <a:gd name="f154" fmla="*/ f128 f64 1"/>
                <a:gd name="f155" fmla="*/ f129 f63 1"/>
                <a:gd name="f156" fmla="*/ f130 f64 1"/>
                <a:gd name="f157" fmla="*/ f131 f63 1"/>
                <a:gd name="f158" fmla="*/ f132 f64 1"/>
                <a:gd name="f159" fmla="*/ f133 f63 1"/>
                <a:gd name="f160" fmla="*/ f134 f64 1"/>
                <a:gd name="f161" fmla="*/ f135 f63 1"/>
                <a:gd name="f162" fmla="*/ f136 f64 1"/>
                <a:gd name="f163" fmla="*/ f137 f63 1"/>
                <a:gd name="f164" fmla="*/ f138 f64 1"/>
                <a:gd name="f165" fmla="*/ f139 f63 1"/>
                <a:gd name="f166" fmla="*/ f140 f64 1"/>
                <a:gd name="f167" fmla="*/ f141 f63 1"/>
                <a:gd name="f168" fmla="*/ f142 f64 1"/>
                <a:gd name="f169" fmla="*/ f143 f63 1"/>
                <a:gd name="f170" fmla="*/ f144 f6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6">
                  <a:pos x="f149" y="f150"/>
                </a:cxn>
                <a:cxn ang="f96">
                  <a:pos x="f151" y="f152"/>
                </a:cxn>
                <a:cxn ang="f96">
                  <a:pos x="f153" y="f154"/>
                </a:cxn>
                <a:cxn ang="f96">
                  <a:pos x="f155" y="f156"/>
                </a:cxn>
                <a:cxn ang="f96">
                  <a:pos x="f157" y="f158"/>
                </a:cxn>
                <a:cxn ang="f96">
                  <a:pos x="f159" y="f160"/>
                </a:cxn>
                <a:cxn ang="f96">
                  <a:pos x="f161" y="f162"/>
                </a:cxn>
                <a:cxn ang="f96">
                  <a:pos x="f163" y="f164"/>
                </a:cxn>
                <a:cxn ang="f96">
                  <a:pos x="f165" y="f166"/>
                </a:cxn>
                <a:cxn ang="f96">
                  <a:pos x="f167" y="f168"/>
                </a:cxn>
                <a:cxn ang="f96">
                  <a:pos x="f169" y="f170"/>
                </a:cxn>
                <a:cxn ang="f96">
                  <a:pos x="f149" y="f150"/>
                </a:cxn>
              </a:cxnLst>
              <a:rect l="f145" t="f148" r="f146" b="f147"/>
              <a:pathLst>
                <a:path w="168" h="179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18"/>
                  </a:cubicBezTo>
                  <a:cubicBezTo>
                    <a:pt x="f21" y="f22"/>
                    <a:pt x="f23" y="f24"/>
                    <a:pt x="f16" y="f25"/>
                  </a:cubicBezTo>
                  <a:cubicBezTo>
                    <a:pt x="f26" y="f27"/>
                    <a:pt x="f28" y="f29"/>
                    <a:pt x="f30" y="f1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1"/>
                    <a:pt x="f38" y="f39"/>
                    <a:pt x="f40" y="f41"/>
                  </a:cubicBezTo>
                  <a:cubicBezTo>
                    <a:pt x="f42" y="f43"/>
                    <a:pt x="f44" y="f5"/>
                    <a:pt x="f45" y="f46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6" y="f53"/>
                    <a:pt x="f54" y="f11"/>
                    <a:pt x="f55" y="f56"/>
                  </a:cubicBezTo>
                  <a:cubicBezTo>
                    <a:pt x="f57" y="f7"/>
                    <a:pt x="f36" y="f58"/>
                    <a:pt x="f59" y="f60"/>
                  </a:cubicBezTo>
                  <a:cubicBezTo>
                    <a:pt x="f5" y="f61"/>
                    <a:pt x="f5" y="f20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16F1396E-8123-F7CE-BE8F-5B67D363D37D}"/>
                </a:ext>
              </a:extLst>
            </p:cNvPr>
            <p:cNvSpPr/>
            <p:nvPr/>
          </p:nvSpPr>
          <p:spPr>
            <a:xfrm>
              <a:off x="3683002" y="3674379"/>
              <a:ext cx="338135" cy="4460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0"/>
                <a:gd name="f7" fmla="val 171"/>
                <a:gd name="f8" fmla="val 120"/>
                <a:gd name="f9" fmla="val 122"/>
                <a:gd name="f10" fmla="val 137"/>
                <a:gd name="f11" fmla="val 114"/>
                <a:gd name="f12" fmla="val 154"/>
                <a:gd name="f13" fmla="val 106"/>
                <a:gd name="f14" fmla="val 87"/>
                <a:gd name="f15" fmla="val 162"/>
                <a:gd name="f16" fmla="val 66"/>
                <a:gd name="f17" fmla="val 153"/>
                <a:gd name="f18" fmla="val 46"/>
                <a:gd name="f19" fmla="val 143"/>
                <a:gd name="f20" fmla="val 40"/>
                <a:gd name="f21" fmla="val 140"/>
                <a:gd name="f22" fmla="val 35"/>
                <a:gd name="f23" fmla="val 132"/>
                <a:gd name="f24" fmla="val 32"/>
                <a:gd name="f25" fmla="val 125"/>
                <a:gd name="f26" fmla="val 23"/>
                <a:gd name="f27" fmla="val 98"/>
                <a:gd name="f28" fmla="val 14"/>
                <a:gd name="f29" fmla="val 71"/>
                <a:gd name="f30" fmla="val 6"/>
                <a:gd name="f31" fmla="val 43"/>
                <a:gd name="f32" fmla="val 25"/>
                <a:gd name="f33" fmla="val 7"/>
                <a:gd name="f34" fmla="val 10"/>
                <a:gd name="f35" fmla="val 24"/>
                <a:gd name="f36" fmla="val 5"/>
                <a:gd name="f37" fmla="val 39"/>
                <a:gd name="f38" fmla="val 54"/>
                <a:gd name="f39" fmla="val 9"/>
                <a:gd name="f40" fmla="val 60"/>
                <a:gd name="f41" fmla="val 27"/>
                <a:gd name="f42" fmla="val 73"/>
                <a:gd name="f43" fmla="val 78"/>
                <a:gd name="f44" fmla="val 85"/>
                <a:gd name="f45" fmla="val 81"/>
                <a:gd name="f46" fmla="val 95"/>
                <a:gd name="f47" fmla="val 86"/>
                <a:gd name="f48" fmla="val 101"/>
                <a:gd name="f49" fmla="val 105"/>
                <a:gd name="f50" fmla="val 107"/>
                <a:gd name="f51" fmla="val 109"/>
                <a:gd name="f52" fmla="val 119"/>
                <a:gd name="f53" fmla="val 115"/>
                <a:gd name="f54" fmla="+- 0 0 -90"/>
                <a:gd name="f55" fmla="*/ f3 1 130"/>
                <a:gd name="f56" fmla="*/ f4 1 171"/>
                <a:gd name="f57" fmla="val f5"/>
                <a:gd name="f58" fmla="val f6"/>
                <a:gd name="f59" fmla="val f7"/>
                <a:gd name="f60" fmla="*/ f54 f0 1"/>
                <a:gd name="f61" fmla="+- f59 0 f57"/>
                <a:gd name="f62" fmla="+- f58 0 f57"/>
                <a:gd name="f63" fmla="*/ f60 1 f2"/>
                <a:gd name="f64" fmla="*/ f62 1 130"/>
                <a:gd name="f65" fmla="*/ f61 1 171"/>
                <a:gd name="f66" fmla="*/ 130 f62 1"/>
                <a:gd name="f67" fmla="*/ 120 f61 1"/>
                <a:gd name="f68" fmla="*/ 106 f62 1"/>
                <a:gd name="f69" fmla="*/ 171 f61 1"/>
                <a:gd name="f70" fmla="*/ 46 f62 1"/>
                <a:gd name="f71" fmla="*/ 143 f61 1"/>
                <a:gd name="f72" fmla="*/ 32 f62 1"/>
                <a:gd name="f73" fmla="*/ 125 f61 1"/>
                <a:gd name="f74" fmla="*/ 6 f62 1"/>
                <a:gd name="f75" fmla="*/ 43 f61 1"/>
                <a:gd name="f76" fmla="*/ 24 f62 1"/>
                <a:gd name="f77" fmla="*/ 5 f61 1"/>
                <a:gd name="f78" fmla="*/ 60 f62 1"/>
                <a:gd name="f79" fmla="*/ 27 f61 1"/>
                <a:gd name="f80" fmla="*/ 78 f62 1"/>
                <a:gd name="f81" fmla="*/ 85 f61 1"/>
                <a:gd name="f82" fmla="*/ 95 f62 1"/>
                <a:gd name="f83" fmla="*/ 105 f61 1"/>
                <a:gd name="f84" fmla="+- f63 0 f1"/>
                <a:gd name="f85" fmla="*/ f66 1 130"/>
                <a:gd name="f86" fmla="*/ f67 1 171"/>
                <a:gd name="f87" fmla="*/ f68 1 130"/>
                <a:gd name="f88" fmla="*/ f69 1 171"/>
                <a:gd name="f89" fmla="*/ f70 1 130"/>
                <a:gd name="f90" fmla="*/ f71 1 171"/>
                <a:gd name="f91" fmla="*/ f72 1 130"/>
                <a:gd name="f92" fmla="*/ f73 1 171"/>
                <a:gd name="f93" fmla="*/ f74 1 130"/>
                <a:gd name="f94" fmla="*/ f75 1 171"/>
                <a:gd name="f95" fmla="*/ f76 1 130"/>
                <a:gd name="f96" fmla="*/ f77 1 171"/>
                <a:gd name="f97" fmla="*/ f78 1 130"/>
                <a:gd name="f98" fmla="*/ f79 1 171"/>
                <a:gd name="f99" fmla="*/ f80 1 130"/>
                <a:gd name="f100" fmla="*/ f81 1 171"/>
                <a:gd name="f101" fmla="*/ f82 1 130"/>
                <a:gd name="f102" fmla="*/ f83 1 171"/>
                <a:gd name="f103" fmla="*/ 0 1 f64"/>
                <a:gd name="f104" fmla="*/ f58 1 f64"/>
                <a:gd name="f105" fmla="*/ 0 1 f65"/>
                <a:gd name="f106" fmla="*/ f59 1 f65"/>
                <a:gd name="f107" fmla="*/ f85 1 f64"/>
                <a:gd name="f108" fmla="*/ f86 1 f65"/>
                <a:gd name="f109" fmla="*/ f87 1 f64"/>
                <a:gd name="f110" fmla="*/ f88 1 f65"/>
                <a:gd name="f111" fmla="*/ f89 1 f64"/>
                <a:gd name="f112" fmla="*/ f90 1 f65"/>
                <a:gd name="f113" fmla="*/ f91 1 f64"/>
                <a:gd name="f114" fmla="*/ f92 1 f65"/>
                <a:gd name="f115" fmla="*/ f93 1 f64"/>
                <a:gd name="f116" fmla="*/ f94 1 f65"/>
                <a:gd name="f117" fmla="*/ f95 1 f64"/>
                <a:gd name="f118" fmla="*/ f96 1 f65"/>
                <a:gd name="f119" fmla="*/ f97 1 f64"/>
                <a:gd name="f120" fmla="*/ f98 1 f65"/>
                <a:gd name="f121" fmla="*/ f99 1 f64"/>
                <a:gd name="f122" fmla="*/ f100 1 f65"/>
                <a:gd name="f123" fmla="*/ f101 1 f64"/>
                <a:gd name="f124" fmla="*/ f102 1 f65"/>
                <a:gd name="f125" fmla="*/ f103 f55 1"/>
                <a:gd name="f126" fmla="*/ f104 f55 1"/>
                <a:gd name="f127" fmla="*/ f106 f56 1"/>
                <a:gd name="f128" fmla="*/ f105 f56 1"/>
                <a:gd name="f129" fmla="*/ f107 f55 1"/>
                <a:gd name="f130" fmla="*/ f108 f56 1"/>
                <a:gd name="f131" fmla="*/ f109 f55 1"/>
                <a:gd name="f132" fmla="*/ f110 f56 1"/>
                <a:gd name="f133" fmla="*/ f111 f55 1"/>
                <a:gd name="f134" fmla="*/ f112 f56 1"/>
                <a:gd name="f135" fmla="*/ f113 f55 1"/>
                <a:gd name="f136" fmla="*/ f114 f56 1"/>
                <a:gd name="f137" fmla="*/ f115 f55 1"/>
                <a:gd name="f138" fmla="*/ f116 f56 1"/>
                <a:gd name="f139" fmla="*/ f117 f55 1"/>
                <a:gd name="f140" fmla="*/ f118 f56 1"/>
                <a:gd name="f141" fmla="*/ f119 f55 1"/>
                <a:gd name="f142" fmla="*/ f120 f56 1"/>
                <a:gd name="f143" fmla="*/ f121 f55 1"/>
                <a:gd name="f144" fmla="*/ f122 f56 1"/>
                <a:gd name="f145" fmla="*/ f123 f55 1"/>
                <a:gd name="f146" fmla="*/ f124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29" y="f130"/>
                </a:cxn>
                <a:cxn ang="f84">
                  <a:pos x="f131" y="f132"/>
                </a:cxn>
                <a:cxn ang="f84">
                  <a:pos x="f133" y="f134"/>
                </a:cxn>
                <a:cxn ang="f84">
                  <a:pos x="f135" y="f136"/>
                </a:cxn>
                <a:cxn ang="f84">
                  <a:pos x="f137" y="f138"/>
                </a:cxn>
                <a:cxn ang="f84">
                  <a:pos x="f139" y="f140"/>
                </a:cxn>
                <a:cxn ang="f84">
                  <a:pos x="f141" y="f142"/>
                </a:cxn>
                <a:cxn ang="f84">
                  <a:pos x="f143" y="f144"/>
                </a:cxn>
                <a:cxn ang="f84">
                  <a:pos x="f145" y="f146"/>
                </a:cxn>
                <a:cxn ang="f84">
                  <a:pos x="f129" y="f130"/>
                </a:cxn>
              </a:cxnLst>
              <a:rect l="f125" t="f128" r="f126" b="f127"/>
              <a:pathLst>
                <a:path w="130" h="171">
                  <a:moveTo>
                    <a:pt x="f6" y="f8"/>
                  </a:moveTo>
                  <a:cubicBezTo>
                    <a:pt x="f9" y="f10"/>
                    <a:pt x="f11" y="f12"/>
                    <a:pt x="f13" y="f7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5" y="f32"/>
                    <a:pt x="f33" y="f34"/>
                    <a:pt x="f35" y="f36"/>
                  </a:cubicBezTo>
                  <a:cubicBezTo>
                    <a:pt x="f37" y="f5"/>
                    <a:pt x="f38" y="f39"/>
                    <a:pt x="f40" y="f41"/>
                  </a:cubicBezTo>
                  <a:cubicBezTo>
                    <a:pt x="f16" y="f18"/>
                    <a:pt x="f42" y="f16"/>
                    <a:pt x="f43" y="f44"/>
                  </a:cubicBezTo>
                  <a:cubicBezTo>
                    <a:pt x="f45" y="f46"/>
                    <a:pt x="f47" y="f48"/>
                    <a:pt x="f46" y="f49"/>
                  </a:cubicBezTo>
                  <a:cubicBezTo>
                    <a:pt x="f50" y="f51"/>
                    <a:pt x="f52" y="f53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4442BD5D-2B84-7C22-1F30-9C48A03EE4FD}"/>
                </a:ext>
              </a:extLst>
            </p:cNvPr>
            <p:cNvSpPr/>
            <p:nvPr/>
          </p:nvSpPr>
          <p:spPr>
            <a:xfrm>
              <a:off x="5030791" y="3460071"/>
              <a:ext cx="511177" cy="2317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6"/>
                <a:gd name="f7" fmla="val 89"/>
                <a:gd name="f8" fmla="val 10"/>
                <a:gd name="f9" fmla="val 9"/>
                <a:gd name="f10" fmla="val 7"/>
                <a:gd name="f11" fmla="val 16"/>
                <a:gd name="f12" fmla="val 4"/>
                <a:gd name="f13" fmla="val 23"/>
                <a:gd name="f14" fmla="val 2"/>
                <a:gd name="f15" fmla="val 27"/>
                <a:gd name="f16" fmla="val 1"/>
                <a:gd name="f17" fmla="val 32"/>
                <a:gd name="f18" fmla="val 35"/>
                <a:gd name="f19" fmla="val 79"/>
                <a:gd name="f20" fmla="val 39"/>
                <a:gd name="f21" fmla="val 120"/>
                <a:gd name="f22" fmla="val 163"/>
                <a:gd name="f23" fmla="val 3"/>
                <a:gd name="f24" fmla="val 165"/>
                <a:gd name="f25" fmla="val 170"/>
                <a:gd name="f26" fmla="val 173"/>
                <a:gd name="f27" fmla="val 187"/>
                <a:gd name="f28" fmla="val 11"/>
                <a:gd name="f29" fmla="val 176"/>
                <a:gd name="f30" fmla="val 37"/>
                <a:gd name="f31" fmla="val 157"/>
                <a:gd name="f32" fmla="val 61"/>
                <a:gd name="f33" fmla="val 138"/>
                <a:gd name="f34" fmla="val 85"/>
                <a:gd name="f35" fmla="val 136"/>
                <a:gd name="f36" fmla="val 88"/>
                <a:gd name="f37" fmla="val 131"/>
                <a:gd name="f38" fmla="val 127"/>
                <a:gd name="f39" fmla="val 108"/>
                <a:gd name="f40" fmla="val 70"/>
                <a:gd name="f41" fmla="val 65"/>
                <a:gd name="f42" fmla="val 60"/>
                <a:gd name="f43" fmla="val 87"/>
                <a:gd name="f44" fmla="val 58"/>
                <a:gd name="f45" fmla="val 84"/>
                <a:gd name="f46" fmla="val 38"/>
                <a:gd name="f47" fmla="val 20"/>
                <a:gd name="f48" fmla="+- 0 0 -90"/>
                <a:gd name="f49" fmla="*/ f3 1 196"/>
                <a:gd name="f50" fmla="*/ f4 1 89"/>
                <a:gd name="f51" fmla="val f5"/>
                <a:gd name="f52" fmla="val f6"/>
                <a:gd name="f53" fmla="val f7"/>
                <a:gd name="f54" fmla="*/ f48 f0 1"/>
                <a:gd name="f55" fmla="+- f53 0 f51"/>
                <a:gd name="f56" fmla="+- f52 0 f51"/>
                <a:gd name="f57" fmla="*/ f54 1 f2"/>
                <a:gd name="f58" fmla="*/ f56 1 196"/>
                <a:gd name="f59" fmla="*/ f55 1 89"/>
                <a:gd name="f60" fmla="*/ 0 f56 1"/>
                <a:gd name="f61" fmla="*/ 10 f55 1"/>
                <a:gd name="f62" fmla="*/ 23 f56 1"/>
                <a:gd name="f63" fmla="*/ 2 f55 1"/>
                <a:gd name="f64" fmla="*/ 35 f56 1"/>
                <a:gd name="f65" fmla="*/ 4 f55 1"/>
                <a:gd name="f66" fmla="*/ 163 f56 1"/>
                <a:gd name="f67" fmla="*/ 3 f55 1"/>
                <a:gd name="f68" fmla="*/ 173 f56 1"/>
                <a:gd name="f69" fmla="*/ 1 f55 1"/>
                <a:gd name="f70" fmla="*/ 196 f56 1"/>
                <a:gd name="f71" fmla="*/ 11 f55 1"/>
                <a:gd name="f72" fmla="*/ 138 f56 1"/>
                <a:gd name="f73" fmla="*/ 85 f55 1"/>
                <a:gd name="f74" fmla="*/ 127 f56 1"/>
                <a:gd name="f75" fmla="*/ 88 f55 1"/>
                <a:gd name="f76" fmla="*/ 70 f56 1"/>
                <a:gd name="f77" fmla="*/ 58 f56 1"/>
                <a:gd name="f78" fmla="*/ 84 f55 1"/>
                <a:gd name="f79" fmla="+- f57 0 f1"/>
                <a:gd name="f80" fmla="*/ f60 1 196"/>
                <a:gd name="f81" fmla="*/ f61 1 89"/>
                <a:gd name="f82" fmla="*/ f62 1 196"/>
                <a:gd name="f83" fmla="*/ f63 1 89"/>
                <a:gd name="f84" fmla="*/ f64 1 196"/>
                <a:gd name="f85" fmla="*/ f65 1 89"/>
                <a:gd name="f86" fmla="*/ f66 1 196"/>
                <a:gd name="f87" fmla="*/ f67 1 89"/>
                <a:gd name="f88" fmla="*/ f68 1 196"/>
                <a:gd name="f89" fmla="*/ f69 1 89"/>
                <a:gd name="f90" fmla="*/ f70 1 196"/>
                <a:gd name="f91" fmla="*/ f71 1 89"/>
                <a:gd name="f92" fmla="*/ f72 1 196"/>
                <a:gd name="f93" fmla="*/ f73 1 89"/>
                <a:gd name="f94" fmla="*/ f74 1 196"/>
                <a:gd name="f95" fmla="*/ f75 1 89"/>
                <a:gd name="f96" fmla="*/ f76 1 196"/>
                <a:gd name="f97" fmla="*/ f77 1 196"/>
                <a:gd name="f98" fmla="*/ f78 1 89"/>
                <a:gd name="f99" fmla="*/ 0 1 f58"/>
                <a:gd name="f100" fmla="*/ f52 1 f58"/>
                <a:gd name="f101" fmla="*/ 0 1 f59"/>
                <a:gd name="f102" fmla="*/ f53 1 f59"/>
                <a:gd name="f103" fmla="*/ f80 1 f58"/>
                <a:gd name="f104" fmla="*/ f81 1 f59"/>
                <a:gd name="f105" fmla="*/ f82 1 f58"/>
                <a:gd name="f106" fmla="*/ f83 1 f59"/>
                <a:gd name="f107" fmla="*/ f84 1 f58"/>
                <a:gd name="f108" fmla="*/ f85 1 f59"/>
                <a:gd name="f109" fmla="*/ f86 1 f58"/>
                <a:gd name="f110" fmla="*/ f87 1 f59"/>
                <a:gd name="f111" fmla="*/ f88 1 f58"/>
                <a:gd name="f112" fmla="*/ f89 1 f59"/>
                <a:gd name="f113" fmla="*/ f90 1 f58"/>
                <a:gd name="f114" fmla="*/ f91 1 f59"/>
                <a:gd name="f115" fmla="*/ f92 1 f58"/>
                <a:gd name="f116" fmla="*/ f93 1 f59"/>
                <a:gd name="f117" fmla="*/ f94 1 f58"/>
                <a:gd name="f118" fmla="*/ f95 1 f59"/>
                <a:gd name="f119" fmla="*/ f96 1 f58"/>
                <a:gd name="f120" fmla="*/ f97 1 f58"/>
                <a:gd name="f121" fmla="*/ f98 1 f59"/>
                <a:gd name="f122" fmla="*/ f99 f49 1"/>
                <a:gd name="f123" fmla="*/ f100 f49 1"/>
                <a:gd name="f124" fmla="*/ f102 f50 1"/>
                <a:gd name="f125" fmla="*/ f101 f50 1"/>
                <a:gd name="f126" fmla="*/ f103 f49 1"/>
                <a:gd name="f127" fmla="*/ f104 f50 1"/>
                <a:gd name="f128" fmla="*/ f105 f49 1"/>
                <a:gd name="f129" fmla="*/ f106 f50 1"/>
                <a:gd name="f130" fmla="*/ f107 f49 1"/>
                <a:gd name="f131" fmla="*/ f108 f50 1"/>
                <a:gd name="f132" fmla="*/ f109 f49 1"/>
                <a:gd name="f133" fmla="*/ f110 f50 1"/>
                <a:gd name="f134" fmla="*/ f111 f49 1"/>
                <a:gd name="f135" fmla="*/ f112 f50 1"/>
                <a:gd name="f136" fmla="*/ f113 f49 1"/>
                <a:gd name="f137" fmla="*/ f114 f50 1"/>
                <a:gd name="f138" fmla="*/ f115 f49 1"/>
                <a:gd name="f139" fmla="*/ f116 f50 1"/>
                <a:gd name="f140" fmla="*/ f117 f49 1"/>
                <a:gd name="f141" fmla="*/ f118 f50 1"/>
                <a:gd name="f142" fmla="*/ f119 f49 1"/>
                <a:gd name="f143" fmla="*/ f120 f49 1"/>
                <a:gd name="f144" fmla="*/ f121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9">
                  <a:pos x="f126" y="f127"/>
                </a:cxn>
                <a:cxn ang="f79">
                  <a:pos x="f128" y="f129"/>
                </a:cxn>
                <a:cxn ang="f79">
                  <a:pos x="f130" y="f131"/>
                </a:cxn>
                <a:cxn ang="f79">
                  <a:pos x="f132" y="f133"/>
                </a:cxn>
                <a:cxn ang="f79">
                  <a:pos x="f134" y="f135"/>
                </a:cxn>
                <a:cxn ang="f79">
                  <a:pos x="f136" y="f137"/>
                </a:cxn>
                <a:cxn ang="f79">
                  <a:pos x="f138" y="f139"/>
                </a:cxn>
                <a:cxn ang="f79">
                  <a:pos x="f140" y="f141"/>
                </a:cxn>
                <a:cxn ang="f79">
                  <a:pos x="f142" y="f141"/>
                </a:cxn>
                <a:cxn ang="f79">
                  <a:pos x="f143" y="f144"/>
                </a:cxn>
                <a:cxn ang="f79">
                  <a:pos x="f126" y="f127"/>
                </a:cxn>
              </a:cxnLst>
              <a:rect l="f122" t="f125" r="f123" b="f124"/>
              <a:pathLst>
                <a:path w="196" h="89">
                  <a:moveTo>
                    <a:pt x="f5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4"/>
                    <a:pt x="f18" y="f12"/>
                  </a:cubicBezTo>
                  <a:cubicBezTo>
                    <a:pt x="f19" y="f20"/>
                    <a:pt x="f21" y="f20"/>
                    <a:pt x="f22" y="f23"/>
                  </a:cubicBezTo>
                  <a:cubicBezTo>
                    <a:pt x="f24" y="f16"/>
                    <a:pt x="f25" y="f5"/>
                    <a:pt x="f26" y="f16"/>
                  </a:cubicBezTo>
                  <a:cubicBezTo>
                    <a:pt x="f2" y="f23"/>
                    <a:pt x="f27" y="f10"/>
                    <a:pt x="f6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7" y="f36"/>
                    <a:pt x="f38" y="f36"/>
                  </a:cubicBezTo>
                  <a:cubicBezTo>
                    <a:pt x="f39" y="f7"/>
                    <a:pt x="f7" y="f7"/>
                    <a:pt x="f40" y="f36"/>
                  </a:cubicBezTo>
                  <a:cubicBezTo>
                    <a:pt x="f41" y="f36"/>
                    <a:pt x="f42" y="f43"/>
                    <a:pt x="f44" y="f45"/>
                  </a:cubicBezTo>
                  <a:cubicBezTo>
                    <a:pt x="f46" y="f42"/>
                    <a:pt x="f47" y="f18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8" name="Freeform 24">
              <a:extLst>
                <a:ext uri="{FF2B5EF4-FFF2-40B4-BE49-F238E27FC236}">
                  <a16:creationId xmlns:a16="http://schemas.microsoft.com/office/drawing/2014/main" id="{7320DB6A-FF6C-2B7E-3624-7A91923A3BD7}"/>
                </a:ext>
              </a:extLst>
            </p:cNvPr>
            <p:cNvSpPr/>
            <p:nvPr/>
          </p:nvSpPr>
          <p:spPr>
            <a:xfrm>
              <a:off x="620713" y="3460071"/>
              <a:ext cx="500057" cy="2476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2"/>
                <a:gd name="f7" fmla="val 95"/>
                <a:gd name="f8" fmla="val 12"/>
                <a:gd name="f9" fmla="val 174"/>
                <a:gd name="f10" fmla="val 36"/>
                <a:gd name="f11" fmla="val 157"/>
                <a:gd name="f12" fmla="val 59"/>
                <a:gd name="f13" fmla="val 139"/>
                <a:gd name="f14" fmla="val 81"/>
                <a:gd name="f15" fmla="val 136"/>
                <a:gd name="f16" fmla="val 85"/>
                <a:gd name="f17" fmla="val 129"/>
                <a:gd name="f18" fmla="val 86"/>
                <a:gd name="f19" fmla="val 124"/>
                <a:gd name="f20" fmla="val 88"/>
                <a:gd name="f21" fmla="val 89"/>
                <a:gd name="f22" fmla="val 122"/>
                <a:gd name="f23" fmla="val 101"/>
                <a:gd name="f24" fmla="val 76"/>
                <a:gd name="f25" fmla="val 60"/>
                <a:gd name="f26" fmla="val 42"/>
                <a:gd name="f27" fmla="val 77"/>
                <a:gd name="f28" fmla="val 31"/>
                <a:gd name="f29" fmla="val 54"/>
                <a:gd name="f30" fmla="val 18"/>
                <a:gd name="f31" fmla="val 37"/>
                <a:gd name="f32" fmla="val 29"/>
                <a:gd name="f33" fmla="val 6"/>
                <a:gd name="f34" fmla="val 21"/>
                <a:gd name="f35" fmla="val 13"/>
                <a:gd name="f36" fmla="val 15"/>
                <a:gd name="f37" fmla="val 27"/>
                <a:gd name="f38" fmla="val 14"/>
                <a:gd name="f39" fmla="val 64"/>
                <a:gd name="f40" fmla="val 55"/>
                <a:gd name="f41" fmla="val 56"/>
                <a:gd name="f42" fmla="val 164"/>
                <a:gd name="f43" fmla="val 175"/>
                <a:gd name="f44" fmla="val 182"/>
                <a:gd name="f45" fmla="val 4"/>
                <a:gd name="f46" fmla="+- 0 0 -90"/>
                <a:gd name="f47" fmla="*/ f3 1 192"/>
                <a:gd name="f48" fmla="*/ f4 1 95"/>
                <a:gd name="f49" fmla="val f5"/>
                <a:gd name="f50" fmla="val f6"/>
                <a:gd name="f51" fmla="val f7"/>
                <a:gd name="f52" fmla="*/ f46 f0 1"/>
                <a:gd name="f53" fmla="+- f51 0 f49"/>
                <a:gd name="f54" fmla="+- f50 0 f49"/>
                <a:gd name="f55" fmla="*/ f52 1 f2"/>
                <a:gd name="f56" fmla="*/ f54 1 192"/>
                <a:gd name="f57" fmla="*/ f53 1 95"/>
                <a:gd name="f58" fmla="*/ 192 f54 1"/>
                <a:gd name="f59" fmla="*/ 12 f53 1"/>
                <a:gd name="f60" fmla="*/ 139 f54 1"/>
                <a:gd name="f61" fmla="*/ 81 f53 1"/>
                <a:gd name="f62" fmla="*/ 124 f54 1"/>
                <a:gd name="f63" fmla="*/ 88 f53 1"/>
                <a:gd name="f64" fmla="*/ 122 f54 1"/>
                <a:gd name="f65" fmla="*/ 60 f54 1"/>
                <a:gd name="f66" fmla="*/ 86 f53 1"/>
                <a:gd name="f67" fmla="*/ 18 f54 1"/>
                <a:gd name="f68" fmla="*/ 37 f53 1"/>
                <a:gd name="f69" fmla="*/ 0 f54 1"/>
                <a:gd name="f70" fmla="*/ 13 f53 1"/>
                <a:gd name="f71" fmla="*/ 27 f54 1"/>
                <a:gd name="f72" fmla="*/ 14 f53 1"/>
                <a:gd name="f73" fmla="*/ 164 f54 1"/>
                <a:gd name="f74" fmla="+- f55 0 f1"/>
                <a:gd name="f75" fmla="*/ f58 1 192"/>
                <a:gd name="f76" fmla="*/ f59 1 95"/>
                <a:gd name="f77" fmla="*/ f60 1 192"/>
                <a:gd name="f78" fmla="*/ f61 1 95"/>
                <a:gd name="f79" fmla="*/ f62 1 192"/>
                <a:gd name="f80" fmla="*/ f63 1 95"/>
                <a:gd name="f81" fmla="*/ f64 1 192"/>
                <a:gd name="f82" fmla="*/ f65 1 192"/>
                <a:gd name="f83" fmla="*/ f66 1 95"/>
                <a:gd name="f84" fmla="*/ f67 1 192"/>
                <a:gd name="f85" fmla="*/ f68 1 95"/>
                <a:gd name="f86" fmla="*/ f69 1 192"/>
                <a:gd name="f87" fmla="*/ f70 1 95"/>
                <a:gd name="f88" fmla="*/ f71 1 192"/>
                <a:gd name="f89" fmla="*/ f72 1 95"/>
                <a:gd name="f90" fmla="*/ f73 1 192"/>
                <a:gd name="f91" fmla="*/ 0 1 f56"/>
                <a:gd name="f92" fmla="*/ f50 1 f56"/>
                <a:gd name="f93" fmla="*/ 0 1 f57"/>
                <a:gd name="f94" fmla="*/ f51 1 f57"/>
                <a:gd name="f95" fmla="*/ f75 1 f56"/>
                <a:gd name="f96" fmla="*/ f76 1 f57"/>
                <a:gd name="f97" fmla="*/ f77 1 f56"/>
                <a:gd name="f98" fmla="*/ f78 1 f57"/>
                <a:gd name="f99" fmla="*/ f79 1 f56"/>
                <a:gd name="f100" fmla="*/ f80 1 f57"/>
                <a:gd name="f101" fmla="*/ f81 1 f56"/>
                <a:gd name="f102" fmla="*/ f82 1 f56"/>
                <a:gd name="f103" fmla="*/ f83 1 f57"/>
                <a:gd name="f104" fmla="*/ f84 1 f56"/>
                <a:gd name="f105" fmla="*/ f85 1 f57"/>
                <a:gd name="f106" fmla="*/ f86 1 f56"/>
                <a:gd name="f107" fmla="*/ f87 1 f57"/>
                <a:gd name="f108" fmla="*/ f88 1 f56"/>
                <a:gd name="f109" fmla="*/ f89 1 f57"/>
                <a:gd name="f110" fmla="*/ f90 1 f56"/>
                <a:gd name="f111" fmla="*/ f91 f47 1"/>
                <a:gd name="f112" fmla="*/ f92 f47 1"/>
                <a:gd name="f113" fmla="*/ f94 f48 1"/>
                <a:gd name="f114" fmla="*/ f93 f48 1"/>
                <a:gd name="f115" fmla="*/ f95 f47 1"/>
                <a:gd name="f116" fmla="*/ f96 f48 1"/>
                <a:gd name="f117" fmla="*/ f97 f47 1"/>
                <a:gd name="f118" fmla="*/ f98 f48 1"/>
                <a:gd name="f119" fmla="*/ f99 f47 1"/>
                <a:gd name="f120" fmla="*/ f100 f48 1"/>
                <a:gd name="f121" fmla="*/ f101 f47 1"/>
                <a:gd name="f122" fmla="*/ f102 f47 1"/>
                <a:gd name="f123" fmla="*/ f103 f48 1"/>
                <a:gd name="f124" fmla="*/ f104 f47 1"/>
                <a:gd name="f125" fmla="*/ f105 f48 1"/>
                <a:gd name="f126" fmla="*/ f106 f47 1"/>
                <a:gd name="f127" fmla="*/ f107 f48 1"/>
                <a:gd name="f128" fmla="*/ f108 f47 1"/>
                <a:gd name="f129" fmla="*/ f109 f48 1"/>
                <a:gd name="f130" fmla="*/ f110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4">
                  <a:pos x="f115" y="f116"/>
                </a:cxn>
                <a:cxn ang="f74">
                  <a:pos x="f117" y="f118"/>
                </a:cxn>
                <a:cxn ang="f74">
                  <a:pos x="f119" y="f120"/>
                </a:cxn>
                <a:cxn ang="f74">
                  <a:pos x="f121" y="f120"/>
                </a:cxn>
                <a:cxn ang="f74">
                  <a:pos x="f122" y="f123"/>
                </a:cxn>
                <a:cxn ang="f74">
                  <a:pos x="f124" y="f125"/>
                </a:cxn>
                <a:cxn ang="f74">
                  <a:pos x="f126" y="f127"/>
                </a:cxn>
                <a:cxn ang="f74">
                  <a:pos x="f128" y="f129"/>
                </a:cxn>
                <a:cxn ang="f74">
                  <a:pos x="f130" y="f127"/>
                </a:cxn>
                <a:cxn ang="f74">
                  <a:pos x="f115" y="f116"/>
                </a:cxn>
              </a:cxnLst>
              <a:rect l="f111" t="f114" r="f112" b="f113"/>
              <a:pathLst>
                <a:path w="192" h="95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19" y="f21"/>
                    <a:pt x="f22" y="f20"/>
                    <a:pt x="f22" y="f20"/>
                  </a:cubicBezTo>
                  <a:cubicBezTo>
                    <a:pt x="f23" y="f20"/>
                    <a:pt x="f24" y="f7"/>
                    <a:pt x="f25" y="f18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8" y="f32"/>
                    <a:pt x="f33" y="f34"/>
                    <a:pt x="f5" y="f35"/>
                  </a:cubicBezTo>
                  <a:cubicBezTo>
                    <a:pt x="f36" y="f5"/>
                    <a:pt x="f36" y="f5"/>
                    <a:pt x="f37" y="f38"/>
                  </a:cubicBezTo>
                  <a:cubicBezTo>
                    <a:pt x="f39" y="f40"/>
                    <a:pt x="f17" y="f41"/>
                    <a:pt x="f42" y="f35"/>
                  </a:cubicBezTo>
                  <a:cubicBezTo>
                    <a:pt x="f43" y="f5"/>
                    <a:pt x="f44" y="f45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2A14A56A-83C6-E316-7E4A-5DBB4780EF77}"/>
                </a:ext>
              </a:extLst>
            </p:cNvPr>
            <p:cNvSpPr/>
            <p:nvPr/>
          </p:nvSpPr>
          <p:spPr>
            <a:xfrm>
              <a:off x="401641" y="3075895"/>
              <a:ext cx="250829" cy="56197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6"/>
                <a:gd name="f7" fmla="val 215"/>
                <a:gd name="f8" fmla="val 78"/>
                <a:gd name="f9" fmla="val 87"/>
                <a:gd name="f10" fmla="val 82"/>
                <a:gd name="f11" fmla="val 88"/>
                <a:gd name="f12" fmla="val 85"/>
                <a:gd name="f13" fmla="val 89"/>
                <a:gd name="f14" fmla="val 90"/>
                <a:gd name="f15" fmla="val 107"/>
                <a:gd name="f16" fmla="val 93"/>
                <a:gd name="f17" fmla="val 124"/>
                <a:gd name="f18" fmla="val 143"/>
                <a:gd name="f19" fmla="val 66"/>
                <a:gd name="f20" fmla="val 156"/>
                <a:gd name="f21" fmla="val 43"/>
                <a:gd name="f22" fmla="val 181"/>
                <a:gd name="f23" fmla="val 25"/>
                <a:gd name="f24" fmla="val 184"/>
                <a:gd name="f25" fmla="val 24"/>
                <a:gd name="f26" fmla="val 157"/>
                <a:gd name="f27" fmla="val 131"/>
                <a:gd name="f28" fmla="val 26"/>
                <a:gd name="f29" fmla="val 114"/>
                <a:gd name="f30" fmla="val 37"/>
                <a:gd name="f31" fmla="val 101"/>
                <a:gd name="f32" fmla="val 53"/>
                <a:gd name="f33" fmla="val 94"/>
                <a:gd name="f34" fmla="val 62"/>
                <a:gd name="f35" fmla="val 91"/>
                <a:gd name="f36" fmla="val 65"/>
                <a:gd name="f37" fmla="val 86"/>
                <a:gd name="f38" fmla="val 64"/>
                <a:gd name="f39" fmla="val 77"/>
                <a:gd name="f40" fmla="val 63"/>
                <a:gd name="f41" fmla="val 72"/>
                <a:gd name="f42" fmla="val 68"/>
                <a:gd name="f43" fmla="val 45"/>
                <a:gd name="f44" fmla="val 40"/>
                <a:gd name="f45" fmla="val 38"/>
                <a:gd name="f46" fmla="val 48"/>
                <a:gd name="f47" fmla="val 21"/>
                <a:gd name="f48" fmla="val 57"/>
                <a:gd name="f49" fmla="val 1"/>
                <a:gd name="f50" fmla="val 47"/>
                <a:gd name="f51" fmla="val 28"/>
                <a:gd name="f52" fmla="val 16"/>
                <a:gd name="f53" fmla="val 8"/>
                <a:gd name="f54" fmla="val 5"/>
                <a:gd name="f55" fmla="val 19"/>
                <a:gd name="f56" fmla="val 3"/>
                <a:gd name="f57" fmla="val 32"/>
                <a:gd name="f58" fmla="val 46"/>
                <a:gd name="f59" fmla="val 6"/>
                <a:gd name="f60" fmla="val 18"/>
                <a:gd name="f61" fmla="val 50"/>
                <a:gd name="f62" fmla="val 30"/>
                <a:gd name="f63" fmla="val 56"/>
                <a:gd name="f64" fmla="val 34"/>
                <a:gd name="f65" fmla="val 36"/>
                <a:gd name="f66" fmla="val 75"/>
                <a:gd name="f67" fmla="val 39"/>
                <a:gd name="f68" fmla="val 44"/>
                <a:gd name="f69" fmla="val 76"/>
                <a:gd name="f70" fmla="val 74"/>
                <a:gd name="f71" fmla="val 22"/>
                <a:gd name="f72" fmla="val 33"/>
                <a:gd name="f73" fmla="val 27"/>
                <a:gd name="f74" fmla="val 13"/>
                <a:gd name="f75" fmla="val 15"/>
                <a:gd name="f76" fmla="val 10"/>
                <a:gd name="f77" fmla="val 11"/>
                <a:gd name="f78" fmla="+- 0 0 -90"/>
                <a:gd name="f79" fmla="*/ f3 1 96"/>
                <a:gd name="f80" fmla="*/ f4 1 215"/>
                <a:gd name="f81" fmla="val f5"/>
                <a:gd name="f82" fmla="val f6"/>
                <a:gd name="f83" fmla="val f7"/>
                <a:gd name="f84" fmla="*/ f78 f0 1"/>
                <a:gd name="f85" fmla="+- f83 0 f81"/>
                <a:gd name="f86" fmla="+- f82 0 f81"/>
                <a:gd name="f87" fmla="*/ f84 1 f2"/>
                <a:gd name="f88" fmla="*/ f86 1 96"/>
                <a:gd name="f89" fmla="*/ f85 1 215"/>
                <a:gd name="f90" fmla="*/ 78 f86 1"/>
                <a:gd name="f91" fmla="*/ 87 f85 1"/>
                <a:gd name="f92" fmla="*/ 87 f86 1"/>
                <a:gd name="f93" fmla="*/ 89 f85 1"/>
                <a:gd name="f94" fmla="*/ 96 f86 1"/>
                <a:gd name="f95" fmla="*/ 143 f85 1"/>
                <a:gd name="f96" fmla="*/ 25 f86 1"/>
                <a:gd name="f97" fmla="*/ 215 f85 1"/>
                <a:gd name="f98" fmla="*/ 131 f85 1"/>
                <a:gd name="f99" fmla="*/ 53 f86 1"/>
                <a:gd name="f100" fmla="*/ 94 f85 1"/>
                <a:gd name="f101" fmla="*/ 64 f86 1"/>
                <a:gd name="f102" fmla="*/ 77 f85 1"/>
                <a:gd name="f103" fmla="*/ 63 f85 1"/>
                <a:gd name="f104" fmla="*/ 38 f86 1"/>
                <a:gd name="f105" fmla="*/ 48 f85 1"/>
                <a:gd name="f106" fmla="*/ 0 f86 1"/>
                <a:gd name="f107" fmla="*/ 28 f85 1"/>
                <a:gd name="f108" fmla="*/ 19 f86 1"/>
                <a:gd name="f109" fmla="*/ 3 f85 1"/>
                <a:gd name="f110" fmla="*/ 48 f86 1"/>
                <a:gd name="f111" fmla="*/ 18 f85 1"/>
                <a:gd name="f112" fmla="*/ 66 f86 1"/>
                <a:gd name="f113" fmla="*/ 36 f85 1"/>
                <a:gd name="f114" fmla="*/ 77 f86 1"/>
                <a:gd name="f115" fmla="*/ 53 f85 1"/>
                <a:gd name="f116" fmla="*/ 85 f85 1"/>
                <a:gd name="f117" fmla="*/ 22 f86 1"/>
                <a:gd name="f118" fmla="*/ 43 f85 1"/>
                <a:gd name="f119" fmla="*/ 28 f86 1"/>
                <a:gd name="f120" fmla="*/ 39 f86 1"/>
                <a:gd name="f121" fmla="*/ 27 f85 1"/>
                <a:gd name="f122" fmla="*/ 13 f85 1"/>
                <a:gd name="f123" fmla="*/ 11 f86 1"/>
                <a:gd name="f124" fmla="+- f87 0 f1"/>
                <a:gd name="f125" fmla="*/ f90 1 96"/>
                <a:gd name="f126" fmla="*/ f91 1 215"/>
                <a:gd name="f127" fmla="*/ f92 1 96"/>
                <a:gd name="f128" fmla="*/ f93 1 215"/>
                <a:gd name="f129" fmla="*/ f94 1 96"/>
                <a:gd name="f130" fmla="*/ f95 1 215"/>
                <a:gd name="f131" fmla="*/ f96 1 96"/>
                <a:gd name="f132" fmla="*/ f97 1 215"/>
                <a:gd name="f133" fmla="*/ f98 1 215"/>
                <a:gd name="f134" fmla="*/ f99 1 96"/>
                <a:gd name="f135" fmla="*/ f100 1 215"/>
                <a:gd name="f136" fmla="*/ f101 1 96"/>
                <a:gd name="f137" fmla="*/ f102 1 215"/>
                <a:gd name="f138" fmla="*/ f103 1 215"/>
                <a:gd name="f139" fmla="*/ f104 1 96"/>
                <a:gd name="f140" fmla="*/ f105 1 215"/>
                <a:gd name="f141" fmla="*/ f106 1 96"/>
                <a:gd name="f142" fmla="*/ f107 1 215"/>
                <a:gd name="f143" fmla="*/ f108 1 96"/>
                <a:gd name="f144" fmla="*/ f109 1 215"/>
                <a:gd name="f145" fmla="*/ f110 1 96"/>
                <a:gd name="f146" fmla="*/ f111 1 215"/>
                <a:gd name="f147" fmla="*/ f112 1 96"/>
                <a:gd name="f148" fmla="*/ f113 1 215"/>
                <a:gd name="f149" fmla="*/ f114 1 96"/>
                <a:gd name="f150" fmla="*/ f115 1 215"/>
                <a:gd name="f151" fmla="*/ f116 1 215"/>
                <a:gd name="f152" fmla="*/ f117 1 96"/>
                <a:gd name="f153" fmla="*/ f118 1 215"/>
                <a:gd name="f154" fmla="*/ f119 1 96"/>
                <a:gd name="f155" fmla="*/ f120 1 96"/>
                <a:gd name="f156" fmla="*/ f121 1 215"/>
                <a:gd name="f157" fmla="*/ f122 1 215"/>
                <a:gd name="f158" fmla="*/ f123 1 96"/>
                <a:gd name="f159" fmla="*/ 0 1 f88"/>
                <a:gd name="f160" fmla="*/ f82 1 f88"/>
                <a:gd name="f161" fmla="*/ 0 1 f89"/>
                <a:gd name="f162" fmla="*/ f83 1 f89"/>
                <a:gd name="f163" fmla="*/ f125 1 f88"/>
                <a:gd name="f164" fmla="*/ f126 1 f89"/>
                <a:gd name="f165" fmla="*/ f127 1 f88"/>
                <a:gd name="f166" fmla="*/ f128 1 f89"/>
                <a:gd name="f167" fmla="*/ f129 1 f88"/>
                <a:gd name="f168" fmla="*/ f130 1 f89"/>
                <a:gd name="f169" fmla="*/ f131 1 f88"/>
                <a:gd name="f170" fmla="*/ f132 1 f89"/>
                <a:gd name="f171" fmla="*/ f133 1 f89"/>
                <a:gd name="f172" fmla="*/ f134 1 f88"/>
                <a:gd name="f173" fmla="*/ f135 1 f89"/>
                <a:gd name="f174" fmla="*/ f136 1 f88"/>
                <a:gd name="f175" fmla="*/ f137 1 f89"/>
                <a:gd name="f176" fmla="*/ f138 1 f89"/>
                <a:gd name="f177" fmla="*/ f139 1 f88"/>
                <a:gd name="f178" fmla="*/ f140 1 f89"/>
                <a:gd name="f179" fmla="*/ f141 1 f88"/>
                <a:gd name="f180" fmla="*/ f142 1 f89"/>
                <a:gd name="f181" fmla="*/ f143 1 f88"/>
                <a:gd name="f182" fmla="*/ f144 1 f89"/>
                <a:gd name="f183" fmla="*/ f145 1 f88"/>
                <a:gd name="f184" fmla="*/ f146 1 f89"/>
                <a:gd name="f185" fmla="*/ f147 1 f88"/>
                <a:gd name="f186" fmla="*/ f148 1 f89"/>
                <a:gd name="f187" fmla="*/ f149 1 f88"/>
                <a:gd name="f188" fmla="*/ f150 1 f89"/>
                <a:gd name="f189" fmla="*/ f151 1 f89"/>
                <a:gd name="f190" fmla="*/ f152 1 f88"/>
                <a:gd name="f191" fmla="*/ f153 1 f89"/>
                <a:gd name="f192" fmla="*/ f154 1 f88"/>
                <a:gd name="f193" fmla="*/ f155 1 f88"/>
                <a:gd name="f194" fmla="*/ f156 1 f89"/>
                <a:gd name="f195" fmla="*/ f157 1 f89"/>
                <a:gd name="f196" fmla="*/ f158 1 f88"/>
                <a:gd name="f197" fmla="*/ f159 f79 1"/>
                <a:gd name="f198" fmla="*/ f160 f79 1"/>
                <a:gd name="f199" fmla="*/ f162 f80 1"/>
                <a:gd name="f200" fmla="*/ f161 f80 1"/>
                <a:gd name="f201" fmla="*/ f163 f79 1"/>
                <a:gd name="f202" fmla="*/ f164 f80 1"/>
                <a:gd name="f203" fmla="*/ f165 f79 1"/>
                <a:gd name="f204" fmla="*/ f166 f80 1"/>
                <a:gd name="f205" fmla="*/ f167 f79 1"/>
                <a:gd name="f206" fmla="*/ f168 f80 1"/>
                <a:gd name="f207" fmla="*/ f169 f79 1"/>
                <a:gd name="f208" fmla="*/ f170 f80 1"/>
                <a:gd name="f209" fmla="*/ f171 f80 1"/>
                <a:gd name="f210" fmla="*/ f172 f79 1"/>
                <a:gd name="f211" fmla="*/ f173 f80 1"/>
                <a:gd name="f212" fmla="*/ f174 f79 1"/>
                <a:gd name="f213" fmla="*/ f175 f80 1"/>
                <a:gd name="f214" fmla="*/ f176 f80 1"/>
                <a:gd name="f215" fmla="*/ f177 f79 1"/>
                <a:gd name="f216" fmla="*/ f178 f80 1"/>
                <a:gd name="f217" fmla="*/ f179 f79 1"/>
                <a:gd name="f218" fmla="*/ f180 f80 1"/>
                <a:gd name="f219" fmla="*/ f181 f79 1"/>
                <a:gd name="f220" fmla="*/ f182 f80 1"/>
                <a:gd name="f221" fmla="*/ f183 f79 1"/>
                <a:gd name="f222" fmla="*/ f184 f80 1"/>
                <a:gd name="f223" fmla="*/ f185 f79 1"/>
                <a:gd name="f224" fmla="*/ f186 f80 1"/>
                <a:gd name="f225" fmla="*/ f187 f79 1"/>
                <a:gd name="f226" fmla="*/ f188 f80 1"/>
                <a:gd name="f227" fmla="*/ f189 f80 1"/>
                <a:gd name="f228" fmla="*/ f190 f79 1"/>
                <a:gd name="f229" fmla="*/ f191 f80 1"/>
                <a:gd name="f230" fmla="*/ f192 f79 1"/>
                <a:gd name="f231" fmla="*/ f193 f79 1"/>
                <a:gd name="f232" fmla="*/ f194 f80 1"/>
                <a:gd name="f233" fmla="*/ f195 f80 1"/>
                <a:gd name="f234" fmla="*/ f196 f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4">
                  <a:pos x="f201" y="f202"/>
                </a:cxn>
                <a:cxn ang="f124">
                  <a:pos x="f203" y="f204"/>
                </a:cxn>
                <a:cxn ang="f124">
                  <a:pos x="f205" y="f206"/>
                </a:cxn>
                <a:cxn ang="f124">
                  <a:pos x="f207" y="f208"/>
                </a:cxn>
                <a:cxn ang="f124">
                  <a:pos x="f207" y="f209"/>
                </a:cxn>
                <a:cxn ang="f124">
                  <a:pos x="f210" y="f211"/>
                </a:cxn>
                <a:cxn ang="f124">
                  <a:pos x="f212" y="f213"/>
                </a:cxn>
                <a:cxn ang="f124">
                  <a:pos x="f212" y="f214"/>
                </a:cxn>
                <a:cxn ang="f124">
                  <a:pos x="f215" y="f216"/>
                </a:cxn>
                <a:cxn ang="f124">
                  <a:pos x="f217" y="f218"/>
                </a:cxn>
                <a:cxn ang="f124">
                  <a:pos x="f219" y="f220"/>
                </a:cxn>
                <a:cxn ang="f124">
                  <a:pos x="f221" y="f222"/>
                </a:cxn>
                <a:cxn ang="f124">
                  <a:pos x="f223" y="f224"/>
                </a:cxn>
                <a:cxn ang="f124">
                  <a:pos x="f225" y="f226"/>
                </a:cxn>
                <a:cxn ang="f124">
                  <a:pos x="f225" y="f227"/>
                </a:cxn>
                <a:cxn ang="f124">
                  <a:pos x="f201" y="f202"/>
                </a:cxn>
                <a:cxn ang="f124">
                  <a:pos x="f228" y="f229"/>
                </a:cxn>
                <a:cxn ang="f124">
                  <a:pos x="f230" y="f229"/>
                </a:cxn>
                <a:cxn ang="f124">
                  <a:pos x="f231" y="f232"/>
                </a:cxn>
                <a:cxn ang="f124">
                  <a:pos x="f207" y="f233"/>
                </a:cxn>
                <a:cxn ang="f124">
                  <a:pos x="f234" y="f218"/>
                </a:cxn>
                <a:cxn ang="f124">
                  <a:pos x="f228" y="f229"/>
                </a:cxn>
              </a:cxnLst>
              <a:rect l="f197" t="f200" r="f198" b="f199"/>
              <a:pathLst>
                <a:path w="96" h="215">
                  <a:moveTo>
                    <a:pt x="f8" y="f9"/>
                  </a:moveTo>
                  <a:cubicBezTo>
                    <a:pt x="f10" y="f11"/>
                    <a:pt x="f12" y="f13"/>
                    <a:pt x="f9" y="f13"/>
                  </a:cubicBezTo>
                  <a:cubicBezTo>
                    <a:pt x="f14" y="f15"/>
                    <a:pt x="f16" y="f17"/>
                    <a:pt x="f6" y="f18"/>
                  </a:cubicBezTo>
                  <a:cubicBezTo>
                    <a:pt x="f19" y="f20"/>
                    <a:pt x="f21" y="f22"/>
                    <a:pt x="f23" y="f7"/>
                  </a:cubicBezTo>
                  <a:cubicBezTo>
                    <a:pt x="f23" y="f24"/>
                    <a:pt x="f25" y="f26"/>
                    <a:pt x="f23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cubicBezTo>
                    <a:pt x="f40" y="f41"/>
                    <a:pt x="f38" y="f42"/>
                    <a:pt x="f38" y="f40"/>
                  </a:cubicBezTo>
                  <a:cubicBezTo>
                    <a:pt x="f40" y="f43"/>
                    <a:pt x="f32" y="f44"/>
                    <a:pt x="f45" y="f46"/>
                  </a:cubicBezTo>
                  <a:cubicBezTo>
                    <a:pt x="f47" y="f48"/>
                    <a:pt x="f49" y="f50"/>
                    <a:pt x="f5" y="f51"/>
                  </a:cubicBezTo>
                  <a:cubicBezTo>
                    <a:pt x="f5" y="f52"/>
                    <a:pt x="f53" y="f54"/>
                    <a:pt x="f55" y="f56"/>
                  </a:cubicBezTo>
                  <a:cubicBezTo>
                    <a:pt x="f57" y="f5"/>
                    <a:pt x="f58" y="f59"/>
                    <a:pt x="f46" y="f60"/>
                  </a:cubicBezTo>
                  <a:cubicBezTo>
                    <a:pt x="f61" y="f62"/>
                    <a:pt x="f63" y="f64"/>
                    <a:pt x="f19" y="f65"/>
                  </a:cubicBezTo>
                  <a:cubicBezTo>
                    <a:pt x="f66" y="f67"/>
                    <a:pt x="f8" y="f68"/>
                    <a:pt x="f39" y="f32"/>
                  </a:cubicBezTo>
                  <a:cubicBezTo>
                    <a:pt x="f69" y="f38"/>
                    <a:pt x="f39" y="f70"/>
                    <a:pt x="f39" y="f12"/>
                  </a:cubicBezTo>
                  <a:cubicBezTo>
                    <a:pt x="f39" y="f12"/>
                    <a:pt x="f39" y="f12"/>
                    <a:pt x="f8" y="f9"/>
                  </a:cubicBezTo>
                  <a:close/>
                  <a:moveTo>
                    <a:pt x="f71" y="f21"/>
                  </a:moveTo>
                  <a:cubicBezTo>
                    <a:pt x="f25" y="f21"/>
                    <a:pt x="f28" y="f21"/>
                    <a:pt x="f51" y="f21"/>
                  </a:cubicBezTo>
                  <a:cubicBezTo>
                    <a:pt x="f57" y="f45"/>
                    <a:pt x="f45" y="f72"/>
                    <a:pt x="f67" y="f73"/>
                  </a:cubicBezTo>
                  <a:cubicBezTo>
                    <a:pt x="f44" y="f60"/>
                    <a:pt x="f64" y="f74"/>
                    <a:pt x="f23" y="f74"/>
                  </a:cubicBezTo>
                  <a:cubicBezTo>
                    <a:pt x="f75" y="f74"/>
                    <a:pt x="f76" y="f55"/>
                    <a:pt x="f77" y="f51"/>
                  </a:cubicBezTo>
                  <a:cubicBezTo>
                    <a:pt x="f74" y="f72"/>
                    <a:pt x="f60" y="f45"/>
                    <a:pt x="f71" y="f2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EEF34D60-6601-D52C-2353-22D3733AD529}"/>
                </a:ext>
              </a:extLst>
            </p:cNvPr>
            <p:cNvSpPr/>
            <p:nvPr/>
          </p:nvSpPr>
          <p:spPr>
            <a:xfrm>
              <a:off x="8021638" y="2890153"/>
              <a:ext cx="244473" cy="42068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4"/>
                <a:gd name="f7" fmla="val 161"/>
                <a:gd name="f8" fmla="val 124"/>
                <a:gd name="f9" fmla="val 15"/>
                <a:gd name="f10" fmla="val 104"/>
                <a:gd name="f11" fmla="val 35"/>
                <a:gd name="f12" fmla="val 98"/>
                <a:gd name="f13" fmla="val 60"/>
                <a:gd name="f14" fmla="val 103"/>
                <a:gd name="f15" fmla="val 64"/>
                <a:gd name="f16" fmla="val 92"/>
                <a:gd name="f17" fmla="val 68"/>
                <a:gd name="f18" fmla="val 82"/>
                <a:gd name="f19" fmla="val 71"/>
                <a:gd name="f20" fmla="val 72"/>
                <a:gd name="f21" fmla="val 73"/>
                <a:gd name="f22" fmla="val 61"/>
                <a:gd name="f23" fmla="val 70"/>
                <a:gd name="f24" fmla="val 58"/>
                <a:gd name="f25" fmla="val 67"/>
                <a:gd name="f26" fmla="val 52"/>
                <a:gd name="f27" fmla="val 62"/>
                <a:gd name="f28" fmla="val 47"/>
                <a:gd name="f29" fmla="val 50"/>
                <a:gd name="f30" fmla="val 42"/>
                <a:gd name="f31" fmla="val 54"/>
                <a:gd name="f32" fmla="val 31"/>
                <a:gd name="f33" fmla="val 26"/>
                <a:gd name="f34" fmla="val 40"/>
                <a:gd name="f35" fmla="val 23"/>
                <a:gd name="f36" fmla="val 33"/>
                <a:gd name="f37" fmla="val 22"/>
                <a:gd name="f38" fmla="val 25"/>
                <a:gd name="f39" fmla="val 29"/>
                <a:gd name="f40" fmla="val 3"/>
                <a:gd name="f41" fmla="val 2"/>
                <a:gd name="f42" fmla="val 5"/>
                <a:gd name="f43" fmla="val 14"/>
                <a:gd name="f44" fmla="val 69"/>
                <a:gd name="f45" fmla="val 38"/>
                <a:gd name="f46" fmla="val 74"/>
                <a:gd name="f47" fmla="val 44"/>
                <a:gd name="f48" fmla="val 49"/>
                <a:gd name="f49" fmla="val 89"/>
                <a:gd name="f50" fmla="val 90"/>
                <a:gd name="f51" fmla="val 87"/>
                <a:gd name="f52" fmla="val 81"/>
                <a:gd name="f53" fmla="val 77"/>
                <a:gd name="f54" fmla="val 109"/>
                <a:gd name="f55" fmla="val 110"/>
                <a:gd name="f56" fmla="val 122"/>
                <a:gd name="f57" fmla="val 91"/>
                <a:gd name="f58" fmla="val 136"/>
                <a:gd name="f59" fmla="val 143"/>
                <a:gd name="f60" fmla="val 93"/>
                <a:gd name="f61" fmla="val 152"/>
                <a:gd name="f62" fmla="val 160"/>
                <a:gd name="f63" fmla="val 30"/>
                <a:gd name="f64" fmla="val 141"/>
                <a:gd name="f65" fmla="val 43"/>
                <a:gd name="f66" fmla="val 45"/>
                <a:gd name="f67" fmla="val 53"/>
                <a:gd name="f68" fmla="val 37"/>
                <a:gd name="f69" fmla="val 59"/>
                <a:gd name="f70" fmla="val 21"/>
                <a:gd name="f71" fmla="val 46"/>
                <a:gd name="f72" fmla="val 13"/>
                <a:gd name="f73" fmla="val 11"/>
                <a:gd name="f74" fmla="val 18"/>
                <a:gd name="f75" fmla="val 27"/>
                <a:gd name="f76" fmla="val 34"/>
                <a:gd name="f77" fmla="val 39"/>
                <a:gd name="f78" fmla="+- 0 0 -90"/>
                <a:gd name="f79" fmla="*/ f3 1 94"/>
                <a:gd name="f80" fmla="*/ f4 1 161"/>
                <a:gd name="f81" fmla="val f5"/>
                <a:gd name="f82" fmla="val f6"/>
                <a:gd name="f83" fmla="val f7"/>
                <a:gd name="f84" fmla="*/ f78 f0 1"/>
                <a:gd name="f85" fmla="+- f83 0 f81"/>
                <a:gd name="f86" fmla="+- f82 0 f81"/>
                <a:gd name="f87" fmla="*/ f84 1 f2"/>
                <a:gd name="f88" fmla="*/ f86 1 94"/>
                <a:gd name="f89" fmla="*/ f85 1 161"/>
                <a:gd name="f90" fmla="*/ 0 f86 1"/>
                <a:gd name="f91" fmla="*/ 124 f85 1"/>
                <a:gd name="f92" fmla="*/ 60 f86 1"/>
                <a:gd name="f93" fmla="*/ 103 f85 1"/>
                <a:gd name="f94" fmla="*/ 71 f86 1"/>
                <a:gd name="f95" fmla="*/ 72 f85 1"/>
                <a:gd name="f96" fmla="*/ 70 f86 1"/>
                <a:gd name="f97" fmla="*/ 58 f85 1"/>
                <a:gd name="f98" fmla="*/ 52 f86 1"/>
                <a:gd name="f99" fmla="*/ 50 f85 1"/>
                <a:gd name="f100" fmla="*/ 26 f86 1"/>
                <a:gd name="f101" fmla="*/ 40 f85 1"/>
                <a:gd name="f102" fmla="*/ 25 f86 1"/>
                <a:gd name="f103" fmla="*/ 15 f85 1"/>
                <a:gd name="f104" fmla="*/ 2 f85 1"/>
                <a:gd name="f105" fmla="*/ 26 f85 1"/>
                <a:gd name="f106" fmla="*/ 82 f86 1"/>
                <a:gd name="f107" fmla="*/ 49 f85 1"/>
                <a:gd name="f108" fmla="*/ 87 f86 1"/>
                <a:gd name="f109" fmla="*/ 68 f85 1"/>
                <a:gd name="f110" fmla="*/ 72 f86 1"/>
                <a:gd name="f111" fmla="*/ 109 f85 1"/>
                <a:gd name="f112" fmla="*/ 91 f86 1"/>
                <a:gd name="f113" fmla="*/ 136 f85 1"/>
                <a:gd name="f114" fmla="*/ 94 f86 1"/>
                <a:gd name="f115" fmla="*/ 160 f85 1"/>
                <a:gd name="f116" fmla="*/ 43 f86 1"/>
                <a:gd name="f117" fmla="*/ 43 f85 1"/>
                <a:gd name="f118" fmla="*/ 49 f86 1"/>
                <a:gd name="f119" fmla="*/ 46 f86 1"/>
                <a:gd name="f120" fmla="*/ 13 f85 1"/>
                <a:gd name="f121" fmla="*/ 33 f86 1"/>
                <a:gd name="f122" fmla="*/ 27 f85 1"/>
                <a:gd name="f123" fmla="+- f87 0 f1"/>
                <a:gd name="f124" fmla="*/ f90 1 94"/>
                <a:gd name="f125" fmla="*/ f91 1 161"/>
                <a:gd name="f126" fmla="*/ f92 1 94"/>
                <a:gd name="f127" fmla="*/ f93 1 161"/>
                <a:gd name="f128" fmla="*/ f94 1 94"/>
                <a:gd name="f129" fmla="*/ f95 1 161"/>
                <a:gd name="f130" fmla="*/ f96 1 94"/>
                <a:gd name="f131" fmla="*/ f97 1 161"/>
                <a:gd name="f132" fmla="*/ f98 1 94"/>
                <a:gd name="f133" fmla="*/ f99 1 161"/>
                <a:gd name="f134" fmla="*/ f100 1 94"/>
                <a:gd name="f135" fmla="*/ f101 1 161"/>
                <a:gd name="f136" fmla="*/ f102 1 94"/>
                <a:gd name="f137" fmla="*/ f103 1 161"/>
                <a:gd name="f138" fmla="*/ f104 1 161"/>
                <a:gd name="f139" fmla="*/ f105 1 161"/>
                <a:gd name="f140" fmla="*/ f106 1 94"/>
                <a:gd name="f141" fmla="*/ f107 1 161"/>
                <a:gd name="f142" fmla="*/ f108 1 94"/>
                <a:gd name="f143" fmla="*/ f109 1 161"/>
                <a:gd name="f144" fmla="*/ f110 1 94"/>
                <a:gd name="f145" fmla="*/ f111 1 161"/>
                <a:gd name="f146" fmla="*/ f112 1 94"/>
                <a:gd name="f147" fmla="*/ f113 1 161"/>
                <a:gd name="f148" fmla="*/ f114 1 94"/>
                <a:gd name="f149" fmla="*/ f115 1 161"/>
                <a:gd name="f150" fmla="*/ f116 1 94"/>
                <a:gd name="f151" fmla="*/ f117 1 161"/>
                <a:gd name="f152" fmla="*/ f118 1 94"/>
                <a:gd name="f153" fmla="*/ f119 1 94"/>
                <a:gd name="f154" fmla="*/ f120 1 161"/>
                <a:gd name="f155" fmla="*/ f121 1 94"/>
                <a:gd name="f156" fmla="*/ f122 1 161"/>
                <a:gd name="f157" fmla="*/ 0 1 f88"/>
                <a:gd name="f158" fmla="*/ f82 1 f88"/>
                <a:gd name="f159" fmla="*/ 0 1 f89"/>
                <a:gd name="f160" fmla="*/ f83 1 f89"/>
                <a:gd name="f161" fmla="*/ f124 1 f88"/>
                <a:gd name="f162" fmla="*/ f125 1 f89"/>
                <a:gd name="f163" fmla="*/ f126 1 f88"/>
                <a:gd name="f164" fmla="*/ f127 1 f89"/>
                <a:gd name="f165" fmla="*/ f128 1 f88"/>
                <a:gd name="f166" fmla="*/ f129 1 f89"/>
                <a:gd name="f167" fmla="*/ f130 1 f88"/>
                <a:gd name="f168" fmla="*/ f131 1 f89"/>
                <a:gd name="f169" fmla="*/ f132 1 f88"/>
                <a:gd name="f170" fmla="*/ f133 1 f89"/>
                <a:gd name="f171" fmla="*/ f134 1 f88"/>
                <a:gd name="f172" fmla="*/ f135 1 f89"/>
                <a:gd name="f173" fmla="*/ f136 1 f88"/>
                <a:gd name="f174" fmla="*/ f137 1 f89"/>
                <a:gd name="f175" fmla="*/ f138 1 f89"/>
                <a:gd name="f176" fmla="*/ f139 1 f89"/>
                <a:gd name="f177" fmla="*/ f140 1 f88"/>
                <a:gd name="f178" fmla="*/ f141 1 f89"/>
                <a:gd name="f179" fmla="*/ f142 1 f88"/>
                <a:gd name="f180" fmla="*/ f143 1 f89"/>
                <a:gd name="f181" fmla="*/ f144 1 f88"/>
                <a:gd name="f182" fmla="*/ f145 1 f89"/>
                <a:gd name="f183" fmla="*/ f146 1 f88"/>
                <a:gd name="f184" fmla="*/ f147 1 f89"/>
                <a:gd name="f185" fmla="*/ f148 1 f88"/>
                <a:gd name="f186" fmla="*/ f149 1 f89"/>
                <a:gd name="f187" fmla="*/ f150 1 f88"/>
                <a:gd name="f188" fmla="*/ f151 1 f89"/>
                <a:gd name="f189" fmla="*/ f152 1 f88"/>
                <a:gd name="f190" fmla="*/ f153 1 f88"/>
                <a:gd name="f191" fmla="*/ f154 1 f89"/>
                <a:gd name="f192" fmla="*/ f155 1 f88"/>
                <a:gd name="f193" fmla="*/ f156 1 f89"/>
                <a:gd name="f194" fmla="*/ f157 f79 1"/>
                <a:gd name="f195" fmla="*/ f158 f79 1"/>
                <a:gd name="f196" fmla="*/ f160 f80 1"/>
                <a:gd name="f197" fmla="*/ f159 f80 1"/>
                <a:gd name="f198" fmla="*/ f161 f79 1"/>
                <a:gd name="f199" fmla="*/ f162 f80 1"/>
                <a:gd name="f200" fmla="*/ f163 f79 1"/>
                <a:gd name="f201" fmla="*/ f164 f80 1"/>
                <a:gd name="f202" fmla="*/ f165 f79 1"/>
                <a:gd name="f203" fmla="*/ f166 f80 1"/>
                <a:gd name="f204" fmla="*/ f167 f79 1"/>
                <a:gd name="f205" fmla="*/ f168 f80 1"/>
                <a:gd name="f206" fmla="*/ f169 f79 1"/>
                <a:gd name="f207" fmla="*/ f170 f80 1"/>
                <a:gd name="f208" fmla="*/ f171 f79 1"/>
                <a:gd name="f209" fmla="*/ f172 f80 1"/>
                <a:gd name="f210" fmla="*/ f173 f79 1"/>
                <a:gd name="f211" fmla="*/ f174 f80 1"/>
                <a:gd name="f212" fmla="*/ f175 f80 1"/>
                <a:gd name="f213" fmla="*/ f176 f80 1"/>
                <a:gd name="f214" fmla="*/ f177 f79 1"/>
                <a:gd name="f215" fmla="*/ f178 f80 1"/>
                <a:gd name="f216" fmla="*/ f179 f79 1"/>
                <a:gd name="f217" fmla="*/ f180 f80 1"/>
                <a:gd name="f218" fmla="*/ f181 f79 1"/>
                <a:gd name="f219" fmla="*/ f182 f80 1"/>
                <a:gd name="f220" fmla="*/ f183 f79 1"/>
                <a:gd name="f221" fmla="*/ f184 f80 1"/>
                <a:gd name="f222" fmla="*/ f185 f79 1"/>
                <a:gd name="f223" fmla="*/ f186 f80 1"/>
                <a:gd name="f224" fmla="*/ f187 f79 1"/>
                <a:gd name="f225" fmla="*/ f188 f80 1"/>
                <a:gd name="f226" fmla="*/ f189 f79 1"/>
                <a:gd name="f227" fmla="*/ f190 f79 1"/>
                <a:gd name="f228" fmla="*/ f191 f80 1"/>
                <a:gd name="f229" fmla="*/ f192 f79 1"/>
                <a:gd name="f230" fmla="*/ f193 f8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3">
                  <a:pos x="f198" y="f199"/>
                </a:cxn>
                <a:cxn ang="f123">
                  <a:pos x="f200" y="f201"/>
                </a:cxn>
                <a:cxn ang="f123">
                  <a:pos x="f202" y="f203"/>
                </a:cxn>
                <a:cxn ang="f123">
                  <a:pos x="f204" y="f205"/>
                </a:cxn>
                <a:cxn ang="f123">
                  <a:pos x="f206" y="f207"/>
                </a:cxn>
                <a:cxn ang="f123">
                  <a:pos x="f208" y="f209"/>
                </a:cxn>
                <a:cxn ang="f123">
                  <a:pos x="f210" y="f211"/>
                </a:cxn>
                <a:cxn ang="f123">
                  <a:pos x="f206" y="f212"/>
                </a:cxn>
                <a:cxn ang="f123">
                  <a:pos x="f202" y="f213"/>
                </a:cxn>
                <a:cxn ang="f123">
                  <a:pos x="f214" y="f215"/>
                </a:cxn>
                <a:cxn ang="f123">
                  <a:pos x="f216" y="f217"/>
                </a:cxn>
                <a:cxn ang="f123">
                  <a:pos x="f218" y="f219"/>
                </a:cxn>
                <a:cxn ang="f123">
                  <a:pos x="f220" y="f221"/>
                </a:cxn>
                <a:cxn ang="f123">
                  <a:pos x="f222" y="f223"/>
                </a:cxn>
                <a:cxn ang="f123">
                  <a:pos x="f198" y="f199"/>
                </a:cxn>
                <a:cxn ang="f123">
                  <a:pos x="f224" y="f225"/>
                </a:cxn>
                <a:cxn ang="f123">
                  <a:pos x="f226" y="f225"/>
                </a:cxn>
                <a:cxn ang="f123">
                  <a:pos x="f200" y="f213"/>
                </a:cxn>
                <a:cxn ang="f123">
                  <a:pos x="f227" y="f228"/>
                </a:cxn>
                <a:cxn ang="f123">
                  <a:pos x="f229" y="f230"/>
                </a:cxn>
                <a:cxn ang="f123">
                  <a:pos x="f224" y="f225"/>
                </a:cxn>
              </a:cxnLst>
              <a:rect l="f194" t="f197" r="f195" b="f196"/>
              <a:pathLst>
                <a:path w="94" h="161">
                  <a:moveTo>
                    <a:pt x="f5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0" y="f17"/>
                    <a:pt x="f21" y="f22"/>
                    <a:pt x="f23" y="f24"/>
                  </a:cubicBezTo>
                  <a:cubicBezTo>
                    <a:pt x="f25" y="f26"/>
                    <a:pt x="f27" y="f28"/>
                    <a:pt x="f26" y="f29"/>
                  </a:cubicBezTo>
                  <a:cubicBezTo>
                    <a:pt x="f30" y="f31"/>
                    <a:pt x="f32" y="f29"/>
                    <a:pt x="f33" y="f34"/>
                  </a:cubicBezTo>
                  <a:cubicBezTo>
                    <a:pt x="f35" y="f36"/>
                    <a:pt x="f37" y="f35"/>
                    <a:pt x="f38" y="f9"/>
                  </a:cubicBezTo>
                  <a:cubicBezTo>
                    <a:pt x="f39" y="f40"/>
                    <a:pt x="f34" y="f5"/>
                    <a:pt x="f26" y="f41"/>
                  </a:cubicBezTo>
                  <a:cubicBezTo>
                    <a:pt x="f15" y="f42"/>
                    <a:pt x="f20" y="f43"/>
                    <a:pt x="f19" y="f33"/>
                  </a:cubicBezTo>
                  <a:cubicBezTo>
                    <a:pt x="f44" y="f45"/>
                    <a:pt x="f46" y="f47"/>
                    <a:pt x="f18" y="f48"/>
                  </a:cubicBezTo>
                  <a:cubicBezTo>
                    <a:pt x="f49" y="f31"/>
                    <a:pt x="f50" y="f13"/>
                    <a:pt x="f51" y="f17"/>
                  </a:cubicBezTo>
                  <a:cubicBezTo>
                    <a:pt x="f18" y="f52"/>
                    <a:pt x="f53" y="f6"/>
                    <a:pt x="f20" y="f54"/>
                  </a:cubicBezTo>
                  <a:cubicBezTo>
                    <a:pt x="f16" y="f55"/>
                    <a:pt x="f16" y="f56"/>
                    <a:pt x="f57" y="f58"/>
                  </a:cubicBezTo>
                  <a:cubicBezTo>
                    <a:pt x="f50" y="f59"/>
                    <a:pt x="f60" y="f61"/>
                    <a:pt x="f6" y="f62"/>
                  </a:cubicBezTo>
                  <a:cubicBezTo>
                    <a:pt x="f18" y="f7"/>
                    <a:pt x="f63" y="f64"/>
                    <a:pt x="f5" y="f8"/>
                  </a:cubicBezTo>
                  <a:close/>
                  <a:moveTo>
                    <a:pt x="f65" y="f65"/>
                  </a:moveTo>
                  <a:cubicBezTo>
                    <a:pt x="f66" y="f65"/>
                    <a:pt x="f28" y="f65"/>
                    <a:pt x="f48" y="f65"/>
                  </a:cubicBezTo>
                  <a:cubicBezTo>
                    <a:pt x="f67" y="f68"/>
                    <a:pt x="f13" y="f32"/>
                    <a:pt x="f13" y="f33"/>
                  </a:cubicBezTo>
                  <a:cubicBezTo>
                    <a:pt x="f69" y="f70"/>
                    <a:pt x="f26" y="f43"/>
                    <a:pt x="f71" y="f72"/>
                  </a:cubicBezTo>
                  <a:cubicBezTo>
                    <a:pt x="f68" y="f73"/>
                    <a:pt x="f32" y="f74"/>
                    <a:pt x="f36" y="f75"/>
                  </a:cubicBezTo>
                  <a:cubicBezTo>
                    <a:pt x="f76" y="f36"/>
                    <a:pt x="f77" y="f45"/>
                    <a:pt x="f65" y="f6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9AF48A14-98CA-1306-EC0E-2E3035932F27}"/>
                </a:ext>
              </a:extLst>
            </p:cNvPr>
            <p:cNvSpPr/>
            <p:nvPr/>
          </p:nvSpPr>
          <p:spPr>
            <a:xfrm>
              <a:off x="5486400" y="3298149"/>
              <a:ext cx="206370" cy="32861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9"/>
                <a:gd name="f7" fmla="val 126"/>
                <a:gd name="f8" fmla="val 59"/>
                <a:gd name="f9" fmla="val 93"/>
                <a:gd name="f10" fmla="val 34"/>
                <a:gd name="f11" fmla="val 68"/>
                <a:gd name="f12" fmla="val 55"/>
                <a:gd name="f13" fmla="val 5"/>
                <a:gd name="f14" fmla="val 39"/>
                <a:gd name="f15" fmla="val 9"/>
                <a:gd name="f16" fmla="val 24"/>
                <a:gd name="f17" fmla="val 14"/>
                <a:gd name="f18" fmla="val 15"/>
                <a:gd name="f19" fmla="val 6"/>
                <a:gd name="f20" fmla="val 19"/>
                <a:gd name="f21" fmla="val 4"/>
                <a:gd name="f22" fmla="val 21"/>
                <a:gd name="f23" fmla="val 3"/>
                <a:gd name="f24" fmla="val 48"/>
                <a:gd name="f25" fmla="val 75"/>
                <a:gd name="f26" fmla="val 78"/>
                <a:gd name="f27" fmla="val 47"/>
                <a:gd name="f28" fmla="val 52"/>
                <a:gd name="f29" fmla="val 56"/>
                <a:gd name="f30" fmla="val 61"/>
                <a:gd name="f31" fmla="val 82"/>
                <a:gd name="f32" fmla="val 104"/>
                <a:gd name="f33" fmla="+- 0 0 -90"/>
                <a:gd name="f34" fmla="*/ f3 1 79"/>
                <a:gd name="f35" fmla="*/ f4 1 126"/>
                <a:gd name="f36" fmla="val f5"/>
                <a:gd name="f37" fmla="val f6"/>
                <a:gd name="f38" fmla="val f7"/>
                <a:gd name="f39" fmla="*/ f33 f0 1"/>
                <a:gd name="f40" fmla="+- f38 0 f36"/>
                <a:gd name="f41" fmla="+- f37 0 f36"/>
                <a:gd name="f42" fmla="*/ f39 1 f2"/>
                <a:gd name="f43" fmla="*/ f41 1 79"/>
                <a:gd name="f44" fmla="*/ f40 1 126"/>
                <a:gd name="f45" fmla="*/ 79 f41 1"/>
                <a:gd name="f46" fmla="*/ 126 f40 1"/>
                <a:gd name="f47" fmla="*/ 0 f41 1"/>
                <a:gd name="f48" fmla="*/ 55 f40 1"/>
                <a:gd name="f49" fmla="*/ 14 f41 1"/>
                <a:gd name="f50" fmla="*/ 9 f40 1"/>
                <a:gd name="f51" fmla="*/ 21 f41 1"/>
                <a:gd name="f52" fmla="*/ 3 f40 1"/>
                <a:gd name="f53" fmla="*/ 78 f41 1"/>
                <a:gd name="f54" fmla="*/ 47 f40 1"/>
                <a:gd name="f55" fmla="*/ 61 f40 1"/>
                <a:gd name="f56" fmla="+- f42 0 f1"/>
                <a:gd name="f57" fmla="*/ f45 1 79"/>
                <a:gd name="f58" fmla="*/ f46 1 126"/>
                <a:gd name="f59" fmla="*/ f47 1 79"/>
                <a:gd name="f60" fmla="*/ f48 1 126"/>
                <a:gd name="f61" fmla="*/ f49 1 79"/>
                <a:gd name="f62" fmla="*/ f50 1 126"/>
                <a:gd name="f63" fmla="*/ f51 1 79"/>
                <a:gd name="f64" fmla="*/ f52 1 126"/>
                <a:gd name="f65" fmla="*/ f53 1 79"/>
                <a:gd name="f66" fmla="*/ f54 1 126"/>
                <a:gd name="f67" fmla="*/ f55 1 126"/>
                <a:gd name="f68" fmla="*/ 0 1 f43"/>
                <a:gd name="f69" fmla="*/ f37 1 f43"/>
                <a:gd name="f70" fmla="*/ 0 1 f44"/>
                <a:gd name="f71" fmla="*/ f38 1 f44"/>
                <a:gd name="f72" fmla="*/ f57 1 f43"/>
                <a:gd name="f73" fmla="*/ f58 1 f44"/>
                <a:gd name="f74" fmla="*/ f59 1 f43"/>
                <a:gd name="f75" fmla="*/ f60 1 f44"/>
                <a:gd name="f76" fmla="*/ f61 1 f43"/>
                <a:gd name="f77" fmla="*/ f62 1 f44"/>
                <a:gd name="f78" fmla="*/ f63 1 f43"/>
                <a:gd name="f79" fmla="*/ f64 1 f44"/>
                <a:gd name="f80" fmla="*/ f65 1 f43"/>
                <a:gd name="f81" fmla="*/ f66 1 f44"/>
                <a:gd name="f82" fmla="*/ f67 1 f44"/>
                <a:gd name="f83" fmla="*/ f68 f34 1"/>
                <a:gd name="f84" fmla="*/ f69 f34 1"/>
                <a:gd name="f85" fmla="*/ f71 f35 1"/>
                <a:gd name="f86" fmla="*/ f70 f35 1"/>
                <a:gd name="f87" fmla="*/ f72 f34 1"/>
                <a:gd name="f88" fmla="*/ f73 f35 1"/>
                <a:gd name="f89" fmla="*/ f74 f34 1"/>
                <a:gd name="f90" fmla="*/ f75 f35 1"/>
                <a:gd name="f91" fmla="*/ f76 f34 1"/>
                <a:gd name="f92" fmla="*/ f77 f35 1"/>
                <a:gd name="f93" fmla="*/ f78 f34 1"/>
                <a:gd name="f94" fmla="*/ f79 f35 1"/>
                <a:gd name="f95" fmla="*/ f80 f34 1"/>
                <a:gd name="f96" fmla="*/ f81 f35 1"/>
                <a:gd name="f97" fmla="*/ f82 f3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6">
                  <a:pos x="f87" y="f88"/>
                </a:cxn>
                <a:cxn ang="f56">
                  <a:pos x="f89" y="f90"/>
                </a:cxn>
                <a:cxn ang="f56">
                  <a:pos x="f91" y="f92"/>
                </a:cxn>
                <a:cxn ang="f56">
                  <a:pos x="f93" y="f94"/>
                </a:cxn>
                <a:cxn ang="f56">
                  <a:pos x="f95" y="f96"/>
                </a:cxn>
                <a:cxn ang="f56">
                  <a:pos x="f87" y="f97"/>
                </a:cxn>
                <a:cxn ang="f56">
                  <a:pos x="f87" y="f88"/>
                </a:cxn>
              </a:cxnLst>
              <a:rect l="f83" t="f86" r="f84" b="f85"/>
              <a:pathLst>
                <a:path w="79" h="126">
                  <a:moveTo>
                    <a:pt x="f6" y="f7"/>
                  </a:moveTo>
                  <a:cubicBezTo>
                    <a:pt x="f8" y="f9"/>
                    <a:pt x="f10" y="f11"/>
                    <a:pt x="f5" y="f12"/>
                  </a:cubicBezTo>
                  <a:cubicBezTo>
                    <a:pt x="f13" y="f14"/>
                    <a:pt x="f15" y="f16"/>
                    <a:pt x="f17" y="f15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5"/>
                    <a:pt x="f25" y="f22"/>
                    <a:pt x="f26" y="f27"/>
                  </a:cubicBezTo>
                  <a:cubicBezTo>
                    <a:pt x="f6" y="f28"/>
                    <a:pt x="f6" y="f29"/>
                    <a:pt x="f6" y="f30"/>
                  </a:cubicBezTo>
                  <a:cubicBezTo>
                    <a:pt x="f6" y="f31"/>
                    <a:pt x="f6" y="f32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294CDDBF-614A-04DF-6292-8C0BE468DB9C}"/>
                </a:ext>
              </a:extLst>
            </p:cNvPr>
            <p:cNvSpPr/>
            <p:nvPr/>
          </p:nvSpPr>
          <p:spPr>
            <a:xfrm>
              <a:off x="1089022" y="3290203"/>
              <a:ext cx="187323" cy="34766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2"/>
                <a:gd name="f7" fmla="val 133"/>
                <a:gd name="f8" fmla="val 61"/>
                <a:gd name="f9" fmla="val 3"/>
                <a:gd name="f10" fmla="val 42"/>
                <a:gd name="f11" fmla="val 6"/>
                <a:gd name="f12" fmla="val 25"/>
                <a:gd name="f13" fmla="val 8"/>
                <a:gd name="f14" fmla="val 35"/>
                <a:gd name="f15" fmla="val 68"/>
                <a:gd name="f16" fmla="val 20"/>
                <a:gd name="f17" fmla="val 70"/>
                <a:gd name="f18" fmla="val 49"/>
                <a:gd name="f19" fmla="val 76"/>
                <a:gd name="f20" fmla="val 103"/>
                <a:gd name="f21" fmla="val 53"/>
                <a:gd name="f22" fmla="val 100"/>
                <a:gd name="f23" fmla="val 30"/>
                <a:gd name="f24" fmla="val 75"/>
                <a:gd name="f25" fmla="+- 0 0 -90"/>
                <a:gd name="f26" fmla="*/ f3 1 72"/>
                <a:gd name="f27" fmla="*/ f4 1 133"/>
                <a:gd name="f28" fmla="val f5"/>
                <a:gd name="f29" fmla="val f6"/>
                <a:gd name="f30" fmla="val f7"/>
                <a:gd name="f31" fmla="*/ f25 f0 1"/>
                <a:gd name="f32" fmla="+- f30 0 f28"/>
                <a:gd name="f33" fmla="+- f29 0 f28"/>
                <a:gd name="f34" fmla="*/ f31 1 f2"/>
                <a:gd name="f35" fmla="*/ f33 1 72"/>
                <a:gd name="f36" fmla="*/ f32 1 133"/>
                <a:gd name="f37" fmla="*/ 0 f33 1"/>
                <a:gd name="f38" fmla="*/ 61 f32 1"/>
                <a:gd name="f39" fmla="*/ 8 f33 1"/>
                <a:gd name="f40" fmla="*/ 8 f32 1"/>
                <a:gd name="f41" fmla="*/ 70 f33 1"/>
                <a:gd name="f42" fmla="*/ 49 f32 1"/>
                <a:gd name="f43" fmla="*/ 133 f32 1"/>
                <a:gd name="f44" fmla="+- f34 0 f1"/>
                <a:gd name="f45" fmla="*/ f37 1 72"/>
                <a:gd name="f46" fmla="*/ f38 1 133"/>
                <a:gd name="f47" fmla="*/ f39 1 72"/>
                <a:gd name="f48" fmla="*/ f40 1 133"/>
                <a:gd name="f49" fmla="*/ f41 1 72"/>
                <a:gd name="f50" fmla="*/ f42 1 133"/>
                <a:gd name="f51" fmla="*/ f43 1 133"/>
                <a:gd name="f52" fmla="*/ 0 1 f35"/>
                <a:gd name="f53" fmla="*/ f29 1 f35"/>
                <a:gd name="f54" fmla="*/ 0 1 f36"/>
                <a:gd name="f55" fmla="*/ f30 1 f36"/>
                <a:gd name="f56" fmla="*/ f45 1 f35"/>
                <a:gd name="f57" fmla="*/ f46 1 f36"/>
                <a:gd name="f58" fmla="*/ f47 1 f35"/>
                <a:gd name="f59" fmla="*/ f48 1 f36"/>
                <a:gd name="f60" fmla="*/ f49 1 f35"/>
                <a:gd name="f61" fmla="*/ f50 1 f36"/>
                <a:gd name="f62" fmla="*/ f51 1 f36"/>
                <a:gd name="f63" fmla="*/ f52 f26 1"/>
                <a:gd name="f64" fmla="*/ f53 f26 1"/>
                <a:gd name="f65" fmla="*/ f55 f27 1"/>
                <a:gd name="f66" fmla="*/ f54 f27 1"/>
                <a:gd name="f67" fmla="*/ f56 f26 1"/>
                <a:gd name="f68" fmla="*/ f57 f27 1"/>
                <a:gd name="f69" fmla="*/ f58 f26 1"/>
                <a:gd name="f70" fmla="*/ f59 f27 1"/>
                <a:gd name="f71" fmla="*/ f60 f26 1"/>
                <a:gd name="f72" fmla="*/ f61 f27 1"/>
                <a:gd name="f73" fmla="*/ f62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4">
                  <a:pos x="f67" y="f68"/>
                </a:cxn>
                <a:cxn ang="f44">
                  <a:pos x="f69" y="f70"/>
                </a:cxn>
                <a:cxn ang="f44">
                  <a:pos x="f71" y="f72"/>
                </a:cxn>
                <a:cxn ang="f44">
                  <a:pos x="f71" y="f73"/>
                </a:cxn>
                <a:cxn ang="f44">
                  <a:pos x="f67" y="f68"/>
                </a:cxn>
              </a:cxnLst>
              <a:rect l="f63" t="f66" r="f64" b="f65"/>
              <a:pathLst>
                <a:path w="72" h="133">
                  <a:moveTo>
                    <a:pt x="f5" y="f8"/>
                  </a:moveTo>
                  <a:cubicBezTo>
                    <a:pt x="f9" y="f10"/>
                    <a:pt x="f11" y="f12"/>
                    <a:pt x="f13" y="f13"/>
                  </a:cubicBezTo>
                  <a:cubicBezTo>
                    <a:pt x="f14" y="f5"/>
                    <a:pt x="f15" y="f16"/>
                    <a:pt x="f17" y="f18"/>
                  </a:cubicBezTo>
                  <a:cubicBezTo>
                    <a:pt x="f6" y="f19"/>
                    <a:pt x="f17" y="f20"/>
                    <a:pt x="f17" y="f7"/>
                  </a:cubicBezTo>
                  <a:cubicBezTo>
                    <a:pt x="f21" y="f22"/>
                    <a:pt x="f23" y="f24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9F75FE7A-F957-DEEA-000E-3C0C5D5772DE}"/>
                </a:ext>
              </a:extLst>
            </p:cNvPr>
            <p:cNvSpPr/>
            <p:nvPr/>
          </p:nvSpPr>
          <p:spPr>
            <a:xfrm>
              <a:off x="1169983" y="4002996"/>
              <a:ext cx="192088" cy="2270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4"/>
                <a:gd name="f7" fmla="val 87"/>
                <a:gd name="f8" fmla="val 69"/>
                <a:gd name="f9" fmla="val 51"/>
                <a:gd name="f10" fmla="val 66"/>
                <a:gd name="f11" fmla="val 75"/>
                <a:gd name="f12" fmla="val 54"/>
                <a:gd name="f13" fmla="val 35"/>
                <a:gd name="f14" fmla="val 86"/>
                <a:gd name="f15" fmla="val 16"/>
                <a:gd name="f16" fmla="val 4"/>
                <a:gd name="f17" fmla="val 73"/>
                <a:gd name="f18" fmla="val 2"/>
                <a:gd name="f19" fmla="val 52"/>
                <a:gd name="f20" fmla="val 43"/>
                <a:gd name="f21" fmla="val 34"/>
                <a:gd name="f22" fmla="val 1"/>
                <a:gd name="f23" fmla="val 25"/>
                <a:gd name="f24" fmla="val 13"/>
                <a:gd name="f25" fmla="val 6"/>
                <a:gd name="f26" fmla="val 7"/>
                <a:gd name="f27" fmla="val 23"/>
                <a:gd name="f28" fmla="val 3"/>
                <a:gd name="f29" fmla="val 29"/>
                <a:gd name="f30" fmla="val 36"/>
                <a:gd name="f31" fmla="val 63"/>
                <a:gd name="f32" fmla="val 68"/>
                <a:gd name="f33" fmla="val 39"/>
                <a:gd name="f34" fmla="val 47"/>
                <a:gd name="f35" fmla="val 60"/>
                <a:gd name="f36" fmla="val 48"/>
                <a:gd name="f37" fmla="val 55"/>
                <a:gd name="f38" fmla="val 20"/>
                <a:gd name="f39" fmla="val 59"/>
                <a:gd name="f40" fmla="val 64"/>
                <a:gd name="f41" fmla="val 53"/>
                <a:gd name="f42" fmla="val 56"/>
                <a:gd name="f43" fmla="+- 0 0 -90"/>
                <a:gd name="f44" fmla="*/ f3 1 74"/>
                <a:gd name="f45" fmla="*/ f4 1 87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74"/>
                <a:gd name="f54" fmla="*/ f50 1 87"/>
                <a:gd name="f55" fmla="*/ 69 f51 1"/>
                <a:gd name="f56" fmla="*/ 51 f50 1"/>
                <a:gd name="f57" fmla="*/ 35 f51 1"/>
                <a:gd name="f58" fmla="*/ 86 f50 1"/>
                <a:gd name="f59" fmla="*/ 2 f51 1"/>
                <a:gd name="f60" fmla="*/ 52 f50 1"/>
                <a:gd name="f61" fmla="*/ 1 f51 1"/>
                <a:gd name="f62" fmla="*/ 25 f50 1"/>
                <a:gd name="f63" fmla="*/ 16 f51 1"/>
                <a:gd name="f64" fmla="*/ 4 f50 1"/>
                <a:gd name="f65" fmla="*/ 36 f51 1"/>
                <a:gd name="f66" fmla="*/ 1 f50 1"/>
                <a:gd name="f67" fmla="*/ 68 f51 1"/>
                <a:gd name="f68" fmla="*/ 39 f50 1"/>
                <a:gd name="f69" fmla="*/ 60 f51 1"/>
                <a:gd name="f70" fmla="*/ 48 f50 1"/>
                <a:gd name="f71" fmla="*/ 20 f51 1"/>
                <a:gd name="f72" fmla="*/ 59 f50 1"/>
                <a:gd name="f73" fmla="+- f52 0 f1"/>
                <a:gd name="f74" fmla="*/ f55 1 74"/>
                <a:gd name="f75" fmla="*/ f56 1 87"/>
                <a:gd name="f76" fmla="*/ f57 1 74"/>
                <a:gd name="f77" fmla="*/ f58 1 87"/>
                <a:gd name="f78" fmla="*/ f59 1 74"/>
                <a:gd name="f79" fmla="*/ f60 1 87"/>
                <a:gd name="f80" fmla="*/ f61 1 74"/>
                <a:gd name="f81" fmla="*/ f62 1 87"/>
                <a:gd name="f82" fmla="*/ f63 1 74"/>
                <a:gd name="f83" fmla="*/ f64 1 87"/>
                <a:gd name="f84" fmla="*/ f65 1 74"/>
                <a:gd name="f85" fmla="*/ f66 1 87"/>
                <a:gd name="f86" fmla="*/ f67 1 74"/>
                <a:gd name="f87" fmla="*/ f68 1 87"/>
                <a:gd name="f88" fmla="*/ f69 1 74"/>
                <a:gd name="f89" fmla="*/ f70 1 87"/>
                <a:gd name="f90" fmla="*/ f71 1 74"/>
                <a:gd name="f91" fmla="*/ f72 1 87"/>
                <a:gd name="f92" fmla="*/ 0 1 f53"/>
                <a:gd name="f93" fmla="*/ f47 1 f53"/>
                <a:gd name="f94" fmla="*/ 0 1 f54"/>
                <a:gd name="f95" fmla="*/ f48 1 f54"/>
                <a:gd name="f96" fmla="*/ f74 1 f53"/>
                <a:gd name="f97" fmla="*/ f75 1 f54"/>
                <a:gd name="f98" fmla="*/ f76 1 f53"/>
                <a:gd name="f99" fmla="*/ f77 1 f54"/>
                <a:gd name="f100" fmla="*/ f78 1 f53"/>
                <a:gd name="f101" fmla="*/ f79 1 f54"/>
                <a:gd name="f102" fmla="*/ f80 1 f53"/>
                <a:gd name="f103" fmla="*/ f81 1 f54"/>
                <a:gd name="f104" fmla="*/ f82 1 f53"/>
                <a:gd name="f105" fmla="*/ f83 1 f54"/>
                <a:gd name="f106" fmla="*/ f84 1 f53"/>
                <a:gd name="f107" fmla="*/ f85 1 f54"/>
                <a:gd name="f108" fmla="*/ f86 1 f53"/>
                <a:gd name="f109" fmla="*/ f87 1 f54"/>
                <a:gd name="f110" fmla="*/ f88 1 f53"/>
                <a:gd name="f111" fmla="*/ f89 1 f54"/>
                <a:gd name="f112" fmla="*/ f90 1 f53"/>
                <a:gd name="f113" fmla="*/ f91 1 f54"/>
                <a:gd name="f114" fmla="*/ f92 f44 1"/>
                <a:gd name="f115" fmla="*/ f93 f44 1"/>
                <a:gd name="f116" fmla="*/ f95 f45 1"/>
                <a:gd name="f117" fmla="*/ f94 f45 1"/>
                <a:gd name="f118" fmla="*/ f96 f44 1"/>
                <a:gd name="f119" fmla="*/ f97 f45 1"/>
                <a:gd name="f120" fmla="*/ f98 f44 1"/>
                <a:gd name="f121" fmla="*/ f99 f45 1"/>
                <a:gd name="f122" fmla="*/ f100 f44 1"/>
                <a:gd name="f123" fmla="*/ f101 f45 1"/>
                <a:gd name="f124" fmla="*/ f102 f44 1"/>
                <a:gd name="f125" fmla="*/ f103 f45 1"/>
                <a:gd name="f126" fmla="*/ f104 f44 1"/>
                <a:gd name="f127" fmla="*/ f105 f45 1"/>
                <a:gd name="f128" fmla="*/ f106 f44 1"/>
                <a:gd name="f129" fmla="*/ f107 f45 1"/>
                <a:gd name="f130" fmla="*/ f108 f44 1"/>
                <a:gd name="f131" fmla="*/ f109 f45 1"/>
                <a:gd name="f132" fmla="*/ f110 f44 1"/>
                <a:gd name="f133" fmla="*/ f111 f45 1"/>
                <a:gd name="f134" fmla="*/ f112 f44 1"/>
                <a:gd name="f135" fmla="*/ f113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3">
                  <a:pos x="f118" y="f119"/>
                </a:cxn>
                <a:cxn ang="f73">
                  <a:pos x="f120" y="f121"/>
                </a:cxn>
                <a:cxn ang="f73">
                  <a:pos x="f122" y="f123"/>
                </a:cxn>
                <a:cxn ang="f73">
                  <a:pos x="f124" y="f125"/>
                </a:cxn>
                <a:cxn ang="f73">
                  <a:pos x="f126" y="f127"/>
                </a:cxn>
                <a:cxn ang="f73">
                  <a:pos x="f128" y="f129"/>
                </a:cxn>
                <a:cxn ang="f73">
                  <a:pos x="f130" y="f131"/>
                </a:cxn>
                <a:cxn ang="f73">
                  <a:pos x="f132" y="f133"/>
                </a:cxn>
                <a:cxn ang="f73">
                  <a:pos x="f134" y="f135"/>
                </a:cxn>
                <a:cxn ang="f73">
                  <a:pos x="f118" y="f119"/>
                </a:cxn>
              </a:cxnLst>
              <a:rect l="f114" t="f117" r="f115" b="f116"/>
              <a:pathLst>
                <a:path w="74" h="87">
                  <a:moveTo>
                    <a:pt x="f8" y="f9"/>
                  </a:moveTo>
                  <a:cubicBezTo>
                    <a:pt x="f10" y="f11"/>
                    <a:pt x="f12" y="f7"/>
                    <a:pt x="f13" y="f14"/>
                  </a:cubicBezTo>
                  <a:cubicBezTo>
                    <a:pt x="f15" y="f14"/>
                    <a:pt x="f16" y="f17"/>
                    <a:pt x="f18" y="f19"/>
                  </a:cubicBezTo>
                  <a:cubicBezTo>
                    <a:pt x="f18" y="f20"/>
                    <a:pt x="f18" y="f21"/>
                    <a:pt x="f22" y="f23"/>
                  </a:cubicBezTo>
                  <a:cubicBezTo>
                    <a:pt x="f5" y="f24"/>
                    <a:pt x="f25" y="f26"/>
                    <a:pt x="f15" y="f16"/>
                  </a:cubicBezTo>
                  <a:cubicBezTo>
                    <a:pt x="f27" y="f28"/>
                    <a:pt x="f29" y="f18"/>
                    <a:pt x="f30" y="f22"/>
                  </a:cubicBezTo>
                  <a:cubicBezTo>
                    <a:pt x="f31" y="f5"/>
                    <a:pt x="f6" y="f24"/>
                    <a:pt x="f32" y="f33"/>
                  </a:cubicBezTo>
                  <a:cubicBezTo>
                    <a:pt x="f32" y="f20"/>
                    <a:pt x="f31" y="f34"/>
                    <a:pt x="f35" y="f36"/>
                  </a:cubicBezTo>
                  <a:cubicBezTo>
                    <a:pt x="f36" y="f19"/>
                    <a:pt x="f30" y="f37"/>
                    <a:pt x="f38" y="f39"/>
                  </a:cubicBezTo>
                  <a:cubicBezTo>
                    <a:pt x="f33" y="f40"/>
                    <a:pt x="f41" y="f42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06A67E09-A3E3-009C-DADD-01EDDCF838A4}"/>
                </a:ext>
              </a:extLst>
            </p:cNvPr>
            <p:cNvSpPr/>
            <p:nvPr/>
          </p:nvSpPr>
          <p:spPr>
            <a:xfrm>
              <a:off x="373066" y="4004578"/>
              <a:ext cx="192088" cy="2270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4"/>
                <a:gd name="f7" fmla="val 87"/>
                <a:gd name="f8" fmla="val 8"/>
                <a:gd name="f9" fmla="val 53"/>
                <a:gd name="f10" fmla="val 21"/>
                <a:gd name="f11" fmla="val 55"/>
                <a:gd name="f12" fmla="val 35"/>
                <a:gd name="f13" fmla="val 57"/>
                <a:gd name="f14" fmla="val 48"/>
                <a:gd name="f15" fmla="val 60"/>
                <a:gd name="f16" fmla="val 50"/>
                <a:gd name="f17" fmla="val 51"/>
                <a:gd name="f18" fmla="val 58"/>
                <a:gd name="f19" fmla="val 40"/>
                <a:gd name="f20" fmla="val 54"/>
                <a:gd name="f21" fmla="val 29"/>
                <a:gd name="f22" fmla="val 52"/>
                <a:gd name="f23" fmla="val 17"/>
                <a:gd name="f24" fmla="val 43"/>
                <a:gd name="f25" fmla="val 9"/>
                <a:gd name="f26" fmla="val 18"/>
                <a:gd name="f27" fmla="val 7"/>
                <a:gd name="f28" fmla="val 13"/>
                <a:gd name="f29" fmla="val 4"/>
                <a:gd name="f30" fmla="val 2"/>
                <a:gd name="f31" fmla="val 27"/>
                <a:gd name="f32" fmla="val 1"/>
                <a:gd name="f33" fmla="val 34"/>
                <a:gd name="f34" fmla="val 70"/>
                <a:gd name="f35" fmla="val 36"/>
                <a:gd name="f36" fmla="val 73"/>
                <a:gd name="f37" fmla="val 72"/>
                <a:gd name="f38" fmla="val 69"/>
                <a:gd name="f39" fmla="val 76"/>
                <a:gd name="f40" fmla="val 85"/>
                <a:gd name="f41" fmla="val 19"/>
                <a:gd name="f42" fmla="val 83"/>
                <a:gd name="f43" fmla="val 71"/>
                <a:gd name="f44" fmla="+- 0 0 -90"/>
                <a:gd name="f45" fmla="*/ f3 1 74"/>
                <a:gd name="f46" fmla="*/ f4 1 87"/>
                <a:gd name="f47" fmla="val f5"/>
                <a:gd name="f48" fmla="val f6"/>
                <a:gd name="f49" fmla="val f7"/>
                <a:gd name="f50" fmla="*/ f44 f0 1"/>
                <a:gd name="f51" fmla="+- f49 0 f47"/>
                <a:gd name="f52" fmla="+- f48 0 f47"/>
                <a:gd name="f53" fmla="*/ f50 1 f2"/>
                <a:gd name="f54" fmla="*/ f52 1 74"/>
                <a:gd name="f55" fmla="*/ f51 1 87"/>
                <a:gd name="f56" fmla="*/ 8 f52 1"/>
                <a:gd name="f57" fmla="*/ 53 f51 1"/>
                <a:gd name="f58" fmla="*/ 48 f52 1"/>
                <a:gd name="f59" fmla="*/ 60 f51 1"/>
                <a:gd name="f60" fmla="*/ 53 f52 1"/>
                <a:gd name="f61" fmla="*/ 57 f51 1"/>
                <a:gd name="f62" fmla="*/ 17 f52 1"/>
                <a:gd name="f63" fmla="*/ 48 f51 1"/>
                <a:gd name="f64" fmla="*/ 18 f51 1"/>
                <a:gd name="f65" fmla="*/ 21 f52 1"/>
                <a:gd name="f66" fmla="*/ 2 f51 1"/>
                <a:gd name="f67" fmla="*/ 40 f52 1"/>
                <a:gd name="f68" fmla="*/ 0 f51 1"/>
                <a:gd name="f69" fmla="*/ 74 f52 1"/>
                <a:gd name="f70" fmla="*/ 36 f51 1"/>
                <a:gd name="f71" fmla="*/ 72 f52 1"/>
                <a:gd name="f72" fmla="*/ 58 f51 1"/>
                <a:gd name="f73" fmla="*/ 36 f52 1"/>
                <a:gd name="f74" fmla="*/ 85 f51 1"/>
                <a:gd name="f75" fmla="+- f53 0 f1"/>
                <a:gd name="f76" fmla="*/ f56 1 74"/>
                <a:gd name="f77" fmla="*/ f57 1 87"/>
                <a:gd name="f78" fmla="*/ f58 1 74"/>
                <a:gd name="f79" fmla="*/ f59 1 87"/>
                <a:gd name="f80" fmla="*/ f60 1 74"/>
                <a:gd name="f81" fmla="*/ f61 1 87"/>
                <a:gd name="f82" fmla="*/ f62 1 74"/>
                <a:gd name="f83" fmla="*/ f63 1 87"/>
                <a:gd name="f84" fmla="*/ f64 1 87"/>
                <a:gd name="f85" fmla="*/ f65 1 74"/>
                <a:gd name="f86" fmla="*/ f66 1 87"/>
                <a:gd name="f87" fmla="*/ f67 1 74"/>
                <a:gd name="f88" fmla="*/ f68 1 87"/>
                <a:gd name="f89" fmla="*/ f69 1 74"/>
                <a:gd name="f90" fmla="*/ f70 1 87"/>
                <a:gd name="f91" fmla="*/ f71 1 74"/>
                <a:gd name="f92" fmla="*/ f72 1 87"/>
                <a:gd name="f93" fmla="*/ f73 1 74"/>
                <a:gd name="f94" fmla="*/ f74 1 87"/>
                <a:gd name="f95" fmla="*/ 0 1 f54"/>
                <a:gd name="f96" fmla="*/ f48 1 f54"/>
                <a:gd name="f97" fmla="*/ 0 1 f55"/>
                <a:gd name="f98" fmla="*/ f49 1 f55"/>
                <a:gd name="f99" fmla="*/ f76 1 f54"/>
                <a:gd name="f100" fmla="*/ f77 1 f55"/>
                <a:gd name="f101" fmla="*/ f78 1 f54"/>
                <a:gd name="f102" fmla="*/ f79 1 f55"/>
                <a:gd name="f103" fmla="*/ f80 1 f54"/>
                <a:gd name="f104" fmla="*/ f81 1 f55"/>
                <a:gd name="f105" fmla="*/ f82 1 f54"/>
                <a:gd name="f106" fmla="*/ f83 1 f55"/>
                <a:gd name="f107" fmla="*/ f84 1 f55"/>
                <a:gd name="f108" fmla="*/ f85 1 f54"/>
                <a:gd name="f109" fmla="*/ f86 1 f55"/>
                <a:gd name="f110" fmla="*/ f87 1 f54"/>
                <a:gd name="f111" fmla="*/ f88 1 f55"/>
                <a:gd name="f112" fmla="*/ f89 1 f54"/>
                <a:gd name="f113" fmla="*/ f90 1 f55"/>
                <a:gd name="f114" fmla="*/ f91 1 f54"/>
                <a:gd name="f115" fmla="*/ f92 1 f55"/>
                <a:gd name="f116" fmla="*/ f93 1 f54"/>
                <a:gd name="f117" fmla="*/ f94 1 f55"/>
                <a:gd name="f118" fmla="*/ f95 f45 1"/>
                <a:gd name="f119" fmla="*/ f96 f45 1"/>
                <a:gd name="f120" fmla="*/ f98 f46 1"/>
                <a:gd name="f121" fmla="*/ f97 f46 1"/>
                <a:gd name="f122" fmla="*/ f99 f45 1"/>
                <a:gd name="f123" fmla="*/ f100 f46 1"/>
                <a:gd name="f124" fmla="*/ f101 f45 1"/>
                <a:gd name="f125" fmla="*/ f102 f46 1"/>
                <a:gd name="f126" fmla="*/ f103 f45 1"/>
                <a:gd name="f127" fmla="*/ f104 f46 1"/>
                <a:gd name="f128" fmla="*/ f105 f45 1"/>
                <a:gd name="f129" fmla="*/ f106 f46 1"/>
                <a:gd name="f130" fmla="*/ f107 f46 1"/>
                <a:gd name="f131" fmla="*/ f108 f45 1"/>
                <a:gd name="f132" fmla="*/ f109 f46 1"/>
                <a:gd name="f133" fmla="*/ f110 f45 1"/>
                <a:gd name="f134" fmla="*/ f111 f46 1"/>
                <a:gd name="f135" fmla="*/ f112 f45 1"/>
                <a:gd name="f136" fmla="*/ f113 f46 1"/>
                <a:gd name="f137" fmla="*/ f114 f45 1"/>
                <a:gd name="f138" fmla="*/ f115 f46 1"/>
                <a:gd name="f139" fmla="*/ f116 f45 1"/>
                <a:gd name="f140" fmla="*/ f117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5">
                  <a:pos x="f122" y="f123"/>
                </a:cxn>
                <a:cxn ang="f75">
                  <a:pos x="f124" y="f125"/>
                </a:cxn>
                <a:cxn ang="f75">
                  <a:pos x="f126" y="f127"/>
                </a:cxn>
                <a:cxn ang="f75">
                  <a:pos x="f128" y="f129"/>
                </a:cxn>
                <a:cxn ang="f75">
                  <a:pos x="f122" y="f130"/>
                </a:cxn>
                <a:cxn ang="f75">
                  <a:pos x="f131" y="f132"/>
                </a:cxn>
                <a:cxn ang="f75">
                  <a:pos x="f133" y="f134"/>
                </a:cxn>
                <a:cxn ang="f75">
                  <a:pos x="f135" y="f136"/>
                </a:cxn>
                <a:cxn ang="f75">
                  <a:pos x="f137" y="f138"/>
                </a:cxn>
                <a:cxn ang="f75">
                  <a:pos x="f139" y="f140"/>
                </a:cxn>
                <a:cxn ang="f75">
                  <a:pos x="f122" y="f123"/>
                </a:cxn>
              </a:cxnLst>
              <a:rect l="f118" t="f121" r="f119" b="f120"/>
              <a:pathLst>
                <a:path w="74" h="87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5"/>
                    <a:pt x="f17" y="f18"/>
                    <a:pt x="f9" y="f13"/>
                  </a:cubicBezTo>
                  <a:cubicBezTo>
                    <a:pt x="f19" y="f20"/>
                    <a:pt x="f21" y="f22"/>
                    <a:pt x="f23" y="f14"/>
                  </a:cubicBezTo>
                  <a:cubicBezTo>
                    <a:pt x="f5" y="f24"/>
                    <a:pt x="f25" y="f21"/>
                    <a:pt x="f8" y="f26"/>
                  </a:cubicBezTo>
                  <a:cubicBezTo>
                    <a:pt x="f27" y="f8"/>
                    <a:pt x="f28" y="f29"/>
                    <a:pt x="f10" y="f30"/>
                  </a:cubicBezTo>
                  <a:cubicBezTo>
                    <a:pt x="f31" y="f32"/>
                    <a:pt x="f33" y="f5"/>
                    <a:pt x="f19" y="f5"/>
                  </a:cubicBezTo>
                  <a:cubicBezTo>
                    <a:pt x="f34" y="f30"/>
                    <a:pt x="f6" y="f27"/>
                    <a:pt x="f6" y="f35"/>
                  </a:cubicBezTo>
                  <a:cubicBezTo>
                    <a:pt x="f36" y="f24"/>
                    <a:pt x="f6" y="f17"/>
                    <a:pt x="f37" y="f18"/>
                  </a:cubicBezTo>
                  <a:cubicBezTo>
                    <a:pt x="f38" y="f39"/>
                    <a:pt x="f11" y="f7"/>
                    <a:pt x="f35" y="f40"/>
                  </a:cubicBezTo>
                  <a:cubicBezTo>
                    <a:pt x="f41" y="f42"/>
                    <a:pt x="f8" y="f43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BCB061D6-431A-4BC6-4CF7-6BFA0EBB41FE}"/>
                </a:ext>
              </a:extLst>
            </p:cNvPr>
            <p:cNvSpPr/>
            <p:nvPr/>
          </p:nvSpPr>
          <p:spPr>
            <a:xfrm>
              <a:off x="2457450" y="4064910"/>
              <a:ext cx="236536" cy="2270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1"/>
                <a:gd name="f7" fmla="val 87"/>
                <a:gd name="f8" fmla="val 34"/>
                <a:gd name="f9" fmla="val 75"/>
                <a:gd name="f10" fmla="val 45"/>
                <a:gd name="f11" fmla="val 66"/>
                <a:gd name="f12" fmla="val 57"/>
                <a:gd name="f13" fmla="val 56"/>
                <a:gd name="f14" fmla="val 68"/>
                <a:gd name="f15" fmla="val 46"/>
                <a:gd name="f16" fmla="val 67"/>
                <a:gd name="f17" fmla="val 44"/>
                <a:gd name="f18" fmla="val 65"/>
                <a:gd name="f19" fmla="val 42"/>
                <a:gd name="f20" fmla="val 63"/>
                <a:gd name="f21" fmla="val 61"/>
                <a:gd name="f22" fmla="val 59"/>
                <a:gd name="f23" fmla="val 47"/>
                <a:gd name="f24" fmla="val 55"/>
                <a:gd name="f25" fmla="val 51"/>
                <a:gd name="f26" fmla="val 58"/>
                <a:gd name="f27" fmla="val 30"/>
                <a:gd name="f28" fmla="val 73"/>
                <a:gd name="f29" fmla="val 12"/>
                <a:gd name="f30" fmla="val 69"/>
                <a:gd name="f31" fmla="val 2"/>
                <a:gd name="f32" fmla="val 49"/>
                <a:gd name="f33" fmla="val 38"/>
                <a:gd name="f34" fmla="val 3"/>
                <a:gd name="f35" fmla="val 35"/>
                <a:gd name="f36" fmla="val 11"/>
                <a:gd name="f37" fmla="val 24"/>
                <a:gd name="f38" fmla="val 21"/>
                <a:gd name="f39" fmla="val 13"/>
                <a:gd name="f40" fmla="val 31"/>
                <a:gd name="f41" fmla="val 43"/>
                <a:gd name="f42" fmla="val 10"/>
                <a:gd name="f43" fmla="val 19"/>
                <a:gd name="f44" fmla="val 78"/>
                <a:gd name="f45" fmla="val 28"/>
                <a:gd name="f46" fmla="val 41"/>
                <a:gd name="f47" fmla="val 90"/>
                <a:gd name="f48" fmla="val 77"/>
                <a:gd name="f49" fmla="val 74"/>
                <a:gd name="f50" fmla="val 64"/>
                <a:gd name="f51" fmla="val 86"/>
                <a:gd name="f52" fmla="+- 0 0 -90"/>
                <a:gd name="f53" fmla="*/ f3 1 91"/>
                <a:gd name="f54" fmla="*/ f4 1 87"/>
                <a:gd name="f55" fmla="val f5"/>
                <a:gd name="f56" fmla="val f6"/>
                <a:gd name="f57" fmla="val f7"/>
                <a:gd name="f58" fmla="*/ f52 f0 1"/>
                <a:gd name="f59" fmla="+- f57 0 f55"/>
                <a:gd name="f60" fmla="+- f56 0 f55"/>
                <a:gd name="f61" fmla="*/ f58 1 f2"/>
                <a:gd name="f62" fmla="*/ f60 1 91"/>
                <a:gd name="f63" fmla="*/ f59 1 87"/>
                <a:gd name="f64" fmla="*/ 34 f60 1"/>
                <a:gd name="f65" fmla="*/ 75 f59 1"/>
                <a:gd name="f66" fmla="*/ 68 f60 1"/>
                <a:gd name="f67" fmla="*/ 46 f59 1"/>
                <a:gd name="f68" fmla="*/ 65 f60 1"/>
                <a:gd name="f69" fmla="*/ 42 f59 1"/>
                <a:gd name="f70" fmla="*/ 59 f60 1"/>
                <a:gd name="f71" fmla="*/ 47 f59 1"/>
                <a:gd name="f72" fmla="*/ 47 f60 1"/>
                <a:gd name="f73" fmla="*/ 58 f59 1"/>
                <a:gd name="f74" fmla="*/ 2 f60 1"/>
                <a:gd name="f75" fmla="*/ 49 f59 1"/>
                <a:gd name="f76" fmla="*/ 3 f60 1"/>
                <a:gd name="f77" fmla="*/ 35 f59 1"/>
                <a:gd name="f78" fmla="*/ 31 f60 1"/>
                <a:gd name="f79" fmla="*/ 3 f59 1"/>
                <a:gd name="f80" fmla="*/ 2 f59 1"/>
                <a:gd name="f81" fmla="*/ 78 f60 1"/>
                <a:gd name="f82" fmla="*/ 28 f59 1"/>
                <a:gd name="f83" fmla="*/ 77 f60 1"/>
                <a:gd name="f84" fmla="*/ 74 f59 1"/>
                <a:gd name="f85" fmla="+- f61 0 f1"/>
                <a:gd name="f86" fmla="*/ f64 1 91"/>
                <a:gd name="f87" fmla="*/ f65 1 87"/>
                <a:gd name="f88" fmla="*/ f66 1 91"/>
                <a:gd name="f89" fmla="*/ f67 1 87"/>
                <a:gd name="f90" fmla="*/ f68 1 91"/>
                <a:gd name="f91" fmla="*/ f69 1 87"/>
                <a:gd name="f92" fmla="*/ f70 1 91"/>
                <a:gd name="f93" fmla="*/ f71 1 87"/>
                <a:gd name="f94" fmla="*/ f72 1 91"/>
                <a:gd name="f95" fmla="*/ f73 1 87"/>
                <a:gd name="f96" fmla="*/ f74 1 91"/>
                <a:gd name="f97" fmla="*/ f75 1 87"/>
                <a:gd name="f98" fmla="*/ f76 1 91"/>
                <a:gd name="f99" fmla="*/ f77 1 87"/>
                <a:gd name="f100" fmla="*/ f78 1 91"/>
                <a:gd name="f101" fmla="*/ f79 1 87"/>
                <a:gd name="f102" fmla="*/ f80 1 87"/>
                <a:gd name="f103" fmla="*/ f81 1 91"/>
                <a:gd name="f104" fmla="*/ f82 1 87"/>
                <a:gd name="f105" fmla="*/ f83 1 91"/>
                <a:gd name="f106" fmla="*/ f84 1 87"/>
                <a:gd name="f107" fmla="*/ 0 1 f62"/>
                <a:gd name="f108" fmla="*/ f56 1 f62"/>
                <a:gd name="f109" fmla="*/ 0 1 f63"/>
                <a:gd name="f110" fmla="*/ f57 1 f63"/>
                <a:gd name="f111" fmla="*/ f86 1 f62"/>
                <a:gd name="f112" fmla="*/ f87 1 f63"/>
                <a:gd name="f113" fmla="*/ f88 1 f62"/>
                <a:gd name="f114" fmla="*/ f89 1 f63"/>
                <a:gd name="f115" fmla="*/ f90 1 f62"/>
                <a:gd name="f116" fmla="*/ f91 1 f63"/>
                <a:gd name="f117" fmla="*/ f92 1 f62"/>
                <a:gd name="f118" fmla="*/ f93 1 f63"/>
                <a:gd name="f119" fmla="*/ f94 1 f62"/>
                <a:gd name="f120" fmla="*/ f95 1 f63"/>
                <a:gd name="f121" fmla="*/ f96 1 f62"/>
                <a:gd name="f122" fmla="*/ f97 1 f63"/>
                <a:gd name="f123" fmla="*/ f98 1 f62"/>
                <a:gd name="f124" fmla="*/ f99 1 f63"/>
                <a:gd name="f125" fmla="*/ f100 1 f62"/>
                <a:gd name="f126" fmla="*/ f101 1 f63"/>
                <a:gd name="f127" fmla="*/ f102 1 f63"/>
                <a:gd name="f128" fmla="*/ f103 1 f62"/>
                <a:gd name="f129" fmla="*/ f104 1 f63"/>
                <a:gd name="f130" fmla="*/ f105 1 f62"/>
                <a:gd name="f131" fmla="*/ f106 1 f63"/>
                <a:gd name="f132" fmla="*/ f107 f53 1"/>
                <a:gd name="f133" fmla="*/ f108 f53 1"/>
                <a:gd name="f134" fmla="*/ f110 f54 1"/>
                <a:gd name="f135" fmla="*/ f109 f54 1"/>
                <a:gd name="f136" fmla="*/ f111 f53 1"/>
                <a:gd name="f137" fmla="*/ f112 f54 1"/>
                <a:gd name="f138" fmla="*/ f113 f53 1"/>
                <a:gd name="f139" fmla="*/ f114 f54 1"/>
                <a:gd name="f140" fmla="*/ f115 f53 1"/>
                <a:gd name="f141" fmla="*/ f116 f54 1"/>
                <a:gd name="f142" fmla="*/ f117 f53 1"/>
                <a:gd name="f143" fmla="*/ f118 f54 1"/>
                <a:gd name="f144" fmla="*/ f119 f53 1"/>
                <a:gd name="f145" fmla="*/ f120 f54 1"/>
                <a:gd name="f146" fmla="*/ f121 f53 1"/>
                <a:gd name="f147" fmla="*/ f122 f54 1"/>
                <a:gd name="f148" fmla="*/ f123 f53 1"/>
                <a:gd name="f149" fmla="*/ f124 f54 1"/>
                <a:gd name="f150" fmla="*/ f125 f53 1"/>
                <a:gd name="f151" fmla="*/ f126 f54 1"/>
                <a:gd name="f152" fmla="*/ f127 f54 1"/>
                <a:gd name="f153" fmla="*/ f128 f53 1"/>
                <a:gd name="f154" fmla="*/ f129 f54 1"/>
                <a:gd name="f155" fmla="*/ f130 f53 1"/>
                <a:gd name="f156" fmla="*/ f131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5">
                  <a:pos x="f136" y="f137"/>
                </a:cxn>
                <a:cxn ang="f85">
                  <a:pos x="f138" y="f139"/>
                </a:cxn>
                <a:cxn ang="f85">
                  <a:pos x="f140" y="f141"/>
                </a:cxn>
                <a:cxn ang="f85">
                  <a:pos x="f142" y="f143"/>
                </a:cxn>
                <a:cxn ang="f85">
                  <a:pos x="f144" y="f145"/>
                </a:cxn>
                <a:cxn ang="f85">
                  <a:pos x="f146" y="f147"/>
                </a:cxn>
                <a:cxn ang="f85">
                  <a:pos x="f148" y="f149"/>
                </a:cxn>
                <a:cxn ang="f85">
                  <a:pos x="f150" y="f151"/>
                </a:cxn>
                <a:cxn ang="f85">
                  <a:pos x="f144" y="f152"/>
                </a:cxn>
                <a:cxn ang="f85">
                  <a:pos x="f153" y="f154"/>
                </a:cxn>
                <a:cxn ang="f85">
                  <a:pos x="f155" y="f156"/>
                </a:cxn>
                <a:cxn ang="f85">
                  <a:pos x="f136" y="f137"/>
                </a:cxn>
              </a:cxnLst>
              <a:rect l="f132" t="f135" r="f133" b="f134"/>
              <a:pathLst>
                <a:path w="91" h="87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0"/>
                    <a:pt x="f11" y="f17"/>
                    <a:pt x="f18" y="f19"/>
                  </a:cubicBezTo>
                  <a:cubicBezTo>
                    <a:pt x="f20" y="f17"/>
                    <a:pt x="f21" y="f10"/>
                    <a:pt x="f22" y="f23"/>
                  </a:cubicBezTo>
                  <a:cubicBezTo>
                    <a:pt x="f24" y="f25"/>
                    <a:pt x="f25" y="f24"/>
                    <a:pt x="f23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5" y="f10"/>
                    <a:pt x="f5" y="f33"/>
                    <a:pt x="f34" y="f35"/>
                  </a:cubicBezTo>
                  <a:cubicBezTo>
                    <a:pt x="f36" y="f37"/>
                    <a:pt x="f38" y="f39"/>
                    <a:pt x="f40" y="f34"/>
                  </a:cubicBezTo>
                  <a:cubicBezTo>
                    <a:pt x="f8" y="f5"/>
                    <a:pt x="f41" y="f5"/>
                    <a:pt x="f23" y="f31"/>
                  </a:cubicBezTo>
                  <a:cubicBezTo>
                    <a:pt x="f26" y="f42"/>
                    <a:pt x="f30" y="f43"/>
                    <a:pt x="f44" y="f45"/>
                  </a:cubicBezTo>
                  <a:cubicBezTo>
                    <a:pt x="f6" y="f46"/>
                    <a:pt x="f47" y="f21"/>
                    <a:pt x="f48" y="f49"/>
                  </a:cubicBezTo>
                  <a:cubicBezTo>
                    <a:pt x="f50" y="f51"/>
                    <a:pt x="f23" y="f7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D12028A1-A02B-D2C6-94C4-46AAF6356938}"/>
                </a:ext>
              </a:extLst>
            </p:cNvPr>
            <p:cNvSpPr/>
            <p:nvPr/>
          </p:nvSpPr>
          <p:spPr>
            <a:xfrm>
              <a:off x="3978270" y="3983949"/>
              <a:ext cx="249238" cy="22542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6"/>
                <a:gd name="f7" fmla="val 86"/>
                <a:gd name="f8" fmla="val 45"/>
                <a:gd name="f9" fmla="val 79"/>
                <a:gd name="f10" fmla="val 54"/>
                <a:gd name="f11" fmla="val 66"/>
                <a:gd name="f12" fmla="val 62"/>
                <a:gd name="f13" fmla="val 71"/>
                <a:gd name="f14" fmla="val 42"/>
                <a:gd name="f15" fmla="val 69"/>
                <a:gd name="f16" fmla="val 41"/>
                <a:gd name="f17" fmla="val 68"/>
                <a:gd name="f18" fmla="val 40"/>
                <a:gd name="f19" fmla="val 67"/>
                <a:gd name="f20" fmla="val 39"/>
                <a:gd name="f21" fmla="val 61"/>
                <a:gd name="f22" fmla="val 47"/>
                <a:gd name="f23" fmla="val 56"/>
                <a:gd name="f24" fmla="val 50"/>
                <a:gd name="f25" fmla="val 63"/>
                <a:gd name="f26" fmla="val 38"/>
                <a:gd name="f27" fmla="val 78"/>
                <a:gd name="f28" fmla="val 36"/>
                <a:gd name="f29" fmla="val 77"/>
                <a:gd name="f30" fmla="val 13"/>
                <a:gd name="f31" fmla="val 65"/>
                <a:gd name="f32" fmla="val 59"/>
                <a:gd name="f33" fmla="val 4"/>
                <a:gd name="f34" fmla="val 49"/>
                <a:gd name="f35" fmla="val 6"/>
                <a:gd name="f36" fmla="val 8"/>
                <a:gd name="f37" fmla="val 33"/>
                <a:gd name="f38" fmla="val 11"/>
                <a:gd name="f39" fmla="val 27"/>
                <a:gd name="f40" fmla="val 14"/>
                <a:gd name="f41" fmla="val 22"/>
                <a:gd name="f42" fmla="val 25"/>
                <a:gd name="f43" fmla="val 2"/>
                <a:gd name="f44" fmla="val 32"/>
                <a:gd name="f45" fmla="val 52"/>
                <a:gd name="f46" fmla="val 10"/>
                <a:gd name="f47" fmla="val 17"/>
                <a:gd name="f48" fmla="val 74"/>
                <a:gd name="f49" fmla="val 21"/>
                <a:gd name="f50" fmla="val 90"/>
                <a:gd name="f51" fmla="val 30"/>
                <a:gd name="f52" fmla="val 48"/>
                <a:gd name="f53" fmla="val 87"/>
                <a:gd name="f54" fmla="val 64"/>
                <a:gd name="f55" fmla="val 80"/>
                <a:gd name="f56" fmla="+- 0 0 -90"/>
                <a:gd name="f57" fmla="*/ f3 1 96"/>
                <a:gd name="f58" fmla="*/ f4 1 86"/>
                <a:gd name="f59" fmla="val f5"/>
                <a:gd name="f60" fmla="val f6"/>
                <a:gd name="f61" fmla="val f7"/>
                <a:gd name="f62" fmla="*/ f56 f0 1"/>
                <a:gd name="f63" fmla="+- f61 0 f59"/>
                <a:gd name="f64" fmla="+- f60 0 f59"/>
                <a:gd name="f65" fmla="*/ f62 1 f2"/>
                <a:gd name="f66" fmla="*/ f64 1 96"/>
                <a:gd name="f67" fmla="*/ f63 1 86"/>
                <a:gd name="f68" fmla="*/ 45 f64 1"/>
                <a:gd name="f69" fmla="*/ 79 f63 1"/>
                <a:gd name="f70" fmla="*/ 71 f64 1"/>
                <a:gd name="f71" fmla="*/ 42 f63 1"/>
                <a:gd name="f72" fmla="*/ 67 f64 1"/>
                <a:gd name="f73" fmla="*/ 39 f63 1"/>
                <a:gd name="f74" fmla="*/ 50 f64 1"/>
                <a:gd name="f75" fmla="*/ 63 f63 1"/>
                <a:gd name="f76" fmla="*/ 13 f64 1"/>
                <a:gd name="f77" fmla="*/ 65 f63 1"/>
                <a:gd name="f78" fmla="*/ 6 f64 1"/>
                <a:gd name="f79" fmla="*/ 14 f64 1"/>
                <a:gd name="f80" fmla="*/ 22 f63 1"/>
                <a:gd name="f81" fmla="*/ 52 f64 1"/>
                <a:gd name="f82" fmla="*/ 10 f63 1"/>
                <a:gd name="f83" fmla="*/ 74 f64 1"/>
                <a:gd name="f84" fmla="*/ 21 f63 1"/>
                <a:gd name="f85" fmla="*/ 87 f64 1"/>
                <a:gd name="f86" fmla="*/ 64 f63 1"/>
                <a:gd name="f87" fmla="+- f65 0 f1"/>
                <a:gd name="f88" fmla="*/ f68 1 96"/>
                <a:gd name="f89" fmla="*/ f69 1 86"/>
                <a:gd name="f90" fmla="*/ f70 1 96"/>
                <a:gd name="f91" fmla="*/ f71 1 86"/>
                <a:gd name="f92" fmla="*/ f72 1 96"/>
                <a:gd name="f93" fmla="*/ f73 1 86"/>
                <a:gd name="f94" fmla="*/ f74 1 96"/>
                <a:gd name="f95" fmla="*/ f75 1 86"/>
                <a:gd name="f96" fmla="*/ f76 1 96"/>
                <a:gd name="f97" fmla="*/ f77 1 86"/>
                <a:gd name="f98" fmla="*/ f78 1 96"/>
                <a:gd name="f99" fmla="*/ f79 1 96"/>
                <a:gd name="f100" fmla="*/ f80 1 86"/>
                <a:gd name="f101" fmla="*/ f81 1 96"/>
                <a:gd name="f102" fmla="*/ f82 1 86"/>
                <a:gd name="f103" fmla="*/ f83 1 96"/>
                <a:gd name="f104" fmla="*/ f84 1 86"/>
                <a:gd name="f105" fmla="*/ f85 1 96"/>
                <a:gd name="f106" fmla="*/ f86 1 86"/>
                <a:gd name="f107" fmla="*/ 0 1 f66"/>
                <a:gd name="f108" fmla="*/ f60 1 f66"/>
                <a:gd name="f109" fmla="*/ 0 1 f67"/>
                <a:gd name="f110" fmla="*/ f61 1 f67"/>
                <a:gd name="f111" fmla="*/ f88 1 f66"/>
                <a:gd name="f112" fmla="*/ f89 1 f67"/>
                <a:gd name="f113" fmla="*/ f90 1 f66"/>
                <a:gd name="f114" fmla="*/ f91 1 f67"/>
                <a:gd name="f115" fmla="*/ f92 1 f66"/>
                <a:gd name="f116" fmla="*/ f93 1 f67"/>
                <a:gd name="f117" fmla="*/ f94 1 f66"/>
                <a:gd name="f118" fmla="*/ f95 1 f67"/>
                <a:gd name="f119" fmla="*/ f96 1 f66"/>
                <a:gd name="f120" fmla="*/ f97 1 f67"/>
                <a:gd name="f121" fmla="*/ f98 1 f66"/>
                <a:gd name="f122" fmla="*/ f99 1 f66"/>
                <a:gd name="f123" fmla="*/ f100 1 f67"/>
                <a:gd name="f124" fmla="*/ f101 1 f66"/>
                <a:gd name="f125" fmla="*/ f102 1 f67"/>
                <a:gd name="f126" fmla="*/ f103 1 f66"/>
                <a:gd name="f127" fmla="*/ f104 1 f67"/>
                <a:gd name="f128" fmla="*/ f105 1 f66"/>
                <a:gd name="f129" fmla="*/ f106 1 f67"/>
                <a:gd name="f130" fmla="*/ f107 f57 1"/>
                <a:gd name="f131" fmla="*/ f108 f57 1"/>
                <a:gd name="f132" fmla="*/ f110 f58 1"/>
                <a:gd name="f133" fmla="*/ f109 f58 1"/>
                <a:gd name="f134" fmla="*/ f111 f57 1"/>
                <a:gd name="f135" fmla="*/ f112 f58 1"/>
                <a:gd name="f136" fmla="*/ f113 f57 1"/>
                <a:gd name="f137" fmla="*/ f114 f58 1"/>
                <a:gd name="f138" fmla="*/ f115 f57 1"/>
                <a:gd name="f139" fmla="*/ f116 f58 1"/>
                <a:gd name="f140" fmla="*/ f117 f57 1"/>
                <a:gd name="f141" fmla="*/ f118 f58 1"/>
                <a:gd name="f142" fmla="*/ f119 f57 1"/>
                <a:gd name="f143" fmla="*/ f120 f58 1"/>
                <a:gd name="f144" fmla="*/ f121 f57 1"/>
                <a:gd name="f145" fmla="*/ f122 f57 1"/>
                <a:gd name="f146" fmla="*/ f123 f58 1"/>
                <a:gd name="f147" fmla="*/ f124 f57 1"/>
                <a:gd name="f148" fmla="*/ f125 f58 1"/>
                <a:gd name="f149" fmla="*/ f126 f57 1"/>
                <a:gd name="f150" fmla="*/ f127 f58 1"/>
                <a:gd name="f151" fmla="*/ f128 f57 1"/>
                <a:gd name="f152" fmla="*/ f129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7">
                  <a:pos x="f134" y="f135"/>
                </a:cxn>
                <a:cxn ang="f87">
                  <a:pos x="f136" y="f137"/>
                </a:cxn>
                <a:cxn ang="f87">
                  <a:pos x="f138" y="f139"/>
                </a:cxn>
                <a:cxn ang="f87">
                  <a:pos x="f140" y="f141"/>
                </a:cxn>
                <a:cxn ang="f87">
                  <a:pos x="f142" y="f143"/>
                </a:cxn>
                <a:cxn ang="f87">
                  <a:pos x="f144" y="f139"/>
                </a:cxn>
                <a:cxn ang="f87">
                  <a:pos x="f145" y="f146"/>
                </a:cxn>
                <a:cxn ang="f87">
                  <a:pos x="f147" y="f148"/>
                </a:cxn>
                <a:cxn ang="f87">
                  <a:pos x="f149" y="f150"/>
                </a:cxn>
                <a:cxn ang="f87">
                  <a:pos x="f151" y="f152"/>
                </a:cxn>
                <a:cxn ang="f87">
                  <a:pos x="f134" y="f135"/>
                </a:cxn>
              </a:cxnLst>
              <a:rect l="f130" t="f133" r="f131" b="f132"/>
              <a:pathLst>
                <a:path w="96" h="86">
                  <a:moveTo>
                    <a:pt x="f8" y="f9"/>
                  </a:moveTo>
                  <a:cubicBezTo>
                    <a:pt x="f10" y="f11"/>
                    <a:pt x="f12" y="f10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5" y="f32"/>
                    <a:pt x="f33" y="f34"/>
                    <a:pt x="f35" y="f20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44" y="f5"/>
                    <a:pt x="f45" y="f46"/>
                  </a:cubicBezTo>
                  <a:cubicBezTo>
                    <a:pt x="f32" y="f40"/>
                    <a:pt x="f19" y="f47"/>
                    <a:pt x="f48" y="f49"/>
                  </a:cubicBezTo>
                  <a:cubicBezTo>
                    <a:pt x="f50" y="f51"/>
                    <a:pt x="f6" y="f52"/>
                    <a:pt x="f53" y="f54"/>
                  </a:cubicBezTo>
                  <a:cubicBezTo>
                    <a:pt x="f9" y="f55"/>
                    <a:pt x="f12" y="f7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57832A02-BF1E-F781-C994-17B95F5648CC}"/>
                </a:ext>
              </a:extLst>
            </p:cNvPr>
            <p:cNvSpPr/>
            <p:nvPr/>
          </p:nvSpPr>
          <p:spPr>
            <a:xfrm>
              <a:off x="5586417" y="4004578"/>
              <a:ext cx="195260" cy="2270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5"/>
                <a:gd name="f7" fmla="val 87"/>
                <a:gd name="f8" fmla="val 23"/>
                <a:gd name="f9" fmla="val 62"/>
                <a:gd name="f10" fmla="val 38"/>
                <a:gd name="f11" fmla="val 59"/>
                <a:gd name="f12" fmla="val 52"/>
                <a:gd name="f13" fmla="val 56"/>
                <a:gd name="f14" fmla="val 67"/>
                <a:gd name="f15" fmla="val 53"/>
                <a:gd name="f16" fmla="val 68"/>
                <a:gd name="f17" fmla="val 69"/>
                <a:gd name="f18" fmla="val 57"/>
                <a:gd name="f19" fmla="val 83"/>
                <a:gd name="f20" fmla="val 40"/>
                <a:gd name="f21" fmla="val 85"/>
                <a:gd name="f22" fmla="val 21"/>
                <a:gd name="f23" fmla="val 4"/>
                <a:gd name="f24" fmla="val 2"/>
                <a:gd name="f25" fmla="val 1"/>
                <a:gd name="f26" fmla="val 45"/>
                <a:gd name="f27" fmla="val 32"/>
                <a:gd name="f28" fmla="val 19"/>
                <a:gd name="f29" fmla="val 14"/>
                <a:gd name="f30" fmla="val 6"/>
                <a:gd name="f31" fmla="val 8"/>
                <a:gd name="f32" fmla="val 11"/>
                <a:gd name="f33" fmla="val 3"/>
                <a:gd name="f34" fmla="val 28"/>
                <a:gd name="f35" fmla="val 37"/>
                <a:gd name="f36" fmla="val 64"/>
                <a:gd name="f37" fmla="val 43"/>
                <a:gd name="f38" fmla="val 47"/>
                <a:gd name="f39" fmla="val 58"/>
                <a:gd name="f40" fmla="val 48"/>
                <a:gd name="f41" fmla="val 46"/>
                <a:gd name="f42" fmla="val 34"/>
                <a:gd name="f43" fmla="val 54"/>
                <a:gd name="f44" fmla="val 22"/>
                <a:gd name="f45" fmla="val 60"/>
                <a:gd name="f46" fmla="+- 0 0 -90"/>
                <a:gd name="f47" fmla="*/ f3 1 75"/>
                <a:gd name="f48" fmla="*/ f4 1 87"/>
                <a:gd name="f49" fmla="val f5"/>
                <a:gd name="f50" fmla="val f6"/>
                <a:gd name="f51" fmla="val f7"/>
                <a:gd name="f52" fmla="*/ f46 f0 1"/>
                <a:gd name="f53" fmla="+- f51 0 f49"/>
                <a:gd name="f54" fmla="+- f50 0 f49"/>
                <a:gd name="f55" fmla="*/ f52 1 f2"/>
                <a:gd name="f56" fmla="*/ f54 1 75"/>
                <a:gd name="f57" fmla="*/ f53 1 87"/>
                <a:gd name="f58" fmla="*/ 23 f54 1"/>
                <a:gd name="f59" fmla="*/ 62 f53 1"/>
                <a:gd name="f60" fmla="*/ 67 f54 1"/>
                <a:gd name="f61" fmla="*/ 53 f53 1"/>
                <a:gd name="f62" fmla="*/ 40 f54 1"/>
                <a:gd name="f63" fmla="*/ 85 f53 1"/>
                <a:gd name="f64" fmla="*/ 2 f54 1"/>
                <a:gd name="f65" fmla="*/ 57 f53 1"/>
                <a:gd name="f66" fmla="*/ 1 f54 1"/>
                <a:gd name="f67" fmla="*/ 19 f53 1"/>
                <a:gd name="f68" fmla="*/ 11 f54 1"/>
                <a:gd name="f69" fmla="*/ 6 f53 1"/>
                <a:gd name="f70" fmla="*/ 37 f54 1"/>
                <a:gd name="f71" fmla="*/ 1 f53 1"/>
                <a:gd name="f72" fmla="*/ 68 f54 1"/>
                <a:gd name="f73" fmla="*/ 40 f53 1"/>
                <a:gd name="f74" fmla="*/ 58 f54 1"/>
                <a:gd name="f75" fmla="*/ 48 f53 1"/>
                <a:gd name="f76" fmla="*/ 22 f54 1"/>
                <a:gd name="f77" fmla="+- f55 0 f1"/>
                <a:gd name="f78" fmla="*/ f58 1 75"/>
                <a:gd name="f79" fmla="*/ f59 1 87"/>
                <a:gd name="f80" fmla="*/ f60 1 75"/>
                <a:gd name="f81" fmla="*/ f61 1 87"/>
                <a:gd name="f82" fmla="*/ f62 1 75"/>
                <a:gd name="f83" fmla="*/ f63 1 87"/>
                <a:gd name="f84" fmla="*/ f64 1 75"/>
                <a:gd name="f85" fmla="*/ f65 1 87"/>
                <a:gd name="f86" fmla="*/ f66 1 75"/>
                <a:gd name="f87" fmla="*/ f67 1 87"/>
                <a:gd name="f88" fmla="*/ f68 1 75"/>
                <a:gd name="f89" fmla="*/ f69 1 87"/>
                <a:gd name="f90" fmla="*/ f70 1 75"/>
                <a:gd name="f91" fmla="*/ f71 1 87"/>
                <a:gd name="f92" fmla="*/ f72 1 75"/>
                <a:gd name="f93" fmla="*/ f73 1 87"/>
                <a:gd name="f94" fmla="*/ f74 1 75"/>
                <a:gd name="f95" fmla="*/ f75 1 87"/>
                <a:gd name="f96" fmla="*/ f76 1 75"/>
                <a:gd name="f97" fmla="*/ 0 1 f56"/>
                <a:gd name="f98" fmla="*/ f50 1 f56"/>
                <a:gd name="f99" fmla="*/ 0 1 f57"/>
                <a:gd name="f100" fmla="*/ f51 1 f57"/>
                <a:gd name="f101" fmla="*/ f78 1 f56"/>
                <a:gd name="f102" fmla="*/ f79 1 f57"/>
                <a:gd name="f103" fmla="*/ f80 1 f56"/>
                <a:gd name="f104" fmla="*/ f81 1 f57"/>
                <a:gd name="f105" fmla="*/ f82 1 f56"/>
                <a:gd name="f106" fmla="*/ f83 1 f57"/>
                <a:gd name="f107" fmla="*/ f84 1 f56"/>
                <a:gd name="f108" fmla="*/ f85 1 f57"/>
                <a:gd name="f109" fmla="*/ f86 1 f56"/>
                <a:gd name="f110" fmla="*/ f87 1 f57"/>
                <a:gd name="f111" fmla="*/ f88 1 f56"/>
                <a:gd name="f112" fmla="*/ f89 1 f57"/>
                <a:gd name="f113" fmla="*/ f90 1 f56"/>
                <a:gd name="f114" fmla="*/ f91 1 f57"/>
                <a:gd name="f115" fmla="*/ f92 1 f56"/>
                <a:gd name="f116" fmla="*/ f93 1 f57"/>
                <a:gd name="f117" fmla="*/ f94 1 f56"/>
                <a:gd name="f118" fmla="*/ f95 1 f57"/>
                <a:gd name="f119" fmla="*/ f96 1 f56"/>
                <a:gd name="f120" fmla="*/ f97 f47 1"/>
                <a:gd name="f121" fmla="*/ f98 f47 1"/>
                <a:gd name="f122" fmla="*/ f100 f48 1"/>
                <a:gd name="f123" fmla="*/ f99 f48 1"/>
                <a:gd name="f124" fmla="*/ f101 f47 1"/>
                <a:gd name="f125" fmla="*/ f102 f48 1"/>
                <a:gd name="f126" fmla="*/ f103 f47 1"/>
                <a:gd name="f127" fmla="*/ f104 f48 1"/>
                <a:gd name="f128" fmla="*/ f105 f47 1"/>
                <a:gd name="f129" fmla="*/ f106 f48 1"/>
                <a:gd name="f130" fmla="*/ f107 f47 1"/>
                <a:gd name="f131" fmla="*/ f108 f48 1"/>
                <a:gd name="f132" fmla="*/ f109 f47 1"/>
                <a:gd name="f133" fmla="*/ f110 f48 1"/>
                <a:gd name="f134" fmla="*/ f111 f47 1"/>
                <a:gd name="f135" fmla="*/ f112 f48 1"/>
                <a:gd name="f136" fmla="*/ f113 f47 1"/>
                <a:gd name="f137" fmla="*/ f114 f48 1"/>
                <a:gd name="f138" fmla="*/ f115 f47 1"/>
                <a:gd name="f139" fmla="*/ f116 f48 1"/>
                <a:gd name="f140" fmla="*/ f117 f47 1"/>
                <a:gd name="f141" fmla="*/ f118 f48 1"/>
                <a:gd name="f142" fmla="*/ f119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7">
                  <a:pos x="f124" y="f125"/>
                </a:cxn>
                <a:cxn ang="f77">
                  <a:pos x="f126" y="f127"/>
                </a:cxn>
                <a:cxn ang="f77">
                  <a:pos x="f128" y="f129"/>
                </a:cxn>
                <a:cxn ang="f77">
                  <a:pos x="f130" y="f131"/>
                </a:cxn>
                <a:cxn ang="f77">
                  <a:pos x="f132" y="f133"/>
                </a:cxn>
                <a:cxn ang="f77">
                  <a:pos x="f134" y="f135"/>
                </a:cxn>
                <a:cxn ang="f77">
                  <a:pos x="f136" y="f137"/>
                </a:cxn>
                <a:cxn ang="f77">
                  <a:pos x="f138" y="f139"/>
                </a:cxn>
                <a:cxn ang="f77">
                  <a:pos x="f140" y="f141"/>
                </a:cxn>
                <a:cxn ang="f77">
                  <a:pos x="f142" y="f131"/>
                </a:cxn>
                <a:cxn ang="f77">
                  <a:pos x="f124" y="f125"/>
                </a:cxn>
              </a:cxnLst>
              <a:rect l="f120" t="f123" r="f121" b="f122"/>
              <a:pathLst>
                <a:path w="75" h="87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7"/>
                    <a:pt x="f23" y="f6"/>
                    <a:pt x="f24" y="f18"/>
                  </a:cubicBezTo>
                  <a:cubicBezTo>
                    <a:pt x="f25" y="f26"/>
                    <a:pt x="f5" y="f27"/>
                    <a:pt x="f25" y="f28"/>
                  </a:cubicBezTo>
                  <a:cubicBezTo>
                    <a:pt x="f24" y="f29"/>
                    <a:pt x="f30" y="f31"/>
                    <a:pt x="f32" y="f30"/>
                  </a:cubicBezTo>
                  <a:cubicBezTo>
                    <a:pt x="f28" y="f33"/>
                    <a:pt x="f34" y="f25"/>
                    <a:pt x="f35" y="f25"/>
                  </a:cubicBezTo>
                  <a:cubicBezTo>
                    <a:pt x="f36" y="f5"/>
                    <a:pt x="f6" y="f29"/>
                    <a:pt x="f16" y="f20"/>
                  </a:cubicBezTo>
                  <a:cubicBezTo>
                    <a:pt x="f14" y="f37"/>
                    <a:pt x="f9" y="f38"/>
                    <a:pt x="f39" y="f40"/>
                  </a:cubicBezTo>
                  <a:cubicBezTo>
                    <a:pt x="f41" y="f12"/>
                    <a:pt x="f42" y="f43"/>
                    <a:pt x="f44" y="f18"/>
                  </a:cubicBezTo>
                  <a:cubicBezTo>
                    <a:pt x="f44" y="f39"/>
                    <a:pt x="f8" y="f45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58AAF327-CD89-F3A0-A51C-1715511FFFE5}"/>
                </a:ext>
              </a:extLst>
            </p:cNvPr>
            <p:cNvSpPr/>
            <p:nvPr/>
          </p:nvSpPr>
          <p:spPr>
            <a:xfrm>
              <a:off x="7086600" y="4099831"/>
              <a:ext cx="230191" cy="1984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8"/>
                <a:gd name="f7" fmla="val 76"/>
                <a:gd name="f8" fmla="val 47"/>
                <a:gd name="f9" fmla="val 70"/>
                <a:gd name="f10" fmla="val 51"/>
                <a:gd name="f11" fmla="val 58"/>
                <a:gd name="f12" fmla="val 56"/>
                <a:gd name="f13" fmla="val 46"/>
                <a:gd name="f14" fmla="val 60"/>
                <a:gd name="f15" fmla="val 33"/>
                <a:gd name="f16" fmla="val 61"/>
                <a:gd name="f17" fmla="val 32"/>
                <a:gd name="f18" fmla="val 29"/>
                <a:gd name="f19" fmla="val 57"/>
                <a:gd name="f20" fmla="val 27"/>
                <a:gd name="f21" fmla="val 54"/>
                <a:gd name="f22" fmla="val 35"/>
                <a:gd name="f23" fmla="val 52"/>
                <a:gd name="f24" fmla="val 43"/>
                <a:gd name="f25" fmla="val 49"/>
                <a:gd name="f26" fmla="val 42"/>
                <a:gd name="f27" fmla="val 69"/>
                <a:gd name="f28" fmla="val 20"/>
                <a:gd name="f29" fmla="val 6"/>
                <a:gd name="f30" fmla="val 62"/>
                <a:gd name="f31" fmla="val 55"/>
                <a:gd name="f32" fmla="val 40"/>
                <a:gd name="f33" fmla="val 1"/>
                <a:gd name="f34" fmla="val 28"/>
                <a:gd name="f35" fmla="val 2"/>
                <a:gd name="f36" fmla="val 17"/>
                <a:gd name="f37" fmla="val 5"/>
                <a:gd name="f38" fmla="val 19"/>
                <a:gd name="f39" fmla="val 36"/>
                <a:gd name="f40" fmla="val 71"/>
                <a:gd name="f41" fmla="val 13"/>
                <a:gd name="f42" fmla="val 85"/>
                <a:gd name="f43" fmla="val 38"/>
                <a:gd name="f44" fmla="val 82"/>
                <a:gd name="f45" fmla="val 75"/>
                <a:gd name="f46" fmla="val 66"/>
                <a:gd name="f47" fmla="val 63"/>
                <a:gd name="f48" fmla="val 73"/>
                <a:gd name="f49" fmla="+- 0 0 -90"/>
                <a:gd name="f50" fmla="*/ f3 1 88"/>
                <a:gd name="f51" fmla="*/ f4 1 76"/>
                <a:gd name="f52" fmla="val f5"/>
                <a:gd name="f53" fmla="val f6"/>
                <a:gd name="f54" fmla="val f7"/>
                <a:gd name="f55" fmla="*/ f49 f0 1"/>
                <a:gd name="f56" fmla="+- f54 0 f52"/>
                <a:gd name="f57" fmla="+- f53 0 f52"/>
                <a:gd name="f58" fmla="*/ f55 1 f2"/>
                <a:gd name="f59" fmla="*/ f57 1 88"/>
                <a:gd name="f60" fmla="*/ f56 1 76"/>
                <a:gd name="f61" fmla="*/ 47 f57 1"/>
                <a:gd name="f62" fmla="*/ 70 f56 1"/>
                <a:gd name="f63" fmla="*/ 60 f57 1"/>
                <a:gd name="f64" fmla="*/ 33 f56 1"/>
                <a:gd name="f65" fmla="*/ 57 f57 1"/>
                <a:gd name="f66" fmla="*/ 27 f56 1"/>
                <a:gd name="f67" fmla="*/ 49 f57 1"/>
                <a:gd name="f68" fmla="*/ 51 f56 1"/>
                <a:gd name="f69" fmla="*/ 6 f57 1"/>
                <a:gd name="f70" fmla="*/ 62 f56 1"/>
                <a:gd name="f71" fmla="*/ 1 f57 1"/>
                <a:gd name="f72" fmla="*/ 28 f56 1"/>
                <a:gd name="f73" fmla="*/ 19 f57 1"/>
                <a:gd name="f74" fmla="*/ 1 f56 1"/>
                <a:gd name="f75" fmla="*/ 71 f57 1"/>
                <a:gd name="f76" fmla="*/ 13 f56 1"/>
                <a:gd name="f77" fmla="*/ 82 f57 1"/>
                <a:gd name="f78" fmla="*/ 52 f56 1"/>
                <a:gd name="f79" fmla="+- f58 0 f1"/>
                <a:gd name="f80" fmla="*/ f61 1 88"/>
                <a:gd name="f81" fmla="*/ f62 1 76"/>
                <a:gd name="f82" fmla="*/ f63 1 88"/>
                <a:gd name="f83" fmla="*/ f64 1 76"/>
                <a:gd name="f84" fmla="*/ f65 1 88"/>
                <a:gd name="f85" fmla="*/ f66 1 76"/>
                <a:gd name="f86" fmla="*/ f67 1 88"/>
                <a:gd name="f87" fmla="*/ f68 1 76"/>
                <a:gd name="f88" fmla="*/ f69 1 88"/>
                <a:gd name="f89" fmla="*/ f70 1 76"/>
                <a:gd name="f90" fmla="*/ f71 1 88"/>
                <a:gd name="f91" fmla="*/ f72 1 76"/>
                <a:gd name="f92" fmla="*/ f73 1 88"/>
                <a:gd name="f93" fmla="*/ f74 1 76"/>
                <a:gd name="f94" fmla="*/ f75 1 88"/>
                <a:gd name="f95" fmla="*/ f76 1 76"/>
                <a:gd name="f96" fmla="*/ f77 1 88"/>
                <a:gd name="f97" fmla="*/ f78 1 76"/>
                <a:gd name="f98" fmla="*/ 0 1 f59"/>
                <a:gd name="f99" fmla="*/ f53 1 f59"/>
                <a:gd name="f100" fmla="*/ 0 1 f60"/>
                <a:gd name="f101" fmla="*/ f54 1 f60"/>
                <a:gd name="f102" fmla="*/ f80 1 f59"/>
                <a:gd name="f103" fmla="*/ f81 1 f60"/>
                <a:gd name="f104" fmla="*/ f82 1 f59"/>
                <a:gd name="f105" fmla="*/ f83 1 f60"/>
                <a:gd name="f106" fmla="*/ f84 1 f59"/>
                <a:gd name="f107" fmla="*/ f85 1 f60"/>
                <a:gd name="f108" fmla="*/ f86 1 f59"/>
                <a:gd name="f109" fmla="*/ f87 1 f60"/>
                <a:gd name="f110" fmla="*/ f88 1 f59"/>
                <a:gd name="f111" fmla="*/ f89 1 f60"/>
                <a:gd name="f112" fmla="*/ f90 1 f59"/>
                <a:gd name="f113" fmla="*/ f91 1 f60"/>
                <a:gd name="f114" fmla="*/ f92 1 f59"/>
                <a:gd name="f115" fmla="*/ f93 1 f60"/>
                <a:gd name="f116" fmla="*/ f94 1 f59"/>
                <a:gd name="f117" fmla="*/ f95 1 f60"/>
                <a:gd name="f118" fmla="*/ f96 1 f59"/>
                <a:gd name="f119" fmla="*/ f97 1 f60"/>
                <a:gd name="f120" fmla="*/ f98 f50 1"/>
                <a:gd name="f121" fmla="*/ f99 f50 1"/>
                <a:gd name="f122" fmla="*/ f101 f51 1"/>
                <a:gd name="f123" fmla="*/ f100 f51 1"/>
                <a:gd name="f124" fmla="*/ f102 f50 1"/>
                <a:gd name="f125" fmla="*/ f103 f51 1"/>
                <a:gd name="f126" fmla="*/ f104 f50 1"/>
                <a:gd name="f127" fmla="*/ f105 f51 1"/>
                <a:gd name="f128" fmla="*/ f106 f50 1"/>
                <a:gd name="f129" fmla="*/ f107 f51 1"/>
                <a:gd name="f130" fmla="*/ f108 f50 1"/>
                <a:gd name="f131" fmla="*/ f109 f51 1"/>
                <a:gd name="f132" fmla="*/ f110 f50 1"/>
                <a:gd name="f133" fmla="*/ f111 f51 1"/>
                <a:gd name="f134" fmla="*/ f112 f50 1"/>
                <a:gd name="f135" fmla="*/ f113 f51 1"/>
                <a:gd name="f136" fmla="*/ f114 f50 1"/>
                <a:gd name="f137" fmla="*/ f115 f51 1"/>
                <a:gd name="f138" fmla="*/ f116 f50 1"/>
                <a:gd name="f139" fmla="*/ f117 f51 1"/>
                <a:gd name="f140" fmla="*/ f118 f50 1"/>
                <a:gd name="f141" fmla="*/ f119 f5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9">
                  <a:pos x="f124" y="f125"/>
                </a:cxn>
                <a:cxn ang="f79">
                  <a:pos x="f126" y="f127"/>
                </a:cxn>
                <a:cxn ang="f79">
                  <a:pos x="f128" y="f129"/>
                </a:cxn>
                <a:cxn ang="f79">
                  <a:pos x="f130" y="f131"/>
                </a:cxn>
                <a:cxn ang="f79">
                  <a:pos x="f132" y="f133"/>
                </a:cxn>
                <a:cxn ang="f79">
                  <a:pos x="f134" y="f135"/>
                </a:cxn>
                <a:cxn ang="f79">
                  <a:pos x="f136" y="f137"/>
                </a:cxn>
                <a:cxn ang="f79">
                  <a:pos x="f138" y="f139"/>
                </a:cxn>
                <a:cxn ang="f79">
                  <a:pos x="f140" y="f141"/>
                </a:cxn>
                <a:cxn ang="f79">
                  <a:pos x="f124" y="f125"/>
                </a:cxn>
              </a:cxnLst>
              <a:rect l="f120" t="f123" r="f121" b="f122"/>
              <a:pathLst>
                <a:path w="88" h="76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4" y="f18"/>
                    <a:pt x="f19" y="f20"/>
                  </a:cubicBezTo>
                  <a:cubicBezTo>
                    <a:pt x="f21" y="f22"/>
                    <a:pt x="f23" y="f24"/>
                    <a:pt x="f25" y="f10"/>
                  </a:cubicBezTo>
                  <a:cubicBezTo>
                    <a:pt x="f26" y="f27"/>
                    <a:pt x="f28" y="f7"/>
                    <a:pt x="f29" y="f30"/>
                  </a:cubicBezTo>
                  <a:cubicBezTo>
                    <a:pt x="f5" y="f31"/>
                    <a:pt x="f5" y="f32"/>
                    <a:pt x="f33" y="f34"/>
                  </a:cubicBezTo>
                  <a:cubicBezTo>
                    <a:pt x="f35" y="f36"/>
                    <a:pt x="f37" y="f5"/>
                    <a:pt x="f38" y="f33"/>
                  </a:cubicBezTo>
                  <a:cubicBezTo>
                    <a:pt x="f39" y="f33"/>
                    <a:pt x="f31" y="f29"/>
                    <a:pt x="f40" y="f41"/>
                  </a:cubicBezTo>
                  <a:cubicBezTo>
                    <a:pt x="f42" y="f38"/>
                    <a:pt x="f6" y="f43"/>
                    <a:pt x="f44" y="f23"/>
                  </a:cubicBezTo>
                  <a:cubicBezTo>
                    <a:pt x="f45" y="f46"/>
                    <a:pt x="f47" y="f48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B04AB0B9-971B-0409-4A07-9A1AC5D50C76}"/>
                </a:ext>
              </a:extLst>
            </p:cNvPr>
            <p:cNvSpPr/>
            <p:nvPr/>
          </p:nvSpPr>
          <p:spPr>
            <a:xfrm>
              <a:off x="8318497" y="3201305"/>
              <a:ext cx="247646" cy="2111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5"/>
                <a:gd name="f7" fmla="val 81"/>
                <a:gd name="f8" fmla="val 47"/>
                <a:gd name="f9" fmla="val 1"/>
                <a:gd name="f10" fmla="val 41"/>
                <a:gd name="f11" fmla="val 14"/>
                <a:gd name="f12" fmla="val 35"/>
                <a:gd name="f13" fmla="val 24"/>
                <a:gd name="f14" fmla="val 30"/>
                <a:gd name="f15" fmla="val 31"/>
                <a:gd name="f16" fmla="val 33"/>
                <a:gd name="f17" fmla="val 36"/>
                <a:gd name="f18" fmla="val 34"/>
                <a:gd name="f19" fmla="val 39"/>
                <a:gd name="f20" fmla="val 28"/>
                <a:gd name="f21" fmla="val 43"/>
                <a:gd name="f22" fmla="val 21"/>
                <a:gd name="f23" fmla="val 48"/>
                <a:gd name="f24" fmla="val 13"/>
                <a:gd name="f25" fmla="val 51"/>
                <a:gd name="f26" fmla="val 6"/>
                <a:gd name="f27" fmla="val 56"/>
                <a:gd name="f28" fmla="val 62"/>
                <a:gd name="f29" fmla="val 8"/>
                <a:gd name="f30" fmla="val 92"/>
                <a:gd name="f31" fmla="val 19"/>
                <a:gd name="f32" fmla="val 27"/>
                <a:gd name="f33" fmla="val 79"/>
                <a:gd name="f34" fmla="val 61"/>
                <a:gd name="f35" fmla="val 76"/>
                <a:gd name="f36" fmla="val 65"/>
                <a:gd name="f37" fmla="val 73"/>
                <a:gd name="f38" fmla="val 70"/>
                <a:gd name="f39" fmla="val 67"/>
                <a:gd name="f40" fmla="val 78"/>
                <a:gd name="f41" fmla="val 59"/>
                <a:gd name="f42" fmla="val 50"/>
                <a:gd name="f43" fmla="val 74"/>
                <a:gd name="f44" fmla="val 37"/>
                <a:gd name="f45" fmla="val 64"/>
                <a:gd name="f46" fmla="val 55"/>
                <a:gd name="f47" fmla="val 44"/>
                <a:gd name="f48" fmla="val 4"/>
                <a:gd name="f49" fmla="val 9"/>
                <a:gd name="f50" fmla="val 10"/>
                <a:gd name="f51" fmla="val 17"/>
                <a:gd name="f52" fmla="val 3"/>
                <a:gd name="f53" fmla="val 29"/>
                <a:gd name="f54" fmla="val 40"/>
                <a:gd name="f55" fmla="+- 0 0 -90"/>
                <a:gd name="f56" fmla="*/ f3 1 95"/>
                <a:gd name="f57" fmla="*/ f4 1 81"/>
                <a:gd name="f58" fmla="val f5"/>
                <a:gd name="f59" fmla="val f6"/>
                <a:gd name="f60" fmla="val f7"/>
                <a:gd name="f61" fmla="*/ f55 f0 1"/>
                <a:gd name="f62" fmla="+- f60 0 f58"/>
                <a:gd name="f63" fmla="+- f59 0 f58"/>
                <a:gd name="f64" fmla="*/ f61 1 f2"/>
                <a:gd name="f65" fmla="*/ f63 1 95"/>
                <a:gd name="f66" fmla="*/ f62 1 81"/>
                <a:gd name="f67" fmla="*/ 47 f63 1"/>
                <a:gd name="f68" fmla="*/ 1 f62 1"/>
                <a:gd name="f69" fmla="*/ 30 f63 1"/>
                <a:gd name="f70" fmla="*/ 35 f62 1"/>
                <a:gd name="f71" fmla="*/ 34 f63 1"/>
                <a:gd name="f72" fmla="*/ 36 f62 1"/>
                <a:gd name="f73" fmla="*/ 48 f63 1"/>
                <a:gd name="f74" fmla="*/ 13 f62 1"/>
                <a:gd name="f75" fmla="*/ 62 f63 1"/>
                <a:gd name="f76" fmla="*/ 8 f62 1"/>
                <a:gd name="f77" fmla="*/ 81 f63 1"/>
                <a:gd name="f78" fmla="*/ 56 f62 1"/>
                <a:gd name="f79" fmla="*/ 73 f63 1"/>
                <a:gd name="f80" fmla="*/ 70 f62 1"/>
                <a:gd name="f81" fmla="*/ 50 f63 1"/>
                <a:gd name="f82" fmla="*/ 74 f62 1"/>
                <a:gd name="f83" fmla="*/ 13 f63 1"/>
                <a:gd name="f84" fmla="*/ 44 f62 1"/>
                <a:gd name="f85" fmla="*/ 4 f63 1"/>
                <a:gd name="f86" fmla="*/ 21 f62 1"/>
                <a:gd name="f87" fmla="*/ 29 f63 1"/>
                <a:gd name="f88" fmla="+- f64 0 f1"/>
                <a:gd name="f89" fmla="*/ f67 1 95"/>
                <a:gd name="f90" fmla="*/ f68 1 81"/>
                <a:gd name="f91" fmla="*/ f69 1 95"/>
                <a:gd name="f92" fmla="*/ f70 1 81"/>
                <a:gd name="f93" fmla="*/ f71 1 95"/>
                <a:gd name="f94" fmla="*/ f72 1 81"/>
                <a:gd name="f95" fmla="*/ f73 1 95"/>
                <a:gd name="f96" fmla="*/ f74 1 81"/>
                <a:gd name="f97" fmla="*/ f75 1 95"/>
                <a:gd name="f98" fmla="*/ f76 1 81"/>
                <a:gd name="f99" fmla="*/ f77 1 95"/>
                <a:gd name="f100" fmla="*/ f78 1 81"/>
                <a:gd name="f101" fmla="*/ f79 1 95"/>
                <a:gd name="f102" fmla="*/ f80 1 81"/>
                <a:gd name="f103" fmla="*/ f81 1 95"/>
                <a:gd name="f104" fmla="*/ f82 1 81"/>
                <a:gd name="f105" fmla="*/ f83 1 95"/>
                <a:gd name="f106" fmla="*/ f84 1 81"/>
                <a:gd name="f107" fmla="*/ f85 1 95"/>
                <a:gd name="f108" fmla="*/ f86 1 81"/>
                <a:gd name="f109" fmla="*/ f87 1 95"/>
                <a:gd name="f110" fmla="*/ 0 1 f65"/>
                <a:gd name="f111" fmla="*/ f59 1 f65"/>
                <a:gd name="f112" fmla="*/ 0 1 f66"/>
                <a:gd name="f113" fmla="*/ f60 1 f66"/>
                <a:gd name="f114" fmla="*/ f89 1 f65"/>
                <a:gd name="f115" fmla="*/ f90 1 f66"/>
                <a:gd name="f116" fmla="*/ f91 1 f65"/>
                <a:gd name="f117" fmla="*/ f92 1 f66"/>
                <a:gd name="f118" fmla="*/ f93 1 f65"/>
                <a:gd name="f119" fmla="*/ f94 1 f66"/>
                <a:gd name="f120" fmla="*/ f95 1 f65"/>
                <a:gd name="f121" fmla="*/ f96 1 f66"/>
                <a:gd name="f122" fmla="*/ f97 1 f65"/>
                <a:gd name="f123" fmla="*/ f98 1 f66"/>
                <a:gd name="f124" fmla="*/ f99 1 f65"/>
                <a:gd name="f125" fmla="*/ f100 1 f66"/>
                <a:gd name="f126" fmla="*/ f101 1 f65"/>
                <a:gd name="f127" fmla="*/ f102 1 f66"/>
                <a:gd name="f128" fmla="*/ f103 1 f65"/>
                <a:gd name="f129" fmla="*/ f104 1 f66"/>
                <a:gd name="f130" fmla="*/ f105 1 f65"/>
                <a:gd name="f131" fmla="*/ f106 1 f66"/>
                <a:gd name="f132" fmla="*/ f107 1 f65"/>
                <a:gd name="f133" fmla="*/ f108 1 f66"/>
                <a:gd name="f134" fmla="*/ f109 1 f65"/>
                <a:gd name="f135" fmla="*/ f110 f56 1"/>
                <a:gd name="f136" fmla="*/ f111 f56 1"/>
                <a:gd name="f137" fmla="*/ f113 f57 1"/>
                <a:gd name="f138" fmla="*/ f112 f57 1"/>
                <a:gd name="f139" fmla="*/ f114 f56 1"/>
                <a:gd name="f140" fmla="*/ f115 f57 1"/>
                <a:gd name="f141" fmla="*/ f116 f56 1"/>
                <a:gd name="f142" fmla="*/ f117 f57 1"/>
                <a:gd name="f143" fmla="*/ f118 f56 1"/>
                <a:gd name="f144" fmla="*/ f119 f57 1"/>
                <a:gd name="f145" fmla="*/ f120 f56 1"/>
                <a:gd name="f146" fmla="*/ f121 f57 1"/>
                <a:gd name="f147" fmla="*/ f122 f56 1"/>
                <a:gd name="f148" fmla="*/ f123 f57 1"/>
                <a:gd name="f149" fmla="*/ f124 f56 1"/>
                <a:gd name="f150" fmla="*/ f125 f57 1"/>
                <a:gd name="f151" fmla="*/ f126 f56 1"/>
                <a:gd name="f152" fmla="*/ f127 f57 1"/>
                <a:gd name="f153" fmla="*/ f128 f56 1"/>
                <a:gd name="f154" fmla="*/ f129 f57 1"/>
                <a:gd name="f155" fmla="*/ f130 f56 1"/>
                <a:gd name="f156" fmla="*/ f131 f57 1"/>
                <a:gd name="f157" fmla="*/ f132 f56 1"/>
                <a:gd name="f158" fmla="*/ f133 f57 1"/>
                <a:gd name="f159" fmla="*/ f134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8">
                  <a:pos x="f139" y="f140"/>
                </a:cxn>
                <a:cxn ang="f88">
                  <a:pos x="f141" y="f142"/>
                </a:cxn>
                <a:cxn ang="f88">
                  <a:pos x="f143" y="f144"/>
                </a:cxn>
                <a:cxn ang="f88">
                  <a:pos x="f145" y="f146"/>
                </a:cxn>
                <a:cxn ang="f88">
                  <a:pos x="f147" y="f148"/>
                </a:cxn>
                <a:cxn ang="f88">
                  <a:pos x="f149" y="f150"/>
                </a:cxn>
                <a:cxn ang="f88">
                  <a:pos x="f151" y="f152"/>
                </a:cxn>
                <a:cxn ang="f88">
                  <a:pos x="f153" y="f154"/>
                </a:cxn>
                <a:cxn ang="f88">
                  <a:pos x="f155" y="f156"/>
                </a:cxn>
                <a:cxn ang="f88">
                  <a:pos x="f157" y="f158"/>
                </a:cxn>
                <a:cxn ang="f88">
                  <a:pos x="f159" y="f140"/>
                </a:cxn>
                <a:cxn ang="f88">
                  <a:pos x="f139" y="f140"/>
                </a:cxn>
              </a:cxnLst>
              <a:rect l="f135" t="f138" r="f136" b="f137"/>
              <a:pathLst>
                <a:path w="95" h="81">
                  <a:moveTo>
                    <a:pt x="f8" y="f9"/>
                  </a:moveTo>
                  <a:cubicBezTo>
                    <a:pt x="f10" y="f11"/>
                    <a:pt x="f12" y="f13"/>
                    <a:pt x="f14" y="f12"/>
                  </a:cubicBezTo>
                  <a:cubicBezTo>
                    <a:pt x="f15" y="f12"/>
                    <a:pt x="f16" y="f17"/>
                    <a:pt x="f18" y="f17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6"/>
                    <a:pt x="f28" y="f29"/>
                  </a:cubicBezTo>
                  <a:cubicBezTo>
                    <a:pt x="f30" y="f31"/>
                    <a:pt x="f6" y="f32"/>
                    <a:pt x="f7" y="f27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39" y="f40"/>
                    <a:pt x="f41" y="f7"/>
                    <a:pt x="f42" y="f43"/>
                  </a:cubicBezTo>
                  <a:cubicBezTo>
                    <a:pt x="f44" y="f45"/>
                    <a:pt x="f13" y="f46"/>
                    <a:pt x="f24" y="f47"/>
                  </a:cubicBezTo>
                  <a:cubicBezTo>
                    <a:pt x="f26" y="f19"/>
                    <a:pt x="f5" y="f15"/>
                    <a:pt x="f48" y="f22"/>
                  </a:cubicBezTo>
                  <a:cubicBezTo>
                    <a:pt x="f49" y="f50"/>
                    <a:pt x="f51" y="f52"/>
                    <a:pt x="f53" y="f9"/>
                  </a:cubicBezTo>
                  <a:cubicBezTo>
                    <a:pt x="f18" y="f5"/>
                    <a:pt x="f54" y="f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122E1B58-BBB9-DB96-61EC-AE5FFAA7118C}"/>
                </a:ext>
              </a:extLst>
            </p:cNvPr>
            <p:cNvSpPr/>
            <p:nvPr/>
          </p:nvSpPr>
          <p:spPr>
            <a:xfrm>
              <a:off x="4927601" y="3164793"/>
              <a:ext cx="231772" cy="2270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9"/>
                <a:gd name="f7" fmla="val 87"/>
                <a:gd name="f8" fmla="val 34"/>
                <a:gd name="f9" fmla="val 17"/>
                <a:gd name="f10" fmla="val 43"/>
                <a:gd name="f11" fmla="val 24"/>
                <a:gd name="f12" fmla="val 53"/>
                <a:gd name="f13" fmla="val 32"/>
                <a:gd name="f14" fmla="val 62"/>
                <a:gd name="f15" fmla="val 39"/>
                <a:gd name="f16" fmla="val 63"/>
                <a:gd name="f17" fmla="val 38"/>
                <a:gd name="f18" fmla="val 64"/>
                <a:gd name="f19" fmla="val 37"/>
                <a:gd name="f20" fmla="val 65"/>
                <a:gd name="f21" fmla="val 56"/>
                <a:gd name="f22" fmla="val 29"/>
                <a:gd name="f23" fmla="val 48"/>
                <a:gd name="f24" fmla="val 21"/>
                <a:gd name="f25" fmla="val 13"/>
                <a:gd name="f26" fmla="val 52"/>
                <a:gd name="f27" fmla="val 1"/>
                <a:gd name="f28" fmla="val 72"/>
                <a:gd name="f29" fmla="val 83"/>
                <a:gd name="f30" fmla="val 14"/>
                <a:gd name="f31" fmla="val 19"/>
                <a:gd name="f32" fmla="val 86"/>
                <a:gd name="f33" fmla="val 35"/>
                <a:gd name="f34" fmla="val 79"/>
                <a:gd name="f35" fmla="val 69"/>
                <a:gd name="f36" fmla="val 68"/>
                <a:gd name="f37" fmla="val 58"/>
                <a:gd name="f38" fmla="val 42"/>
                <a:gd name="f39" fmla="val 40"/>
                <a:gd name="f40" fmla="val 85"/>
                <a:gd name="f41" fmla="val 36"/>
                <a:gd name="f42" fmla="+- 0 0 -90"/>
                <a:gd name="f43" fmla="*/ f3 1 89"/>
                <a:gd name="f44" fmla="*/ f4 1 87"/>
                <a:gd name="f45" fmla="val f5"/>
                <a:gd name="f46" fmla="val f6"/>
                <a:gd name="f47" fmla="val f7"/>
                <a:gd name="f48" fmla="*/ f42 f0 1"/>
                <a:gd name="f49" fmla="+- f47 0 f45"/>
                <a:gd name="f50" fmla="+- f46 0 f45"/>
                <a:gd name="f51" fmla="*/ f48 1 f2"/>
                <a:gd name="f52" fmla="*/ f50 1 89"/>
                <a:gd name="f53" fmla="*/ f49 1 87"/>
                <a:gd name="f54" fmla="*/ 34 f50 1"/>
                <a:gd name="f55" fmla="*/ 17 f49 1"/>
                <a:gd name="f56" fmla="*/ 62 f50 1"/>
                <a:gd name="f57" fmla="*/ 39 f49 1"/>
                <a:gd name="f58" fmla="*/ 65 f50 1"/>
                <a:gd name="f59" fmla="*/ 37 f49 1"/>
                <a:gd name="f60" fmla="*/ 39 f50 1"/>
                <a:gd name="f61" fmla="*/ 13 f49 1"/>
                <a:gd name="f62" fmla="*/ 83 f50 1"/>
                <a:gd name="f63" fmla="*/ 14 f49 1"/>
                <a:gd name="f64" fmla="*/ 86 f50 1"/>
                <a:gd name="f65" fmla="*/ 35 f49 1"/>
                <a:gd name="f66" fmla="*/ 58 f50 1"/>
                <a:gd name="f67" fmla="*/ 83 f49 1"/>
                <a:gd name="f68" fmla="*/ 42 f50 1"/>
                <a:gd name="f69" fmla="*/ 86 f49 1"/>
                <a:gd name="f70" fmla="*/ 36 f50 1"/>
                <a:gd name="f71" fmla="+- f51 0 f1"/>
                <a:gd name="f72" fmla="*/ f54 1 89"/>
                <a:gd name="f73" fmla="*/ f55 1 87"/>
                <a:gd name="f74" fmla="*/ f56 1 89"/>
                <a:gd name="f75" fmla="*/ f57 1 87"/>
                <a:gd name="f76" fmla="*/ f58 1 89"/>
                <a:gd name="f77" fmla="*/ f59 1 87"/>
                <a:gd name="f78" fmla="*/ f60 1 89"/>
                <a:gd name="f79" fmla="*/ f61 1 87"/>
                <a:gd name="f80" fmla="*/ f62 1 89"/>
                <a:gd name="f81" fmla="*/ f63 1 87"/>
                <a:gd name="f82" fmla="*/ f64 1 89"/>
                <a:gd name="f83" fmla="*/ f65 1 87"/>
                <a:gd name="f84" fmla="*/ f66 1 89"/>
                <a:gd name="f85" fmla="*/ f67 1 87"/>
                <a:gd name="f86" fmla="*/ f68 1 89"/>
                <a:gd name="f87" fmla="*/ f69 1 87"/>
                <a:gd name="f88" fmla="*/ f70 1 89"/>
                <a:gd name="f89" fmla="*/ 0 1 f52"/>
                <a:gd name="f90" fmla="*/ f46 1 f52"/>
                <a:gd name="f91" fmla="*/ 0 1 f53"/>
                <a:gd name="f92" fmla="*/ f47 1 f53"/>
                <a:gd name="f93" fmla="*/ f72 1 f52"/>
                <a:gd name="f94" fmla="*/ f73 1 f53"/>
                <a:gd name="f95" fmla="*/ f74 1 f52"/>
                <a:gd name="f96" fmla="*/ f75 1 f53"/>
                <a:gd name="f97" fmla="*/ f76 1 f52"/>
                <a:gd name="f98" fmla="*/ f77 1 f53"/>
                <a:gd name="f99" fmla="*/ f78 1 f52"/>
                <a:gd name="f100" fmla="*/ f79 1 f53"/>
                <a:gd name="f101" fmla="*/ f80 1 f52"/>
                <a:gd name="f102" fmla="*/ f81 1 f53"/>
                <a:gd name="f103" fmla="*/ f82 1 f52"/>
                <a:gd name="f104" fmla="*/ f83 1 f53"/>
                <a:gd name="f105" fmla="*/ f84 1 f52"/>
                <a:gd name="f106" fmla="*/ f85 1 f53"/>
                <a:gd name="f107" fmla="*/ f86 1 f52"/>
                <a:gd name="f108" fmla="*/ f87 1 f53"/>
                <a:gd name="f109" fmla="*/ f88 1 f52"/>
                <a:gd name="f110" fmla="*/ f89 f43 1"/>
                <a:gd name="f111" fmla="*/ f90 f43 1"/>
                <a:gd name="f112" fmla="*/ f92 f44 1"/>
                <a:gd name="f113" fmla="*/ f91 f44 1"/>
                <a:gd name="f114" fmla="*/ f93 f43 1"/>
                <a:gd name="f115" fmla="*/ f94 f44 1"/>
                <a:gd name="f116" fmla="*/ f95 f43 1"/>
                <a:gd name="f117" fmla="*/ f96 f44 1"/>
                <a:gd name="f118" fmla="*/ f97 f43 1"/>
                <a:gd name="f119" fmla="*/ f98 f44 1"/>
                <a:gd name="f120" fmla="*/ f99 f43 1"/>
                <a:gd name="f121" fmla="*/ f100 f44 1"/>
                <a:gd name="f122" fmla="*/ f101 f43 1"/>
                <a:gd name="f123" fmla="*/ f102 f44 1"/>
                <a:gd name="f124" fmla="*/ f103 f43 1"/>
                <a:gd name="f125" fmla="*/ f104 f44 1"/>
                <a:gd name="f126" fmla="*/ f105 f43 1"/>
                <a:gd name="f127" fmla="*/ f106 f44 1"/>
                <a:gd name="f128" fmla="*/ f107 f43 1"/>
                <a:gd name="f129" fmla="*/ f108 f44 1"/>
                <a:gd name="f130" fmla="*/ f109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1">
                  <a:pos x="f114" y="f115"/>
                </a:cxn>
                <a:cxn ang="f71">
                  <a:pos x="f116" y="f117"/>
                </a:cxn>
                <a:cxn ang="f71">
                  <a:pos x="f118" y="f119"/>
                </a:cxn>
                <a:cxn ang="f71">
                  <a:pos x="f120" y="f121"/>
                </a:cxn>
                <a:cxn ang="f71">
                  <a:pos x="f122" y="f123"/>
                </a:cxn>
                <a:cxn ang="f71">
                  <a:pos x="f124" y="f125"/>
                </a:cxn>
                <a:cxn ang="f71">
                  <a:pos x="f126" y="f127"/>
                </a:cxn>
                <a:cxn ang="f71">
                  <a:pos x="f128" y="f129"/>
                </a:cxn>
                <a:cxn ang="f71">
                  <a:pos x="f130" y="f127"/>
                </a:cxn>
                <a:cxn ang="f71">
                  <a:pos x="f114" y="f115"/>
                </a:cxn>
              </a:cxnLst>
              <a:rect l="f110" t="f113" r="f111" b="f112"/>
              <a:pathLst>
                <a:path w="89" h="87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19"/>
                  </a:cubicBezTo>
                  <a:cubicBezTo>
                    <a:pt x="f21" y="f22"/>
                    <a:pt x="f23" y="f24"/>
                    <a:pt x="f15" y="f25"/>
                  </a:cubicBezTo>
                  <a:cubicBezTo>
                    <a:pt x="f26" y="f27"/>
                    <a:pt x="f28" y="f5"/>
                    <a:pt x="f29" y="f30"/>
                  </a:cubicBezTo>
                  <a:cubicBezTo>
                    <a:pt x="f7" y="f31"/>
                    <a:pt x="f6" y="f22"/>
                    <a:pt x="f32" y="f33"/>
                  </a:cubicBezTo>
                  <a:cubicBezTo>
                    <a:pt x="f34" y="f26"/>
                    <a:pt x="f35" y="f36"/>
                    <a:pt x="f37" y="f29"/>
                  </a:cubicBezTo>
                  <a:cubicBezTo>
                    <a:pt x="f21" y="f32"/>
                    <a:pt x="f23" y="f32"/>
                    <a:pt x="f38" y="f32"/>
                  </a:cubicBezTo>
                  <a:cubicBezTo>
                    <a:pt x="f39" y="f7"/>
                    <a:pt x="f17" y="f40"/>
                    <a:pt x="f41" y="f29"/>
                  </a:cubicBezTo>
                  <a:cubicBezTo>
                    <a:pt x="f27" y="f14"/>
                    <a:pt x="f5" y="f10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E60274E7-5ECF-6AA8-8EDA-6ED97571874A}"/>
                </a:ext>
              </a:extLst>
            </p:cNvPr>
            <p:cNvSpPr/>
            <p:nvPr/>
          </p:nvSpPr>
          <p:spPr>
            <a:xfrm>
              <a:off x="7496178" y="3042556"/>
              <a:ext cx="233364" cy="22383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0"/>
                <a:gd name="f7" fmla="val 86"/>
                <a:gd name="f8" fmla="val 48"/>
                <a:gd name="f9" fmla="val 3"/>
                <a:gd name="f10" fmla="val 41"/>
                <a:gd name="f11" fmla="val 15"/>
                <a:gd name="f12" fmla="val 36"/>
                <a:gd name="f13" fmla="val 25"/>
                <a:gd name="f14" fmla="val 31"/>
                <a:gd name="f15" fmla="val 35"/>
                <a:gd name="f16" fmla="val 32"/>
                <a:gd name="f17" fmla="val 34"/>
                <a:gd name="f18" fmla="val 37"/>
                <a:gd name="f19" fmla="val 39"/>
                <a:gd name="f20" fmla="val 30"/>
                <a:gd name="f21" fmla="val 43"/>
                <a:gd name="f22" fmla="val 23"/>
                <a:gd name="f23" fmla="val 47"/>
                <a:gd name="f24" fmla="val 16"/>
                <a:gd name="f25" fmla="val 51"/>
                <a:gd name="f26" fmla="val 8"/>
                <a:gd name="f27" fmla="val 57"/>
                <a:gd name="f28" fmla="val 5"/>
                <a:gd name="f29" fmla="val 66"/>
                <a:gd name="f30" fmla="val 10"/>
                <a:gd name="f31" fmla="val 70"/>
                <a:gd name="f32" fmla="val 12"/>
                <a:gd name="f33" fmla="val 77"/>
                <a:gd name="f34" fmla="val 13"/>
                <a:gd name="f35" fmla="val 80"/>
                <a:gd name="f36" fmla="val 85"/>
                <a:gd name="f37" fmla="val 20"/>
                <a:gd name="f38" fmla="val 87"/>
                <a:gd name="f39" fmla="val 26"/>
                <a:gd name="f40" fmla="val 89"/>
                <a:gd name="f41" fmla="val 88"/>
                <a:gd name="f42" fmla="val 40"/>
                <a:gd name="f43" fmla="val 78"/>
                <a:gd name="f44" fmla="val 81"/>
                <a:gd name="f45" fmla="val 64"/>
                <a:gd name="f46" fmla="val 62"/>
                <a:gd name="f47" fmla="val 21"/>
                <a:gd name="f48" fmla="val 53"/>
                <a:gd name="f49" fmla="val 33"/>
                <a:gd name="f50" fmla="val 6"/>
                <a:gd name="f51" fmla="val 11"/>
                <a:gd name="f52" fmla="val 24"/>
                <a:gd name="f53" fmla="val 38"/>
                <a:gd name="f54" fmla="val 1"/>
                <a:gd name="f55" fmla="val 44"/>
                <a:gd name="f56" fmla="val 2"/>
                <a:gd name="f57" fmla="+- 0 0 -90"/>
                <a:gd name="f58" fmla="*/ f3 1 90"/>
                <a:gd name="f59" fmla="*/ f4 1 86"/>
                <a:gd name="f60" fmla="val f5"/>
                <a:gd name="f61" fmla="val f6"/>
                <a:gd name="f62" fmla="val f7"/>
                <a:gd name="f63" fmla="*/ f57 f0 1"/>
                <a:gd name="f64" fmla="+- f62 0 f60"/>
                <a:gd name="f65" fmla="+- f61 0 f60"/>
                <a:gd name="f66" fmla="*/ f63 1 f2"/>
                <a:gd name="f67" fmla="*/ f65 1 90"/>
                <a:gd name="f68" fmla="*/ f64 1 86"/>
                <a:gd name="f69" fmla="*/ 48 f65 1"/>
                <a:gd name="f70" fmla="*/ 3 f64 1"/>
                <a:gd name="f71" fmla="*/ 31 f65 1"/>
                <a:gd name="f72" fmla="*/ 35 f64 1"/>
                <a:gd name="f73" fmla="*/ 35 f65 1"/>
                <a:gd name="f74" fmla="*/ 37 f64 1"/>
                <a:gd name="f75" fmla="*/ 47 f65 1"/>
                <a:gd name="f76" fmla="*/ 16 f64 1"/>
                <a:gd name="f77" fmla="*/ 66 f65 1"/>
                <a:gd name="f78" fmla="*/ 10 f64 1"/>
                <a:gd name="f79" fmla="*/ 80 f65 1"/>
                <a:gd name="f80" fmla="*/ 89 f65 1"/>
                <a:gd name="f81" fmla="*/ 31 f64 1"/>
                <a:gd name="f82" fmla="*/ 88 f65 1"/>
                <a:gd name="f83" fmla="*/ 40 f64 1"/>
                <a:gd name="f84" fmla="*/ 32 f65 1"/>
                <a:gd name="f85" fmla="*/ 62 f64 1"/>
                <a:gd name="f86" fmla="*/ 16 f65 1"/>
                <a:gd name="f87" fmla="*/ 48 f64 1"/>
                <a:gd name="f88" fmla="*/ 6 f65 1"/>
                <a:gd name="f89" fmla="*/ 20 f64 1"/>
                <a:gd name="f90" fmla="*/ 38 f65 1"/>
                <a:gd name="f91" fmla="*/ 1 f64 1"/>
                <a:gd name="f92" fmla="+- f66 0 f1"/>
                <a:gd name="f93" fmla="*/ f69 1 90"/>
                <a:gd name="f94" fmla="*/ f70 1 86"/>
                <a:gd name="f95" fmla="*/ f71 1 90"/>
                <a:gd name="f96" fmla="*/ f72 1 86"/>
                <a:gd name="f97" fmla="*/ f73 1 90"/>
                <a:gd name="f98" fmla="*/ f74 1 86"/>
                <a:gd name="f99" fmla="*/ f75 1 90"/>
                <a:gd name="f100" fmla="*/ f76 1 86"/>
                <a:gd name="f101" fmla="*/ f77 1 90"/>
                <a:gd name="f102" fmla="*/ f78 1 86"/>
                <a:gd name="f103" fmla="*/ f79 1 90"/>
                <a:gd name="f104" fmla="*/ f80 1 90"/>
                <a:gd name="f105" fmla="*/ f81 1 86"/>
                <a:gd name="f106" fmla="*/ f82 1 90"/>
                <a:gd name="f107" fmla="*/ f83 1 86"/>
                <a:gd name="f108" fmla="*/ f84 1 90"/>
                <a:gd name="f109" fmla="*/ f85 1 86"/>
                <a:gd name="f110" fmla="*/ f86 1 90"/>
                <a:gd name="f111" fmla="*/ f87 1 86"/>
                <a:gd name="f112" fmla="*/ f88 1 90"/>
                <a:gd name="f113" fmla="*/ f89 1 86"/>
                <a:gd name="f114" fmla="*/ f90 1 90"/>
                <a:gd name="f115" fmla="*/ f91 1 86"/>
                <a:gd name="f116" fmla="*/ 0 1 f67"/>
                <a:gd name="f117" fmla="*/ f61 1 f67"/>
                <a:gd name="f118" fmla="*/ 0 1 f68"/>
                <a:gd name="f119" fmla="*/ f62 1 f68"/>
                <a:gd name="f120" fmla="*/ f93 1 f67"/>
                <a:gd name="f121" fmla="*/ f94 1 f68"/>
                <a:gd name="f122" fmla="*/ f95 1 f67"/>
                <a:gd name="f123" fmla="*/ f96 1 f68"/>
                <a:gd name="f124" fmla="*/ f97 1 f67"/>
                <a:gd name="f125" fmla="*/ f98 1 f68"/>
                <a:gd name="f126" fmla="*/ f99 1 f67"/>
                <a:gd name="f127" fmla="*/ f100 1 f68"/>
                <a:gd name="f128" fmla="*/ f101 1 f67"/>
                <a:gd name="f129" fmla="*/ f102 1 f68"/>
                <a:gd name="f130" fmla="*/ f103 1 f67"/>
                <a:gd name="f131" fmla="*/ f104 1 f67"/>
                <a:gd name="f132" fmla="*/ f105 1 f68"/>
                <a:gd name="f133" fmla="*/ f106 1 f67"/>
                <a:gd name="f134" fmla="*/ f107 1 f68"/>
                <a:gd name="f135" fmla="*/ f108 1 f67"/>
                <a:gd name="f136" fmla="*/ f109 1 f68"/>
                <a:gd name="f137" fmla="*/ f110 1 f67"/>
                <a:gd name="f138" fmla="*/ f111 1 f68"/>
                <a:gd name="f139" fmla="*/ f112 1 f67"/>
                <a:gd name="f140" fmla="*/ f113 1 f68"/>
                <a:gd name="f141" fmla="*/ f114 1 f67"/>
                <a:gd name="f142" fmla="*/ f115 1 f68"/>
                <a:gd name="f143" fmla="*/ f116 f58 1"/>
                <a:gd name="f144" fmla="*/ f117 f58 1"/>
                <a:gd name="f145" fmla="*/ f119 f59 1"/>
                <a:gd name="f146" fmla="*/ f118 f59 1"/>
                <a:gd name="f147" fmla="*/ f120 f58 1"/>
                <a:gd name="f148" fmla="*/ f121 f59 1"/>
                <a:gd name="f149" fmla="*/ f122 f58 1"/>
                <a:gd name="f150" fmla="*/ f123 f59 1"/>
                <a:gd name="f151" fmla="*/ f124 f58 1"/>
                <a:gd name="f152" fmla="*/ f125 f59 1"/>
                <a:gd name="f153" fmla="*/ f126 f58 1"/>
                <a:gd name="f154" fmla="*/ f127 f59 1"/>
                <a:gd name="f155" fmla="*/ f128 f58 1"/>
                <a:gd name="f156" fmla="*/ f129 f59 1"/>
                <a:gd name="f157" fmla="*/ f130 f58 1"/>
                <a:gd name="f158" fmla="*/ f131 f58 1"/>
                <a:gd name="f159" fmla="*/ f132 f59 1"/>
                <a:gd name="f160" fmla="*/ f133 f58 1"/>
                <a:gd name="f161" fmla="*/ f134 f59 1"/>
                <a:gd name="f162" fmla="*/ f135 f58 1"/>
                <a:gd name="f163" fmla="*/ f136 f59 1"/>
                <a:gd name="f164" fmla="*/ f137 f58 1"/>
                <a:gd name="f165" fmla="*/ f138 f59 1"/>
                <a:gd name="f166" fmla="*/ f139 f58 1"/>
                <a:gd name="f167" fmla="*/ f140 f59 1"/>
                <a:gd name="f168" fmla="*/ f141 f58 1"/>
                <a:gd name="f169" fmla="*/ f142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2">
                  <a:pos x="f147" y="f148"/>
                </a:cxn>
                <a:cxn ang="f92">
                  <a:pos x="f149" y="f150"/>
                </a:cxn>
                <a:cxn ang="f92">
                  <a:pos x="f151" y="f152"/>
                </a:cxn>
                <a:cxn ang="f92">
                  <a:pos x="f153" y="f154"/>
                </a:cxn>
                <a:cxn ang="f92">
                  <a:pos x="f155" y="f156"/>
                </a:cxn>
                <a:cxn ang="f92">
                  <a:pos x="f157" y="f154"/>
                </a:cxn>
                <a:cxn ang="f92">
                  <a:pos x="f158" y="f159"/>
                </a:cxn>
                <a:cxn ang="f92">
                  <a:pos x="f160" y="f161"/>
                </a:cxn>
                <a:cxn ang="f92">
                  <a:pos x="f162" y="f163"/>
                </a:cxn>
                <a:cxn ang="f92">
                  <a:pos x="f164" y="f165"/>
                </a:cxn>
                <a:cxn ang="f92">
                  <a:pos x="f166" y="f167"/>
                </a:cxn>
                <a:cxn ang="f92">
                  <a:pos x="f168" y="f169"/>
                </a:cxn>
                <a:cxn ang="f92">
                  <a:pos x="f147" y="f148"/>
                </a:cxn>
              </a:cxnLst>
              <a:rect l="f143" t="f146" r="f144" b="f145"/>
              <a:pathLst>
                <a:path w="90" h="86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2"/>
                    <a:pt x="f17" y="f12"/>
                    <a:pt x="f15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24"/>
                  </a:cubicBezTo>
                  <a:cubicBezTo>
                    <a:pt x="f36" y="f37"/>
                    <a:pt x="f38" y="f39"/>
                    <a:pt x="f40" y="f14"/>
                  </a:cubicBezTo>
                  <a:cubicBezTo>
                    <a:pt x="f6" y="f17"/>
                    <a:pt x="f40" y="f18"/>
                    <a:pt x="f41" y="f42"/>
                  </a:cubicBezTo>
                  <a:cubicBezTo>
                    <a:pt x="f43" y="f44"/>
                    <a:pt x="f45" y="f7"/>
                    <a:pt x="f16" y="f46"/>
                  </a:cubicBezTo>
                  <a:cubicBezTo>
                    <a:pt x="f39" y="f27"/>
                    <a:pt x="f47" y="f48"/>
                    <a:pt x="f24" y="f8"/>
                  </a:cubicBezTo>
                  <a:cubicBezTo>
                    <a:pt x="f26" y="f42"/>
                    <a:pt x="f5" y="f49"/>
                    <a:pt x="f50" y="f37"/>
                  </a:cubicBezTo>
                  <a:cubicBezTo>
                    <a:pt x="f51" y="f26"/>
                    <a:pt x="f52" y="f5"/>
                    <a:pt x="f53" y="f54"/>
                  </a:cubicBezTo>
                  <a:cubicBezTo>
                    <a:pt x="f10" y="f54"/>
                    <a:pt x="f55" y="f56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E052D63F-DB57-D609-2053-1C18D69AF828}"/>
                </a:ext>
              </a:extLst>
            </p:cNvPr>
            <p:cNvSpPr/>
            <p:nvPr/>
          </p:nvSpPr>
          <p:spPr>
            <a:xfrm>
              <a:off x="8270876" y="3339416"/>
              <a:ext cx="336554" cy="20637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9"/>
                <a:gd name="f7" fmla="val 79"/>
                <a:gd name="f8" fmla="val 2"/>
                <a:gd name="f9" fmla="val 5"/>
                <a:gd name="f10" fmla="val 3"/>
                <a:gd name="f11" fmla="val 8"/>
                <a:gd name="f12" fmla="val 7"/>
                <a:gd name="f13" fmla="val 10"/>
                <a:gd name="f14" fmla="val 33"/>
                <a:gd name="f15" fmla="val 42"/>
                <a:gd name="f16" fmla="val 64"/>
                <a:gd name="f17" fmla="val 54"/>
                <a:gd name="f18" fmla="val 103"/>
                <a:gd name="f19" fmla="val 48"/>
                <a:gd name="f20" fmla="val 111"/>
                <a:gd name="f21" fmla="val 47"/>
                <a:gd name="f22" fmla="val 120"/>
                <a:gd name="f23" fmla="val 49"/>
                <a:gd name="f24" fmla="val 128"/>
                <a:gd name="f25" fmla="val 50"/>
                <a:gd name="f26" fmla="val 51"/>
                <a:gd name="f27" fmla="val 53"/>
                <a:gd name="f28" fmla="val 116"/>
                <a:gd name="f29" fmla="val 62"/>
                <a:gd name="f30" fmla="val 104"/>
                <a:gd name="f31" fmla="val 71"/>
                <a:gd name="f32" fmla="val 91"/>
                <a:gd name="f33" fmla="val 78"/>
                <a:gd name="f34" fmla="val 89"/>
                <a:gd name="f35" fmla="val 84"/>
                <a:gd name="f36" fmla="val 81"/>
                <a:gd name="f37" fmla="val 43"/>
                <a:gd name="f38" fmla="val 65"/>
                <a:gd name="f39" fmla="val 25"/>
                <a:gd name="f40" fmla="val 58"/>
                <a:gd name="f41" fmla="val 21"/>
                <a:gd name="f42" fmla="val 56"/>
                <a:gd name="f43" fmla="val 17"/>
                <a:gd name="f44" fmla="val 15"/>
                <a:gd name="f45" fmla="val 1"/>
                <a:gd name="f46" fmla="+- 0 0 -90"/>
                <a:gd name="f47" fmla="*/ f3 1 129"/>
                <a:gd name="f48" fmla="*/ f4 1 79"/>
                <a:gd name="f49" fmla="val f5"/>
                <a:gd name="f50" fmla="val f6"/>
                <a:gd name="f51" fmla="val f7"/>
                <a:gd name="f52" fmla="*/ f46 f0 1"/>
                <a:gd name="f53" fmla="+- f51 0 f49"/>
                <a:gd name="f54" fmla="+- f50 0 f49"/>
                <a:gd name="f55" fmla="*/ f52 1 f2"/>
                <a:gd name="f56" fmla="*/ f54 1 129"/>
                <a:gd name="f57" fmla="*/ f53 1 79"/>
                <a:gd name="f58" fmla="*/ 2 f54 1"/>
                <a:gd name="f59" fmla="*/ 0 f53 1"/>
                <a:gd name="f60" fmla="*/ 10 f54 1"/>
                <a:gd name="f61" fmla="*/ 10 f53 1"/>
                <a:gd name="f62" fmla="*/ 103 f54 1"/>
                <a:gd name="f63" fmla="*/ 48 f53 1"/>
                <a:gd name="f64" fmla="*/ 128 f54 1"/>
                <a:gd name="f65" fmla="*/ 50 f53 1"/>
                <a:gd name="f66" fmla="*/ 129 f54 1"/>
                <a:gd name="f67" fmla="*/ 54 f53 1"/>
                <a:gd name="f68" fmla="*/ 91 f54 1"/>
                <a:gd name="f69" fmla="*/ 78 f53 1"/>
                <a:gd name="f70" fmla="*/ 81 f54 1"/>
                <a:gd name="f71" fmla="*/ 25 f54 1"/>
                <a:gd name="f72" fmla="*/ 58 f53 1"/>
                <a:gd name="f73" fmla="*/ 15 f54 1"/>
                <a:gd name="f74" fmla="*/ 49 f53 1"/>
                <a:gd name="f75" fmla="*/ 0 f54 1"/>
                <a:gd name="f76" fmla="*/ 2 f53 1"/>
                <a:gd name="f77" fmla="+- f55 0 f1"/>
                <a:gd name="f78" fmla="*/ f58 1 129"/>
                <a:gd name="f79" fmla="*/ f59 1 79"/>
                <a:gd name="f80" fmla="*/ f60 1 129"/>
                <a:gd name="f81" fmla="*/ f61 1 79"/>
                <a:gd name="f82" fmla="*/ f62 1 129"/>
                <a:gd name="f83" fmla="*/ f63 1 79"/>
                <a:gd name="f84" fmla="*/ f64 1 129"/>
                <a:gd name="f85" fmla="*/ f65 1 79"/>
                <a:gd name="f86" fmla="*/ f66 1 129"/>
                <a:gd name="f87" fmla="*/ f67 1 79"/>
                <a:gd name="f88" fmla="*/ f68 1 129"/>
                <a:gd name="f89" fmla="*/ f69 1 79"/>
                <a:gd name="f90" fmla="*/ f70 1 129"/>
                <a:gd name="f91" fmla="*/ f71 1 129"/>
                <a:gd name="f92" fmla="*/ f72 1 79"/>
                <a:gd name="f93" fmla="*/ f73 1 129"/>
                <a:gd name="f94" fmla="*/ f74 1 79"/>
                <a:gd name="f95" fmla="*/ f75 1 129"/>
                <a:gd name="f96" fmla="*/ f76 1 79"/>
                <a:gd name="f97" fmla="*/ 0 1 f56"/>
                <a:gd name="f98" fmla="*/ f50 1 f56"/>
                <a:gd name="f99" fmla="*/ 0 1 f57"/>
                <a:gd name="f100" fmla="*/ f51 1 f57"/>
                <a:gd name="f101" fmla="*/ f78 1 f56"/>
                <a:gd name="f102" fmla="*/ f79 1 f57"/>
                <a:gd name="f103" fmla="*/ f80 1 f56"/>
                <a:gd name="f104" fmla="*/ f81 1 f57"/>
                <a:gd name="f105" fmla="*/ f82 1 f56"/>
                <a:gd name="f106" fmla="*/ f83 1 f57"/>
                <a:gd name="f107" fmla="*/ f84 1 f56"/>
                <a:gd name="f108" fmla="*/ f85 1 f57"/>
                <a:gd name="f109" fmla="*/ f86 1 f56"/>
                <a:gd name="f110" fmla="*/ f87 1 f57"/>
                <a:gd name="f111" fmla="*/ f88 1 f56"/>
                <a:gd name="f112" fmla="*/ f89 1 f57"/>
                <a:gd name="f113" fmla="*/ f90 1 f56"/>
                <a:gd name="f114" fmla="*/ f91 1 f56"/>
                <a:gd name="f115" fmla="*/ f92 1 f57"/>
                <a:gd name="f116" fmla="*/ f93 1 f56"/>
                <a:gd name="f117" fmla="*/ f94 1 f57"/>
                <a:gd name="f118" fmla="*/ f95 1 f56"/>
                <a:gd name="f119" fmla="*/ f96 1 f57"/>
                <a:gd name="f120" fmla="*/ f97 f47 1"/>
                <a:gd name="f121" fmla="*/ f98 f47 1"/>
                <a:gd name="f122" fmla="*/ f100 f48 1"/>
                <a:gd name="f123" fmla="*/ f99 f48 1"/>
                <a:gd name="f124" fmla="*/ f101 f47 1"/>
                <a:gd name="f125" fmla="*/ f102 f48 1"/>
                <a:gd name="f126" fmla="*/ f103 f47 1"/>
                <a:gd name="f127" fmla="*/ f104 f48 1"/>
                <a:gd name="f128" fmla="*/ f105 f47 1"/>
                <a:gd name="f129" fmla="*/ f106 f48 1"/>
                <a:gd name="f130" fmla="*/ f107 f47 1"/>
                <a:gd name="f131" fmla="*/ f108 f48 1"/>
                <a:gd name="f132" fmla="*/ f109 f47 1"/>
                <a:gd name="f133" fmla="*/ f110 f48 1"/>
                <a:gd name="f134" fmla="*/ f111 f47 1"/>
                <a:gd name="f135" fmla="*/ f112 f48 1"/>
                <a:gd name="f136" fmla="*/ f113 f47 1"/>
                <a:gd name="f137" fmla="*/ f114 f47 1"/>
                <a:gd name="f138" fmla="*/ f115 f48 1"/>
                <a:gd name="f139" fmla="*/ f116 f47 1"/>
                <a:gd name="f140" fmla="*/ f117 f48 1"/>
                <a:gd name="f141" fmla="*/ f118 f47 1"/>
                <a:gd name="f142" fmla="*/ f119 f4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7">
                  <a:pos x="f124" y="f125"/>
                </a:cxn>
                <a:cxn ang="f77">
                  <a:pos x="f126" y="f127"/>
                </a:cxn>
                <a:cxn ang="f77">
                  <a:pos x="f128" y="f129"/>
                </a:cxn>
                <a:cxn ang="f77">
                  <a:pos x="f130" y="f131"/>
                </a:cxn>
                <a:cxn ang="f77">
                  <a:pos x="f132" y="f133"/>
                </a:cxn>
                <a:cxn ang="f77">
                  <a:pos x="f134" y="f135"/>
                </a:cxn>
                <a:cxn ang="f77">
                  <a:pos x="f136" y="f135"/>
                </a:cxn>
                <a:cxn ang="f77">
                  <a:pos x="f137" y="f138"/>
                </a:cxn>
                <a:cxn ang="f77">
                  <a:pos x="f139" y="f140"/>
                </a:cxn>
                <a:cxn ang="f77">
                  <a:pos x="f141" y="f142"/>
                </a:cxn>
                <a:cxn ang="f77">
                  <a:pos x="f124" y="f125"/>
                </a:cxn>
              </a:cxnLst>
              <a:rect l="f120" t="f123" r="f121" b="f122"/>
              <a:pathLst>
                <a:path w="129" h="79">
                  <a:moveTo>
                    <a:pt x="f8" y="f5"/>
                  </a:moveTo>
                  <a:cubicBezTo>
                    <a:pt x="f9" y="f10"/>
                    <a:pt x="f11" y="f12"/>
                    <a:pt x="f13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6" y="f26"/>
                    <a:pt x="f6" y="f27"/>
                    <a:pt x="f6" y="f1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7"/>
                    <a:pt x="f35" y="f7"/>
                    <a:pt x="f36" y="f33"/>
                  </a:cubicBezTo>
                  <a:cubicBezTo>
                    <a:pt x="f29" y="f31"/>
                    <a:pt x="f37" y="f38"/>
                    <a:pt x="f39" y="f40"/>
                  </a:cubicBezTo>
                  <a:cubicBezTo>
                    <a:pt x="f41" y="f42"/>
                    <a:pt x="f43" y="f27"/>
                    <a:pt x="f44" y="f23"/>
                  </a:cubicBezTo>
                  <a:cubicBezTo>
                    <a:pt x="f13" y="f14"/>
                    <a:pt x="f9" y="f43"/>
                    <a:pt x="f5" y="f8"/>
                  </a:cubicBezTo>
                  <a:cubicBezTo>
                    <a:pt x="f45" y="f45"/>
                    <a:pt x="f8" y="f5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939F83B5-73C0-C79D-5974-1BEB66EABFBD}"/>
                </a:ext>
              </a:extLst>
            </p:cNvPr>
            <p:cNvSpPr/>
            <p:nvPr/>
          </p:nvSpPr>
          <p:spPr>
            <a:xfrm>
              <a:off x="5546722" y="3845829"/>
              <a:ext cx="119064" cy="4699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6"/>
                <a:gd name="f7" fmla="val 3"/>
                <a:gd name="f8" fmla="val 5"/>
                <a:gd name="f9" fmla="val 22"/>
                <a:gd name="f10" fmla="val 7"/>
                <a:gd name="f11" fmla="val 45"/>
                <a:gd name="f12" fmla="val 9"/>
                <a:gd name="f13" fmla="val 67"/>
                <a:gd name="f14" fmla="val 10"/>
                <a:gd name="f15" fmla="val 79"/>
                <a:gd name="f16" fmla="val 92"/>
                <a:gd name="f17" fmla="val 104"/>
                <a:gd name="f18" fmla="val 135"/>
                <a:gd name="f19" fmla="val 17"/>
                <a:gd name="f20" fmla="val 145"/>
                <a:gd name="f21" fmla="val 155"/>
                <a:gd name="f22" fmla="val 35"/>
                <a:gd name="f23" fmla="val 172"/>
                <a:gd name="f24" fmla="val 20"/>
                <a:gd name="f25" fmla="val 177"/>
                <a:gd name="f26" fmla="val 118"/>
                <a:gd name="f27" fmla="val 59"/>
                <a:gd name="f28" fmla="val 1"/>
                <a:gd name="f29" fmla="val 2"/>
                <a:gd name="f30" fmla="+- 0 0 -90"/>
                <a:gd name="f31" fmla="*/ f3 1 46"/>
                <a:gd name="f32" fmla="*/ f4 1 180"/>
                <a:gd name="f33" fmla="val f5"/>
                <a:gd name="f34" fmla="val f6"/>
                <a:gd name="f35" fmla="val f2"/>
                <a:gd name="f36" fmla="*/ f30 f0 1"/>
                <a:gd name="f37" fmla="+- f35 0 f33"/>
                <a:gd name="f38" fmla="+- f34 0 f33"/>
                <a:gd name="f39" fmla="*/ f36 1 f2"/>
                <a:gd name="f40" fmla="*/ f38 1 46"/>
                <a:gd name="f41" fmla="*/ f37 1 180"/>
                <a:gd name="f42" fmla="*/ 3 f38 1"/>
                <a:gd name="f43" fmla="*/ 0 f37 1"/>
                <a:gd name="f44" fmla="*/ 9 f38 1"/>
                <a:gd name="f45" fmla="*/ 67 f37 1"/>
                <a:gd name="f46" fmla="*/ 104 f37 1"/>
                <a:gd name="f47" fmla="*/ 46 f38 1"/>
                <a:gd name="f48" fmla="*/ 155 f37 1"/>
                <a:gd name="f49" fmla="*/ 0 f38 1"/>
                <a:gd name="f50" fmla="*/ 177 f37 1"/>
                <a:gd name="f51" fmla="+- f39 0 f1"/>
                <a:gd name="f52" fmla="*/ f42 1 46"/>
                <a:gd name="f53" fmla="*/ f43 1 180"/>
                <a:gd name="f54" fmla="*/ f44 1 46"/>
                <a:gd name="f55" fmla="*/ f45 1 180"/>
                <a:gd name="f56" fmla="*/ f46 1 180"/>
                <a:gd name="f57" fmla="*/ f47 1 46"/>
                <a:gd name="f58" fmla="*/ f48 1 180"/>
                <a:gd name="f59" fmla="*/ f49 1 46"/>
                <a:gd name="f60" fmla="*/ f50 1 180"/>
                <a:gd name="f61" fmla="*/ 0 1 f40"/>
                <a:gd name="f62" fmla="*/ f34 1 f40"/>
                <a:gd name="f63" fmla="*/ 0 1 f41"/>
                <a:gd name="f64" fmla="*/ f35 1 f41"/>
                <a:gd name="f65" fmla="*/ f52 1 f40"/>
                <a:gd name="f66" fmla="*/ f53 1 f41"/>
                <a:gd name="f67" fmla="*/ f54 1 f40"/>
                <a:gd name="f68" fmla="*/ f55 1 f41"/>
                <a:gd name="f69" fmla="*/ f56 1 f41"/>
                <a:gd name="f70" fmla="*/ f57 1 f40"/>
                <a:gd name="f71" fmla="*/ f58 1 f41"/>
                <a:gd name="f72" fmla="*/ f59 1 f40"/>
                <a:gd name="f73" fmla="*/ f60 1 f41"/>
                <a:gd name="f74" fmla="*/ f61 f31 1"/>
                <a:gd name="f75" fmla="*/ f62 f31 1"/>
                <a:gd name="f76" fmla="*/ f64 f32 1"/>
                <a:gd name="f77" fmla="*/ f63 f32 1"/>
                <a:gd name="f78" fmla="*/ f65 f31 1"/>
                <a:gd name="f79" fmla="*/ f66 f32 1"/>
                <a:gd name="f80" fmla="*/ f67 f31 1"/>
                <a:gd name="f81" fmla="*/ f68 f32 1"/>
                <a:gd name="f82" fmla="*/ f69 f32 1"/>
                <a:gd name="f83" fmla="*/ f70 f31 1"/>
                <a:gd name="f84" fmla="*/ f71 f32 1"/>
                <a:gd name="f85" fmla="*/ f72 f31 1"/>
                <a:gd name="f86" fmla="*/ f73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1">
                  <a:pos x="f78" y="f79"/>
                </a:cxn>
                <a:cxn ang="f51">
                  <a:pos x="f80" y="f81"/>
                </a:cxn>
                <a:cxn ang="f51">
                  <a:pos x="f80" y="f82"/>
                </a:cxn>
                <a:cxn ang="f51">
                  <a:pos x="f83" y="f84"/>
                </a:cxn>
                <a:cxn ang="f51">
                  <a:pos x="f85" y="f86"/>
                </a:cxn>
                <a:cxn ang="f51">
                  <a:pos x="f85" y="f79"/>
                </a:cxn>
                <a:cxn ang="f51">
                  <a:pos x="f78" y="f79"/>
                </a:cxn>
              </a:cxnLst>
              <a:rect l="f74" t="f77" r="f75" b="f76"/>
              <a:pathLst>
                <a:path w="46" h="180">
                  <a:moveTo>
                    <a:pt x="f7" y="f5"/>
                  </a:moveTo>
                  <a:cubicBezTo>
                    <a:pt x="f8" y="f9"/>
                    <a:pt x="f10" y="f11"/>
                    <a:pt x="f12" y="f13"/>
                  </a:cubicBezTo>
                  <a:cubicBezTo>
                    <a:pt x="f14" y="f15"/>
                    <a:pt x="f12" y="f16"/>
                    <a:pt x="f12" y="f17"/>
                  </a:cubicBezTo>
                  <a:cubicBezTo>
                    <a:pt x="f14" y="f18"/>
                    <a:pt x="f19" y="f20"/>
                    <a:pt x="f6" y="f21"/>
                  </a:cubicBezTo>
                  <a:cubicBezTo>
                    <a:pt x="f22" y="f23"/>
                    <a:pt x="f24" y="f2"/>
                    <a:pt x="f5" y="f25"/>
                  </a:cubicBezTo>
                  <a:cubicBezTo>
                    <a:pt x="f5" y="f26"/>
                    <a:pt x="f5" y="f27"/>
                    <a:pt x="f5" y="f5"/>
                  </a:cubicBezTo>
                  <a:cubicBezTo>
                    <a:pt x="f28" y="f5"/>
                    <a:pt x="f29" y="f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BA625CBA-6C03-B1BB-866E-20FE9E88773E}"/>
                </a:ext>
              </a:extLst>
            </p:cNvPr>
            <p:cNvSpPr/>
            <p:nvPr/>
          </p:nvSpPr>
          <p:spPr>
            <a:xfrm>
              <a:off x="1130298" y="3850593"/>
              <a:ext cx="122236" cy="4603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7"/>
                <a:gd name="f7" fmla="val 176"/>
                <a:gd name="f8" fmla="val 3"/>
                <a:gd name="f9" fmla="val 6"/>
                <a:gd name="f10" fmla="val 33"/>
                <a:gd name="f11" fmla="val 9"/>
                <a:gd name="f12" fmla="val 66"/>
                <a:gd name="f13" fmla="val 10"/>
                <a:gd name="f14" fmla="val 100"/>
                <a:gd name="f15" fmla="val 127"/>
                <a:gd name="f16" fmla="val 18"/>
                <a:gd name="f17" fmla="val 146"/>
                <a:gd name="f18" fmla="val 153"/>
                <a:gd name="f19" fmla="val 35"/>
                <a:gd name="f20" fmla="val 169"/>
                <a:gd name="f21" fmla="val 20"/>
                <a:gd name="f22" fmla="val 117"/>
                <a:gd name="f23" fmla="val 58"/>
                <a:gd name="f24" fmla="val 1"/>
                <a:gd name="f25" fmla="val 2"/>
                <a:gd name="f26" fmla="+- 0 0 -90"/>
                <a:gd name="f27" fmla="*/ f3 1 47"/>
                <a:gd name="f28" fmla="*/ f4 1 176"/>
                <a:gd name="f29" fmla="val f5"/>
                <a:gd name="f30" fmla="val f6"/>
                <a:gd name="f31" fmla="val f7"/>
                <a:gd name="f32" fmla="*/ f26 f0 1"/>
                <a:gd name="f33" fmla="+- f31 0 f29"/>
                <a:gd name="f34" fmla="+- f30 0 f29"/>
                <a:gd name="f35" fmla="*/ f32 1 f2"/>
                <a:gd name="f36" fmla="*/ f34 1 47"/>
                <a:gd name="f37" fmla="*/ f33 1 176"/>
                <a:gd name="f38" fmla="*/ 3 f34 1"/>
                <a:gd name="f39" fmla="*/ 0 f33 1"/>
                <a:gd name="f40" fmla="*/ 10 f34 1"/>
                <a:gd name="f41" fmla="*/ 100 f33 1"/>
                <a:gd name="f42" fmla="*/ 47 f34 1"/>
                <a:gd name="f43" fmla="*/ 153 f33 1"/>
                <a:gd name="f44" fmla="*/ 0 f34 1"/>
                <a:gd name="f45" fmla="*/ 176 f33 1"/>
                <a:gd name="f46" fmla="+- f35 0 f1"/>
                <a:gd name="f47" fmla="*/ f38 1 47"/>
                <a:gd name="f48" fmla="*/ f39 1 176"/>
                <a:gd name="f49" fmla="*/ f40 1 47"/>
                <a:gd name="f50" fmla="*/ f41 1 176"/>
                <a:gd name="f51" fmla="*/ f42 1 47"/>
                <a:gd name="f52" fmla="*/ f43 1 176"/>
                <a:gd name="f53" fmla="*/ f44 1 47"/>
                <a:gd name="f54" fmla="*/ f45 1 176"/>
                <a:gd name="f55" fmla="*/ 0 1 f36"/>
                <a:gd name="f56" fmla="*/ f30 1 f36"/>
                <a:gd name="f57" fmla="*/ 0 1 f37"/>
                <a:gd name="f58" fmla="*/ f31 1 f37"/>
                <a:gd name="f59" fmla="*/ f47 1 f36"/>
                <a:gd name="f60" fmla="*/ f48 1 f37"/>
                <a:gd name="f61" fmla="*/ f49 1 f36"/>
                <a:gd name="f62" fmla="*/ f50 1 f37"/>
                <a:gd name="f63" fmla="*/ f51 1 f36"/>
                <a:gd name="f64" fmla="*/ f52 1 f37"/>
                <a:gd name="f65" fmla="*/ f53 1 f36"/>
                <a:gd name="f66" fmla="*/ f54 1 f37"/>
                <a:gd name="f67" fmla="*/ f55 f27 1"/>
                <a:gd name="f68" fmla="*/ f56 f27 1"/>
                <a:gd name="f69" fmla="*/ f58 f28 1"/>
                <a:gd name="f70" fmla="*/ f57 f28 1"/>
                <a:gd name="f71" fmla="*/ f59 f27 1"/>
                <a:gd name="f72" fmla="*/ f60 f28 1"/>
                <a:gd name="f73" fmla="*/ f61 f27 1"/>
                <a:gd name="f74" fmla="*/ f62 f28 1"/>
                <a:gd name="f75" fmla="*/ f63 f27 1"/>
                <a:gd name="f76" fmla="*/ f64 f28 1"/>
                <a:gd name="f77" fmla="*/ f65 f27 1"/>
                <a:gd name="f78" fmla="*/ f66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6">
                  <a:pos x="f71" y="f72"/>
                </a:cxn>
                <a:cxn ang="f46">
                  <a:pos x="f73" y="f74"/>
                </a:cxn>
                <a:cxn ang="f46">
                  <a:pos x="f75" y="f76"/>
                </a:cxn>
                <a:cxn ang="f46">
                  <a:pos x="f77" y="f78"/>
                </a:cxn>
                <a:cxn ang="f46">
                  <a:pos x="f77" y="f72"/>
                </a:cxn>
                <a:cxn ang="f46">
                  <a:pos x="f71" y="f72"/>
                </a:cxn>
              </a:cxnLst>
              <a:rect l="f67" t="f70" r="f68" b="f69"/>
              <a:pathLst>
                <a:path w="47" h="176">
                  <a:moveTo>
                    <a:pt x="f8" y="f5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3" y="f15"/>
                    <a:pt x="f16" y="f17"/>
                    <a:pt x="f6" y="f18"/>
                  </a:cubicBezTo>
                  <a:cubicBezTo>
                    <a:pt x="f19" y="f20"/>
                    <a:pt x="f21" y="f7"/>
                    <a:pt x="f5" y="f7"/>
                  </a:cubicBezTo>
                  <a:cubicBezTo>
                    <a:pt x="f5" y="f22"/>
                    <a:pt x="f5" y="f23"/>
                    <a:pt x="f5" y="f5"/>
                  </a:cubicBezTo>
                  <a:cubicBezTo>
                    <a:pt x="f24" y="f5"/>
                    <a:pt x="f25" y="f5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CE76EDB3-D58E-45A9-6BBF-EF7F11CB0EEC}"/>
                </a:ext>
              </a:extLst>
            </p:cNvPr>
            <p:cNvSpPr/>
            <p:nvPr/>
          </p:nvSpPr>
          <p:spPr>
            <a:xfrm>
              <a:off x="487366" y="3895042"/>
              <a:ext cx="114300" cy="41592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"/>
                <a:gd name="f7" fmla="val 159"/>
                <a:gd name="f8" fmla="val 53"/>
                <a:gd name="f9" fmla="val 106"/>
                <a:gd name="f10" fmla="val 158"/>
                <a:gd name="f11" fmla="val 24"/>
                <a:gd name="f12" fmla="val 11"/>
                <a:gd name="f13" fmla="val 152"/>
                <a:gd name="f14" fmla="val 135"/>
                <a:gd name="f15" fmla="val 29"/>
                <a:gd name="f16" fmla="val 129"/>
                <a:gd name="f17" fmla="val 37"/>
                <a:gd name="f18" fmla="val 109"/>
                <a:gd name="f19" fmla="val 82"/>
                <a:gd name="f20" fmla="val 54"/>
                <a:gd name="f21" fmla="val 40"/>
                <a:gd name="f22" fmla="val 27"/>
                <a:gd name="f23" fmla="val 41"/>
                <a:gd name="f24" fmla="val 42"/>
                <a:gd name="f25" fmla="val 43"/>
                <a:gd name="f26" fmla="+- 0 0 -90"/>
                <a:gd name="f27" fmla="*/ f3 1 44"/>
                <a:gd name="f28" fmla="*/ f4 1 159"/>
                <a:gd name="f29" fmla="val f5"/>
                <a:gd name="f30" fmla="val f6"/>
                <a:gd name="f31" fmla="val f7"/>
                <a:gd name="f32" fmla="*/ f26 f0 1"/>
                <a:gd name="f33" fmla="+- f31 0 f29"/>
                <a:gd name="f34" fmla="+- f30 0 f29"/>
                <a:gd name="f35" fmla="*/ f32 1 f2"/>
                <a:gd name="f36" fmla="*/ f34 1 44"/>
                <a:gd name="f37" fmla="*/ f33 1 159"/>
                <a:gd name="f38" fmla="*/ 44 f34 1"/>
                <a:gd name="f39" fmla="*/ 0 f33 1"/>
                <a:gd name="f40" fmla="*/ 158 f33 1"/>
                <a:gd name="f41" fmla="*/ 0 f34 1"/>
                <a:gd name="f42" fmla="*/ 135 f33 1"/>
                <a:gd name="f43" fmla="*/ 37 f34 1"/>
                <a:gd name="f44" fmla="*/ 82 f33 1"/>
                <a:gd name="f45" fmla="*/ 41 f34 1"/>
                <a:gd name="f46" fmla="+- f35 0 f1"/>
                <a:gd name="f47" fmla="*/ f38 1 44"/>
                <a:gd name="f48" fmla="*/ f39 1 159"/>
                <a:gd name="f49" fmla="*/ f40 1 159"/>
                <a:gd name="f50" fmla="*/ f41 1 44"/>
                <a:gd name="f51" fmla="*/ f42 1 159"/>
                <a:gd name="f52" fmla="*/ f43 1 44"/>
                <a:gd name="f53" fmla="*/ f44 1 159"/>
                <a:gd name="f54" fmla="*/ f45 1 44"/>
                <a:gd name="f55" fmla="*/ 0 1 f36"/>
                <a:gd name="f56" fmla="*/ f30 1 f36"/>
                <a:gd name="f57" fmla="*/ 0 1 f37"/>
                <a:gd name="f58" fmla="*/ f31 1 f37"/>
                <a:gd name="f59" fmla="*/ f47 1 f36"/>
                <a:gd name="f60" fmla="*/ f48 1 f37"/>
                <a:gd name="f61" fmla="*/ f49 1 f37"/>
                <a:gd name="f62" fmla="*/ f50 1 f36"/>
                <a:gd name="f63" fmla="*/ f51 1 f37"/>
                <a:gd name="f64" fmla="*/ f52 1 f36"/>
                <a:gd name="f65" fmla="*/ f53 1 f37"/>
                <a:gd name="f66" fmla="*/ f54 1 f36"/>
                <a:gd name="f67" fmla="*/ f55 f27 1"/>
                <a:gd name="f68" fmla="*/ f56 f27 1"/>
                <a:gd name="f69" fmla="*/ f58 f28 1"/>
                <a:gd name="f70" fmla="*/ f57 f28 1"/>
                <a:gd name="f71" fmla="*/ f59 f27 1"/>
                <a:gd name="f72" fmla="*/ f60 f28 1"/>
                <a:gd name="f73" fmla="*/ f61 f28 1"/>
                <a:gd name="f74" fmla="*/ f62 f27 1"/>
                <a:gd name="f75" fmla="*/ f63 f28 1"/>
                <a:gd name="f76" fmla="*/ f64 f27 1"/>
                <a:gd name="f77" fmla="*/ f65 f28 1"/>
                <a:gd name="f78" fmla="*/ f66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6">
                  <a:pos x="f71" y="f72"/>
                </a:cxn>
                <a:cxn ang="f46">
                  <a:pos x="f71" y="f73"/>
                </a:cxn>
                <a:cxn ang="f46">
                  <a:pos x="f74" y="f75"/>
                </a:cxn>
                <a:cxn ang="f46">
                  <a:pos x="f76" y="f77"/>
                </a:cxn>
                <a:cxn ang="f46">
                  <a:pos x="f78" y="f72"/>
                </a:cxn>
                <a:cxn ang="f46">
                  <a:pos x="f71" y="f72"/>
                </a:cxn>
              </a:cxnLst>
              <a:rect l="f67" t="f70" r="f68" b="f69"/>
              <a:pathLst>
                <a:path w="44" h="159">
                  <a:moveTo>
                    <a:pt x="f6" y="f5"/>
                  </a:moveTo>
                  <a:cubicBezTo>
                    <a:pt x="f6" y="f8"/>
                    <a:pt x="f6" y="f9"/>
                    <a:pt x="f6" y="f10"/>
                  </a:cubicBezTo>
                  <a:cubicBezTo>
                    <a:pt x="f11" y="f7"/>
                    <a:pt x="f12" y="f13"/>
                    <a:pt x="f5" y="f14"/>
                  </a:cubicBezTo>
                  <a:cubicBezTo>
                    <a:pt x="f15" y="f16"/>
                    <a:pt x="f17" y="f18"/>
                    <a:pt x="f17" y="f19"/>
                  </a:cubicBezTo>
                  <a:cubicBezTo>
                    <a:pt x="f17" y="f20"/>
                    <a:pt x="f21" y="f22"/>
                    <a:pt x="f23" y="f5"/>
                  </a:cubicBezTo>
                  <a:cubicBezTo>
                    <a:pt x="f24" y="f5"/>
                    <a:pt x="f25" y="f5"/>
                    <a:pt x="f6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0987DF6B-0200-E2D0-AF1A-AC13FCA7C842}"/>
                </a:ext>
              </a:extLst>
            </p:cNvPr>
            <p:cNvSpPr/>
            <p:nvPr/>
          </p:nvSpPr>
          <p:spPr>
            <a:xfrm>
              <a:off x="4752978" y="3112407"/>
              <a:ext cx="150811" cy="2349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8"/>
                <a:gd name="f7" fmla="val 90"/>
                <a:gd name="f8" fmla="val 43"/>
                <a:gd name="f9" fmla="val 40"/>
                <a:gd name="f10" fmla="val 84"/>
                <a:gd name="f11" fmla="val 39"/>
                <a:gd name="f12" fmla="val 79"/>
                <a:gd name="f13" fmla="val 37"/>
                <a:gd name="f14" fmla="val 74"/>
                <a:gd name="f15" fmla="val 34"/>
                <a:gd name="f16" fmla="val 63"/>
                <a:gd name="f17" fmla="val 31"/>
                <a:gd name="f18" fmla="val 53"/>
                <a:gd name="f19" fmla="val 16"/>
                <a:gd name="f20" fmla="val 50"/>
                <a:gd name="f21" fmla="val 4"/>
                <a:gd name="f22" fmla="val 47"/>
                <a:gd name="f23" fmla="val 30"/>
                <a:gd name="f24" fmla="val 5"/>
                <a:gd name="f25" fmla="val 17"/>
                <a:gd name="f26" fmla="val 11"/>
                <a:gd name="f27" fmla="val 6"/>
                <a:gd name="f28" fmla="val 25"/>
                <a:gd name="f29" fmla="val 38"/>
                <a:gd name="f30" fmla="val 10"/>
                <a:gd name="f31" fmla="val 27"/>
                <a:gd name="f32" fmla="val 41"/>
                <a:gd name="f33" fmla="val 46"/>
                <a:gd name="f34" fmla="val 60"/>
                <a:gd name="f35" fmla="val 71"/>
                <a:gd name="f36" fmla="val 81"/>
                <a:gd name="f37" fmla="val 8"/>
                <a:gd name="f38" fmla="val 21"/>
                <a:gd name="f39" fmla="val 14"/>
                <a:gd name="f40" fmla="val 23"/>
                <a:gd name="f41" fmla="val 28"/>
                <a:gd name="f42" fmla="val 13"/>
                <a:gd name="f43" fmla="val 36"/>
                <a:gd name="f44" fmla="val 20"/>
                <a:gd name="f45" fmla="val 44"/>
                <a:gd name="f46" fmla="val 42"/>
                <a:gd name="f47" fmla="val 33"/>
                <a:gd name="f48" fmla="+- 0 0 -90"/>
                <a:gd name="f49" fmla="*/ f3 1 58"/>
                <a:gd name="f50" fmla="*/ f4 1 90"/>
                <a:gd name="f51" fmla="val f5"/>
                <a:gd name="f52" fmla="val f6"/>
                <a:gd name="f53" fmla="val f7"/>
                <a:gd name="f54" fmla="*/ f48 f0 1"/>
                <a:gd name="f55" fmla="+- f53 0 f51"/>
                <a:gd name="f56" fmla="+- f52 0 f51"/>
                <a:gd name="f57" fmla="*/ f54 1 f2"/>
                <a:gd name="f58" fmla="*/ f56 1 58"/>
                <a:gd name="f59" fmla="*/ f55 1 90"/>
                <a:gd name="f60" fmla="*/ 43 f56 1"/>
                <a:gd name="f61" fmla="*/ 90 f55 1"/>
                <a:gd name="f62" fmla="*/ 37 f56 1"/>
                <a:gd name="f63" fmla="*/ 74 f55 1"/>
                <a:gd name="f64" fmla="*/ 16 f56 1"/>
                <a:gd name="f65" fmla="*/ 50 f55 1"/>
                <a:gd name="f66" fmla="*/ 5 f56 1"/>
                <a:gd name="f67" fmla="*/ 17 f55 1"/>
                <a:gd name="f68" fmla="*/ 38 f56 1"/>
                <a:gd name="f69" fmla="*/ 5 f55 1"/>
                <a:gd name="f70" fmla="*/ 50 f56 1"/>
                <a:gd name="f71" fmla="*/ 37 f55 1"/>
                <a:gd name="f72" fmla="*/ 71 f55 1"/>
                <a:gd name="f73" fmla="*/ 27 f56 1"/>
                <a:gd name="f74" fmla="*/ 8 f55 1"/>
                <a:gd name="f75" fmla="*/ 14 f56 1"/>
                <a:gd name="f76" fmla="*/ 28 f55 1"/>
                <a:gd name="f77" fmla="*/ 28 f56 1"/>
                <a:gd name="f78" fmla="*/ 42 f55 1"/>
                <a:gd name="f79" fmla="*/ 41 f56 1"/>
                <a:gd name="f80" fmla="+- f57 0 f1"/>
                <a:gd name="f81" fmla="*/ f60 1 58"/>
                <a:gd name="f82" fmla="*/ f61 1 90"/>
                <a:gd name="f83" fmla="*/ f62 1 58"/>
                <a:gd name="f84" fmla="*/ f63 1 90"/>
                <a:gd name="f85" fmla="*/ f64 1 58"/>
                <a:gd name="f86" fmla="*/ f65 1 90"/>
                <a:gd name="f87" fmla="*/ f66 1 58"/>
                <a:gd name="f88" fmla="*/ f67 1 90"/>
                <a:gd name="f89" fmla="*/ f68 1 58"/>
                <a:gd name="f90" fmla="*/ f69 1 90"/>
                <a:gd name="f91" fmla="*/ f70 1 58"/>
                <a:gd name="f92" fmla="*/ f71 1 90"/>
                <a:gd name="f93" fmla="*/ f72 1 90"/>
                <a:gd name="f94" fmla="*/ f73 1 58"/>
                <a:gd name="f95" fmla="*/ f74 1 90"/>
                <a:gd name="f96" fmla="*/ f75 1 58"/>
                <a:gd name="f97" fmla="*/ f76 1 90"/>
                <a:gd name="f98" fmla="*/ f77 1 58"/>
                <a:gd name="f99" fmla="*/ f78 1 90"/>
                <a:gd name="f100" fmla="*/ f79 1 58"/>
                <a:gd name="f101" fmla="*/ 0 1 f58"/>
                <a:gd name="f102" fmla="*/ f52 1 f58"/>
                <a:gd name="f103" fmla="*/ 0 1 f59"/>
                <a:gd name="f104" fmla="*/ f53 1 f59"/>
                <a:gd name="f105" fmla="*/ f81 1 f58"/>
                <a:gd name="f106" fmla="*/ f82 1 f59"/>
                <a:gd name="f107" fmla="*/ f83 1 f58"/>
                <a:gd name="f108" fmla="*/ f84 1 f59"/>
                <a:gd name="f109" fmla="*/ f85 1 f58"/>
                <a:gd name="f110" fmla="*/ f86 1 f59"/>
                <a:gd name="f111" fmla="*/ f87 1 f58"/>
                <a:gd name="f112" fmla="*/ f88 1 f59"/>
                <a:gd name="f113" fmla="*/ f89 1 f58"/>
                <a:gd name="f114" fmla="*/ f90 1 f59"/>
                <a:gd name="f115" fmla="*/ f91 1 f58"/>
                <a:gd name="f116" fmla="*/ f92 1 f59"/>
                <a:gd name="f117" fmla="*/ f93 1 f59"/>
                <a:gd name="f118" fmla="*/ f94 1 f58"/>
                <a:gd name="f119" fmla="*/ f95 1 f59"/>
                <a:gd name="f120" fmla="*/ f96 1 f58"/>
                <a:gd name="f121" fmla="*/ f97 1 f59"/>
                <a:gd name="f122" fmla="*/ f98 1 f58"/>
                <a:gd name="f123" fmla="*/ f99 1 f59"/>
                <a:gd name="f124" fmla="*/ f100 1 f58"/>
                <a:gd name="f125" fmla="*/ f101 f49 1"/>
                <a:gd name="f126" fmla="*/ f102 f49 1"/>
                <a:gd name="f127" fmla="*/ f104 f50 1"/>
                <a:gd name="f128" fmla="*/ f103 f50 1"/>
                <a:gd name="f129" fmla="*/ f105 f49 1"/>
                <a:gd name="f130" fmla="*/ f106 f50 1"/>
                <a:gd name="f131" fmla="*/ f107 f49 1"/>
                <a:gd name="f132" fmla="*/ f108 f50 1"/>
                <a:gd name="f133" fmla="*/ f109 f49 1"/>
                <a:gd name="f134" fmla="*/ f110 f50 1"/>
                <a:gd name="f135" fmla="*/ f111 f49 1"/>
                <a:gd name="f136" fmla="*/ f112 f50 1"/>
                <a:gd name="f137" fmla="*/ f113 f49 1"/>
                <a:gd name="f138" fmla="*/ f114 f50 1"/>
                <a:gd name="f139" fmla="*/ f115 f49 1"/>
                <a:gd name="f140" fmla="*/ f116 f50 1"/>
                <a:gd name="f141" fmla="*/ f117 f50 1"/>
                <a:gd name="f142" fmla="*/ f118 f49 1"/>
                <a:gd name="f143" fmla="*/ f119 f50 1"/>
                <a:gd name="f144" fmla="*/ f120 f49 1"/>
                <a:gd name="f145" fmla="*/ f121 f50 1"/>
                <a:gd name="f146" fmla="*/ f122 f49 1"/>
                <a:gd name="f147" fmla="*/ f123 f50 1"/>
                <a:gd name="f148" fmla="*/ f124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0">
                  <a:pos x="f129" y="f130"/>
                </a:cxn>
                <a:cxn ang="f80">
                  <a:pos x="f131" y="f132"/>
                </a:cxn>
                <a:cxn ang="f80">
                  <a:pos x="f133" y="f134"/>
                </a:cxn>
                <a:cxn ang="f80">
                  <a:pos x="f135" y="f136"/>
                </a:cxn>
                <a:cxn ang="f80">
                  <a:pos x="f137" y="f138"/>
                </a:cxn>
                <a:cxn ang="f80">
                  <a:pos x="f139" y="f140"/>
                </a:cxn>
                <a:cxn ang="f80">
                  <a:pos x="f139" y="f141"/>
                </a:cxn>
                <a:cxn ang="f80">
                  <a:pos x="f129" y="f130"/>
                </a:cxn>
                <a:cxn ang="f80">
                  <a:pos x="f142" y="f143"/>
                </a:cxn>
                <a:cxn ang="f80">
                  <a:pos x="f144" y="f145"/>
                </a:cxn>
                <a:cxn ang="f80">
                  <a:pos x="f146" y="f147"/>
                </a:cxn>
                <a:cxn ang="f80">
                  <a:pos x="f148" y="f145"/>
                </a:cxn>
                <a:cxn ang="f80">
                  <a:pos x="f142" y="f143"/>
                </a:cxn>
              </a:cxnLst>
              <a:rect l="f125" t="f128" r="f126" b="f127"/>
              <a:pathLst>
                <a:path w="58" h="90">
                  <a:moveTo>
                    <a:pt x="f8" y="f7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5" y="f23"/>
                    <a:pt x="f24" y="f25"/>
                  </a:cubicBezTo>
                  <a:cubicBezTo>
                    <a:pt x="f26" y="f27"/>
                    <a:pt x="f28" y="f5"/>
                    <a:pt x="f29" y="f24"/>
                  </a:cubicBezTo>
                  <a:cubicBezTo>
                    <a:pt x="f20" y="f30"/>
                    <a:pt x="f6" y="f31"/>
                    <a:pt x="f20" y="f13"/>
                  </a:cubicBezTo>
                  <a:cubicBezTo>
                    <a:pt x="f32" y="f20"/>
                    <a:pt x="f33" y="f34"/>
                    <a:pt x="f20" y="f35"/>
                  </a:cubicBezTo>
                  <a:cubicBezTo>
                    <a:pt x="f18" y="f36"/>
                    <a:pt x="f18" y="f36"/>
                    <a:pt x="f8" y="f7"/>
                  </a:cubicBezTo>
                  <a:close/>
                  <a:moveTo>
                    <a:pt x="f31" y="f37"/>
                  </a:moveTo>
                  <a:cubicBezTo>
                    <a:pt x="f38" y="f25"/>
                    <a:pt x="f39" y="f40"/>
                    <a:pt x="f39" y="f41"/>
                  </a:cubicBezTo>
                  <a:cubicBezTo>
                    <a:pt x="f42" y="f43"/>
                    <a:pt x="f44" y="f45"/>
                    <a:pt x="f41" y="f46"/>
                  </a:cubicBezTo>
                  <a:cubicBezTo>
                    <a:pt x="f15" y="f32"/>
                    <a:pt x="f32" y="f47"/>
                    <a:pt x="f32" y="f41"/>
                  </a:cubicBezTo>
                  <a:cubicBezTo>
                    <a:pt x="f32" y="f40"/>
                    <a:pt x="f15" y="f25"/>
                    <a:pt x="f31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7" name="Freeform 43">
              <a:extLst>
                <a:ext uri="{FF2B5EF4-FFF2-40B4-BE49-F238E27FC236}">
                  <a16:creationId xmlns:a16="http://schemas.microsoft.com/office/drawing/2014/main" id="{A76C6BE2-E9BD-71EA-6A7D-2B4529FFB8EF}"/>
                </a:ext>
              </a:extLst>
            </p:cNvPr>
            <p:cNvSpPr/>
            <p:nvPr/>
          </p:nvSpPr>
          <p:spPr>
            <a:xfrm>
              <a:off x="625477" y="3107643"/>
              <a:ext cx="114300" cy="10477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4"/>
                <a:gd name="f7" fmla="val 40"/>
                <a:gd name="f8" fmla="val 13"/>
                <a:gd name="f9" fmla="val 39"/>
                <a:gd name="f10" fmla="val 18"/>
                <a:gd name="f11" fmla="val 34"/>
                <a:gd name="f12" fmla="val 21"/>
                <a:gd name="f13" fmla="val 29"/>
                <a:gd name="f14" fmla="val 26"/>
                <a:gd name="f15" fmla="val 25"/>
                <a:gd name="f16" fmla="val 30"/>
                <a:gd name="f17" fmla="val 35"/>
                <a:gd name="f18" fmla="val 17"/>
                <a:gd name="f19" fmla="val 27"/>
                <a:gd name="f20" fmla="val 15"/>
                <a:gd name="f21" fmla="val 16"/>
                <a:gd name="f22" fmla="val 14"/>
                <a:gd name="f23" fmla="val 20"/>
                <a:gd name="f24" fmla="val 12"/>
                <a:gd name="f25" fmla="val 10"/>
                <a:gd name="f26" fmla="val 37"/>
                <a:gd name="f27" fmla="val 1"/>
                <a:gd name="f28" fmla="+- 0 0 -90"/>
                <a:gd name="f29" fmla="*/ f3 1 44"/>
                <a:gd name="f30" fmla="*/ f4 1 40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44"/>
                <a:gd name="f39" fmla="*/ f35 1 40"/>
                <a:gd name="f40" fmla="*/ 44 f36 1"/>
                <a:gd name="f41" fmla="*/ 13 f35 1"/>
                <a:gd name="f42" fmla="*/ 29 f36 1"/>
                <a:gd name="f43" fmla="*/ 26 f35 1"/>
                <a:gd name="f44" fmla="*/ 17 f36 1"/>
                <a:gd name="f45" fmla="*/ 40 f35 1"/>
                <a:gd name="f46" fmla="*/ 15 f36 1"/>
                <a:gd name="f47" fmla="*/ 16 f35 1"/>
                <a:gd name="f48" fmla="*/ 21 f36 1"/>
                <a:gd name="f49" fmla="*/ 10 f35 1"/>
                <a:gd name="f50" fmla="+- f37 0 f1"/>
                <a:gd name="f51" fmla="*/ f40 1 44"/>
                <a:gd name="f52" fmla="*/ f41 1 40"/>
                <a:gd name="f53" fmla="*/ f42 1 44"/>
                <a:gd name="f54" fmla="*/ f43 1 40"/>
                <a:gd name="f55" fmla="*/ f44 1 44"/>
                <a:gd name="f56" fmla="*/ f45 1 40"/>
                <a:gd name="f57" fmla="*/ f46 1 44"/>
                <a:gd name="f58" fmla="*/ f47 1 40"/>
                <a:gd name="f59" fmla="*/ f48 1 44"/>
                <a:gd name="f60" fmla="*/ f49 1 40"/>
                <a:gd name="f61" fmla="*/ 0 1 f38"/>
                <a:gd name="f62" fmla="*/ f32 1 f38"/>
                <a:gd name="f63" fmla="*/ 0 1 f39"/>
                <a:gd name="f64" fmla="*/ f33 1 f39"/>
                <a:gd name="f65" fmla="*/ f51 1 f38"/>
                <a:gd name="f66" fmla="*/ f52 1 f39"/>
                <a:gd name="f67" fmla="*/ f53 1 f38"/>
                <a:gd name="f68" fmla="*/ f54 1 f39"/>
                <a:gd name="f69" fmla="*/ f55 1 f38"/>
                <a:gd name="f70" fmla="*/ f56 1 f39"/>
                <a:gd name="f71" fmla="*/ f57 1 f38"/>
                <a:gd name="f72" fmla="*/ f58 1 f39"/>
                <a:gd name="f73" fmla="*/ f59 1 f38"/>
                <a:gd name="f74" fmla="*/ f60 1 f39"/>
                <a:gd name="f75" fmla="*/ f61 f29 1"/>
                <a:gd name="f76" fmla="*/ f62 f29 1"/>
                <a:gd name="f77" fmla="*/ f64 f30 1"/>
                <a:gd name="f78" fmla="*/ f63 f30 1"/>
                <a:gd name="f79" fmla="*/ f65 f29 1"/>
                <a:gd name="f80" fmla="*/ f66 f30 1"/>
                <a:gd name="f81" fmla="*/ f67 f29 1"/>
                <a:gd name="f82" fmla="*/ f68 f30 1"/>
                <a:gd name="f83" fmla="*/ f69 f29 1"/>
                <a:gd name="f84" fmla="*/ f70 f30 1"/>
                <a:gd name="f85" fmla="*/ f71 f29 1"/>
                <a:gd name="f86" fmla="*/ f72 f30 1"/>
                <a:gd name="f87" fmla="*/ f73 f29 1"/>
                <a:gd name="f88" fmla="*/ f74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0">
                  <a:pos x="f79" y="f80"/>
                </a:cxn>
                <a:cxn ang="f50">
                  <a:pos x="f81" y="f82"/>
                </a:cxn>
                <a:cxn ang="f50">
                  <a:pos x="f83" y="f84"/>
                </a:cxn>
                <a:cxn ang="f50">
                  <a:pos x="f85" y="f86"/>
                </a:cxn>
                <a:cxn ang="f50">
                  <a:pos x="f87" y="f88"/>
                </a:cxn>
                <a:cxn ang="f50">
                  <a:pos x="f79" y="f80"/>
                </a:cxn>
              </a:cxnLst>
              <a:rect l="f75" t="f78" r="f76" b="f77"/>
              <a:pathLst>
                <a:path w="44" h="40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2" y="f17"/>
                    <a:pt x="f18" y="f7"/>
                  </a:cubicBezTo>
                  <a:cubicBezTo>
                    <a:pt x="f5" y="f13"/>
                    <a:pt x="f5" y="f19"/>
                    <a:pt x="f20" y="f21"/>
                  </a:cubicBezTo>
                  <a:cubicBezTo>
                    <a:pt x="f18" y="f22"/>
                    <a:pt x="f23" y="f24"/>
                    <a:pt x="f12" y="f25"/>
                  </a:cubicBezTo>
                  <a:cubicBezTo>
                    <a:pt x="f13" y="f5"/>
                    <a:pt x="f26" y="f27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8" name="Freeform 44">
              <a:extLst>
                <a:ext uri="{FF2B5EF4-FFF2-40B4-BE49-F238E27FC236}">
                  <a16:creationId xmlns:a16="http://schemas.microsoft.com/office/drawing/2014/main" id="{8AD03AFD-4FCE-26A0-0896-A7F495310B34}"/>
                </a:ext>
              </a:extLst>
            </p:cNvPr>
            <p:cNvSpPr/>
            <p:nvPr/>
          </p:nvSpPr>
          <p:spPr>
            <a:xfrm>
              <a:off x="5059366" y="3060021"/>
              <a:ext cx="96834" cy="9207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7"/>
                <a:gd name="f7" fmla="val 35"/>
                <a:gd name="f8" fmla="val 16"/>
                <a:gd name="f9" fmla="val 31"/>
                <a:gd name="f10" fmla="val 21"/>
                <a:gd name="f11" fmla="val 26"/>
                <a:gd name="f12" fmla="val 28"/>
                <a:gd name="f13" fmla="val 19"/>
                <a:gd name="f14" fmla="val 32"/>
                <a:gd name="f15" fmla="val 14"/>
                <a:gd name="f16" fmla="val 6"/>
                <a:gd name="f17" fmla="val 34"/>
                <a:gd name="f18" fmla="val 2"/>
                <a:gd name="f19" fmla="val 29"/>
                <a:gd name="f20" fmla="val 3"/>
                <a:gd name="f21" fmla="val 24"/>
                <a:gd name="f22" fmla="val 5"/>
                <a:gd name="f23" fmla="val 20"/>
                <a:gd name="f24" fmla="val 7"/>
                <a:gd name="f25" fmla="val 17"/>
                <a:gd name="f26" fmla="val 10"/>
                <a:gd name="f27" fmla="val 15"/>
                <a:gd name="f28" fmla="val 12"/>
                <a:gd name="f29" fmla="val 13"/>
                <a:gd name="f30" fmla="val 25"/>
                <a:gd name="f31" fmla="+- 0 0 -90"/>
                <a:gd name="f32" fmla="*/ f3 1 37"/>
                <a:gd name="f33" fmla="*/ f4 1 35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37"/>
                <a:gd name="f42" fmla="*/ f38 1 35"/>
                <a:gd name="f43" fmla="*/ 37 f39 1"/>
                <a:gd name="f44" fmla="*/ 16 f38 1"/>
                <a:gd name="f45" fmla="*/ 19 f39 1"/>
                <a:gd name="f46" fmla="*/ 32 f38 1"/>
                <a:gd name="f47" fmla="*/ 0 f39 1"/>
                <a:gd name="f48" fmla="*/ 34 f38 1"/>
                <a:gd name="f49" fmla="*/ 5 f39 1"/>
                <a:gd name="f50" fmla="*/ 20 f38 1"/>
                <a:gd name="f51" fmla="*/ 12 f39 1"/>
                <a:gd name="f52" fmla="*/ 13 f38 1"/>
                <a:gd name="f53" fmla="+- f40 0 f1"/>
                <a:gd name="f54" fmla="*/ f43 1 37"/>
                <a:gd name="f55" fmla="*/ f44 1 35"/>
                <a:gd name="f56" fmla="*/ f45 1 37"/>
                <a:gd name="f57" fmla="*/ f46 1 35"/>
                <a:gd name="f58" fmla="*/ f47 1 37"/>
                <a:gd name="f59" fmla="*/ f48 1 35"/>
                <a:gd name="f60" fmla="*/ f49 1 37"/>
                <a:gd name="f61" fmla="*/ f50 1 35"/>
                <a:gd name="f62" fmla="*/ f51 1 37"/>
                <a:gd name="f63" fmla="*/ f52 1 35"/>
                <a:gd name="f64" fmla="*/ 0 1 f41"/>
                <a:gd name="f65" fmla="*/ f35 1 f41"/>
                <a:gd name="f66" fmla="*/ 0 1 f42"/>
                <a:gd name="f67" fmla="*/ f36 1 f42"/>
                <a:gd name="f68" fmla="*/ f54 1 f41"/>
                <a:gd name="f69" fmla="*/ f55 1 f42"/>
                <a:gd name="f70" fmla="*/ f56 1 f41"/>
                <a:gd name="f71" fmla="*/ f57 1 f42"/>
                <a:gd name="f72" fmla="*/ f58 1 f41"/>
                <a:gd name="f73" fmla="*/ f59 1 f42"/>
                <a:gd name="f74" fmla="*/ f60 1 f41"/>
                <a:gd name="f75" fmla="*/ f61 1 f42"/>
                <a:gd name="f76" fmla="*/ f62 1 f41"/>
                <a:gd name="f77" fmla="*/ f63 1 f42"/>
                <a:gd name="f78" fmla="*/ f64 f32 1"/>
                <a:gd name="f79" fmla="*/ f65 f32 1"/>
                <a:gd name="f80" fmla="*/ f67 f33 1"/>
                <a:gd name="f81" fmla="*/ f66 f33 1"/>
                <a:gd name="f82" fmla="*/ f68 f32 1"/>
                <a:gd name="f83" fmla="*/ f69 f33 1"/>
                <a:gd name="f84" fmla="*/ f70 f32 1"/>
                <a:gd name="f85" fmla="*/ f71 f33 1"/>
                <a:gd name="f86" fmla="*/ f72 f32 1"/>
                <a:gd name="f87" fmla="*/ f73 f33 1"/>
                <a:gd name="f88" fmla="*/ f74 f32 1"/>
                <a:gd name="f89" fmla="*/ f75 f33 1"/>
                <a:gd name="f90" fmla="*/ f76 f32 1"/>
                <a:gd name="f91" fmla="*/ f77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3">
                  <a:pos x="f82" y="f83"/>
                </a:cxn>
                <a:cxn ang="f53">
                  <a:pos x="f84" y="f85"/>
                </a:cxn>
                <a:cxn ang="f53">
                  <a:pos x="f86" y="f87"/>
                </a:cxn>
                <a:cxn ang="f53">
                  <a:pos x="f88" y="f89"/>
                </a:cxn>
                <a:cxn ang="f53">
                  <a:pos x="f90" y="f91"/>
                </a:cxn>
                <a:cxn ang="f53">
                  <a:pos x="f82" y="f83"/>
                </a:cxn>
              </a:cxnLst>
              <a:rect l="f78" t="f81" r="f79" b="f80"/>
              <a:pathLst>
                <a:path w="37" h="35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7"/>
                    <a:pt x="f16" y="f17"/>
                    <a:pt x="f5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5"/>
                    <a:pt x="f30" y="f5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9" name="Freeform 45">
              <a:extLst>
                <a:ext uri="{FF2B5EF4-FFF2-40B4-BE49-F238E27FC236}">
                  <a16:creationId xmlns:a16="http://schemas.microsoft.com/office/drawing/2014/main" id="{0236719D-2290-2F56-09C9-A1DC7D18C107}"/>
                </a:ext>
              </a:extLst>
            </p:cNvPr>
            <p:cNvSpPr/>
            <p:nvPr/>
          </p:nvSpPr>
          <p:spPr>
            <a:xfrm>
              <a:off x="3771899" y="3201305"/>
              <a:ext cx="104771" cy="888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"/>
                <a:gd name="f7" fmla="val 34"/>
                <a:gd name="f8" fmla="val 5"/>
                <a:gd name="f9" fmla="val 4"/>
                <a:gd name="f10" fmla="val 29"/>
                <a:gd name="f11" fmla="val 22"/>
                <a:gd name="f12" fmla="val 1"/>
                <a:gd name="f13" fmla="val 20"/>
                <a:gd name="f14" fmla="val 10"/>
                <a:gd name="f15" fmla="val 13"/>
                <a:gd name="f16" fmla="val 19"/>
                <a:gd name="f17" fmla="val 7"/>
                <a:gd name="f18" fmla="val 28"/>
                <a:gd name="f19" fmla="val 31"/>
                <a:gd name="f20" fmla="val 37"/>
                <a:gd name="f21" fmla="val 38"/>
                <a:gd name="f22" fmla="val 3"/>
                <a:gd name="f23" fmla="val 6"/>
                <a:gd name="f24" fmla="val 39"/>
                <a:gd name="f25" fmla="val 12"/>
                <a:gd name="f26" fmla="val 15"/>
                <a:gd name="f27" fmla="val 30"/>
                <a:gd name="f28" fmla="val 32"/>
                <a:gd name="f29" fmla="val 11"/>
                <a:gd name="f30" fmla="val 9"/>
                <a:gd name="f31" fmla="val 21"/>
                <a:gd name="f32" fmla="val 14"/>
                <a:gd name="f33" fmla="val 17"/>
                <a:gd name="f34" fmla="val 24"/>
                <a:gd name="f35" fmla="val 26"/>
                <a:gd name="f36" fmla="val 18"/>
                <a:gd name="f37" fmla="val 23"/>
                <a:gd name="f38" fmla="val 25"/>
                <a:gd name="f39" fmla="+- 0 0 -90"/>
                <a:gd name="f40" fmla="*/ f3 1 40"/>
                <a:gd name="f41" fmla="*/ f4 1 34"/>
                <a:gd name="f42" fmla="val f5"/>
                <a:gd name="f43" fmla="val f6"/>
                <a:gd name="f44" fmla="val f7"/>
                <a:gd name="f45" fmla="*/ f39 f0 1"/>
                <a:gd name="f46" fmla="+- f44 0 f42"/>
                <a:gd name="f47" fmla="+- f43 0 f42"/>
                <a:gd name="f48" fmla="*/ f45 1 f2"/>
                <a:gd name="f49" fmla="*/ f47 1 40"/>
                <a:gd name="f50" fmla="*/ f46 1 34"/>
                <a:gd name="f51" fmla="*/ 5 f47 1"/>
                <a:gd name="f52" fmla="*/ 34 f46 1"/>
                <a:gd name="f53" fmla="*/ 1 f47 1"/>
                <a:gd name="f54" fmla="*/ 20 f46 1"/>
                <a:gd name="f55" fmla="*/ 28 f47 1"/>
                <a:gd name="f56" fmla="*/ 1 f46 1"/>
                <a:gd name="f57" fmla="*/ 38 f47 1"/>
                <a:gd name="f58" fmla="*/ 3 f46 1"/>
                <a:gd name="f59" fmla="*/ 15 f46 1"/>
                <a:gd name="f60" fmla="*/ 4 f47 1"/>
                <a:gd name="f61" fmla="*/ 32 f47 1"/>
                <a:gd name="f62" fmla="*/ 13 f46 1"/>
                <a:gd name="f63" fmla="*/ 7 f46 1"/>
                <a:gd name="f64" fmla="*/ 7 f47 1"/>
                <a:gd name="f65" fmla="*/ 22 f46 1"/>
                <a:gd name="f66" fmla="*/ 11 f47 1"/>
                <a:gd name="f67" fmla="*/ 28 f46 1"/>
                <a:gd name="f68" fmla="+- f48 0 f1"/>
                <a:gd name="f69" fmla="*/ f51 1 40"/>
                <a:gd name="f70" fmla="*/ f52 1 34"/>
                <a:gd name="f71" fmla="*/ f53 1 40"/>
                <a:gd name="f72" fmla="*/ f54 1 34"/>
                <a:gd name="f73" fmla="*/ f55 1 40"/>
                <a:gd name="f74" fmla="*/ f56 1 34"/>
                <a:gd name="f75" fmla="*/ f57 1 40"/>
                <a:gd name="f76" fmla="*/ f58 1 34"/>
                <a:gd name="f77" fmla="*/ f59 1 34"/>
                <a:gd name="f78" fmla="*/ f60 1 40"/>
                <a:gd name="f79" fmla="*/ f61 1 40"/>
                <a:gd name="f80" fmla="*/ f62 1 34"/>
                <a:gd name="f81" fmla="*/ f63 1 34"/>
                <a:gd name="f82" fmla="*/ f64 1 40"/>
                <a:gd name="f83" fmla="*/ f65 1 34"/>
                <a:gd name="f84" fmla="*/ f66 1 40"/>
                <a:gd name="f85" fmla="*/ f67 1 34"/>
                <a:gd name="f86" fmla="*/ 0 1 f49"/>
                <a:gd name="f87" fmla="*/ f43 1 f49"/>
                <a:gd name="f88" fmla="*/ 0 1 f50"/>
                <a:gd name="f89" fmla="*/ f44 1 f50"/>
                <a:gd name="f90" fmla="*/ f69 1 f49"/>
                <a:gd name="f91" fmla="*/ f70 1 f50"/>
                <a:gd name="f92" fmla="*/ f71 1 f49"/>
                <a:gd name="f93" fmla="*/ f72 1 f50"/>
                <a:gd name="f94" fmla="*/ f73 1 f49"/>
                <a:gd name="f95" fmla="*/ f74 1 f50"/>
                <a:gd name="f96" fmla="*/ f75 1 f49"/>
                <a:gd name="f97" fmla="*/ f76 1 f50"/>
                <a:gd name="f98" fmla="*/ f77 1 f50"/>
                <a:gd name="f99" fmla="*/ f78 1 f49"/>
                <a:gd name="f100" fmla="*/ f79 1 f49"/>
                <a:gd name="f101" fmla="*/ f80 1 f50"/>
                <a:gd name="f102" fmla="*/ f81 1 f50"/>
                <a:gd name="f103" fmla="*/ f82 1 f49"/>
                <a:gd name="f104" fmla="*/ f83 1 f50"/>
                <a:gd name="f105" fmla="*/ f84 1 f49"/>
                <a:gd name="f106" fmla="*/ f85 1 f50"/>
                <a:gd name="f107" fmla="*/ f86 f40 1"/>
                <a:gd name="f108" fmla="*/ f87 f40 1"/>
                <a:gd name="f109" fmla="*/ f89 f41 1"/>
                <a:gd name="f110" fmla="*/ f88 f41 1"/>
                <a:gd name="f111" fmla="*/ f90 f40 1"/>
                <a:gd name="f112" fmla="*/ f91 f41 1"/>
                <a:gd name="f113" fmla="*/ f92 f40 1"/>
                <a:gd name="f114" fmla="*/ f93 f41 1"/>
                <a:gd name="f115" fmla="*/ f94 f40 1"/>
                <a:gd name="f116" fmla="*/ f95 f41 1"/>
                <a:gd name="f117" fmla="*/ f96 f40 1"/>
                <a:gd name="f118" fmla="*/ f97 f41 1"/>
                <a:gd name="f119" fmla="*/ f98 f41 1"/>
                <a:gd name="f120" fmla="*/ f99 f40 1"/>
                <a:gd name="f121" fmla="*/ f100 f40 1"/>
                <a:gd name="f122" fmla="*/ f101 f41 1"/>
                <a:gd name="f123" fmla="*/ f102 f41 1"/>
                <a:gd name="f124" fmla="*/ f103 f40 1"/>
                <a:gd name="f125" fmla="*/ f104 f41 1"/>
                <a:gd name="f126" fmla="*/ f105 f40 1"/>
                <a:gd name="f127" fmla="*/ f106 f4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8">
                  <a:pos x="f111" y="f112"/>
                </a:cxn>
                <a:cxn ang="f68">
                  <a:pos x="f113" y="f114"/>
                </a:cxn>
                <a:cxn ang="f68">
                  <a:pos x="f115" y="f116"/>
                </a:cxn>
                <a:cxn ang="f68">
                  <a:pos x="f117" y="f118"/>
                </a:cxn>
                <a:cxn ang="f68">
                  <a:pos x="f117" y="f119"/>
                </a:cxn>
                <a:cxn ang="f68">
                  <a:pos x="f120" y="f112"/>
                </a:cxn>
                <a:cxn ang="f68">
                  <a:pos x="f111" y="f112"/>
                </a:cxn>
                <a:cxn ang="f68">
                  <a:pos x="f121" y="f122"/>
                </a:cxn>
                <a:cxn ang="f68">
                  <a:pos x="f115" y="f123"/>
                </a:cxn>
                <a:cxn ang="f68">
                  <a:pos x="f124" y="f125"/>
                </a:cxn>
                <a:cxn ang="f68">
                  <a:pos x="f126" y="f127"/>
                </a:cxn>
                <a:cxn ang="f68">
                  <a:pos x="f121" y="f122"/>
                </a:cxn>
              </a:cxnLst>
              <a:rect l="f107" t="f110" r="f108" b="f109"/>
              <a:pathLst>
                <a:path w="40" h="34">
                  <a:moveTo>
                    <a:pt x="f8" y="f7"/>
                  </a:moveTo>
                  <a:cubicBezTo>
                    <a:pt x="f9" y="f10"/>
                    <a:pt x="f5" y="f11"/>
                    <a:pt x="f12" y="f13"/>
                  </a:cubicBezTo>
                  <a:cubicBezTo>
                    <a:pt x="f14" y="f15"/>
                    <a:pt x="f16" y="f17"/>
                    <a:pt x="f18" y="f12"/>
                  </a:cubicBezTo>
                  <a:cubicBezTo>
                    <a:pt x="f19" y="f5"/>
                    <a:pt x="f20" y="f12"/>
                    <a:pt x="f21" y="f22"/>
                  </a:cubicBezTo>
                  <a:cubicBezTo>
                    <a:pt x="f6" y="f23"/>
                    <a:pt x="f24" y="f25"/>
                    <a:pt x="f21" y="f26"/>
                  </a:cubicBezTo>
                  <a:cubicBezTo>
                    <a:pt x="f27" y="f18"/>
                    <a:pt x="f16" y="f7"/>
                    <a:pt x="f9" y="f7"/>
                  </a:cubicBezTo>
                  <a:cubicBezTo>
                    <a:pt x="f9" y="f7"/>
                    <a:pt x="f8" y="f7"/>
                    <a:pt x="f8" y="f7"/>
                  </a:cubicBezTo>
                  <a:close/>
                  <a:moveTo>
                    <a:pt x="f28" y="f15"/>
                  </a:moveTo>
                  <a:cubicBezTo>
                    <a:pt x="f19" y="f29"/>
                    <a:pt x="f10" y="f30"/>
                    <a:pt x="f18" y="f17"/>
                  </a:cubicBezTo>
                  <a:cubicBezTo>
                    <a:pt x="f31" y="f25"/>
                    <a:pt x="f32" y="f33"/>
                    <a:pt x="f17" y="f11"/>
                  </a:cubicBezTo>
                  <a:cubicBezTo>
                    <a:pt x="f30" y="f34"/>
                    <a:pt x="f14" y="f35"/>
                    <a:pt x="f29" y="f18"/>
                  </a:cubicBezTo>
                  <a:cubicBezTo>
                    <a:pt x="f36" y="f37"/>
                    <a:pt x="f38" y="f36"/>
                    <a:pt x="f28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0" name="Freeform 46">
              <a:extLst>
                <a:ext uri="{FF2B5EF4-FFF2-40B4-BE49-F238E27FC236}">
                  <a16:creationId xmlns:a16="http://schemas.microsoft.com/office/drawing/2014/main" id="{EECFD073-C3B6-5AD1-2D15-0E8BFF6A8658}"/>
                </a:ext>
              </a:extLst>
            </p:cNvPr>
            <p:cNvSpPr/>
            <p:nvPr/>
          </p:nvSpPr>
          <p:spPr>
            <a:xfrm>
              <a:off x="8262939" y="3512457"/>
              <a:ext cx="71432" cy="14287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7"/>
                <a:gd name="f7" fmla="val 55"/>
                <a:gd name="f8" fmla="val 10"/>
                <a:gd name="f9" fmla="val 6"/>
                <a:gd name="f10" fmla="val 53"/>
                <a:gd name="f11" fmla="val 3"/>
                <a:gd name="f12" fmla="val 52"/>
                <a:gd name="f13" fmla="val 51"/>
                <a:gd name="f14" fmla="val 34"/>
                <a:gd name="f15" fmla="val 12"/>
                <a:gd name="f16" fmla="val 17"/>
                <a:gd name="f17" fmla="val 18"/>
                <a:gd name="f18" fmla="val 1"/>
                <a:gd name="f19" fmla="val 20"/>
                <a:gd name="f20" fmla="val 21"/>
                <a:gd name="f21" fmla="val 23"/>
                <a:gd name="f22" fmla="val 24"/>
                <a:gd name="f23" fmla="val 7"/>
                <a:gd name="f24" fmla="val 26"/>
                <a:gd name="f25" fmla="val 25"/>
                <a:gd name="f26" fmla="val 16"/>
                <a:gd name="f27" fmla="val 39"/>
                <a:gd name="f28" fmla="+- 0 0 -90"/>
                <a:gd name="f29" fmla="*/ f3 1 27"/>
                <a:gd name="f30" fmla="*/ f4 1 55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27"/>
                <a:gd name="f39" fmla="*/ f35 1 55"/>
                <a:gd name="f40" fmla="*/ 10 f36 1"/>
                <a:gd name="f41" fmla="*/ 55 f35 1"/>
                <a:gd name="f42" fmla="*/ 0 f36 1"/>
                <a:gd name="f43" fmla="*/ 51 f35 1"/>
                <a:gd name="f44" fmla="*/ 18 f36 1"/>
                <a:gd name="f45" fmla="*/ 1 f35 1"/>
                <a:gd name="f46" fmla="*/ 23 f36 1"/>
                <a:gd name="f47" fmla="*/ 0 f35 1"/>
                <a:gd name="f48" fmla="*/ 26 f36 1"/>
                <a:gd name="f49" fmla="*/ 10 f35 1"/>
                <a:gd name="f50" fmla="+- f37 0 f1"/>
                <a:gd name="f51" fmla="*/ f40 1 27"/>
                <a:gd name="f52" fmla="*/ f41 1 55"/>
                <a:gd name="f53" fmla="*/ f42 1 27"/>
                <a:gd name="f54" fmla="*/ f43 1 55"/>
                <a:gd name="f55" fmla="*/ f44 1 27"/>
                <a:gd name="f56" fmla="*/ f45 1 55"/>
                <a:gd name="f57" fmla="*/ f46 1 27"/>
                <a:gd name="f58" fmla="*/ f47 1 55"/>
                <a:gd name="f59" fmla="*/ f48 1 27"/>
                <a:gd name="f60" fmla="*/ f49 1 55"/>
                <a:gd name="f61" fmla="*/ 0 1 f38"/>
                <a:gd name="f62" fmla="*/ f32 1 f38"/>
                <a:gd name="f63" fmla="*/ 0 1 f39"/>
                <a:gd name="f64" fmla="*/ f33 1 f39"/>
                <a:gd name="f65" fmla="*/ f51 1 f38"/>
                <a:gd name="f66" fmla="*/ f52 1 f39"/>
                <a:gd name="f67" fmla="*/ f53 1 f38"/>
                <a:gd name="f68" fmla="*/ f54 1 f39"/>
                <a:gd name="f69" fmla="*/ f55 1 f38"/>
                <a:gd name="f70" fmla="*/ f56 1 f39"/>
                <a:gd name="f71" fmla="*/ f57 1 f38"/>
                <a:gd name="f72" fmla="*/ f58 1 f39"/>
                <a:gd name="f73" fmla="*/ f59 1 f38"/>
                <a:gd name="f74" fmla="*/ f60 1 f39"/>
                <a:gd name="f75" fmla="*/ f61 f29 1"/>
                <a:gd name="f76" fmla="*/ f62 f29 1"/>
                <a:gd name="f77" fmla="*/ f64 f30 1"/>
                <a:gd name="f78" fmla="*/ f63 f30 1"/>
                <a:gd name="f79" fmla="*/ f65 f29 1"/>
                <a:gd name="f80" fmla="*/ f66 f30 1"/>
                <a:gd name="f81" fmla="*/ f67 f29 1"/>
                <a:gd name="f82" fmla="*/ f68 f30 1"/>
                <a:gd name="f83" fmla="*/ f69 f29 1"/>
                <a:gd name="f84" fmla="*/ f70 f30 1"/>
                <a:gd name="f85" fmla="*/ f71 f29 1"/>
                <a:gd name="f86" fmla="*/ f72 f30 1"/>
                <a:gd name="f87" fmla="*/ f73 f29 1"/>
                <a:gd name="f88" fmla="*/ f74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0">
                  <a:pos x="f79" y="f80"/>
                </a:cxn>
                <a:cxn ang="f50">
                  <a:pos x="f81" y="f82"/>
                </a:cxn>
                <a:cxn ang="f50">
                  <a:pos x="f83" y="f84"/>
                </a:cxn>
                <a:cxn ang="f50">
                  <a:pos x="f85" y="f86"/>
                </a:cxn>
                <a:cxn ang="f50">
                  <a:pos x="f87" y="f88"/>
                </a:cxn>
                <a:cxn ang="f50">
                  <a:pos x="f79" y="f80"/>
                </a:cxn>
              </a:cxnLst>
              <a:rect l="f75" t="f78" r="f76" b="f77"/>
              <a:pathLst>
                <a:path w="27" h="55">
                  <a:moveTo>
                    <a:pt x="f8" y="f7"/>
                  </a:moveTo>
                  <a:cubicBezTo>
                    <a:pt x="f9" y="f10"/>
                    <a:pt x="f11" y="f12"/>
                    <a:pt x="f5" y="f13"/>
                  </a:cubicBezTo>
                  <a:cubicBezTo>
                    <a:pt x="f9" y="f14"/>
                    <a:pt x="f15" y="f16"/>
                    <a:pt x="f17" y="f18"/>
                  </a:cubicBezTo>
                  <a:cubicBezTo>
                    <a:pt x="f19" y="f5"/>
                    <a:pt x="f20" y="f5"/>
                    <a:pt x="f21" y="f5"/>
                  </a:cubicBezTo>
                  <a:cubicBezTo>
                    <a:pt x="f22" y="f11"/>
                    <a:pt x="f6" y="f23"/>
                    <a:pt x="f24" y="f8"/>
                  </a:cubicBezTo>
                  <a:cubicBezTo>
                    <a:pt x="f20" y="f25"/>
                    <a:pt x="f26" y="f27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1" name="Freeform 47">
              <a:extLst>
                <a:ext uri="{FF2B5EF4-FFF2-40B4-BE49-F238E27FC236}">
                  <a16:creationId xmlns:a16="http://schemas.microsoft.com/office/drawing/2014/main" id="{B14E910B-B491-89E4-50E7-8C3CC9F99A76}"/>
                </a:ext>
              </a:extLst>
            </p:cNvPr>
            <p:cNvSpPr/>
            <p:nvPr/>
          </p:nvSpPr>
          <p:spPr>
            <a:xfrm>
              <a:off x="5195885" y="3718828"/>
              <a:ext cx="28575" cy="14287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"/>
                <a:gd name="f7" fmla="val 55"/>
                <a:gd name="f8" fmla="val 29"/>
                <a:gd name="f9" fmla="val 35"/>
                <a:gd name="f10" fmla="val 42"/>
                <a:gd name="f11" fmla="val 10"/>
                <a:gd name="f12" fmla="val 48"/>
                <a:gd name="f13" fmla="val 50"/>
                <a:gd name="f14" fmla="val 7"/>
                <a:gd name="f15" fmla="val 53"/>
                <a:gd name="f16" fmla="val 5"/>
                <a:gd name="f17" fmla="val 3"/>
                <a:gd name="f18" fmla="val 51"/>
                <a:gd name="f19" fmla="val 49"/>
                <a:gd name="f20" fmla="val 21"/>
                <a:gd name="f21" fmla="val 4"/>
                <a:gd name="f22" fmla="val 2"/>
                <a:gd name="f23" fmla="val 14"/>
                <a:gd name="f24" fmla="val 22"/>
                <a:gd name="f25" fmla="+- 0 0 -90"/>
                <a:gd name="f26" fmla="*/ f3 1 11"/>
                <a:gd name="f27" fmla="*/ f4 1 55"/>
                <a:gd name="f28" fmla="val f5"/>
                <a:gd name="f29" fmla="val f6"/>
                <a:gd name="f30" fmla="val f7"/>
                <a:gd name="f31" fmla="*/ f25 f0 1"/>
                <a:gd name="f32" fmla="+- f30 0 f28"/>
                <a:gd name="f33" fmla="+- f29 0 f28"/>
                <a:gd name="f34" fmla="*/ f31 1 f2"/>
                <a:gd name="f35" fmla="*/ f33 1 11"/>
                <a:gd name="f36" fmla="*/ f32 1 55"/>
                <a:gd name="f37" fmla="*/ 11 f33 1"/>
                <a:gd name="f38" fmla="*/ 29 f32 1"/>
                <a:gd name="f39" fmla="*/ 10 f33 1"/>
                <a:gd name="f40" fmla="*/ 48 f32 1"/>
                <a:gd name="f41" fmla="*/ 5 f33 1"/>
                <a:gd name="f42" fmla="*/ 55 f32 1"/>
                <a:gd name="f43" fmla="*/ 0 f33 1"/>
                <a:gd name="f44" fmla="*/ 49 f32 1"/>
                <a:gd name="f45" fmla="*/ 7 f32 1"/>
                <a:gd name="f46" fmla="*/ 0 f32 1"/>
                <a:gd name="f47" fmla="+- f34 0 f1"/>
                <a:gd name="f48" fmla="*/ f37 1 11"/>
                <a:gd name="f49" fmla="*/ f38 1 55"/>
                <a:gd name="f50" fmla="*/ f39 1 11"/>
                <a:gd name="f51" fmla="*/ f40 1 55"/>
                <a:gd name="f52" fmla="*/ f41 1 11"/>
                <a:gd name="f53" fmla="*/ f42 1 55"/>
                <a:gd name="f54" fmla="*/ f43 1 11"/>
                <a:gd name="f55" fmla="*/ f44 1 55"/>
                <a:gd name="f56" fmla="*/ f45 1 55"/>
                <a:gd name="f57" fmla="*/ f46 1 55"/>
                <a:gd name="f58" fmla="*/ 0 1 f35"/>
                <a:gd name="f59" fmla="*/ f29 1 f35"/>
                <a:gd name="f60" fmla="*/ 0 1 f36"/>
                <a:gd name="f61" fmla="*/ f30 1 f36"/>
                <a:gd name="f62" fmla="*/ f48 1 f35"/>
                <a:gd name="f63" fmla="*/ f49 1 f36"/>
                <a:gd name="f64" fmla="*/ f50 1 f35"/>
                <a:gd name="f65" fmla="*/ f51 1 f36"/>
                <a:gd name="f66" fmla="*/ f52 1 f35"/>
                <a:gd name="f67" fmla="*/ f53 1 f36"/>
                <a:gd name="f68" fmla="*/ f54 1 f35"/>
                <a:gd name="f69" fmla="*/ f55 1 f36"/>
                <a:gd name="f70" fmla="*/ f56 1 f36"/>
                <a:gd name="f71" fmla="*/ f57 1 f36"/>
                <a:gd name="f72" fmla="*/ f58 f26 1"/>
                <a:gd name="f73" fmla="*/ f59 f26 1"/>
                <a:gd name="f74" fmla="*/ f61 f27 1"/>
                <a:gd name="f75" fmla="*/ f60 f27 1"/>
                <a:gd name="f76" fmla="*/ f62 f26 1"/>
                <a:gd name="f77" fmla="*/ f63 f27 1"/>
                <a:gd name="f78" fmla="*/ f64 f26 1"/>
                <a:gd name="f79" fmla="*/ f65 f27 1"/>
                <a:gd name="f80" fmla="*/ f66 f26 1"/>
                <a:gd name="f81" fmla="*/ f67 f27 1"/>
                <a:gd name="f82" fmla="*/ f68 f26 1"/>
                <a:gd name="f83" fmla="*/ f69 f27 1"/>
                <a:gd name="f84" fmla="*/ f70 f27 1"/>
                <a:gd name="f85" fmla="*/ f71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">
                  <a:pos x="f76" y="f77"/>
                </a:cxn>
                <a:cxn ang="f47">
                  <a:pos x="f78" y="f79"/>
                </a:cxn>
                <a:cxn ang="f47">
                  <a:pos x="f80" y="f81"/>
                </a:cxn>
                <a:cxn ang="f47">
                  <a:pos x="f82" y="f83"/>
                </a:cxn>
                <a:cxn ang="f47">
                  <a:pos x="f82" y="f84"/>
                </a:cxn>
                <a:cxn ang="f47">
                  <a:pos x="f80" y="f85"/>
                </a:cxn>
                <a:cxn ang="f47">
                  <a:pos x="f78" y="f84"/>
                </a:cxn>
                <a:cxn ang="f47">
                  <a:pos x="f76" y="f77"/>
                </a:cxn>
              </a:cxnLst>
              <a:rect l="f72" t="f75" r="f73" b="f74"/>
              <a:pathLst>
                <a:path w="11" h="55">
                  <a:moveTo>
                    <a:pt x="f6" y="f8"/>
                  </a:moveTo>
                  <a:cubicBezTo>
                    <a:pt x="f6" y="f9"/>
                    <a:pt x="f6" y="f10"/>
                    <a:pt x="f11" y="f12"/>
                  </a:cubicBezTo>
                  <a:cubicBezTo>
                    <a:pt x="f11" y="f13"/>
                    <a:pt x="f14" y="f15"/>
                    <a:pt x="f16" y="f7"/>
                  </a:cubicBezTo>
                  <a:cubicBezTo>
                    <a:pt x="f17" y="f15"/>
                    <a:pt x="f5" y="f18"/>
                    <a:pt x="f5" y="f19"/>
                  </a:cubicBezTo>
                  <a:cubicBezTo>
                    <a:pt x="f5" y="f9"/>
                    <a:pt x="f5" y="f20"/>
                    <a:pt x="f5" y="f14"/>
                  </a:cubicBezTo>
                  <a:cubicBezTo>
                    <a:pt x="f5" y="f21"/>
                    <a:pt x="f17" y="f22"/>
                    <a:pt x="f16" y="f5"/>
                  </a:cubicBezTo>
                  <a:cubicBezTo>
                    <a:pt x="f14" y="f17"/>
                    <a:pt x="f11" y="f16"/>
                    <a:pt x="f11" y="f14"/>
                  </a:cubicBezTo>
                  <a:cubicBezTo>
                    <a:pt x="f6" y="f23"/>
                    <a:pt x="f6" y="f24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id="{8C711D5A-47B2-0C2A-90D2-709EFA0B2B10}"/>
                </a:ext>
              </a:extLst>
            </p:cNvPr>
            <p:cNvSpPr/>
            <p:nvPr/>
          </p:nvSpPr>
          <p:spPr>
            <a:xfrm>
              <a:off x="779461" y="3720419"/>
              <a:ext cx="28575" cy="13811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"/>
                <a:gd name="f7" fmla="val 53"/>
                <a:gd name="f8" fmla="val 35"/>
                <a:gd name="f9" fmla="val 18"/>
                <a:gd name="f10" fmla="val 1"/>
                <a:gd name="f11" fmla="val 10"/>
                <a:gd name="f12" fmla="+- 0 0 -90"/>
                <a:gd name="f13" fmla="*/ f3 1 11"/>
                <a:gd name="f14" fmla="*/ f4 1 53"/>
                <a:gd name="f15" fmla="val f5"/>
                <a:gd name="f16" fmla="val f6"/>
                <a:gd name="f17" fmla="val f7"/>
                <a:gd name="f18" fmla="*/ f12 f0 1"/>
                <a:gd name="f19" fmla="+- f17 0 f15"/>
                <a:gd name="f20" fmla="+- f16 0 f15"/>
                <a:gd name="f21" fmla="*/ f18 1 f2"/>
                <a:gd name="f22" fmla="*/ f20 1 11"/>
                <a:gd name="f23" fmla="*/ f19 1 53"/>
                <a:gd name="f24" fmla="*/ 0 f20 1"/>
                <a:gd name="f25" fmla="*/ 53 f19 1"/>
                <a:gd name="f26" fmla="*/ 1 f19 1"/>
                <a:gd name="f27" fmla="*/ 11 f20 1"/>
                <a:gd name="f28" fmla="*/ 11 f19 1"/>
                <a:gd name="f29" fmla="+- f21 0 f1"/>
                <a:gd name="f30" fmla="*/ f24 1 11"/>
                <a:gd name="f31" fmla="*/ f25 1 53"/>
                <a:gd name="f32" fmla="*/ f26 1 53"/>
                <a:gd name="f33" fmla="*/ f27 1 11"/>
                <a:gd name="f34" fmla="*/ f28 1 53"/>
                <a:gd name="f35" fmla="*/ 0 1 f22"/>
                <a:gd name="f36" fmla="*/ f16 1 f22"/>
                <a:gd name="f37" fmla="*/ 0 1 f23"/>
                <a:gd name="f38" fmla="*/ f17 1 f23"/>
                <a:gd name="f39" fmla="*/ f30 1 f22"/>
                <a:gd name="f40" fmla="*/ f31 1 f23"/>
                <a:gd name="f41" fmla="*/ f32 1 f23"/>
                <a:gd name="f42" fmla="*/ f33 1 f22"/>
                <a:gd name="f43" fmla="*/ f34 1 f23"/>
                <a:gd name="f44" fmla="*/ f35 f13 1"/>
                <a:gd name="f45" fmla="*/ f36 f13 1"/>
                <a:gd name="f46" fmla="*/ f38 f14 1"/>
                <a:gd name="f47" fmla="*/ f37 f14 1"/>
                <a:gd name="f48" fmla="*/ f39 f13 1"/>
                <a:gd name="f49" fmla="*/ f40 f14 1"/>
                <a:gd name="f50" fmla="*/ f41 f14 1"/>
                <a:gd name="f51" fmla="*/ f42 f13 1"/>
                <a:gd name="f52" fmla="*/ f43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48" y="f49"/>
                </a:cxn>
                <a:cxn ang="f29">
                  <a:pos x="f48" y="f50"/>
                </a:cxn>
                <a:cxn ang="f29">
                  <a:pos x="f51" y="f52"/>
                </a:cxn>
                <a:cxn ang="f29">
                  <a:pos x="f48" y="f49"/>
                </a:cxn>
              </a:cxnLst>
              <a:rect l="f44" t="f47" r="f45" b="f46"/>
              <a:pathLst>
                <a:path w="11" h="53">
                  <a:moveTo>
                    <a:pt x="f5" y="f7"/>
                  </a:moveTo>
                  <a:cubicBezTo>
                    <a:pt x="f5" y="f8"/>
                    <a:pt x="f5" y="f9"/>
                    <a:pt x="f5" y="f10"/>
                  </a:cubicBezTo>
                  <a:cubicBezTo>
                    <a:pt x="f11" y="f5"/>
                    <a:pt x="f11" y="f5"/>
                    <a:pt x="f6" y="f6"/>
                  </a:cubicBezTo>
                  <a:cubicBezTo>
                    <a:pt x="f6" y="f7"/>
                    <a:pt x="f6" y="f7"/>
                    <a:pt x="f5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id="{4643F321-63DC-D077-3635-84D16F231C47}"/>
                </a:ext>
              </a:extLst>
            </p:cNvPr>
            <p:cNvSpPr/>
            <p:nvPr/>
          </p:nvSpPr>
          <p:spPr>
            <a:xfrm>
              <a:off x="7704140" y="4918978"/>
              <a:ext cx="61914" cy="603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4"/>
                <a:gd name="f7" fmla="val 23"/>
                <a:gd name="f8" fmla="val 10"/>
                <a:gd name="f9" fmla="val 5"/>
                <a:gd name="f10" fmla="val 6"/>
                <a:gd name="f11" fmla="val 8"/>
                <a:gd name="f12" fmla="val 3"/>
                <a:gd name="f13" fmla="val 12"/>
                <a:gd name="f14" fmla="val 16"/>
                <a:gd name="f15" fmla="val 20"/>
                <a:gd name="f16" fmla="val 14"/>
                <a:gd name="f17" fmla="val 21"/>
                <a:gd name="f18" fmla="val 19"/>
                <a:gd name="f19" fmla="val 15"/>
                <a:gd name="f20" fmla="val 4"/>
                <a:gd name="f21" fmla="val 2"/>
                <a:gd name="f22" fmla="+- 0 0 -90"/>
                <a:gd name="f23" fmla="*/ f3 1 24"/>
                <a:gd name="f24" fmla="*/ f4 1 23"/>
                <a:gd name="f25" fmla="val f5"/>
                <a:gd name="f26" fmla="val f6"/>
                <a:gd name="f27" fmla="val f7"/>
                <a:gd name="f28" fmla="*/ f22 f0 1"/>
                <a:gd name="f29" fmla="+- f27 0 f25"/>
                <a:gd name="f30" fmla="+- f26 0 f25"/>
                <a:gd name="f31" fmla="*/ f28 1 f2"/>
                <a:gd name="f32" fmla="*/ f30 1 24"/>
                <a:gd name="f33" fmla="*/ f29 1 23"/>
                <a:gd name="f34" fmla="*/ 0 f30 1"/>
                <a:gd name="f35" fmla="*/ 10 f29 1"/>
                <a:gd name="f36" fmla="*/ 12 f30 1"/>
                <a:gd name="f37" fmla="*/ 0 f29 1"/>
                <a:gd name="f38" fmla="*/ 24 f30 1"/>
                <a:gd name="f39" fmla="*/ 20 f30 1"/>
                <a:gd name="f40" fmla="*/ 23 f29 1"/>
                <a:gd name="f41" fmla="*/ 5 f30 1"/>
                <a:gd name="f42" fmla="+- f31 0 f1"/>
                <a:gd name="f43" fmla="*/ f34 1 24"/>
                <a:gd name="f44" fmla="*/ f35 1 23"/>
                <a:gd name="f45" fmla="*/ f36 1 24"/>
                <a:gd name="f46" fmla="*/ f37 1 23"/>
                <a:gd name="f47" fmla="*/ f38 1 24"/>
                <a:gd name="f48" fmla="*/ f39 1 24"/>
                <a:gd name="f49" fmla="*/ f40 1 23"/>
                <a:gd name="f50" fmla="*/ f41 1 24"/>
                <a:gd name="f51" fmla="*/ 0 1 f32"/>
                <a:gd name="f52" fmla="*/ f26 1 f32"/>
                <a:gd name="f53" fmla="*/ 0 1 f33"/>
                <a:gd name="f54" fmla="*/ f27 1 f33"/>
                <a:gd name="f55" fmla="*/ f43 1 f32"/>
                <a:gd name="f56" fmla="*/ f44 1 f33"/>
                <a:gd name="f57" fmla="*/ f45 1 f32"/>
                <a:gd name="f58" fmla="*/ f46 1 f33"/>
                <a:gd name="f59" fmla="*/ f47 1 f32"/>
                <a:gd name="f60" fmla="*/ f48 1 f32"/>
                <a:gd name="f61" fmla="*/ f49 1 f33"/>
                <a:gd name="f62" fmla="*/ f50 1 f32"/>
                <a:gd name="f63" fmla="*/ f51 f23 1"/>
                <a:gd name="f64" fmla="*/ f52 f23 1"/>
                <a:gd name="f65" fmla="*/ f54 f24 1"/>
                <a:gd name="f66" fmla="*/ f53 f24 1"/>
                <a:gd name="f67" fmla="*/ f55 f23 1"/>
                <a:gd name="f68" fmla="*/ f56 f24 1"/>
                <a:gd name="f69" fmla="*/ f57 f23 1"/>
                <a:gd name="f70" fmla="*/ f58 f24 1"/>
                <a:gd name="f71" fmla="*/ f59 f23 1"/>
                <a:gd name="f72" fmla="*/ f60 f23 1"/>
                <a:gd name="f73" fmla="*/ f61 f24 1"/>
                <a:gd name="f74" fmla="*/ f62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67" y="f68"/>
                </a:cxn>
                <a:cxn ang="f42">
                  <a:pos x="f69" y="f70"/>
                </a:cxn>
                <a:cxn ang="f42">
                  <a:pos x="f71" y="f68"/>
                </a:cxn>
                <a:cxn ang="f42">
                  <a:pos x="f72" y="f73"/>
                </a:cxn>
                <a:cxn ang="f42">
                  <a:pos x="f74" y="f73"/>
                </a:cxn>
                <a:cxn ang="f42">
                  <a:pos x="f67" y="f68"/>
                </a:cxn>
              </a:cxnLst>
              <a:rect l="f63" t="f66" r="f64" b="f65"/>
              <a:pathLst>
                <a:path w="24" h="23">
                  <a:moveTo>
                    <a:pt x="f5" y="f8"/>
                  </a:moveTo>
                  <a:cubicBezTo>
                    <a:pt x="f9" y="f10"/>
                    <a:pt x="f11" y="f12"/>
                    <a:pt x="f13" y="f5"/>
                  </a:cubicBezTo>
                  <a:cubicBezTo>
                    <a:pt x="f14" y="f12"/>
                    <a:pt x="f15" y="f10"/>
                    <a:pt x="f6" y="f8"/>
                  </a:cubicBezTo>
                  <a:cubicBezTo>
                    <a:pt x="f7" y="f16"/>
                    <a:pt x="f17" y="f18"/>
                    <a:pt x="f15" y="f7"/>
                  </a:cubicBezTo>
                  <a:cubicBezTo>
                    <a:pt x="f19" y="f7"/>
                    <a:pt x="f8" y="f7"/>
                    <a:pt x="f9" y="f7"/>
                  </a:cubicBezTo>
                  <a:cubicBezTo>
                    <a:pt x="f20" y="f18"/>
                    <a:pt x="f21" y="f16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4" name="Freeform 50">
              <a:extLst>
                <a:ext uri="{FF2B5EF4-FFF2-40B4-BE49-F238E27FC236}">
                  <a16:creationId xmlns:a16="http://schemas.microsoft.com/office/drawing/2014/main" id="{1B669187-B4A9-579B-7FC7-7E0C6184F763}"/>
                </a:ext>
              </a:extLst>
            </p:cNvPr>
            <p:cNvSpPr/>
            <p:nvPr/>
          </p:nvSpPr>
          <p:spPr>
            <a:xfrm>
              <a:off x="8297859" y="4757056"/>
              <a:ext cx="61914" cy="603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4"/>
                <a:gd name="f7" fmla="val 23"/>
                <a:gd name="f8" fmla="val 19"/>
                <a:gd name="f9" fmla="val 15"/>
                <a:gd name="f10" fmla="val 10"/>
                <a:gd name="f11" fmla="val 4"/>
                <a:gd name="f12" fmla="val 3"/>
                <a:gd name="f13" fmla="val 2"/>
                <a:gd name="f14" fmla="val 14"/>
                <a:gd name="f15" fmla="val 9"/>
                <a:gd name="f16" fmla="val 6"/>
                <a:gd name="f17" fmla="val 7"/>
                <a:gd name="f18" fmla="val 12"/>
                <a:gd name="f19" fmla="val 20"/>
                <a:gd name="f20" fmla="val 22"/>
                <a:gd name="f21" fmla="val 13"/>
                <a:gd name="f22" fmla="val 21"/>
                <a:gd name="f23" fmla="val 18"/>
                <a:gd name="f24" fmla="+- 0 0 -90"/>
                <a:gd name="f25" fmla="*/ f3 1 24"/>
                <a:gd name="f26" fmla="*/ f4 1 23"/>
                <a:gd name="f27" fmla="val f5"/>
                <a:gd name="f28" fmla="val f6"/>
                <a:gd name="f29" fmla="val f7"/>
                <a:gd name="f30" fmla="*/ f24 f0 1"/>
                <a:gd name="f31" fmla="+- f29 0 f27"/>
                <a:gd name="f32" fmla="+- f28 0 f27"/>
                <a:gd name="f33" fmla="*/ f30 1 f2"/>
                <a:gd name="f34" fmla="*/ f32 1 24"/>
                <a:gd name="f35" fmla="*/ f31 1 23"/>
                <a:gd name="f36" fmla="*/ 19 f32 1"/>
                <a:gd name="f37" fmla="*/ 23 f31 1"/>
                <a:gd name="f38" fmla="*/ 4 f32 1"/>
                <a:gd name="f39" fmla="*/ 0 f32 1"/>
                <a:gd name="f40" fmla="*/ 9 f31 1"/>
                <a:gd name="f41" fmla="*/ 12 f32 1"/>
                <a:gd name="f42" fmla="*/ 0 f31 1"/>
                <a:gd name="f43" fmla="*/ 24 f32 1"/>
                <a:gd name="f44" fmla="+- f33 0 f1"/>
                <a:gd name="f45" fmla="*/ f36 1 24"/>
                <a:gd name="f46" fmla="*/ f37 1 23"/>
                <a:gd name="f47" fmla="*/ f38 1 24"/>
                <a:gd name="f48" fmla="*/ f39 1 24"/>
                <a:gd name="f49" fmla="*/ f40 1 23"/>
                <a:gd name="f50" fmla="*/ f41 1 24"/>
                <a:gd name="f51" fmla="*/ f42 1 23"/>
                <a:gd name="f52" fmla="*/ f43 1 24"/>
                <a:gd name="f53" fmla="*/ 0 1 f34"/>
                <a:gd name="f54" fmla="*/ f28 1 f34"/>
                <a:gd name="f55" fmla="*/ 0 1 f35"/>
                <a:gd name="f56" fmla="*/ f29 1 f35"/>
                <a:gd name="f57" fmla="*/ f45 1 f34"/>
                <a:gd name="f58" fmla="*/ f46 1 f35"/>
                <a:gd name="f59" fmla="*/ f47 1 f34"/>
                <a:gd name="f60" fmla="*/ f48 1 f34"/>
                <a:gd name="f61" fmla="*/ f49 1 f35"/>
                <a:gd name="f62" fmla="*/ f50 1 f34"/>
                <a:gd name="f63" fmla="*/ f51 1 f35"/>
                <a:gd name="f64" fmla="*/ f52 1 f34"/>
                <a:gd name="f65" fmla="*/ f53 f25 1"/>
                <a:gd name="f66" fmla="*/ f54 f25 1"/>
                <a:gd name="f67" fmla="*/ f56 f26 1"/>
                <a:gd name="f68" fmla="*/ f55 f26 1"/>
                <a:gd name="f69" fmla="*/ f57 f25 1"/>
                <a:gd name="f70" fmla="*/ f58 f26 1"/>
                <a:gd name="f71" fmla="*/ f59 f25 1"/>
                <a:gd name="f72" fmla="*/ f60 f25 1"/>
                <a:gd name="f73" fmla="*/ f61 f26 1"/>
                <a:gd name="f74" fmla="*/ f62 f25 1"/>
                <a:gd name="f75" fmla="*/ f63 f26 1"/>
                <a:gd name="f76" fmla="*/ f64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4">
                  <a:pos x="f69" y="f70"/>
                </a:cxn>
                <a:cxn ang="f44">
                  <a:pos x="f71" y="f70"/>
                </a:cxn>
                <a:cxn ang="f44">
                  <a:pos x="f72" y="f73"/>
                </a:cxn>
                <a:cxn ang="f44">
                  <a:pos x="f74" y="f75"/>
                </a:cxn>
                <a:cxn ang="f44">
                  <a:pos x="f76" y="f73"/>
                </a:cxn>
                <a:cxn ang="f44">
                  <a:pos x="f69" y="f70"/>
                </a:cxn>
              </a:cxnLst>
              <a:rect l="f65" t="f68" r="f66" b="f67"/>
              <a:pathLst>
                <a:path w="24" h="23">
                  <a:moveTo>
                    <a:pt x="f8" y="f7"/>
                  </a:moveTo>
                  <a:cubicBezTo>
                    <a:pt x="f9" y="f7"/>
                    <a:pt x="f10" y="f7"/>
                    <a:pt x="f11" y="f7"/>
                  </a:cubicBezTo>
                  <a:cubicBezTo>
                    <a:pt x="f12" y="f8"/>
                    <a:pt x="f13" y="f14"/>
                    <a:pt x="f5" y="f15"/>
                  </a:cubicBezTo>
                  <a:cubicBezTo>
                    <a:pt x="f12" y="f16"/>
                    <a:pt x="f17" y="f12"/>
                    <a:pt x="f18" y="f5"/>
                  </a:cubicBezTo>
                  <a:cubicBezTo>
                    <a:pt x="f9" y="f12"/>
                    <a:pt x="f19" y="f16"/>
                    <a:pt x="f6" y="f15"/>
                  </a:cubicBezTo>
                  <a:cubicBezTo>
                    <a:pt x="f20" y="f21"/>
                    <a:pt x="f22" y="f23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0E71D835-A02B-9E00-E22F-B4D39B60AC02}"/>
                </a:ext>
              </a:extLst>
            </p:cNvPr>
            <p:cNvSpPr/>
            <p:nvPr/>
          </p:nvSpPr>
          <p:spPr>
            <a:xfrm>
              <a:off x="5013326" y="3410858"/>
              <a:ext cx="88897" cy="5715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"/>
                <a:gd name="f7" fmla="val 22"/>
                <a:gd name="f8" fmla="val 30"/>
                <a:gd name="f9" fmla="val 12"/>
                <a:gd name="f10" fmla="val 21"/>
                <a:gd name="f11" fmla="val 16"/>
                <a:gd name="f12" fmla="val 11"/>
                <a:gd name="f13" fmla="val 19"/>
                <a:gd name="f14" fmla="val 2"/>
                <a:gd name="f15" fmla="val 1"/>
                <a:gd name="f16" fmla="val 18"/>
                <a:gd name="f17" fmla="val 7"/>
                <a:gd name="f18" fmla="val 14"/>
                <a:gd name="f19" fmla="val 6"/>
                <a:gd name="f20" fmla="val 23"/>
                <a:gd name="f21" fmla="val 25"/>
                <a:gd name="f22" fmla="val 5"/>
                <a:gd name="f23" fmla="val 33"/>
                <a:gd name="f24" fmla="val 8"/>
                <a:gd name="f25" fmla="val 32"/>
                <a:gd name="f26" fmla="val 10"/>
                <a:gd name="f27" fmla="+- 0 0 -90"/>
                <a:gd name="f28" fmla="*/ f3 1 34"/>
                <a:gd name="f29" fmla="*/ f4 1 22"/>
                <a:gd name="f30" fmla="val f5"/>
                <a:gd name="f31" fmla="val f6"/>
                <a:gd name="f32" fmla="val f7"/>
                <a:gd name="f33" fmla="*/ f27 f0 1"/>
                <a:gd name="f34" fmla="+- f32 0 f30"/>
                <a:gd name="f35" fmla="+- f31 0 f30"/>
                <a:gd name="f36" fmla="*/ f33 1 f2"/>
                <a:gd name="f37" fmla="*/ f35 1 34"/>
                <a:gd name="f38" fmla="*/ f34 1 22"/>
                <a:gd name="f39" fmla="*/ 30 f35 1"/>
                <a:gd name="f40" fmla="*/ 12 f34 1"/>
                <a:gd name="f41" fmla="*/ 2 f35 1"/>
                <a:gd name="f42" fmla="*/ 22 f34 1"/>
                <a:gd name="f43" fmla="*/ 0 f35 1"/>
                <a:gd name="f44" fmla="*/ 18 f34 1"/>
                <a:gd name="f45" fmla="*/ 23 f35 1"/>
                <a:gd name="f46" fmla="*/ 2 f34 1"/>
                <a:gd name="f47" fmla="*/ 34 f35 1"/>
                <a:gd name="f48" fmla="*/ 6 f34 1"/>
                <a:gd name="f49" fmla="+- f36 0 f1"/>
                <a:gd name="f50" fmla="*/ f39 1 34"/>
                <a:gd name="f51" fmla="*/ f40 1 22"/>
                <a:gd name="f52" fmla="*/ f41 1 34"/>
                <a:gd name="f53" fmla="*/ f42 1 22"/>
                <a:gd name="f54" fmla="*/ f43 1 34"/>
                <a:gd name="f55" fmla="*/ f44 1 22"/>
                <a:gd name="f56" fmla="*/ f45 1 34"/>
                <a:gd name="f57" fmla="*/ f46 1 22"/>
                <a:gd name="f58" fmla="*/ f47 1 34"/>
                <a:gd name="f59" fmla="*/ f48 1 22"/>
                <a:gd name="f60" fmla="*/ 0 1 f37"/>
                <a:gd name="f61" fmla="*/ f31 1 f37"/>
                <a:gd name="f62" fmla="*/ 0 1 f38"/>
                <a:gd name="f63" fmla="*/ f32 1 f38"/>
                <a:gd name="f64" fmla="*/ f50 1 f37"/>
                <a:gd name="f65" fmla="*/ f51 1 f38"/>
                <a:gd name="f66" fmla="*/ f52 1 f37"/>
                <a:gd name="f67" fmla="*/ f53 1 f38"/>
                <a:gd name="f68" fmla="*/ f54 1 f37"/>
                <a:gd name="f69" fmla="*/ f55 1 f38"/>
                <a:gd name="f70" fmla="*/ f56 1 f37"/>
                <a:gd name="f71" fmla="*/ f57 1 f38"/>
                <a:gd name="f72" fmla="*/ f58 1 f37"/>
                <a:gd name="f73" fmla="*/ f59 1 f38"/>
                <a:gd name="f74" fmla="*/ f60 f28 1"/>
                <a:gd name="f75" fmla="*/ f61 f28 1"/>
                <a:gd name="f76" fmla="*/ f63 f29 1"/>
                <a:gd name="f77" fmla="*/ f62 f29 1"/>
                <a:gd name="f78" fmla="*/ f64 f28 1"/>
                <a:gd name="f79" fmla="*/ f65 f29 1"/>
                <a:gd name="f80" fmla="*/ f66 f28 1"/>
                <a:gd name="f81" fmla="*/ f67 f29 1"/>
                <a:gd name="f82" fmla="*/ f68 f28 1"/>
                <a:gd name="f83" fmla="*/ f69 f29 1"/>
                <a:gd name="f84" fmla="*/ f70 f28 1"/>
                <a:gd name="f85" fmla="*/ f71 f29 1"/>
                <a:gd name="f86" fmla="*/ f72 f28 1"/>
                <a:gd name="f87" fmla="*/ f73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9">
                  <a:pos x="f78" y="f79"/>
                </a:cxn>
                <a:cxn ang="f49">
                  <a:pos x="f80" y="f81"/>
                </a:cxn>
                <a:cxn ang="f49">
                  <a:pos x="f82" y="f83"/>
                </a:cxn>
                <a:cxn ang="f49">
                  <a:pos x="f84" y="f85"/>
                </a:cxn>
                <a:cxn ang="f49">
                  <a:pos x="f86" y="f87"/>
                </a:cxn>
                <a:cxn ang="f49">
                  <a:pos x="f78" y="f79"/>
                </a:cxn>
              </a:cxnLst>
              <a:rect l="f74" t="f77" r="f75" b="f76"/>
              <a:pathLst>
                <a:path w="34" h="22">
                  <a:moveTo>
                    <a:pt x="f8" y="f9"/>
                  </a:moveTo>
                  <a:cubicBezTo>
                    <a:pt x="f10" y="f11"/>
                    <a:pt x="f12" y="f13"/>
                    <a:pt x="f14" y="f7"/>
                  </a:cubicBezTo>
                  <a:cubicBezTo>
                    <a:pt x="f15" y="f10"/>
                    <a:pt x="f5" y="f13"/>
                    <a:pt x="f5" y="f16"/>
                  </a:cubicBezTo>
                  <a:cubicBezTo>
                    <a:pt x="f17" y="f9"/>
                    <a:pt x="f18" y="f19"/>
                    <a:pt x="f20" y="f14"/>
                  </a:cubicBezTo>
                  <a:cubicBezTo>
                    <a:pt x="f21" y="f5"/>
                    <a:pt x="f8" y="f22"/>
                    <a:pt x="f6" y="f19"/>
                  </a:cubicBezTo>
                  <a:cubicBezTo>
                    <a:pt x="f23" y="f24"/>
                    <a:pt x="f25" y="f26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6" name="Freeform 52">
              <a:extLst>
                <a:ext uri="{FF2B5EF4-FFF2-40B4-BE49-F238E27FC236}">
                  <a16:creationId xmlns:a16="http://schemas.microsoft.com/office/drawing/2014/main" id="{7A266E8E-5888-5770-7A3C-9446F33D8B27}"/>
                </a:ext>
              </a:extLst>
            </p:cNvPr>
            <p:cNvSpPr/>
            <p:nvPr/>
          </p:nvSpPr>
          <p:spPr>
            <a:xfrm>
              <a:off x="5218115" y="3237817"/>
              <a:ext cx="133346" cy="1333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"/>
                <a:gd name="f7" fmla="val 2"/>
                <a:gd name="f8" fmla="val 18"/>
                <a:gd name="f9" fmla="val 35"/>
                <a:gd name="f10" fmla="val 34"/>
                <a:gd name="f11" fmla="val 50"/>
                <a:gd name="f12" fmla="val 1"/>
                <a:gd name="f13" fmla="val 49"/>
                <a:gd name="f14" fmla="val 48"/>
                <a:gd name="f15" fmla="val 32"/>
                <a:gd name="f16" fmla="val 17"/>
                <a:gd name="f17" fmla="val 16"/>
                <a:gd name="f18" fmla="val 33"/>
                <a:gd name="f19" fmla="+- 0 0 -90"/>
                <a:gd name="f20" fmla="*/ f3 1 51"/>
                <a:gd name="f21" fmla="*/ f4 1 51"/>
                <a:gd name="f22" fmla="val f5"/>
                <a:gd name="f23" fmla="val f6"/>
                <a:gd name="f24" fmla="*/ f19 f0 1"/>
                <a:gd name="f25" fmla="+- f23 0 f22"/>
                <a:gd name="f26" fmla="*/ f24 1 f2"/>
                <a:gd name="f27" fmla="*/ f25 1 51"/>
                <a:gd name="f28" fmla="*/ 2 f25 1"/>
                <a:gd name="f29" fmla="*/ 51 f25 1"/>
                <a:gd name="f30" fmla="*/ 48 f25 1"/>
                <a:gd name="f31" fmla="*/ 0 f25 1"/>
                <a:gd name="f32" fmla="*/ 50 f25 1"/>
                <a:gd name="f33" fmla="+- f26 0 f1"/>
                <a:gd name="f34" fmla="*/ f28 1 51"/>
                <a:gd name="f35" fmla="*/ f29 1 51"/>
                <a:gd name="f36" fmla="*/ f30 1 51"/>
                <a:gd name="f37" fmla="*/ f31 1 51"/>
                <a:gd name="f38" fmla="*/ f32 1 51"/>
                <a:gd name="f39" fmla="*/ 0 1 f27"/>
                <a:gd name="f40" fmla="*/ f23 1 f27"/>
                <a:gd name="f41" fmla="*/ f34 1 f27"/>
                <a:gd name="f42" fmla="*/ f35 1 f27"/>
                <a:gd name="f43" fmla="*/ f36 1 f27"/>
                <a:gd name="f44" fmla="*/ f37 1 f27"/>
                <a:gd name="f45" fmla="*/ f38 1 f27"/>
                <a:gd name="f46" fmla="*/ f39 f20 1"/>
                <a:gd name="f47" fmla="*/ f40 f20 1"/>
                <a:gd name="f48" fmla="*/ f40 f21 1"/>
                <a:gd name="f49" fmla="*/ f39 f21 1"/>
                <a:gd name="f50" fmla="*/ f41 f20 1"/>
                <a:gd name="f51" fmla="*/ f42 f21 1"/>
                <a:gd name="f52" fmla="*/ f42 f20 1"/>
                <a:gd name="f53" fmla="*/ f41 f21 1"/>
                <a:gd name="f54" fmla="*/ f43 f20 1"/>
                <a:gd name="f55" fmla="*/ f44 f21 1"/>
                <a:gd name="f56" fmla="*/ f44 f20 1"/>
                <a:gd name="f57" fmla="*/ f45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0" y="f51"/>
                </a:cxn>
                <a:cxn ang="f33">
                  <a:pos x="f52" y="f53"/>
                </a:cxn>
                <a:cxn ang="f33">
                  <a:pos x="f54" y="f55"/>
                </a:cxn>
                <a:cxn ang="f33">
                  <a:pos x="f56" y="f57"/>
                </a:cxn>
                <a:cxn ang="f33">
                  <a:pos x="f50" y="f51"/>
                </a:cxn>
              </a:cxnLst>
              <a:rect l="f46" t="f49" r="f47" b="f48"/>
              <a:pathLst>
                <a:path w="51" h="51">
                  <a:moveTo>
                    <a:pt x="f7" y="f6"/>
                  </a:moveTo>
                  <a:cubicBezTo>
                    <a:pt x="f8" y="f9"/>
                    <a:pt x="f10" y="f8"/>
                    <a:pt x="f6" y="f7"/>
                  </a:cubicBezTo>
                  <a:cubicBezTo>
                    <a:pt x="f11" y="f12"/>
                    <a:pt x="f13" y="f5"/>
                    <a:pt x="f14" y="f5"/>
                  </a:cubicBezTo>
                  <a:cubicBezTo>
                    <a:pt x="f15" y="f16"/>
                    <a:pt x="f17" y="f18"/>
                    <a:pt x="f5" y="f11"/>
                  </a:cubicBezTo>
                  <a:cubicBezTo>
                    <a:pt x="f12" y="f11"/>
                    <a:pt x="f12" y="f6"/>
                    <a:pt x="f7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7" name="Freeform 53">
              <a:extLst>
                <a:ext uri="{FF2B5EF4-FFF2-40B4-BE49-F238E27FC236}">
                  <a16:creationId xmlns:a16="http://schemas.microsoft.com/office/drawing/2014/main" id="{0BE99420-2812-000C-BD80-76EE502E3DAA}"/>
                </a:ext>
              </a:extLst>
            </p:cNvPr>
            <p:cNvSpPr/>
            <p:nvPr/>
          </p:nvSpPr>
          <p:spPr>
            <a:xfrm>
              <a:off x="8416923" y="3631521"/>
              <a:ext cx="47621" cy="365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"/>
                <a:gd name="f7" fmla="val 14"/>
                <a:gd name="f8" fmla="val 8"/>
                <a:gd name="f9" fmla="val 13"/>
                <a:gd name="f10" fmla="val 11"/>
                <a:gd name="f11" fmla="val 9"/>
                <a:gd name="f12" fmla="val 6"/>
                <a:gd name="f13" fmla="val 4"/>
                <a:gd name="f14" fmla="val 2"/>
                <a:gd name="f15" fmla="val 3"/>
                <a:gd name="f16" fmla="val 1"/>
                <a:gd name="f17" fmla="+- 0 0 -90"/>
                <a:gd name="f18" fmla="*/ f3 1 18"/>
                <a:gd name="f19" fmla="*/ f4 1 14"/>
                <a:gd name="f20" fmla="val f5"/>
                <a:gd name="f21" fmla="val f6"/>
                <a:gd name="f22" fmla="val f7"/>
                <a:gd name="f23" fmla="*/ f17 f0 1"/>
                <a:gd name="f24" fmla="+- f22 0 f20"/>
                <a:gd name="f25" fmla="+- f21 0 f20"/>
                <a:gd name="f26" fmla="*/ f23 1 f2"/>
                <a:gd name="f27" fmla="*/ f25 1 18"/>
                <a:gd name="f28" fmla="*/ f24 1 14"/>
                <a:gd name="f29" fmla="*/ 18 f25 1"/>
                <a:gd name="f30" fmla="*/ 8 f24 1"/>
                <a:gd name="f31" fmla="*/ 6 f25 1"/>
                <a:gd name="f32" fmla="*/ 14 f24 1"/>
                <a:gd name="f33" fmla="*/ 0 f25 1"/>
                <a:gd name="f34" fmla="*/ 6 f24 1"/>
                <a:gd name="f35" fmla="*/ 9 f25 1"/>
                <a:gd name="f36" fmla="*/ 0 f24 1"/>
                <a:gd name="f37" fmla="+- f26 0 f1"/>
                <a:gd name="f38" fmla="*/ f29 1 18"/>
                <a:gd name="f39" fmla="*/ f30 1 14"/>
                <a:gd name="f40" fmla="*/ f31 1 18"/>
                <a:gd name="f41" fmla="*/ f32 1 14"/>
                <a:gd name="f42" fmla="*/ f33 1 18"/>
                <a:gd name="f43" fmla="*/ f34 1 14"/>
                <a:gd name="f44" fmla="*/ f35 1 18"/>
                <a:gd name="f45" fmla="*/ f36 1 14"/>
                <a:gd name="f46" fmla="*/ 0 1 f27"/>
                <a:gd name="f47" fmla="*/ f21 1 f27"/>
                <a:gd name="f48" fmla="*/ 0 1 f28"/>
                <a:gd name="f49" fmla="*/ f22 1 f28"/>
                <a:gd name="f50" fmla="*/ f38 1 f27"/>
                <a:gd name="f51" fmla="*/ f39 1 f28"/>
                <a:gd name="f52" fmla="*/ f40 1 f27"/>
                <a:gd name="f53" fmla="*/ f41 1 f28"/>
                <a:gd name="f54" fmla="*/ f42 1 f27"/>
                <a:gd name="f55" fmla="*/ f43 1 f28"/>
                <a:gd name="f56" fmla="*/ f44 1 f27"/>
                <a:gd name="f57" fmla="*/ f45 1 f28"/>
                <a:gd name="f58" fmla="*/ f46 f18 1"/>
                <a:gd name="f59" fmla="*/ f47 f18 1"/>
                <a:gd name="f60" fmla="*/ f49 f19 1"/>
                <a:gd name="f61" fmla="*/ f48 f19 1"/>
                <a:gd name="f62" fmla="*/ f50 f18 1"/>
                <a:gd name="f63" fmla="*/ f51 f19 1"/>
                <a:gd name="f64" fmla="*/ f52 f18 1"/>
                <a:gd name="f65" fmla="*/ f53 f19 1"/>
                <a:gd name="f66" fmla="*/ f54 f18 1"/>
                <a:gd name="f67" fmla="*/ f55 f19 1"/>
                <a:gd name="f68" fmla="*/ f56 f18 1"/>
                <a:gd name="f69" fmla="*/ f57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62" y="f63"/>
                </a:cxn>
                <a:cxn ang="f37">
                  <a:pos x="f64" y="f65"/>
                </a:cxn>
                <a:cxn ang="f37">
                  <a:pos x="f66" y="f67"/>
                </a:cxn>
                <a:cxn ang="f37">
                  <a:pos x="f68" y="f69"/>
                </a:cxn>
                <a:cxn ang="f37">
                  <a:pos x="f62" y="f63"/>
                </a:cxn>
              </a:cxnLst>
              <a:rect l="f58" t="f61" r="f59" b="f60"/>
              <a:pathLst>
                <a:path w="18" h="14">
                  <a:moveTo>
                    <a:pt x="f6" y="f8"/>
                  </a:moveTo>
                  <a:cubicBezTo>
                    <a:pt x="f9" y="f10"/>
                    <a:pt x="f11" y="f7"/>
                    <a:pt x="f12" y="f7"/>
                  </a:cubicBezTo>
                  <a:cubicBezTo>
                    <a:pt x="f13" y="f9"/>
                    <a:pt x="f14" y="f11"/>
                    <a:pt x="f5" y="f12"/>
                  </a:cubicBezTo>
                  <a:cubicBezTo>
                    <a:pt x="f15" y="f13"/>
                    <a:pt x="f12" y="f16"/>
                    <a:pt x="f11" y="f5"/>
                  </a:cubicBezTo>
                  <a:cubicBezTo>
                    <a:pt x="f10" y="f5"/>
                    <a:pt x="f7" y="f13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8" name="Freeform 54">
              <a:extLst>
                <a:ext uri="{FF2B5EF4-FFF2-40B4-BE49-F238E27FC236}">
                  <a16:creationId xmlns:a16="http://schemas.microsoft.com/office/drawing/2014/main" id="{EE079043-A99F-481B-1F77-3FE49DDC36FA}"/>
                </a:ext>
              </a:extLst>
            </p:cNvPr>
            <p:cNvSpPr/>
            <p:nvPr/>
          </p:nvSpPr>
          <p:spPr>
            <a:xfrm>
              <a:off x="8347072" y="3556906"/>
              <a:ext cx="74615" cy="381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9"/>
                <a:gd name="f7" fmla="val 15"/>
                <a:gd name="f8" fmla="val 1"/>
                <a:gd name="f9" fmla="val 10"/>
                <a:gd name="f10" fmla="val 4"/>
                <a:gd name="f11" fmla="val 20"/>
                <a:gd name="f12" fmla="val 7"/>
                <a:gd name="f13" fmla="val 28"/>
                <a:gd name="f14" fmla="val 12"/>
                <a:gd name="f15" fmla="val 14"/>
                <a:gd name="f16" fmla="val 27"/>
                <a:gd name="f17" fmla="val 18"/>
                <a:gd name="f18" fmla="val 9"/>
                <a:gd name="f19" fmla="val 6"/>
                <a:gd name="f20" fmla="val 2"/>
                <a:gd name="f21" fmla="+- 0 0 -90"/>
                <a:gd name="f22" fmla="*/ f3 1 29"/>
                <a:gd name="f23" fmla="*/ f4 1 15"/>
                <a:gd name="f24" fmla="val f5"/>
                <a:gd name="f25" fmla="val f6"/>
                <a:gd name="f26" fmla="val f7"/>
                <a:gd name="f27" fmla="*/ f21 f0 1"/>
                <a:gd name="f28" fmla="+- f26 0 f24"/>
                <a:gd name="f29" fmla="+- f25 0 f24"/>
                <a:gd name="f30" fmla="*/ f27 1 f2"/>
                <a:gd name="f31" fmla="*/ f29 1 29"/>
                <a:gd name="f32" fmla="*/ f28 1 15"/>
                <a:gd name="f33" fmla="*/ 1 f29 1"/>
                <a:gd name="f34" fmla="*/ 0 f28 1"/>
                <a:gd name="f35" fmla="*/ 29 f29 1"/>
                <a:gd name="f36" fmla="*/ 10 f28 1"/>
                <a:gd name="f37" fmla="*/ 27 f29 1"/>
                <a:gd name="f38" fmla="*/ 15 f28 1"/>
                <a:gd name="f39" fmla="*/ 0 f29 1"/>
                <a:gd name="f40" fmla="*/ 6 f28 1"/>
                <a:gd name="f41" fmla="+- f30 0 f1"/>
                <a:gd name="f42" fmla="*/ f33 1 29"/>
                <a:gd name="f43" fmla="*/ f34 1 15"/>
                <a:gd name="f44" fmla="*/ f35 1 29"/>
                <a:gd name="f45" fmla="*/ f36 1 15"/>
                <a:gd name="f46" fmla="*/ f37 1 29"/>
                <a:gd name="f47" fmla="*/ f38 1 15"/>
                <a:gd name="f48" fmla="*/ f39 1 29"/>
                <a:gd name="f49" fmla="*/ f40 1 15"/>
                <a:gd name="f50" fmla="*/ 0 1 f31"/>
                <a:gd name="f51" fmla="*/ f25 1 f31"/>
                <a:gd name="f52" fmla="*/ 0 1 f32"/>
                <a:gd name="f53" fmla="*/ f26 1 f32"/>
                <a:gd name="f54" fmla="*/ f42 1 f31"/>
                <a:gd name="f55" fmla="*/ f43 1 f32"/>
                <a:gd name="f56" fmla="*/ f44 1 f31"/>
                <a:gd name="f57" fmla="*/ f45 1 f32"/>
                <a:gd name="f58" fmla="*/ f46 1 f31"/>
                <a:gd name="f59" fmla="*/ f47 1 f32"/>
                <a:gd name="f60" fmla="*/ f48 1 f31"/>
                <a:gd name="f61" fmla="*/ f49 1 f32"/>
                <a:gd name="f62" fmla="*/ f50 f22 1"/>
                <a:gd name="f63" fmla="*/ f51 f22 1"/>
                <a:gd name="f64" fmla="*/ f53 f23 1"/>
                <a:gd name="f65" fmla="*/ f52 f23 1"/>
                <a:gd name="f66" fmla="*/ f54 f22 1"/>
                <a:gd name="f67" fmla="*/ f55 f23 1"/>
                <a:gd name="f68" fmla="*/ f56 f22 1"/>
                <a:gd name="f69" fmla="*/ f57 f23 1"/>
                <a:gd name="f70" fmla="*/ f58 f22 1"/>
                <a:gd name="f71" fmla="*/ f59 f23 1"/>
                <a:gd name="f72" fmla="*/ f60 f22 1"/>
                <a:gd name="f73" fmla="*/ f61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66" y="f67"/>
                </a:cxn>
                <a:cxn ang="f41">
                  <a:pos x="f68" y="f69"/>
                </a:cxn>
                <a:cxn ang="f41">
                  <a:pos x="f70" y="f71"/>
                </a:cxn>
                <a:cxn ang="f41">
                  <a:pos x="f72" y="f73"/>
                </a:cxn>
                <a:cxn ang="f41">
                  <a:pos x="f66" y="f67"/>
                </a:cxn>
              </a:cxnLst>
              <a:rect l="f62" t="f65" r="f63" b="f64"/>
              <a:pathLst>
                <a:path w="29" h="15">
                  <a:moveTo>
                    <a:pt x="f8" y="f5"/>
                  </a:moveTo>
                  <a:cubicBezTo>
                    <a:pt x="f9" y="f10"/>
                    <a:pt x="f11" y="f12"/>
                    <a:pt x="f6" y="f9"/>
                  </a:cubicBezTo>
                  <a:cubicBezTo>
                    <a:pt x="f13" y="f14"/>
                    <a:pt x="f13" y="f15"/>
                    <a:pt x="f16" y="f7"/>
                  </a:cubicBezTo>
                  <a:cubicBezTo>
                    <a:pt x="f17" y="f14"/>
                    <a:pt x="f18" y="f18"/>
                    <a:pt x="f5" y="f19"/>
                  </a:cubicBezTo>
                  <a:cubicBezTo>
                    <a:pt x="f5" y="f10"/>
                    <a:pt x="f8" y="f20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9" name="Freeform 55">
              <a:extLst>
                <a:ext uri="{FF2B5EF4-FFF2-40B4-BE49-F238E27FC236}">
                  <a16:creationId xmlns:a16="http://schemas.microsoft.com/office/drawing/2014/main" id="{BF54A5AB-2DDE-CB30-32B6-E0C30572885D}"/>
                </a:ext>
              </a:extLst>
            </p:cNvPr>
            <p:cNvSpPr/>
            <p:nvPr/>
          </p:nvSpPr>
          <p:spPr>
            <a:xfrm>
              <a:off x="6410328" y="3488646"/>
              <a:ext cx="60322" cy="4921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"/>
                <a:gd name="f7" fmla="val 19"/>
                <a:gd name="f8" fmla="val 9"/>
                <a:gd name="f9" fmla="val 17"/>
                <a:gd name="f10" fmla="val 14"/>
                <a:gd name="f11" fmla="val 13"/>
                <a:gd name="f12" fmla="val 10"/>
                <a:gd name="f13" fmla="val 6"/>
                <a:gd name="f14" fmla="val 18"/>
                <a:gd name="f15" fmla="val 1"/>
                <a:gd name="f16" fmla="val 7"/>
                <a:gd name="f17" fmla="val 5"/>
                <a:gd name="f18" fmla="+- 0 0 -90"/>
                <a:gd name="f19" fmla="*/ f3 1 23"/>
                <a:gd name="f20" fmla="*/ f4 1 19"/>
                <a:gd name="f21" fmla="val f5"/>
                <a:gd name="f22" fmla="val f6"/>
                <a:gd name="f23" fmla="val f7"/>
                <a:gd name="f24" fmla="*/ f18 f0 1"/>
                <a:gd name="f25" fmla="+- f23 0 f21"/>
                <a:gd name="f26" fmla="+- f22 0 f21"/>
                <a:gd name="f27" fmla="*/ f24 1 f2"/>
                <a:gd name="f28" fmla="*/ f26 1 23"/>
                <a:gd name="f29" fmla="*/ f25 1 19"/>
                <a:gd name="f30" fmla="*/ 23 f26 1"/>
                <a:gd name="f31" fmla="*/ 9 f25 1"/>
                <a:gd name="f32" fmla="*/ 10 f26 1"/>
                <a:gd name="f33" fmla="*/ 19 f25 1"/>
                <a:gd name="f34" fmla="*/ 1 f26 1"/>
                <a:gd name="f35" fmla="*/ 10 f25 1"/>
                <a:gd name="f36" fmla="*/ 9 f26 1"/>
                <a:gd name="f37" fmla="*/ 1 f25 1"/>
                <a:gd name="f38" fmla="+- f27 0 f1"/>
                <a:gd name="f39" fmla="*/ f30 1 23"/>
                <a:gd name="f40" fmla="*/ f31 1 19"/>
                <a:gd name="f41" fmla="*/ f32 1 23"/>
                <a:gd name="f42" fmla="*/ f33 1 19"/>
                <a:gd name="f43" fmla="*/ f34 1 23"/>
                <a:gd name="f44" fmla="*/ f35 1 19"/>
                <a:gd name="f45" fmla="*/ f36 1 23"/>
                <a:gd name="f46" fmla="*/ f37 1 19"/>
                <a:gd name="f47" fmla="*/ 0 1 f28"/>
                <a:gd name="f48" fmla="*/ f22 1 f28"/>
                <a:gd name="f49" fmla="*/ 0 1 f29"/>
                <a:gd name="f50" fmla="*/ f23 1 f29"/>
                <a:gd name="f51" fmla="*/ f39 1 f28"/>
                <a:gd name="f52" fmla="*/ f40 1 f29"/>
                <a:gd name="f53" fmla="*/ f41 1 f28"/>
                <a:gd name="f54" fmla="*/ f42 1 f29"/>
                <a:gd name="f55" fmla="*/ f43 1 f28"/>
                <a:gd name="f56" fmla="*/ f44 1 f29"/>
                <a:gd name="f57" fmla="*/ f45 1 f28"/>
                <a:gd name="f58" fmla="*/ f46 1 f29"/>
                <a:gd name="f59" fmla="*/ f47 f19 1"/>
                <a:gd name="f60" fmla="*/ f48 f19 1"/>
                <a:gd name="f61" fmla="*/ f50 f20 1"/>
                <a:gd name="f62" fmla="*/ f49 f20 1"/>
                <a:gd name="f63" fmla="*/ f51 f19 1"/>
                <a:gd name="f64" fmla="*/ f52 f20 1"/>
                <a:gd name="f65" fmla="*/ f53 f19 1"/>
                <a:gd name="f66" fmla="*/ f54 f20 1"/>
                <a:gd name="f67" fmla="*/ f55 f19 1"/>
                <a:gd name="f68" fmla="*/ f56 f20 1"/>
                <a:gd name="f69" fmla="*/ f57 f19 1"/>
                <a:gd name="f70" fmla="*/ f58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63" y="f64"/>
                </a:cxn>
                <a:cxn ang="f38">
                  <a:pos x="f65" y="f66"/>
                </a:cxn>
                <a:cxn ang="f38">
                  <a:pos x="f67" y="f68"/>
                </a:cxn>
                <a:cxn ang="f38">
                  <a:pos x="f69" y="f70"/>
                </a:cxn>
                <a:cxn ang="f38">
                  <a:pos x="f63" y="f64"/>
                </a:cxn>
              </a:cxnLst>
              <a:rect l="f59" t="f62" r="f60" b="f61"/>
              <a:pathLst>
                <a:path w="23" h="19">
                  <a:moveTo>
                    <a:pt x="f6" y="f8"/>
                  </a:moveTo>
                  <a:cubicBezTo>
                    <a:pt x="f9" y="f10"/>
                    <a:pt x="f11" y="f7"/>
                    <a:pt x="f12" y="f7"/>
                  </a:cubicBezTo>
                  <a:cubicBezTo>
                    <a:pt x="f13" y="f14"/>
                    <a:pt x="f15" y="f11"/>
                    <a:pt x="f15" y="f12"/>
                  </a:cubicBezTo>
                  <a:cubicBezTo>
                    <a:pt x="f5" y="f16"/>
                    <a:pt x="f13" y="f15"/>
                    <a:pt x="f8" y="f15"/>
                  </a:cubicBezTo>
                  <a:cubicBezTo>
                    <a:pt x="f11" y="f5"/>
                    <a:pt x="f9" y="f17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0" name="Freeform 56">
              <a:extLst>
                <a:ext uri="{FF2B5EF4-FFF2-40B4-BE49-F238E27FC236}">
                  <a16:creationId xmlns:a16="http://schemas.microsoft.com/office/drawing/2014/main" id="{60FB099F-E8E2-A438-F32F-DD9EFEB5FB23}"/>
                </a:ext>
              </a:extLst>
            </p:cNvPr>
            <p:cNvSpPr/>
            <p:nvPr/>
          </p:nvSpPr>
          <p:spPr>
            <a:xfrm>
              <a:off x="6481760" y="3585481"/>
              <a:ext cx="49213" cy="6191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4"/>
                <a:gd name="f8" fmla="val 10"/>
                <a:gd name="f9" fmla="val 5"/>
                <a:gd name="f10" fmla="val 18"/>
                <a:gd name="f11" fmla="val 13"/>
                <a:gd name="f12" fmla="val 1"/>
                <a:gd name="f13" fmla="val 11"/>
                <a:gd name="f14" fmla="val 2"/>
                <a:gd name="f15" fmla="val 7"/>
                <a:gd name="f16" fmla="val 4"/>
                <a:gd name="f17" fmla="val 14"/>
                <a:gd name="f18" fmla="val 3"/>
                <a:gd name="f19" fmla="val 17"/>
                <a:gd name="f20" fmla="+- 0 0 -90"/>
                <a:gd name="f21" fmla="*/ f3 1 19"/>
                <a:gd name="f22" fmla="*/ f4 1 24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19"/>
                <a:gd name="f31" fmla="*/ f27 1 24"/>
                <a:gd name="f32" fmla="*/ 10 f28 1"/>
                <a:gd name="f33" fmla="*/ 24 f27 1"/>
                <a:gd name="f34" fmla="*/ 1 f28 1"/>
                <a:gd name="f35" fmla="*/ 11 f27 1"/>
                <a:gd name="f36" fmla="*/ 11 f28 1"/>
                <a:gd name="f37" fmla="*/ 0 f27 1"/>
                <a:gd name="f38" fmla="*/ 19 f28 1"/>
                <a:gd name="f39" fmla="*/ 10 f27 1"/>
                <a:gd name="f40" fmla="+- f29 0 f1"/>
                <a:gd name="f41" fmla="*/ f32 1 19"/>
                <a:gd name="f42" fmla="*/ f33 1 24"/>
                <a:gd name="f43" fmla="*/ f34 1 19"/>
                <a:gd name="f44" fmla="*/ f35 1 24"/>
                <a:gd name="f45" fmla="*/ f36 1 19"/>
                <a:gd name="f46" fmla="*/ f37 1 24"/>
                <a:gd name="f47" fmla="*/ f38 1 19"/>
                <a:gd name="f48" fmla="*/ f39 1 24"/>
                <a:gd name="f49" fmla="*/ 0 1 f30"/>
                <a:gd name="f50" fmla="*/ f24 1 f30"/>
                <a:gd name="f51" fmla="*/ 0 1 f31"/>
                <a:gd name="f52" fmla="*/ f25 1 f31"/>
                <a:gd name="f53" fmla="*/ f41 1 f30"/>
                <a:gd name="f54" fmla="*/ f42 1 f31"/>
                <a:gd name="f55" fmla="*/ f43 1 f30"/>
                <a:gd name="f56" fmla="*/ f44 1 f31"/>
                <a:gd name="f57" fmla="*/ f45 1 f30"/>
                <a:gd name="f58" fmla="*/ f46 1 f31"/>
                <a:gd name="f59" fmla="*/ f47 1 f30"/>
                <a:gd name="f60" fmla="*/ f48 1 f31"/>
                <a:gd name="f61" fmla="*/ f49 f21 1"/>
                <a:gd name="f62" fmla="*/ f50 f21 1"/>
                <a:gd name="f63" fmla="*/ f52 f22 1"/>
                <a:gd name="f64" fmla="*/ f51 f22 1"/>
                <a:gd name="f65" fmla="*/ f53 f21 1"/>
                <a:gd name="f66" fmla="*/ f54 f22 1"/>
                <a:gd name="f67" fmla="*/ f55 f21 1"/>
                <a:gd name="f68" fmla="*/ f56 f22 1"/>
                <a:gd name="f69" fmla="*/ f57 f21 1"/>
                <a:gd name="f70" fmla="*/ f58 f22 1"/>
                <a:gd name="f71" fmla="*/ f59 f21 1"/>
                <a:gd name="f72" fmla="*/ f60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">
                  <a:pos x="f65" y="f66"/>
                </a:cxn>
                <a:cxn ang="f40">
                  <a:pos x="f67" y="f68"/>
                </a:cxn>
                <a:cxn ang="f40">
                  <a:pos x="f69" y="f70"/>
                </a:cxn>
                <a:cxn ang="f40">
                  <a:pos x="f71" y="f72"/>
                </a:cxn>
                <a:cxn ang="f40">
                  <a:pos x="f65" y="f66"/>
                </a:cxn>
              </a:cxnLst>
              <a:rect l="f61" t="f64" r="f62" b="f63"/>
              <a:pathLst>
                <a:path w="19" h="24">
                  <a:moveTo>
                    <a:pt x="f8" y="f7"/>
                  </a:moveTo>
                  <a:cubicBezTo>
                    <a:pt x="f9" y="f10"/>
                    <a:pt x="f5" y="f11"/>
                    <a:pt x="f12" y="f13"/>
                  </a:cubicBezTo>
                  <a:cubicBezTo>
                    <a:pt x="f14" y="f15"/>
                    <a:pt x="f15" y="f16"/>
                    <a:pt x="f13" y="f5"/>
                  </a:cubicBezTo>
                  <a:cubicBezTo>
                    <a:pt x="f17" y="f18"/>
                    <a:pt x="f6" y="f15"/>
                    <a:pt x="f6" y="f8"/>
                  </a:cubicBezTo>
                  <a:cubicBezTo>
                    <a:pt x="f6" y="f17"/>
                    <a:pt x="f17" y="f19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1" name="Freeform 57">
              <a:extLst>
                <a:ext uri="{FF2B5EF4-FFF2-40B4-BE49-F238E27FC236}">
                  <a16:creationId xmlns:a16="http://schemas.microsoft.com/office/drawing/2014/main" id="{507D1E78-D408-E1A6-A5D1-E8FE8A40C966}"/>
                </a:ext>
              </a:extLst>
            </p:cNvPr>
            <p:cNvSpPr/>
            <p:nvPr/>
          </p:nvSpPr>
          <p:spPr>
            <a:xfrm>
              <a:off x="5106988" y="3968066"/>
              <a:ext cx="60322" cy="4762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"/>
                <a:gd name="f7" fmla="val 18"/>
                <a:gd name="f8" fmla="val 9"/>
                <a:gd name="f9" fmla="val 16"/>
                <a:gd name="f10" fmla="val 14"/>
                <a:gd name="f11" fmla="val 13"/>
                <a:gd name="f12" fmla="val 6"/>
                <a:gd name="f13" fmla="val 1"/>
                <a:gd name="f14" fmla="val 12"/>
                <a:gd name="f15" fmla="val 5"/>
                <a:gd name="f16" fmla="+- 0 0 -90"/>
                <a:gd name="f17" fmla="*/ f3 1 23"/>
                <a:gd name="f18" fmla="*/ f4 1 18"/>
                <a:gd name="f19" fmla="val f5"/>
                <a:gd name="f20" fmla="val f6"/>
                <a:gd name="f21" fmla="val f7"/>
                <a:gd name="f22" fmla="*/ f16 f0 1"/>
                <a:gd name="f23" fmla="+- f21 0 f19"/>
                <a:gd name="f24" fmla="+- f20 0 f19"/>
                <a:gd name="f25" fmla="*/ f22 1 f2"/>
                <a:gd name="f26" fmla="*/ f24 1 23"/>
                <a:gd name="f27" fmla="*/ f23 1 18"/>
                <a:gd name="f28" fmla="*/ 23 f24 1"/>
                <a:gd name="f29" fmla="*/ 9 f23 1"/>
                <a:gd name="f30" fmla="*/ 9 f24 1"/>
                <a:gd name="f31" fmla="*/ 18 f23 1"/>
                <a:gd name="f32" fmla="*/ 0 f24 1"/>
                <a:gd name="f33" fmla="*/ 0 f23 1"/>
                <a:gd name="f34" fmla="+- f25 0 f1"/>
                <a:gd name="f35" fmla="*/ f28 1 23"/>
                <a:gd name="f36" fmla="*/ f29 1 18"/>
                <a:gd name="f37" fmla="*/ f30 1 23"/>
                <a:gd name="f38" fmla="*/ f31 1 18"/>
                <a:gd name="f39" fmla="*/ f32 1 23"/>
                <a:gd name="f40" fmla="*/ f33 1 18"/>
                <a:gd name="f41" fmla="*/ 0 1 f26"/>
                <a:gd name="f42" fmla="*/ f20 1 f26"/>
                <a:gd name="f43" fmla="*/ 0 1 f27"/>
                <a:gd name="f44" fmla="*/ f21 1 f27"/>
                <a:gd name="f45" fmla="*/ f35 1 f26"/>
                <a:gd name="f46" fmla="*/ f36 1 f27"/>
                <a:gd name="f47" fmla="*/ f37 1 f26"/>
                <a:gd name="f48" fmla="*/ f38 1 f27"/>
                <a:gd name="f49" fmla="*/ f39 1 f26"/>
                <a:gd name="f50" fmla="*/ f40 1 f27"/>
                <a:gd name="f51" fmla="*/ f41 f17 1"/>
                <a:gd name="f52" fmla="*/ f42 f17 1"/>
                <a:gd name="f53" fmla="*/ f44 f18 1"/>
                <a:gd name="f54" fmla="*/ f43 f18 1"/>
                <a:gd name="f55" fmla="*/ f45 f17 1"/>
                <a:gd name="f56" fmla="*/ f46 f18 1"/>
                <a:gd name="f57" fmla="*/ f47 f17 1"/>
                <a:gd name="f58" fmla="*/ f48 f18 1"/>
                <a:gd name="f59" fmla="*/ f49 f17 1"/>
                <a:gd name="f60" fmla="*/ f50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5" y="f56"/>
                </a:cxn>
                <a:cxn ang="f34">
                  <a:pos x="f57" y="f58"/>
                </a:cxn>
                <a:cxn ang="f34">
                  <a:pos x="f59" y="f56"/>
                </a:cxn>
                <a:cxn ang="f34">
                  <a:pos x="f57" y="f60"/>
                </a:cxn>
                <a:cxn ang="f34">
                  <a:pos x="f55" y="f56"/>
                </a:cxn>
              </a:cxnLst>
              <a:rect l="f51" t="f54" r="f52" b="f53"/>
              <a:pathLst>
                <a:path w="23" h="18">
                  <a:moveTo>
                    <a:pt x="f6" y="f8"/>
                  </a:moveTo>
                  <a:cubicBezTo>
                    <a:pt x="f9" y="f10"/>
                    <a:pt x="f11" y="f7"/>
                    <a:pt x="f8" y="f7"/>
                  </a:cubicBezTo>
                  <a:cubicBezTo>
                    <a:pt x="f12" y="f7"/>
                    <a:pt x="f13" y="f11"/>
                    <a:pt x="f5" y="f8"/>
                  </a:cubicBezTo>
                  <a:cubicBezTo>
                    <a:pt x="f5" y="f12"/>
                    <a:pt x="f12" y="f13"/>
                    <a:pt x="f8" y="f5"/>
                  </a:cubicBezTo>
                  <a:cubicBezTo>
                    <a:pt x="f14" y="f5"/>
                    <a:pt x="f9" y="f15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2" name="Freeform 58">
              <a:extLst>
                <a:ext uri="{FF2B5EF4-FFF2-40B4-BE49-F238E27FC236}">
                  <a16:creationId xmlns:a16="http://schemas.microsoft.com/office/drawing/2014/main" id="{6A143993-D078-FCE5-79A7-5F363DDA8E6E}"/>
                </a:ext>
              </a:extLst>
            </p:cNvPr>
            <p:cNvSpPr/>
            <p:nvPr/>
          </p:nvSpPr>
          <p:spPr>
            <a:xfrm>
              <a:off x="5176839" y="4068083"/>
              <a:ext cx="49213" cy="5715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2"/>
                <a:gd name="f8" fmla="val 8"/>
                <a:gd name="f9" fmla="val 4"/>
                <a:gd name="f10" fmla="val 16"/>
                <a:gd name="f11" fmla="val 12"/>
                <a:gd name="f12" fmla="val 1"/>
                <a:gd name="f13" fmla="val 5"/>
                <a:gd name="f14" fmla="val 7"/>
                <a:gd name="f15" fmla="val 10"/>
                <a:gd name="f16" fmla="val 13"/>
                <a:gd name="f17" fmla="val 18"/>
                <a:gd name="f18" fmla="val 6"/>
                <a:gd name="f19" fmla="val 9"/>
                <a:gd name="f20" fmla="val 14"/>
                <a:gd name="f21" fmla="+- 0 0 -90"/>
                <a:gd name="f22" fmla="*/ f3 1 19"/>
                <a:gd name="f23" fmla="*/ f4 1 22"/>
                <a:gd name="f24" fmla="val f5"/>
                <a:gd name="f25" fmla="val f6"/>
                <a:gd name="f26" fmla="val f7"/>
                <a:gd name="f27" fmla="*/ f21 f0 1"/>
                <a:gd name="f28" fmla="+- f26 0 f24"/>
                <a:gd name="f29" fmla="+- f25 0 f24"/>
                <a:gd name="f30" fmla="*/ f27 1 f2"/>
                <a:gd name="f31" fmla="*/ f29 1 19"/>
                <a:gd name="f32" fmla="*/ f28 1 22"/>
                <a:gd name="f33" fmla="*/ 8 f29 1"/>
                <a:gd name="f34" fmla="*/ 22 f28 1"/>
                <a:gd name="f35" fmla="*/ 1 f29 1"/>
                <a:gd name="f36" fmla="*/ 8 f28 1"/>
                <a:gd name="f37" fmla="*/ 10 f29 1"/>
                <a:gd name="f38" fmla="*/ 0 f28 1"/>
                <a:gd name="f39" fmla="*/ 19 f29 1"/>
                <a:gd name="f40" fmla="*/ 9 f28 1"/>
                <a:gd name="f41" fmla="+- f30 0 f1"/>
                <a:gd name="f42" fmla="*/ f33 1 19"/>
                <a:gd name="f43" fmla="*/ f34 1 22"/>
                <a:gd name="f44" fmla="*/ f35 1 19"/>
                <a:gd name="f45" fmla="*/ f36 1 22"/>
                <a:gd name="f46" fmla="*/ f37 1 19"/>
                <a:gd name="f47" fmla="*/ f38 1 22"/>
                <a:gd name="f48" fmla="*/ f39 1 19"/>
                <a:gd name="f49" fmla="*/ f40 1 22"/>
                <a:gd name="f50" fmla="*/ 0 1 f31"/>
                <a:gd name="f51" fmla="*/ f25 1 f31"/>
                <a:gd name="f52" fmla="*/ 0 1 f32"/>
                <a:gd name="f53" fmla="*/ f26 1 f32"/>
                <a:gd name="f54" fmla="*/ f42 1 f31"/>
                <a:gd name="f55" fmla="*/ f43 1 f32"/>
                <a:gd name="f56" fmla="*/ f44 1 f31"/>
                <a:gd name="f57" fmla="*/ f45 1 f32"/>
                <a:gd name="f58" fmla="*/ f46 1 f31"/>
                <a:gd name="f59" fmla="*/ f47 1 f32"/>
                <a:gd name="f60" fmla="*/ f48 1 f31"/>
                <a:gd name="f61" fmla="*/ f49 1 f32"/>
                <a:gd name="f62" fmla="*/ f50 f22 1"/>
                <a:gd name="f63" fmla="*/ f51 f22 1"/>
                <a:gd name="f64" fmla="*/ f53 f23 1"/>
                <a:gd name="f65" fmla="*/ f52 f23 1"/>
                <a:gd name="f66" fmla="*/ f54 f22 1"/>
                <a:gd name="f67" fmla="*/ f55 f23 1"/>
                <a:gd name="f68" fmla="*/ f56 f22 1"/>
                <a:gd name="f69" fmla="*/ f57 f23 1"/>
                <a:gd name="f70" fmla="*/ f58 f22 1"/>
                <a:gd name="f71" fmla="*/ f59 f23 1"/>
                <a:gd name="f72" fmla="*/ f60 f22 1"/>
                <a:gd name="f73" fmla="*/ f61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66" y="f67"/>
                </a:cxn>
                <a:cxn ang="f41">
                  <a:pos x="f68" y="f69"/>
                </a:cxn>
                <a:cxn ang="f41">
                  <a:pos x="f70" y="f71"/>
                </a:cxn>
                <a:cxn ang="f41">
                  <a:pos x="f72" y="f73"/>
                </a:cxn>
                <a:cxn ang="f41">
                  <a:pos x="f66" y="f67"/>
                </a:cxn>
              </a:cxnLst>
              <a:rect l="f62" t="f65" r="f63" b="f64"/>
              <a:pathLst>
                <a:path w="19" h="22">
                  <a:moveTo>
                    <a:pt x="f8" y="f7"/>
                  </a:moveTo>
                  <a:cubicBezTo>
                    <a:pt x="f9" y="f10"/>
                    <a:pt x="f5" y="f11"/>
                    <a:pt x="f12" y="f8"/>
                  </a:cubicBezTo>
                  <a:cubicBezTo>
                    <a:pt x="f12" y="f13"/>
                    <a:pt x="f14" y="f5"/>
                    <a:pt x="f15" y="f5"/>
                  </a:cubicBezTo>
                  <a:cubicBezTo>
                    <a:pt x="f16" y="f5"/>
                    <a:pt x="f17" y="f18"/>
                    <a:pt x="f6" y="f19"/>
                  </a:cubicBezTo>
                  <a:cubicBezTo>
                    <a:pt x="f6" y="f16"/>
                    <a:pt x="f20" y="f10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3" name="Freeform 59">
              <a:extLst>
                <a:ext uri="{FF2B5EF4-FFF2-40B4-BE49-F238E27FC236}">
                  <a16:creationId xmlns:a16="http://schemas.microsoft.com/office/drawing/2014/main" id="{50039B07-D586-8778-C562-6A8755354124}"/>
                </a:ext>
              </a:extLst>
            </p:cNvPr>
            <p:cNvSpPr/>
            <p:nvPr/>
          </p:nvSpPr>
          <p:spPr>
            <a:xfrm>
              <a:off x="8237536" y="3850593"/>
              <a:ext cx="60322" cy="4762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"/>
                <a:gd name="f7" fmla="val 18"/>
                <a:gd name="f8" fmla="val 11"/>
                <a:gd name="f9" fmla="val 16"/>
                <a:gd name="f10" fmla="val 14"/>
                <a:gd name="f11" fmla="val 12"/>
                <a:gd name="f12" fmla="val 8"/>
                <a:gd name="f13" fmla="val 17"/>
                <a:gd name="f14" fmla="val 5"/>
                <a:gd name="f15" fmla="val 3"/>
                <a:gd name="f16" fmla="val 4"/>
                <a:gd name="f17" fmla="val 7"/>
                <a:gd name="f18" fmla="+- 0 0 -90"/>
                <a:gd name="f19" fmla="*/ f3 1 23"/>
                <a:gd name="f20" fmla="*/ f4 1 18"/>
                <a:gd name="f21" fmla="val f5"/>
                <a:gd name="f22" fmla="val f6"/>
                <a:gd name="f23" fmla="val f7"/>
                <a:gd name="f24" fmla="*/ f18 f0 1"/>
                <a:gd name="f25" fmla="+- f23 0 f21"/>
                <a:gd name="f26" fmla="+- f22 0 f21"/>
                <a:gd name="f27" fmla="*/ f24 1 f2"/>
                <a:gd name="f28" fmla="*/ f26 1 23"/>
                <a:gd name="f29" fmla="*/ f25 1 18"/>
                <a:gd name="f30" fmla="*/ 23 f26 1"/>
                <a:gd name="f31" fmla="*/ 11 f25 1"/>
                <a:gd name="f32" fmla="*/ 8 f26 1"/>
                <a:gd name="f33" fmla="*/ 17 f25 1"/>
                <a:gd name="f34" fmla="*/ 0 f26 1"/>
                <a:gd name="f35" fmla="*/ 8 f25 1"/>
                <a:gd name="f36" fmla="*/ 11 f26 1"/>
                <a:gd name="f37" fmla="*/ 0 f25 1"/>
                <a:gd name="f38" fmla="+- f27 0 f1"/>
                <a:gd name="f39" fmla="*/ f30 1 23"/>
                <a:gd name="f40" fmla="*/ f31 1 18"/>
                <a:gd name="f41" fmla="*/ f32 1 23"/>
                <a:gd name="f42" fmla="*/ f33 1 18"/>
                <a:gd name="f43" fmla="*/ f34 1 23"/>
                <a:gd name="f44" fmla="*/ f35 1 18"/>
                <a:gd name="f45" fmla="*/ f36 1 23"/>
                <a:gd name="f46" fmla="*/ f37 1 18"/>
                <a:gd name="f47" fmla="*/ 0 1 f28"/>
                <a:gd name="f48" fmla="*/ f22 1 f28"/>
                <a:gd name="f49" fmla="*/ 0 1 f29"/>
                <a:gd name="f50" fmla="*/ f23 1 f29"/>
                <a:gd name="f51" fmla="*/ f39 1 f28"/>
                <a:gd name="f52" fmla="*/ f40 1 f29"/>
                <a:gd name="f53" fmla="*/ f41 1 f28"/>
                <a:gd name="f54" fmla="*/ f42 1 f29"/>
                <a:gd name="f55" fmla="*/ f43 1 f28"/>
                <a:gd name="f56" fmla="*/ f44 1 f29"/>
                <a:gd name="f57" fmla="*/ f45 1 f28"/>
                <a:gd name="f58" fmla="*/ f46 1 f29"/>
                <a:gd name="f59" fmla="*/ f47 f19 1"/>
                <a:gd name="f60" fmla="*/ f48 f19 1"/>
                <a:gd name="f61" fmla="*/ f50 f20 1"/>
                <a:gd name="f62" fmla="*/ f49 f20 1"/>
                <a:gd name="f63" fmla="*/ f51 f19 1"/>
                <a:gd name="f64" fmla="*/ f52 f20 1"/>
                <a:gd name="f65" fmla="*/ f53 f19 1"/>
                <a:gd name="f66" fmla="*/ f54 f20 1"/>
                <a:gd name="f67" fmla="*/ f55 f19 1"/>
                <a:gd name="f68" fmla="*/ f56 f20 1"/>
                <a:gd name="f69" fmla="*/ f57 f19 1"/>
                <a:gd name="f70" fmla="*/ f58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63" y="f64"/>
                </a:cxn>
                <a:cxn ang="f38">
                  <a:pos x="f65" y="f66"/>
                </a:cxn>
                <a:cxn ang="f38">
                  <a:pos x="f67" y="f68"/>
                </a:cxn>
                <a:cxn ang="f38">
                  <a:pos x="f69" y="f70"/>
                </a:cxn>
                <a:cxn ang="f38">
                  <a:pos x="f63" y="f64"/>
                </a:cxn>
              </a:cxnLst>
              <a:rect l="f59" t="f62" r="f60" b="f61"/>
              <a:pathLst>
                <a:path w="23" h="18">
                  <a:moveTo>
                    <a:pt x="f6" y="f8"/>
                  </a:moveTo>
                  <a:cubicBezTo>
                    <a:pt x="f9" y="f10"/>
                    <a:pt x="f11" y="f7"/>
                    <a:pt x="f12" y="f13"/>
                  </a:cubicBezTo>
                  <a:cubicBezTo>
                    <a:pt x="f14" y="f9"/>
                    <a:pt x="f15" y="f8"/>
                    <a:pt x="f5" y="f12"/>
                  </a:cubicBezTo>
                  <a:cubicBezTo>
                    <a:pt x="f16" y="f14"/>
                    <a:pt x="f17" y="f5"/>
                    <a:pt x="f8" y="f5"/>
                  </a:cubicBezTo>
                  <a:cubicBezTo>
                    <a:pt x="f10" y="f5"/>
                    <a:pt x="f13" y="f14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4" name="Freeform 60">
              <a:extLst>
                <a:ext uri="{FF2B5EF4-FFF2-40B4-BE49-F238E27FC236}">
                  <a16:creationId xmlns:a16="http://schemas.microsoft.com/office/drawing/2014/main" id="{13F5729E-26C2-989A-7F2F-7C0A636607D0}"/>
                </a:ext>
              </a:extLst>
            </p:cNvPr>
            <p:cNvSpPr/>
            <p:nvPr/>
          </p:nvSpPr>
          <p:spPr>
            <a:xfrm>
              <a:off x="8204197" y="3720419"/>
              <a:ext cx="46040" cy="6349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"/>
                <a:gd name="f7" fmla="val 24"/>
                <a:gd name="f8" fmla="val 10"/>
                <a:gd name="f9" fmla="val 14"/>
                <a:gd name="f10" fmla="val 7"/>
                <a:gd name="f11" fmla="val 11"/>
                <a:gd name="f12" fmla="val 13"/>
                <a:gd name="f13" fmla="val 21"/>
                <a:gd name="f14" fmla="val 9"/>
                <a:gd name="f15" fmla="val 6"/>
                <a:gd name="f16" fmla="val 1"/>
                <a:gd name="f17" fmla="val 5"/>
                <a:gd name="f18" fmla="+- 0 0 -90"/>
                <a:gd name="f19" fmla="*/ f3 1 18"/>
                <a:gd name="f20" fmla="*/ f4 1 24"/>
                <a:gd name="f21" fmla="val f5"/>
                <a:gd name="f22" fmla="val f6"/>
                <a:gd name="f23" fmla="val f7"/>
                <a:gd name="f24" fmla="*/ f18 f0 1"/>
                <a:gd name="f25" fmla="+- f23 0 f21"/>
                <a:gd name="f26" fmla="+- f22 0 f21"/>
                <a:gd name="f27" fmla="*/ f24 1 f2"/>
                <a:gd name="f28" fmla="*/ f26 1 18"/>
                <a:gd name="f29" fmla="*/ f25 1 24"/>
                <a:gd name="f30" fmla="*/ 10 f26 1"/>
                <a:gd name="f31" fmla="*/ 0 f25 1"/>
                <a:gd name="f32" fmla="*/ 18 f26 1"/>
                <a:gd name="f33" fmla="*/ 14 f25 1"/>
                <a:gd name="f34" fmla="*/ 9 f26 1"/>
                <a:gd name="f35" fmla="*/ 24 f25 1"/>
                <a:gd name="f36" fmla="*/ 0 f26 1"/>
                <a:gd name="f37" fmla="+- f27 0 f1"/>
                <a:gd name="f38" fmla="*/ f30 1 18"/>
                <a:gd name="f39" fmla="*/ f31 1 24"/>
                <a:gd name="f40" fmla="*/ f32 1 18"/>
                <a:gd name="f41" fmla="*/ f33 1 24"/>
                <a:gd name="f42" fmla="*/ f34 1 18"/>
                <a:gd name="f43" fmla="*/ f35 1 24"/>
                <a:gd name="f44" fmla="*/ f36 1 18"/>
                <a:gd name="f45" fmla="*/ 0 1 f28"/>
                <a:gd name="f46" fmla="*/ f22 1 f28"/>
                <a:gd name="f47" fmla="*/ 0 1 f29"/>
                <a:gd name="f48" fmla="*/ f23 1 f29"/>
                <a:gd name="f49" fmla="*/ f38 1 f28"/>
                <a:gd name="f50" fmla="*/ f39 1 f29"/>
                <a:gd name="f51" fmla="*/ f40 1 f28"/>
                <a:gd name="f52" fmla="*/ f41 1 f29"/>
                <a:gd name="f53" fmla="*/ f42 1 f28"/>
                <a:gd name="f54" fmla="*/ f43 1 f29"/>
                <a:gd name="f55" fmla="*/ f44 1 f28"/>
                <a:gd name="f56" fmla="*/ f45 f19 1"/>
                <a:gd name="f57" fmla="*/ f46 f19 1"/>
                <a:gd name="f58" fmla="*/ f48 f20 1"/>
                <a:gd name="f59" fmla="*/ f47 f20 1"/>
                <a:gd name="f60" fmla="*/ f49 f19 1"/>
                <a:gd name="f61" fmla="*/ f50 f20 1"/>
                <a:gd name="f62" fmla="*/ f51 f19 1"/>
                <a:gd name="f63" fmla="*/ f52 f20 1"/>
                <a:gd name="f64" fmla="*/ f53 f19 1"/>
                <a:gd name="f65" fmla="*/ f54 f20 1"/>
                <a:gd name="f66" fmla="*/ f55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7">
                  <a:pos x="f60" y="f61"/>
                </a:cxn>
                <a:cxn ang="f37">
                  <a:pos x="f62" y="f63"/>
                </a:cxn>
                <a:cxn ang="f37">
                  <a:pos x="f64" y="f65"/>
                </a:cxn>
                <a:cxn ang="f37">
                  <a:pos x="f66" y="f63"/>
                </a:cxn>
                <a:cxn ang="f37">
                  <a:pos x="f60" y="f61"/>
                </a:cxn>
              </a:cxnLst>
              <a:rect l="f56" t="f59" r="f57" b="f58"/>
              <a:pathLst>
                <a:path w="18" h="24">
                  <a:moveTo>
                    <a:pt x="f8" y="f5"/>
                  </a:moveTo>
                  <a:cubicBezTo>
                    <a:pt x="f9" y="f10"/>
                    <a:pt x="f6" y="f11"/>
                    <a:pt x="f6" y="f9"/>
                  </a:cubicBezTo>
                  <a:cubicBezTo>
                    <a:pt x="f6" y="f6"/>
                    <a:pt x="f12" y="f13"/>
                    <a:pt x="f14" y="f7"/>
                  </a:cubicBezTo>
                  <a:cubicBezTo>
                    <a:pt x="f15" y="f13"/>
                    <a:pt x="f16" y="f6"/>
                    <a:pt x="f5" y="f9"/>
                  </a:cubicBezTo>
                  <a:cubicBezTo>
                    <a:pt x="f5" y="f11"/>
                    <a:pt x="f17" y="f10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5" name="Freeform 61">
              <a:extLst>
                <a:ext uri="{FF2B5EF4-FFF2-40B4-BE49-F238E27FC236}">
                  <a16:creationId xmlns:a16="http://schemas.microsoft.com/office/drawing/2014/main" id="{ECDBC691-1D24-5A95-7F64-2B0D1C203014}"/>
                </a:ext>
              </a:extLst>
            </p:cNvPr>
            <p:cNvSpPr/>
            <p:nvPr/>
          </p:nvSpPr>
          <p:spPr>
            <a:xfrm>
              <a:off x="3532190" y="3501347"/>
              <a:ext cx="49213" cy="603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3"/>
                <a:gd name="f8" fmla="val 9"/>
                <a:gd name="f9" fmla="val 14"/>
                <a:gd name="f10" fmla="val 6"/>
                <a:gd name="f11" fmla="val 10"/>
                <a:gd name="f12" fmla="val 18"/>
                <a:gd name="f13" fmla="val 13"/>
                <a:gd name="f14" fmla="val 17"/>
                <a:gd name="f15" fmla="val 20"/>
                <a:gd name="f16" fmla="val 1"/>
                <a:gd name="f17" fmla="val 5"/>
                <a:gd name="f18" fmla="+- 0 0 -90"/>
                <a:gd name="f19" fmla="*/ f3 1 19"/>
                <a:gd name="f20" fmla="*/ f4 1 23"/>
                <a:gd name="f21" fmla="val f5"/>
                <a:gd name="f22" fmla="val f6"/>
                <a:gd name="f23" fmla="val f7"/>
                <a:gd name="f24" fmla="*/ f18 f0 1"/>
                <a:gd name="f25" fmla="+- f23 0 f21"/>
                <a:gd name="f26" fmla="+- f22 0 f21"/>
                <a:gd name="f27" fmla="*/ f24 1 f2"/>
                <a:gd name="f28" fmla="*/ f26 1 19"/>
                <a:gd name="f29" fmla="*/ f25 1 23"/>
                <a:gd name="f30" fmla="*/ 9 f26 1"/>
                <a:gd name="f31" fmla="*/ 0 f25 1"/>
                <a:gd name="f32" fmla="*/ 18 f26 1"/>
                <a:gd name="f33" fmla="*/ 13 f25 1"/>
                <a:gd name="f34" fmla="*/ 10 f26 1"/>
                <a:gd name="f35" fmla="*/ 23 f25 1"/>
                <a:gd name="f36" fmla="*/ 0 f26 1"/>
                <a:gd name="f37" fmla="*/ 14 f25 1"/>
                <a:gd name="f38" fmla="+- f27 0 f1"/>
                <a:gd name="f39" fmla="*/ f30 1 19"/>
                <a:gd name="f40" fmla="*/ f31 1 23"/>
                <a:gd name="f41" fmla="*/ f32 1 19"/>
                <a:gd name="f42" fmla="*/ f33 1 23"/>
                <a:gd name="f43" fmla="*/ f34 1 19"/>
                <a:gd name="f44" fmla="*/ f35 1 23"/>
                <a:gd name="f45" fmla="*/ f36 1 19"/>
                <a:gd name="f46" fmla="*/ f37 1 23"/>
                <a:gd name="f47" fmla="*/ 0 1 f28"/>
                <a:gd name="f48" fmla="*/ f22 1 f28"/>
                <a:gd name="f49" fmla="*/ 0 1 f29"/>
                <a:gd name="f50" fmla="*/ f23 1 f29"/>
                <a:gd name="f51" fmla="*/ f39 1 f28"/>
                <a:gd name="f52" fmla="*/ f40 1 f29"/>
                <a:gd name="f53" fmla="*/ f41 1 f28"/>
                <a:gd name="f54" fmla="*/ f42 1 f29"/>
                <a:gd name="f55" fmla="*/ f43 1 f28"/>
                <a:gd name="f56" fmla="*/ f44 1 f29"/>
                <a:gd name="f57" fmla="*/ f45 1 f28"/>
                <a:gd name="f58" fmla="*/ f46 1 f29"/>
                <a:gd name="f59" fmla="*/ f47 f19 1"/>
                <a:gd name="f60" fmla="*/ f48 f19 1"/>
                <a:gd name="f61" fmla="*/ f50 f20 1"/>
                <a:gd name="f62" fmla="*/ f49 f20 1"/>
                <a:gd name="f63" fmla="*/ f51 f19 1"/>
                <a:gd name="f64" fmla="*/ f52 f20 1"/>
                <a:gd name="f65" fmla="*/ f53 f19 1"/>
                <a:gd name="f66" fmla="*/ f54 f20 1"/>
                <a:gd name="f67" fmla="*/ f55 f19 1"/>
                <a:gd name="f68" fmla="*/ f56 f20 1"/>
                <a:gd name="f69" fmla="*/ f57 f19 1"/>
                <a:gd name="f70" fmla="*/ f58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63" y="f64"/>
                </a:cxn>
                <a:cxn ang="f38">
                  <a:pos x="f65" y="f66"/>
                </a:cxn>
                <a:cxn ang="f38">
                  <a:pos x="f67" y="f68"/>
                </a:cxn>
                <a:cxn ang="f38">
                  <a:pos x="f69" y="f70"/>
                </a:cxn>
                <a:cxn ang="f38">
                  <a:pos x="f63" y="f64"/>
                </a:cxn>
              </a:cxnLst>
              <a:rect l="f59" t="f62" r="f60" b="f61"/>
              <a:pathLst>
                <a:path w="19" h="23">
                  <a:moveTo>
                    <a:pt x="f8" y="f5"/>
                  </a:moveTo>
                  <a:cubicBezTo>
                    <a:pt x="f9" y="f10"/>
                    <a:pt x="f6" y="f11"/>
                    <a:pt x="f12" y="f13"/>
                  </a:cubicBezTo>
                  <a:cubicBezTo>
                    <a:pt x="f12" y="f14"/>
                    <a:pt x="f13" y="f15"/>
                    <a:pt x="f11" y="f7"/>
                  </a:cubicBezTo>
                  <a:cubicBezTo>
                    <a:pt x="f10" y="f15"/>
                    <a:pt x="f16" y="f14"/>
                    <a:pt x="f5" y="f9"/>
                  </a:cubicBezTo>
                  <a:cubicBezTo>
                    <a:pt x="f5" y="f11"/>
                    <a:pt x="f17" y="f10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6" name="Freeform 62">
              <a:extLst>
                <a:ext uri="{FF2B5EF4-FFF2-40B4-BE49-F238E27FC236}">
                  <a16:creationId xmlns:a16="http://schemas.microsoft.com/office/drawing/2014/main" id="{9AD91260-A2B7-61D6-B6D9-EA5F3CBBD51A}"/>
                </a:ext>
              </a:extLst>
            </p:cNvPr>
            <p:cNvSpPr/>
            <p:nvPr/>
          </p:nvSpPr>
          <p:spPr>
            <a:xfrm>
              <a:off x="3462339" y="3412449"/>
              <a:ext cx="46040" cy="6349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"/>
                <a:gd name="f7" fmla="val 24"/>
                <a:gd name="f8" fmla="val 10"/>
                <a:gd name="f9" fmla="val 5"/>
                <a:gd name="f10" fmla="val 17"/>
                <a:gd name="f11" fmla="val 14"/>
                <a:gd name="f12" fmla="val 11"/>
                <a:gd name="f13" fmla="val 7"/>
                <a:gd name="f14" fmla="val 4"/>
                <a:gd name="f15" fmla="val 8"/>
                <a:gd name="f16" fmla="val 12"/>
                <a:gd name="f17" fmla="val 3"/>
                <a:gd name="f18" fmla="val 6"/>
                <a:gd name="f19" fmla="val 9"/>
                <a:gd name="f20" fmla="val 13"/>
                <a:gd name="f21" fmla="+- 0 0 -90"/>
                <a:gd name="f22" fmla="*/ f3 1 18"/>
                <a:gd name="f23" fmla="*/ f4 1 24"/>
                <a:gd name="f24" fmla="val f5"/>
                <a:gd name="f25" fmla="val f6"/>
                <a:gd name="f26" fmla="val f7"/>
                <a:gd name="f27" fmla="*/ f21 f0 1"/>
                <a:gd name="f28" fmla="+- f26 0 f24"/>
                <a:gd name="f29" fmla="+- f25 0 f24"/>
                <a:gd name="f30" fmla="*/ f27 1 f2"/>
                <a:gd name="f31" fmla="*/ f29 1 18"/>
                <a:gd name="f32" fmla="*/ f28 1 24"/>
                <a:gd name="f33" fmla="*/ 10 f29 1"/>
                <a:gd name="f34" fmla="*/ 24 f28 1"/>
                <a:gd name="f35" fmla="*/ 0 f29 1"/>
                <a:gd name="f36" fmla="*/ 11 f28 1"/>
                <a:gd name="f37" fmla="*/ 8 f29 1"/>
                <a:gd name="f38" fmla="*/ 0 f28 1"/>
                <a:gd name="f39" fmla="*/ 18 f29 1"/>
                <a:gd name="f40" fmla="*/ 9 f28 1"/>
                <a:gd name="f41" fmla="+- f30 0 f1"/>
                <a:gd name="f42" fmla="*/ f33 1 18"/>
                <a:gd name="f43" fmla="*/ f34 1 24"/>
                <a:gd name="f44" fmla="*/ f35 1 18"/>
                <a:gd name="f45" fmla="*/ f36 1 24"/>
                <a:gd name="f46" fmla="*/ f37 1 18"/>
                <a:gd name="f47" fmla="*/ f38 1 24"/>
                <a:gd name="f48" fmla="*/ f39 1 18"/>
                <a:gd name="f49" fmla="*/ f40 1 24"/>
                <a:gd name="f50" fmla="*/ 0 1 f31"/>
                <a:gd name="f51" fmla="*/ f25 1 f31"/>
                <a:gd name="f52" fmla="*/ 0 1 f32"/>
                <a:gd name="f53" fmla="*/ f26 1 f32"/>
                <a:gd name="f54" fmla="*/ f42 1 f31"/>
                <a:gd name="f55" fmla="*/ f43 1 f32"/>
                <a:gd name="f56" fmla="*/ f44 1 f31"/>
                <a:gd name="f57" fmla="*/ f45 1 f32"/>
                <a:gd name="f58" fmla="*/ f46 1 f31"/>
                <a:gd name="f59" fmla="*/ f47 1 f32"/>
                <a:gd name="f60" fmla="*/ f48 1 f31"/>
                <a:gd name="f61" fmla="*/ f49 1 f32"/>
                <a:gd name="f62" fmla="*/ f50 f22 1"/>
                <a:gd name="f63" fmla="*/ f51 f22 1"/>
                <a:gd name="f64" fmla="*/ f53 f23 1"/>
                <a:gd name="f65" fmla="*/ f52 f23 1"/>
                <a:gd name="f66" fmla="*/ f54 f22 1"/>
                <a:gd name="f67" fmla="*/ f55 f23 1"/>
                <a:gd name="f68" fmla="*/ f56 f22 1"/>
                <a:gd name="f69" fmla="*/ f57 f23 1"/>
                <a:gd name="f70" fmla="*/ f58 f22 1"/>
                <a:gd name="f71" fmla="*/ f59 f23 1"/>
                <a:gd name="f72" fmla="*/ f60 f22 1"/>
                <a:gd name="f73" fmla="*/ f61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66" y="f67"/>
                </a:cxn>
                <a:cxn ang="f41">
                  <a:pos x="f68" y="f69"/>
                </a:cxn>
                <a:cxn ang="f41">
                  <a:pos x="f70" y="f71"/>
                </a:cxn>
                <a:cxn ang="f41">
                  <a:pos x="f72" y="f73"/>
                </a:cxn>
                <a:cxn ang="f41">
                  <a:pos x="f66" y="f67"/>
                </a:cxn>
              </a:cxnLst>
              <a:rect l="f62" t="f65" r="f63" b="f64"/>
              <a:pathLst>
                <a:path w="18" h="24">
                  <a:moveTo>
                    <a:pt x="f8" y="f7"/>
                  </a:moveTo>
                  <a:cubicBezTo>
                    <a:pt x="f9" y="f10"/>
                    <a:pt x="f5" y="f11"/>
                    <a:pt x="f5" y="f12"/>
                  </a:cubicBezTo>
                  <a:cubicBezTo>
                    <a:pt x="f5" y="f13"/>
                    <a:pt x="f9" y="f14"/>
                    <a:pt x="f15" y="f5"/>
                  </a:cubicBezTo>
                  <a:cubicBezTo>
                    <a:pt x="f16" y="f17"/>
                    <a:pt x="f10" y="f18"/>
                    <a:pt x="f6" y="f19"/>
                  </a:cubicBezTo>
                  <a:cubicBezTo>
                    <a:pt x="f6" y="f20"/>
                    <a:pt x="f11" y="f10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7" name="Freeform 63">
              <a:extLst>
                <a:ext uri="{FF2B5EF4-FFF2-40B4-BE49-F238E27FC236}">
                  <a16:creationId xmlns:a16="http://schemas.microsoft.com/office/drawing/2014/main" id="{E6F54CB3-9747-56A1-1893-ADAF275E5DAD}"/>
                </a:ext>
              </a:extLst>
            </p:cNvPr>
            <p:cNvSpPr/>
            <p:nvPr/>
          </p:nvSpPr>
          <p:spPr>
            <a:xfrm>
              <a:off x="688972" y="3968066"/>
              <a:ext cx="46040" cy="603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"/>
                <a:gd name="f7" fmla="val 23"/>
                <a:gd name="f8" fmla="val 9"/>
                <a:gd name="f9" fmla="val 5"/>
                <a:gd name="f10" fmla="val 16"/>
                <a:gd name="f11" fmla="val 13"/>
                <a:gd name="f12" fmla="val 1"/>
                <a:gd name="f13" fmla="val 6"/>
                <a:gd name="f14" fmla="val 17"/>
                <a:gd name="f15" fmla="+- 0 0 -90"/>
                <a:gd name="f16" fmla="*/ f3 1 18"/>
                <a:gd name="f17" fmla="*/ f4 1 23"/>
                <a:gd name="f18" fmla="val f5"/>
                <a:gd name="f19" fmla="val f6"/>
                <a:gd name="f20" fmla="val f7"/>
                <a:gd name="f21" fmla="*/ f15 f0 1"/>
                <a:gd name="f22" fmla="+- f20 0 f18"/>
                <a:gd name="f23" fmla="+- f19 0 f18"/>
                <a:gd name="f24" fmla="*/ f21 1 f2"/>
                <a:gd name="f25" fmla="*/ f23 1 18"/>
                <a:gd name="f26" fmla="*/ f22 1 23"/>
                <a:gd name="f27" fmla="*/ 9 f23 1"/>
                <a:gd name="f28" fmla="*/ 23 f22 1"/>
                <a:gd name="f29" fmla="*/ 0 f23 1"/>
                <a:gd name="f30" fmla="*/ 9 f22 1"/>
                <a:gd name="f31" fmla="*/ 1 f22 1"/>
                <a:gd name="f32" fmla="*/ 18 f23 1"/>
                <a:gd name="f33" fmla="+- f24 0 f1"/>
                <a:gd name="f34" fmla="*/ f27 1 18"/>
                <a:gd name="f35" fmla="*/ f28 1 23"/>
                <a:gd name="f36" fmla="*/ f29 1 18"/>
                <a:gd name="f37" fmla="*/ f30 1 23"/>
                <a:gd name="f38" fmla="*/ f31 1 23"/>
                <a:gd name="f39" fmla="*/ f32 1 18"/>
                <a:gd name="f40" fmla="*/ 0 1 f25"/>
                <a:gd name="f41" fmla="*/ f19 1 f25"/>
                <a:gd name="f42" fmla="*/ 0 1 f26"/>
                <a:gd name="f43" fmla="*/ f20 1 f26"/>
                <a:gd name="f44" fmla="*/ f34 1 f25"/>
                <a:gd name="f45" fmla="*/ f35 1 f26"/>
                <a:gd name="f46" fmla="*/ f36 1 f25"/>
                <a:gd name="f47" fmla="*/ f37 1 f26"/>
                <a:gd name="f48" fmla="*/ f38 1 f26"/>
                <a:gd name="f49" fmla="*/ f39 1 f25"/>
                <a:gd name="f50" fmla="*/ f40 f16 1"/>
                <a:gd name="f51" fmla="*/ f41 f16 1"/>
                <a:gd name="f52" fmla="*/ f43 f17 1"/>
                <a:gd name="f53" fmla="*/ f42 f17 1"/>
                <a:gd name="f54" fmla="*/ f44 f16 1"/>
                <a:gd name="f55" fmla="*/ f45 f17 1"/>
                <a:gd name="f56" fmla="*/ f46 f16 1"/>
                <a:gd name="f57" fmla="*/ f47 f17 1"/>
                <a:gd name="f58" fmla="*/ f48 f17 1"/>
                <a:gd name="f59" fmla="*/ f49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4" y="f55"/>
                </a:cxn>
                <a:cxn ang="f33">
                  <a:pos x="f56" y="f57"/>
                </a:cxn>
                <a:cxn ang="f33">
                  <a:pos x="f54" y="f58"/>
                </a:cxn>
                <a:cxn ang="f33">
                  <a:pos x="f59" y="f57"/>
                </a:cxn>
                <a:cxn ang="f33">
                  <a:pos x="f54" y="f55"/>
                </a:cxn>
              </a:cxnLst>
              <a:rect l="f50" t="f53" r="f51" b="f52"/>
              <a:pathLst>
                <a:path w="18" h="23">
                  <a:moveTo>
                    <a:pt x="f8" y="f7"/>
                  </a:moveTo>
                  <a:cubicBezTo>
                    <a:pt x="f9" y="f10"/>
                    <a:pt x="f5" y="f11"/>
                    <a:pt x="f5" y="f8"/>
                  </a:cubicBezTo>
                  <a:cubicBezTo>
                    <a:pt x="f12" y="f13"/>
                    <a:pt x="f13" y="f5"/>
                    <a:pt x="f8" y="f12"/>
                  </a:cubicBezTo>
                  <a:cubicBezTo>
                    <a:pt x="f11" y="f12"/>
                    <a:pt x="f6" y="f13"/>
                    <a:pt x="f6" y="f8"/>
                  </a:cubicBezTo>
                  <a:cubicBezTo>
                    <a:pt x="f6" y="f11"/>
                    <a:pt x="f11" y="f14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8" name="Freeform 64">
              <a:extLst>
                <a:ext uri="{FF2B5EF4-FFF2-40B4-BE49-F238E27FC236}">
                  <a16:creationId xmlns:a16="http://schemas.microsoft.com/office/drawing/2014/main" id="{BD4375AC-5369-B096-06B9-46DD78CA2AE0}"/>
                </a:ext>
              </a:extLst>
            </p:cNvPr>
            <p:cNvSpPr/>
            <p:nvPr/>
          </p:nvSpPr>
          <p:spPr>
            <a:xfrm>
              <a:off x="758823" y="4055382"/>
              <a:ext cx="49213" cy="603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3"/>
                <a:gd name="f8" fmla="val 9"/>
                <a:gd name="f9" fmla="val 14"/>
                <a:gd name="f10" fmla="val 6"/>
                <a:gd name="f11" fmla="val 10"/>
                <a:gd name="f12" fmla="val 13"/>
                <a:gd name="f13" fmla="val 18"/>
                <a:gd name="f14" fmla="val 17"/>
                <a:gd name="f15" fmla="val 7"/>
                <a:gd name="f16" fmla="val 1"/>
                <a:gd name="f17" fmla="val 11"/>
                <a:gd name="f18" fmla="val 5"/>
                <a:gd name="f19" fmla="+- 0 0 -90"/>
                <a:gd name="f20" fmla="*/ f3 1 19"/>
                <a:gd name="f21" fmla="*/ f4 1 23"/>
                <a:gd name="f22" fmla="val f5"/>
                <a:gd name="f23" fmla="val f6"/>
                <a:gd name="f24" fmla="val f7"/>
                <a:gd name="f25" fmla="*/ f19 f0 1"/>
                <a:gd name="f26" fmla="+- f24 0 f22"/>
                <a:gd name="f27" fmla="+- f23 0 f22"/>
                <a:gd name="f28" fmla="*/ f25 1 f2"/>
                <a:gd name="f29" fmla="*/ f27 1 19"/>
                <a:gd name="f30" fmla="*/ f26 1 23"/>
                <a:gd name="f31" fmla="*/ 9 f27 1"/>
                <a:gd name="f32" fmla="*/ 0 f26 1"/>
                <a:gd name="f33" fmla="*/ 19 f27 1"/>
                <a:gd name="f34" fmla="*/ 13 f26 1"/>
                <a:gd name="f35" fmla="*/ 10 f27 1"/>
                <a:gd name="f36" fmla="*/ 23 f26 1"/>
                <a:gd name="f37" fmla="*/ 1 f27 1"/>
                <a:gd name="f38" fmla="*/ 14 f26 1"/>
                <a:gd name="f39" fmla="+- f28 0 f1"/>
                <a:gd name="f40" fmla="*/ f31 1 19"/>
                <a:gd name="f41" fmla="*/ f32 1 23"/>
                <a:gd name="f42" fmla="*/ f33 1 19"/>
                <a:gd name="f43" fmla="*/ f34 1 23"/>
                <a:gd name="f44" fmla="*/ f35 1 19"/>
                <a:gd name="f45" fmla="*/ f36 1 23"/>
                <a:gd name="f46" fmla="*/ f37 1 19"/>
                <a:gd name="f47" fmla="*/ f38 1 23"/>
                <a:gd name="f48" fmla="*/ 0 1 f29"/>
                <a:gd name="f49" fmla="*/ f23 1 f29"/>
                <a:gd name="f50" fmla="*/ 0 1 f30"/>
                <a:gd name="f51" fmla="*/ f24 1 f30"/>
                <a:gd name="f52" fmla="*/ f40 1 f29"/>
                <a:gd name="f53" fmla="*/ f41 1 f30"/>
                <a:gd name="f54" fmla="*/ f42 1 f29"/>
                <a:gd name="f55" fmla="*/ f43 1 f30"/>
                <a:gd name="f56" fmla="*/ f44 1 f29"/>
                <a:gd name="f57" fmla="*/ f45 1 f30"/>
                <a:gd name="f58" fmla="*/ f46 1 f29"/>
                <a:gd name="f59" fmla="*/ f47 1 f30"/>
                <a:gd name="f60" fmla="*/ f48 f20 1"/>
                <a:gd name="f61" fmla="*/ f49 f20 1"/>
                <a:gd name="f62" fmla="*/ f51 f21 1"/>
                <a:gd name="f63" fmla="*/ f50 f21 1"/>
                <a:gd name="f64" fmla="*/ f52 f20 1"/>
                <a:gd name="f65" fmla="*/ f53 f21 1"/>
                <a:gd name="f66" fmla="*/ f54 f20 1"/>
                <a:gd name="f67" fmla="*/ f55 f21 1"/>
                <a:gd name="f68" fmla="*/ f56 f20 1"/>
                <a:gd name="f69" fmla="*/ f57 f21 1"/>
                <a:gd name="f70" fmla="*/ f58 f20 1"/>
                <a:gd name="f71" fmla="*/ f59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">
                  <a:pos x="f64" y="f65"/>
                </a:cxn>
                <a:cxn ang="f39">
                  <a:pos x="f66" y="f67"/>
                </a:cxn>
                <a:cxn ang="f39">
                  <a:pos x="f68" y="f69"/>
                </a:cxn>
                <a:cxn ang="f39">
                  <a:pos x="f70" y="f71"/>
                </a:cxn>
                <a:cxn ang="f39">
                  <a:pos x="f64" y="f65"/>
                </a:cxn>
              </a:cxnLst>
              <a:rect l="f60" t="f63" r="f61" b="f62"/>
              <a:pathLst>
                <a:path w="19" h="23">
                  <a:moveTo>
                    <a:pt x="f8" y="f5"/>
                  </a:moveTo>
                  <a:cubicBezTo>
                    <a:pt x="f9" y="f10"/>
                    <a:pt x="f6" y="f11"/>
                    <a:pt x="f6" y="f12"/>
                  </a:cubicBezTo>
                  <a:cubicBezTo>
                    <a:pt x="f13" y="f14"/>
                    <a:pt x="f12" y="f7"/>
                    <a:pt x="f11" y="f7"/>
                  </a:cubicBezTo>
                  <a:cubicBezTo>
                    <a:pt x="f15" y="f7"/>
                    <a:pt x="f16" y="f14"/>
                    <a:pt x="f16" y="f9"/>
                  </a:cubicBezTo>
                  <a:cubicBezTo>
                    <a:pt x="f5" y="f17"/>
                    <a:pt x="f18" y="f15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9" name="Freeform 65">
              <a:extLst>
                <a:ext uri="{FF2B5EF4-FFF2-40B4-BE49-F238E27FC236}">
                  <a16:creationId xmlns:a16="http://schemas.microsoft.com/office/drawing/2014/main" id="{394E1192-68F2-4BC2-7E9D-93348A1D9B69}"/>
                </a:ext>
              </a:extLst>
            </p:cNvPr>
            <p:cNvSpPr/>
            <p:nvPr/>
          </p:nvSpPr>
          <p:spPr>
            <a:xfrm>
              <a:off x="1955801" y="3371173"/>
              <a:ext cx="61914" cy="4762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4"/>
                <a:gd name="f7" fmla="val 18"/>
                <a:gd name="f8" fmla="val 9"/>
                <a:gd name="f9" fmla="val 14"/>
                <a:gd name="f10" fmla="val 11"/>
                <a:gd name="f11" fmla="val 7"/>
                <a:gd name="f12" fmla="val 4"/>
                <a:gd name="f13" fmla="val 13"/>
                <a:gd name="f14" fmla="val 10"/>
                <a:gd name="f15" fmla="val 6"/>
                <a:gd name="f16" fmla="val 1"/>
                <a:gd name="f17" fmla="val 17"/>
                <a:gd name="f18" fmla="val 5"/>
                <a:gd name="f19" fmla="+- 0 0 -90"/>
                <a:gd name="f20" fmla="*/ f3 1 24"/>
                <a:gd name="f21" fmla="*/ f4 1 18"/>
                <a:gd name="f22" fmla="val f5"/>
                <a:gd name="f23" fmla="val f6"/>
                <a:gd name="f24" fmla="val f7"/>
                <a:gd name="f25" fmla="*/ f19 f0 1"/>
                <a:gd name="f26" fmla="+- f24 0 f22"/>
                <a:gd name="f27" fmla="+- f23 0 f22"/>
                <a:gd name="f28" fmla="*/ f25 1 f2"/>
                <a:gd name="f29" fmla="*/ f27 1 24"/>
                <a:gd name="f30" fmla="*/ f26 1 18"/>
                <a:gd name="f31" fmla="*/ 24 f27 1"/>
                <a:gd name="f32" fmla="*/ 9 f26 1"/>
                <a:gd name="f33" fmla="*/ 11 f27 1"/>
                <a:gd name="f34" fmla="*/ 18 f26 1"/>
                <a:gd name="f35" fmla="*/ 0 f27 1"/>
                <a:gd name="f36" fmla="*/ 10 f26 1"/>
                <a:gd name="f37" fmla="*/ 10 f27 1"/>
                <a:gd name="f38" fmla="*/ 0 f26 1"/>
                <a:gd name="f39" fmla="+- f28 0 f1"/>
                <a:gd name="f40" fmla="*/ f31 1 24"/>
                <a:gd name="f41" fmla="*/ f32 1 18"/>
                <a:gd name="f42" fmla="*/ f33 1 24"/>
                <a:gd name="f43" fmla="*/ f34 1 18"/>
                <a:gd name="f44" fmla="*/ f35 1 24"/>
                <a:gd name="f45" fmla="*/ f36 1 18"/>
                <a:gd name="f46" fmla="*/ f37 1 24"/>
                <a:gd name="f47" fmla="*/ f38 1 18"/>
                <a:gd name="f48" fmla="*/ 0 1 f29"/>
                <a:gd name="f49" fmla="*/ f23 1 f29"/>
                <a:gd name="f50" fmla="*/ 0 1 f30"/>
                <a:gd name="f51" fmla="*/ f24 1 f30"/>
                <a:gd name="f52" fmla="*/ f40 1 f29"/>
                <a:gd name="f53" fmla="*/ f41 1 f30"/>
                <a:gd name="f54" fmla="*/ f42 1 f29"/>
                <a:gd name="f55" fmla="*/ f43 1 f30"/>
                <a:gd name="f56" fmla="*/ f44 1 f29"/>
                <a:gd name="f57" fmla="*/ f45 1 f30"/>
                <a:gd name="f58" fmla="*/ f46 1 f29"/>
                <a:gd name="f59" fmla="*/ f47 1 f30"/>
                <a:gd name="f60" fmla="*/ f48 f20 1"/>
                <a:gd name="f61" fmla="*/ f49 f20 1"/>
                <a:gd name="f62" fmla="*/ f51 f21 1"/>
                <a:gd name="f63" fmla="*/ f50 f21 1"/>
                <a:gd name="f64" fmla="*/ f52 f20 1"/>
                <a:gd name="f65" fmla="*/ f53 f21 1"/>
                <a:gd name="f66" fmla="*/ f54 f20 1"/>
                <a:gd name="f67" fmla="*/ f55 f21 1"/>
                <a:gd name="f68" fmla="*/ f56 f20 1"/>
                <a:gd name="f69" fmla="*/ f57 f21 1"/>
                <a:gd name="f70" fmla="*/ f58 f20 1"/>
                <a:gd name="f71" fmla="*/ f59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">
                  <a:pos x="f64" y="f65"/>
                </a:cxn>
                <a:cxn ang="f39">
                  <a:pos x="f66" y="f67"/>
                </a:cxn>
                <a:cxn ang="f39">
                  <a:pos x="f68" y="f69"/>
                </a:cxn>
                <a:cxn ang="f39">
                  <a:pos x="f70" y="f71"/>
                </a:cxn>
                <a:cxn ang="f39">
                  <a:pos x="f64" y="f65"/>
                </a:cxn>
              </a:cxnLst>
              <a:rect l="f60" t="f63" r="f61" b="f62"/>
              <a:pathLst>
                <a:path w="24" h="18">
                  <a:moveTo>
                    <a:pt x="f6" y="f8"/>
                  </a:moveTo>
                  <a:cubicBezTo>
                    <a:pt x="f7" y="f9"/>
                    <a:pt x="f9" y="f7"/>
                    <a:pt x="f10" y="f7"/>
                  </a:cubicBezTo>
                  <a:cubicBezTo>
                    <a:pt x="f11" y="f7"/>
                    <a:pt x="f12" y="f13"/>
                    <a:pt x="f5" y="f14"/>
                  </a:cubicBezTo>
                  <a:cubicBezTo>
                    <a:pt x="f12" y="f15"/>
                    <a:pt x="f15" y="f16"/>
                    <a:pt x="f14" y="f5"/>
                  </a:cubicBezTo>
                  <a:cubicBezTo>
                    <a:pt x="f13" y="f5"/>
                    <a:pt x="f17" y="f18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0" name="Freeform 66">
              <a:extLst>
                <a:ext uri="{FF2B5EF4-FFF2-40B4-BE49-F238E27FC236}">
                  <a16:creationId xmlns:a16="http://schemas.microsoft.com/office/drawing/2014/main" id="{B84134DA-6EEC-D929-A41F-37A2DFEC6824}"/>
                </a:ext>
              </a:extLst>
            </p:cNvPr>
            <p:cNvSpPr/>
            <p:nvPr/>
          </p:nvSpPr>
          <p:spPr>
            <a:xfrm>
              <a:off x="2041526" y="3460071"/>
              <a:ext cx="60322" cy="4921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3"/>
                <a:gd name="f7" fmla="val 19"/>
                <a:gd name="f8" fmla="val 10"/>
                <a:gd name="f9" fmla="val 16"/>
                <a:gd name="f10" fmla="val 14"/>
                <a:gd name="f11" fmla="val 12"/>
                <a:gd name="f12" fmla="val 9"/>
                <a:gd name="f13" fmla="val 18"/>
                <a:gd name="f14" fmla="val 5"/>
                <a:gd name="f15" fmla="val 6"/>
                <a:gd name="f16" fmla="val 13"/>
                <a:gd name="f17" fmla="val 17"/>
                <a:gd name="f18" fmla="+- 0 0 -90"/>
                <a:gd name="f19" fmla="*/ f3 1 23"/>
                <a:gd name="f20" fmla="*/ f4 1 19"/>
                <a:gd name="f21" fmla="val f5"/>
                <a:gd name="f22" fmla="val f6"/>
                <a:gd name="f23" fmla="val f7"/>
                <a:gd name="f24" fmla="*/ f18 f0 1"/>
                <a:gd name="f25" fmla="+- f23 0 f21"/>
                <a:gd name="f26" fmla="+- f22 0 f21"/>
                <a:gd name="f27" fmla="*/ f24 1 f2"/>
                <a:gd name="f28" fmla="*/ f26 1 23"/>
                <a:gd name="f29" fmla="*/ f25 1 19"/>
                <a:gd name="f30" fmla="*/ 23 f26 1"/>
                <a:gd name="f31" fmla="*/ 10 f25 1"/>
                <a:gd name="f32" fmla="*/ 9 f26 1"/>
                <a:gd name="f33" fmla="*/ 18 f25 1"/>
                <a:gd name="f34" fmla="*/ 0 f26 1"/>
                <a:gd name="f35" fmla="*/ 9 f25 1"/>
                <a:gd name="f36" fmla="*/ 10 f26 1"/>
                <a:gd name="f37" fmla="*/ 0 f25 1"/>
                <a:gd name="f38" fmla="+- f27 0 f1"/>
                <a:gd name="f39" fmla="*/ f30 1 23"/>
                <a:gd name="f40" fmla="*/ f31 1 19"/>
                <a:gd name="f41" fmla="*/ f32 1 23"/>
                <a:gd name="f42" fmla="*/ f33 1 19"/>
                <a:gd name="f43" fmla="*/ f34 1 23"/>
                <a:gd name="f44" fmla="*/ f35 1 19"/>
                <a:gd name="f45" fmla="*/ f36 1 23"/>
                <a:gd name="f46" fmla="*/ f37 1 19"/>
                <a:gd name="f47" fmla="*/ 0 1 f28"/>
                <a:gd name="f48" fmla="*/ f22 1 f28"/>
                <a:gd name="f49" fmla="*/ 0 1 f29"/>
                <a:gd name="f50" fmla="*/ f23 1 f29"/>
                <a:gd name="f51" fmla="*/ f39 1 f28"/>
                <a:gd name="f52" fmla="*/ f40 1 f29"/>
                <a:gd name="f53" fmla="*/ f41 1 f28"/>
                <a:gd name="f54" fmla="*/ f42 1 f29"/>
                <a:gd name="f55" fmla="*/ f43 1 f28"/>
                <a:gd name="f56" fmla="*/ f44 1 f29"/>
                <a:gd name="f57" fmla="*/ f45 1 f28"/>
                <a:gd name="f58" fmla="*/ f46 1 f29"/>
                <a:gd name="f59" fmla="*/ f47 f19 1"/>
                <a:gd name="f60" fmla="*/ f48 f19 1"/>
                <a:gd name="f61" fmla="*/ f50 f20 1"/>
                <a:gd name="f62" fmla="*/ f49 f20 1"/>
                <a:gd name="f63" fmla="*/ f51 f19 1"/>
                <a:gd name="f64" fmla="*/ f52 f20 1"/>
                <a:gd name="f65" fmla="*/ f53 f19 1"/>
                <a:gd name="f66" fmla="*/ f54 f20 1"/>
                <a:gd name="f67" fmla="*/ f55 f19 1"/>
                <a:gd name="f68" fmla="*/ f56 f20 1"/>
                <a:gd name="f69" fmla="*/ f57 f19 1"/>
                <a:gd name="f70" fmla="*/ f58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63" y="f64"/>
                </a:cxn>
                <a:cxn ang="f38">
                  <a:pos x="f65" y="f66"/>
                </a:cxn>
                <a:cxn ang="f38">
                  <a:pos x="f67" y="f68"/>
                </a:cxn>
                <a:cxn ang="f38">
                  <a:pos x="f69" y="f70"/>
                </a:cxn>
                <a:cxn ang="f38">
                  <a:pos x="f63" y="f64"/>
                </a:cxn>
              </a:cxnLst>
              <a:rect l="f59" t="f62" r="f60" b="f61"/>
              <a:pathLst>
                <a:path w="23" h="19">
                  <a:moveTo>
                    <a:pt x="f6" y="f8"/>
                  </a:moveTo>
                  <a:cubicBezTo>
                    <a:pt x="f9" y="f10"/>
                    <a:pt x="f11" y="f7"/>
                    <a:pt x="f12" y="f13"/>
                  </a:cubicBezTo>
                  <a:cubicBezTo>
                    <a:pt x="f14" y="f13"/>
                    <a:pt x="f5" y="f11"/>
                    <a:pt x="f5" y="f12"/>
                  </a:cubicBezTo>
                  <a:cubicBezTo>
                    <a:pt x="f5" y="f15"/>
                    <a:pt x="f15" y="f5"/>
                    <a:pt x="f8" y="f5"/>
                  </a:cubicBezTo>
                  <a:cubicBezTo>
                    <a:pt x="f16" y="f5"/>
                    <a:pt x="f17" y="f14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1" name="Freeform 67">
              <a:extLst>
                <a:ext uri="{FF2B5EF4-FFF2-40B4-BE49-F238E27FC236}">
                  <a16:creationId xmlns:a16="http://schemas.microsoft.com/office/drawing/2014/main" id="{8FBB4F07-E873-3356-94D0-CC10D77BD0BB}"/>
                </a:ext>
              </a:extLst>
            </p:cNvPr>
            <p:cNvSpPr/>
            <p:nvPr/>
          </p:nvSpPr>
          <p:spPr>
            <a:xfrm>
              <a:off x="796927" y="3274329"/>
              <a:ext cx="136529" cy="13652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2"/>
                <a:gd name="f7" fmla="val 2"/>
                <a:gd name="f8" fmla="val 19"/>
                <a:gd name="f9" fmla="val 35"/>
                <a:gd name="f10" fmla="val 36"/>
                <a:gd name="f11" fmla="val 51"/>
                <a:gd name="f12" fmla="val 1"/>
                <a:gd name="f13" fmla="val 50"/>
                <a:gd name="f14" fmla="val 33"/>
                <a:gd name="f15" fmla="val 17"/>
                <a:gd name="f16" fmla="+- 0 0 -90"/>
                <a:gd name="f17" fmla="*/ f3 1 52"/>
                <a:gd name="f18" fmla="*/ f4 1 52"/>
                <a:gd name="f19" fmla="val f5"/>
                <a:gd name="f20" fmla="val f6"/>
                <a:gd name="f21" fmla="*/ f16 f0 1"/>
                <a:gd name="f22" fmla="+- f20 0 f19"/>
                <a:gd name="f23" fmla="*/ f21 1 f2"/>
                <a:gd name="f24" fmla="*/ f22 1 52"/>
                <a:gd name="f25" fmla="*/ 2 f22 1"/>
                <a:gd name="f26" fmla="*/ 52 f22 1"/>
                <a:gd name="f27" fmla="*/ 50 f22 1"/>
                <a:gd name="f28" fmla="*/ 0 f22 1"/>
                <a:gd name="f29" fmla="+- f23 0 f1"/>
                <a:gd name="f30" fmla="*/ f25 1 52"/>
                <a:gd name="f31" fmla="*/ f26 1 52"/>
                <a:gd name="f32" fmla="*/ f27 1 52"/>
                <a:gd name="f33" fmla="*/ f28 1 52"/>
                <a:gd name="f34" fmla="*/ 0 1 f24"/>
                <a:gd name="f35" fmla="*/ f20 1 f24"/>
                <a:gd name="f36" fmla="*/ f30 1 f24"/>
                <a:gd name="f37" fmla="*/ f31 1 f24"/>
                <a:gd name="f38" fmla="*/ f32 1 f24"/>
                <a:gd name="f39" fmla="*/ f33 1 f24"/>
                <a:gd name="f40" fmla="*/ f34 f17 1"/>
                <a:gd name="f41" fmla="*/ f35 f17 1"/>
                <a:gd name="f42" fmla="*/ f35 f18 1"/>
                <a:gd name="f43" fmla="*/ f34 f18 1"/>
                <a:gd name="f44" fmla="*/ f36 f17 1"/>
                <a:gd name="f45" fmla="*/ f37 f18 1"/>
                <a:gd name="f46" fmla="*/ f37 f17 1"/>
                <a:gd name="f47" fmla="*/ f36 f18 1"/>
                <a:gd name="f48" fmla="*/ f38 f17 1"/>
                <a:gd name="f49" fmla="*/ f39 f18 1"/>
                <a:gd name="f50" fmla="*/ f39 f17 1"/>
                <a:gd name="f51" fmla="*/ f3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44" y="f45"/>
                </a:cxn>
                <a:cxn ang="f29">
                  <a:pos x="f46" y="f47"/>
                </a:cxn>
                <a:cxn ang="f29">
                  <a:pos x="f48" y="f49"/>
                </a:cxn>
                <a:cxn ang="f29">
                  <a:pos x="f50" y="f51"/>
                </a:cxn>
                <a:cxn ang="f29">
                  <a:pos x="f44" y="f45"/>
                </a:cxn>
              </a:cxnLst>
              <a:rect l="f40" t="f43" r="f41" b="f42"/>
              <a:pathLst>
                <a:path w="52" h="52">
                  <a:moveTo>
                    <a:pt x="f7" y="f6"/>
                  </a:moveTo>
                  <a:cubicBezTo>
                    <a:pt x="f8" y="f9"/>
                    <a:pt x="f10" y="f8"/>
                    <a:pt x="f6" y="f7"/>
                  </a:cubicBezTo>
                  <a:cubicBezTo>
                    <a:pt x="f11" y="f7"/>
                    <a:pt x="f11" y="f12"/>
                    <a:pt x="f13" y="f5"/>
                  </a:cubicBezTo>
                  <a:cubicBezTo>
                    <a:pt x="f14" y="f15"/>
                    <a:pt x="f15" y="f14"/>
                    <a:pt x="f5" y="f13"/>
                  </a:cubicBezTo>
                  <a:cubicBezTo>
                    <a:pt x="f12" y="f13"/>
                    <a:pt x="f7" y="f11"/>
                    <a:pt x="f7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2" name="Freeform 71">
              <a:extLst>
                <a:ext uri="{FF2B5EF4-FFF2-40B4-BE49-F238E27FC236}">
                  <a16:creationId xmlns:a16="http://schemas.microsoft.com/office/drawing/2014/main" id="{FD61D3E2-A0FA-23DB-C01F-DC076CB4D239}"/>
                </a:ext>
              </a:extLst>
            </p:cNvPr>
            <p:cNvSpPr/>
            <p:nvPr/>
          </p:nvSpPr>
          <p:spPr>
            <a:xfrm>
              <a:off x="6769102" y="214307"/>
              <a:ext cx="2012951" cy="2236786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782"/>
                <a:gd name="f8" fmla="val 869"/>
                <a:gd name="f9" fmla="val 779"/>
                <a:gd name="f10" fmla="val 597"/>
                <a:gd name="f11" fmla="val 764"/>
                <a:gd name="f12" fmla="val 585"/>
                <a:gd name="f13" fmla="val 748"/>
                <a:gd name="f14" fmla="val 575"/>
                <a:gd name="f15" fmla="val 729"/>
                <a:gd name="f16" fmla="val 570"/>
                <a:gd name="f17" fmla="val 725"/>
                <a:gd name="f18" fmla="val 569"/>
                <a:gd name="f19" fmla="val 720"/>
                <a:gd name="f20" fmla="val 718"/>
                <a:gd name="f21" fmla="val 568"/>
                <a:gd name="f22" fmla="val 715"/>
                <a:gd name="f23" fmla="val 565"/>
                <a:gd name="f24" fmla="val 561"/>
                <a:gd name="f25" fmla="val 714"/>
                <a:gd name="f26" fmla="val 557"/>
                <a:gd name="f27" fmla="val 704"/>
                <a:gd name="f28" fmla="val 534"/>
                <a:gd name="f29" fmla="val 690"/>
                <a:gd name="f30" fmla="val 514"/>
                <a:gd name="f31" fmla="val 669"/>
                <a:gd name="f32" fmla="val 498"/>
                <a:gd name="f33" fmla="val 668"/>
                <a:gd name="f34" fmla="val 497"/>
                <a:gd name="f35" fmla="val 667"/>
                <a:gd name="f36" fmla="val 496"/>
                <a:gd name="f37" fmla="val 494"/>
                <a:gd name="f38" fmla="val 670"/>
                <a:gd name="f39" fmla="val 477"/>
                <a:gd name="f40" fmla="val 672"/>
                <a:gd name="f41" fmla="val 460"/>
                <a:gd name="f42" fmla="val 673"/>
                <a:gd name="f43" fmla="val 443"/>
                <a:gd name="f44" fmla="val 440"/>
                <a:gd name="f45" fmla="val 674"/>
                <a:gd name="f46" fmla="val 439"/>
                <a:gd name="f47" fmla="val 676"/>
                <a:gd name="f48" fmla="val 437"/>
                <a:gd name="f49" fmla="val 695"/>
                <a:gd name="f50" fmla="val 416"/>
                <a:gd name="f51" fmla="val 707"/>
                <a:gd name="f52" fmla="val 391"/>
                <a:gd name="f53" fmla="val 713"/>
                <a:gd name="f54" fmla="val 363"/>
                <a:gd name="f55" fmla="val 717"/>
                <a:gd name="f56" fmla="val 340"/>
                <a:gd name="f57" fmla="val 716"/>
                <a:gd name="f58" fmla="val 318"/>
                <a:gd name="f59" fmla="val 297"/>
                <a:gd name="f60" fmla="val 698"/>
                <a:gd name="f61" fmla="val 276"/>
                <a:gd name="f62" fmla="val 684"/>
                <a:gd name="f63" fmla="val 261"/>
                <a:gd name="f64" fmla="val 665"/>
                <a:gd name="f65" fmla="val 251"/>
                <a:gd name="f66" fmla="val 663"/>
                <a:gd name="f67" fmla="val 250"/>
                <a:gd name="f68" fmla="val 662"/>
                <a:gd name="f69" fmla="val 249"/>
                <a:gd name="f70" fmla="val 661"/>
                <a:gd name="f71" fmla="val 247"/>
                <a:gd name="f72" fmla="val 654"/>
                <a:gd name="f73" fmla="val 213"/>
                <a:gd name="f74" fmla="val 645"/>
                <a:gd name="f75" fmla="val 629"/>
                <a:gd name="f76" fmla="val 149"/>
                <a:gd name="f77" fmla="val 622"/>
                <a:gd name="f78" fmla="val 134"/>
                <a:gd name="f79" fmla="val 613"/>
                <a:gd name="f80" fmla="val 119"/>
                <a:gd name="f81" fmla="val 602"/>
                <a:gd name="f82" fmla="val 106"/>
                <a:gd name="f83" fmla="val 601"/>
                <a:gd name="f84" fmla="val 105"/>
                <a:gd name="f85" fmla="val 104"/>
                <a:gd name="f86" fmla="val 599"/>
                <a:gd name="f87" fmla="val 102"/>
                <a:gd name="f88" fmla="val 100"/>
                <a:gd name="f89" fmla="val 596"/>
                <a:gd name="f90" fmla="val 99"/>
                <a:gd name="f91" fmla="val 595"/>
                <a:gd name="f92" fmla="val 98"/>
                <a:gd name="f93" fmla="val 592"/>
                <a:gd name="f94" fmla="val 96"/>
                <a:gd name="f95" fmla="val 591"/>
                <a:gd name="f96" fmla="val 93"/>
                <a:gd name="f97" fmla="val 588"/>
                <a:gd name="f98" fmla="val 91"/>
                <a:gd name="f99" fmla="val 587"/>
                <a:gd name="f100" fmla="val 90"/>
                <a:gd name="f101" fmla="val 586"/>
                <a:gd name="f102" fmla="val 89"/>
                <a:gd name="f103" fmla="val 88"/>
                <a:gd name="f104" fmla="val 583"/>
                <a:gd name="f105" fmla="val 86"/>
                <a:gd name="f106" fmla="val 581"/>
                <a:gd name="f107" fmla="val 85"/>
                <a:gd name="f108" fmla="val 83"/>
                <a:gd name="f109" fmla="val 580"/>
                <a:gd name="f110" fmla="val 579"/>
                <a:gd name="f111" fmla="val 82"/>
                <a:gd name="f112" fmla="val 79"/>
                <a:gd name="f113" fmla="val 572"/>
                <a:gd name="f114" fmla="val 76"/>
                <a:gd name="f115" fmla="val 73"/>
                <a:gd name="f116" fmla="val 531"/>
                <a:gd name="f117" fmla="val 44"/>
                <a:gd name="f118" fmla="val 490"/>
                <a:gd name="f119" fmla="val 22"/>
                <a:gd name="f120" fmla="val 444"/>
                <a:gd name="f121" fmla="val 9"/>
                <a:gd name="f122" fmla="val 428"/>
                <a:gd name="f123" fmla="val 4"/>
                <a:gd name="f124" fmla="val 412"/>
                <a:gd name="f125" fmla="val 1"/>
                <a:gd name="f126" fmla="val 395"/>
                <a:gd name="f127" fmla="val 394"/>
                <a:gd name="f128" fmla="val 393"/>
                <a:gd name="f129" fmla="val 382"/>
                <a:gd name="f130" fmla="val 372"/>
                <a:gd name="f131" fmla="val 361"/>
                <a:gd name="f132" fmla="val 357"/>
                <a:gd name="f133" fmla="val 353"/>
                <a:gd name="f134" fmla="val 349"/>
                <a:gd name="f135" fmla="val 323"/>
                <a:gd name="f136" fmla="val 11"/>
                <a:gd name="f137" fmla="val 272"/>
                <a:gd name="f138" fmla="val 19"/>
                <a:gd name="f139" fmla="val 233"/>
                <a:gd name="f140" fmla="val 32"/>
                <a:gd name="f141" fmla="val 196"/>
                <a:gd name="f142" fmla="val 51"/>
                <a:gd name="f143" fmla="val 164"/>
                <a:gd name="f144" fmla="val 77"/>
                <a:gd name="f145" fmla="val 163"/>
                <a:gd name="f146" fmla="val 78"/>
                <a:gd name="f147" fmla="val 162"/>
                <a:gd name="f148" fmla="val 161"/>
                <a:gd name="f149" fmla="val 80"/>
                <a:gd name="f150" fmla="val 160"/>
                <a:gd name="f151" fmla="val 159"/>
                <a:gd name="f152" fmla="val 81"/>
                <a:gd name="f153" fmla="val 157"/>
                <a:gd name="f154" fmla="val 156"/>
                <a:gd name="f155" fmla="val 155"/>
                <a:gd name="f156" fmla="val 84"/>
                <a:gd name="f157" fmla="val 154"/>
                <a:gd name="f158" fmla="val 145"/>
                <a:gd name="f159" fmla="val 137"/>
                <a:gd name="f160" fmla="val 101"/>
                <a:gd name="f161" fmla="val 129"/>
                <a:gd name="f162" fmla="val 110"/>
                <a:gd name="f163" fmla="val 95"/>
                <a:gd name="f164" fmla="val 148"/>
                <a:gd name="f165" fmla="val 192"/>
                <a:gd name="f166" fmla="val 61"/>
                <a:gd name="f167" fmla="val 242"/>
                <a:gd name="f168" fmla="val 60"/>
                <a:gd name="f169" fmla="val 59"/>
                <a:gd name="f170" fmla="val 253"/>
                <a:gd name="f171" fmla="val 58"/>
                <a:gd name="f172" fmla="val 258"/>
                <a:gd name="f173" fmla="val 259"/>
                <a:gd name="f174" fmla="val 57"/>
                <a:gd name="f175" fmla="val 260"/>
                <a:gd name="f176" fmla="val 56"/>
                <a:gd name="f177" fmla="val 46"/>
                <a:gd name="f178" fmla="val 39"/>
                <a:gd name="f179" fmla="val 267"/>
                <a:gd name="f180" fmla="val 33"/>
                <a:gd name="f181" fmla="val 274"/>
                <a:gd name="f182" fmla="val 5"/>
                <a:gd name="f183" fmla="val 311"/>
                <a:gd name="f184" fmla="val 352"/>
                <a:gd name="f185" fmla="val 20"/>
                <a:gd name="f186" fmla="val 392"/>
                <a:gd name="f187" fmla="val 27"/>
                <a:gd name="f188" fmla="val 406"/>
                <a:gd name="f189" fmla="val 37"/>
                <a:gd name="f190" fmla="val 419"/>
                <a:gd name="f191" fmla="val 50"/>
                <a:gd name="f192" fmla="val 430"/>
                <a:gd name="f193" fmla="val 431"/>
                <a:gd name="f194" fmla="val 432"/>
                <a:gd name="f195" fmla="val 52"/>
                <a:gd name="f196" fmla="val 434"/>
                <a:gd name="f197" fmla="val 55"/>
                <a:gd name="f198" fmla="val 457"/>
                <a:gd name="f199" fmla="val 479"/>
                <a:gd name="f200" fmla="val 66"/>
                <a:gd name="f201" fmla="val 501"/>
                <a:gd name="f202" fmla="val 67"/>
                <a:gd name="f203" fmla="val 503"/>
                <a:gd name="f204" fmla="val 504"/>
                <a:gd name="f205" fmla="val 65"/>
                <a:gd name="f206" fmla="val 505"/>
                <a:gd name="f207" fmla="val 45"/>
                <a:gd name="f208" fmla="val 522"/>
                <a:gd name="f209" fmla="val 36"/>
                <a:gd name="f210" fmla="val 544"/>
                <a:gd name="f211" fmla="val 31"/>
                <a:gd name="f212" fmla="val 578"/>
                <a:gd name="f213" fmla="val 590"/>
                <a:gd name="f214" fmla="val 34"/>
                <a:gd name="f215" fmla="val 38"/>
                <a:gd name="f216" fmla="val 554"/>
                <a:gd name="f217" fmla="val 53"/>
                <a:gd name="f218" fmla="val 539"/>
                <a:gd name="f219" fmla="val 538"/>
                <a:gd name="f220" fmla="val 535"/>
                <a:gd name="f221" fmla="val 528"/>
                <a:gd name="f222" fmla="val 524"/>
                <a:gd name="f223" fmla="val 69"/>
                <a:gd name="f224" fmla="val 520"/>
                <a:gd name="f225" fmla="val 517"/>
                <a:gd name="f226" fmla="val 75"/>
                <a:gd name="f227" fmla="val 521"/>
                <a:gd name="f228" fmla="val 526"/>
                <a:gd name="f229" fmla="val 530"/>
                <a:gd name="f230" fmla="val 556"/>
                <a:gd name="f231" fmla="val 121"/>
                <a:gd name="f232" fmla="val 133"/>
                <a:gd name="f233" fmla="val 618"/>
                <a:gd name="f234" fmla="val 147"/>
                <a:gd name="f235" fmla="val 634"/>
                <a:gd name="f236" fmla="val 648"/>
                <a:gd name="f237" fmla="val 167"/>
                <a:gd name="f238" fmla="val 652"/>
                <a:gd name="f239" fmla="val 172"/>
                <a:gd name="f240" fmla="val 655"/>
                <a:gd name="f241" fmla="val 177"/>
                <a:gd name="f242" fmla="val 659"/>
                <a:gd name="f243" fmla="val 178"/>
                <a:gd name="f244" fmla="val 660"/>
                <a:gd name="f245" fmla="val 179"/>
                <a:gd name="f246" fmla="val 658"/>
                <a:gd name="f247" fmla="val 639"/>
                <a:gd name="f248" fmla="val 141"/>
                <a:gd name="f249" fmla="val 615"/>
                <a:gd name="f250" fmla="val 127"/>
                <a:gd name="f251" fmla="val 116"/>
                <a:gd name="f252" fmla="val 549"/>
                <a:gd name="f253" fmla="val 94"/>
                <a:gd name="f254" fmla="val 527"/>
                <a:gd name="f255" fmla="val 92"/>
                <a:gd name="f256" fmla="val 515"/>
                <a:gd name="f257" fmla="val 509"/>
                <a:gd name="f258" fmla="val 87"/>
                <a:gd name="f259" fmla="val 508"/>
                <a:gd name="f260" fmla="val 507"/>
                <a:gd name="f261" fmla="val 506"/>
                <a:gd name="f262" fmla="val 502"/>
                <a:gd name="f263" fmla="val 500"/>
                <a:gd name="f264" fmla="val 499"/>
                <a:gd name="f265" fmla="val 103"/>
                <a:gd name="f266" fmla="val 495"/>
                <a:gd name="f267" fmla="val 485"/>
                <a:gd name="f268" fmla="val 476"/>
                <a:gd name="f269" fmla="val 466"/>
                <a:gd name="f270" fmla="val 448"/>
                <a:gd name="f271" fmla="val 413"/>
                <a:gd name="f272" fmla="val 399"/>
                <a:gd name="f273" fmla="val 385"/>
                <a:gd name="f274" fmla="val 371"/>
                <a:gd name="f275" fmla="val 369"/>
                <a:gd name="f276" fmla="val 368"/>
                <a:gd name="f277" fmla="val 366"/>
                <a:gd name="f278" fmla="val 365"/>
                <a:gd name="f279" fmla="val 364"/>
                <a:gd name="f280" fmla="val 362"/>
                <a:gd name="f281" fmla="val 359"/>
                <a:gd name="f282" fmla="val 346"/>
                <a:gd name="f283" fmla="val 334"/>
                <a:gd name="f284" fmla="val 321"/>
                <a:gd name="f285" fmla="val 97"/>
                <a:gd name="f286" fmla="val 289"/>
                <a:gd name="f287" fmla="val 226"/>
                <a:gd name="f288" fmla="val 224"/>
                <a:gd name="f289" fmla="val 111"/>
                <a:gd name="f290" fmla="val 222"/>
                <a:gd name="f291" fmla="val 112"/>
                <a:gd name="f292" fmla="val 220"/>
                <a:gd name="f293" fmla="val 117"/>
                <a:gd name="f294" fmla="val 122"/>
                <a:gd name="f295" fmla="val 231"/>
                <a:gd name="f296" fmla="val 128"/>
                <a:gd name="f297" fmla="val 235"/>
                <a:gd name="f298" fmla="val 130"/>
                <a:gd name="f299" fmla="val 236"/>
                <a:gd name="f300" fmla="val 237"/>
                <a:gd name="f301" fmla="val 238"/>
                <a:gd name="f302" fmla="val 124"/>
                <a:gd name="f303" fmla="val 310"/>
                <a:gd name="f304" fmla="val 118"/>
                <a:gd name="f305" fmla="val 374"/>
                <a:gd name="f306" fmla="val 403"/>
                <a:gd name="f307" fmla="val 468"/>
                <a:gd name="f308" fmla="val 541"/>
                <a:gd name="f309" fmla="val 169"/>
                <a:gd name="f310" fmla="val 550"/>
                <a:gd name="f311" fmla="val 558"/>
                <a:gd name="f312" fmla="val 559"/>
                <a:gd name="f313" fmla="val 560"/>
                <a:gd name="f314" fmla="val 176"/>
                <a:gd name="f315" fmla="val 174"/>
                <a:gd name="f316" fmla="val 551"/>
                <a:gd name="f317" fmla="val 173"/>
                <a:gd name="f318" fmla="val 547"/>
                <a:gd name="f319" fmla="val 171"/>
                <a:gd name="f320" fmla="val 166"/>
                <a:gd name="f321" fmla="val 523"/>
                <a:gd name="f322" fmla="val 519"/>
                <a:gd name="f323" fmla="val 153"/>
                <a:gd name="f324" fmla="val 151"/>
                <a:gd name="f325" fmla="val 150"/>
                <a:gd name="f326" fmla="val 511"/>
                <a:gd name="f327" fmla="val 518"/>
                <a:gd name="f328" fmla="val 211"/>
                <a:gd name="f329" fmla="val 543"/>
                <a:gd name="f330" fmla="val 246"/>
                <a:gd name="f331" fmla="val 283"/>
                <a:gd name="f332" fmla="val 564"/>
                <a:gd name="f333" fmla="val 567"/>
                <a:gd name="f334" fmla="val 324"/>
                <a:gd name="f335" fmla="val 571"/>
                <a:gd name="f336" fmla="val 286"/>
                <a:gd name="f337" fmla="val 563"/>
                <a:gd name="f338" fmla="val 212"/>
                <a:gd name="f339" fmla="val 552"/>
                <a:gd name="f340" fmla="val 210"/>
                <a:gd name="f341" fmla="val 209"/>
                <a:gd name="f342" fmla="val 208"/>
                <a:gd name="f343" fmla="val 555"/>
                <a:gd name="f344" fmla="val 215"/>
                <a:gd name="f345" fmla="val 218"/>
                <a:gd name="f346" fmla="val 562"/>
                <a:gd name="f347" fmla="val 223"/>
                <a:gd name="f348" fmla="val 229"/>
                <a:gd name="f349" fmla="val 573"/>
                <a:gd name="f350" fmla="val 256"/>
                <a:gd name="f351" fmla="val 577"/>
                <a:gd name="f352" fmla="val 275"/>
                <a:gd name="f353" fmla="val 582"/>
                <a:gd name="f354" fmla="val 295"/>
                <a:gd name="f355" fmla="val 317"/>
                <a:gd name="f356" fmla="val 427"/>
                <a:gd name="f357" fmla="val 458"/>
                <a:gd name="f358" fmla="val 546"/>
                <a:gd name="f359" fmla="val 545"/>
                <a:gd name="f360" fmla="val 486"/>
                <a:gd name="f361" fmla="val 461"/>
                <a:gd name="f362" fmla="val 407"/>
                <a:gd name="f363" fmla="val 380"/>
                <a:gd name="f364" fmla="val 589"/>
                <a:gd name="f365" fmla="val 354"/>
                <a:gd name="f366" fmla="val 327"/>
                <a:gd name="f367" fmla="val 301"/>
                <a:gd name="f368" fmla="val 281"/>
                <a:gd name="f369" fmla="val 280"/>
                <a:gd name="f370" fmla="val 612"/>
                <a:gd name="f371" fmla="val 279"/>
                <a:gd name="f372" fmla="val 621"/>
                <a:gd name="f373" fmla="val 270"/>
                <a:gd name="f374" fmla="val 623"/>
                <a:gd name="f375" fmla="val 277"/>
                <a:gd name="f376" fmla="val 624"/>
                <a:gd name="f377" fmla="val 290"/>
                <a:gd name="f378" fmla="val 626"/>
                <a:gd name="f379" fmla="val 315"/>
                <a:gd name="f380" fmla="val 625"/>
                <a:gd name="f381" fmla="val 402"/>
                <a:gd name="f382" fmla="val 438"/>
                <a:gd name="f383" fmla="val 619"/>
                <a:gd name="f384" fmla="val 475"/>
                <a:gd name="f385" fmla="val 480"/>
                <a:gd name="f386" fmla="val 484"/>
                <a:gd name="f387" fmla="val 489"/>
                <a:gd name="f388" fmla="val 617"/>
                <a:gd name="f389" fmla="val 491"/>
                <a:gd name="f390" fmla="val 620"/>
                <a:gd name="f391" fmla="val 492"/>
                <a:gd name="f392" fmla="val 632"/>
                <a:gd name="f393" fmla="val 678"/>
                <a:gd name="f394" fmla="val 532"/>
                <a:gd name="f395" fmla="val 699"/>
                <a:gd name="f396" fmla="val 705"/>
                <a:gd name="f397" fmla="val 706"/>
                <a:gd name="f398" fmla="val 700"/>
                <a:gd name="f399" fmla="val 683"/>
                <a:gd name="f400" fmla="val 664"/>
                <a:gd name="f401" fmla="val 724"/>
                <a:gd name="f402" fmla="val 743"/>
                <a:gd name="f403" fmla="val 761"/>
                <a:gd name="f404" fmla="val 763"/>
                <a:gd name="f405" fmla="val 762"/>
                <a:gd name="f406" fmla="val 760"/>
                <a:gd name="f407" fmla="val 756"/>
                <a:gd name="f408" fmla="val 566"/>
                <a:gd name="f409" fmla="val 752"/>
                <a:gd name="f410" fmla="val 746"/>
                <a:gd name="f411" fmla="val 745"/>
                <a:gd name="f412" fmla="val 744"/>
                <a:gd name="f413" fmla="val 733"/>
                <a:gd name="f414" fmla="val 721"/>
                <a:gd name="f415" fmla="val 709"/>
                <a:gd name="f416" fmla="val 630"/>
                <a:gd name="f417" fmla="val 680"/>
                <a:gd name="f418" fmla="val 656"/>
                <a:gd name="f419" fmla="val 649"/>
                <a:gd name="f420" fmla="val 681"/>
                <a:gd name="f421" fmla="val 687"/>
                <a:gd name="f422" fmla="val 691"/>
                <a:gd name="f423" fmla="val 685"/>
                <a:gd name="f424" fmla="val 525"/>
                <a:gd name="f425" fmla="val 644"/>
                <a:gd name="f426" fmla="val 635"/>
                <a:gd name="f427" fmla="val 614"/>
                <a:gd name="f428" fmla="val 611"/>
                <a:gd name="f429" fmla="val 600"/>
                <a:gd name="f430" fmla="val 467"/>
                <a:gd name="f431" fmla="val 657"/>
                <a:gd name="f432" fmla="val 671"/>
                <a:gd name="f433" fmla="val 351"/>
                <a:gd name="f434" fmla="val 207"/>
                <a:gd name="f435" fmla="val 636"/>
                <a:gd name="f436" fmla="val 165"/>
                <a:gd name="f437" fmla="val 138"/>
                <a:gd name="f438" fmla="val 107"/>
                <a:gd name="f439" fmla="val 537"/>
                <a:gd name="f440" fmla="val 609"/>
                <a:gd name="f441" fmla="val 650"/>
                <a:gd name="f442" fmla="val 284"/>
                <a:gd name="f443" fmla="val 686"/>
                <a:gd name="f444" fmla="val 308"/>
                <a:gd name="f445" fmla="val 309"/>
                <a:gd name="f446" fmla="val 312"/>
                <a:gd name="f447" fmla="val 701"/>
                <a:gd name="f448" fmla="val 703"/>
                <a:gd name="f449" fmla="val 307"/>
                <a:gd name="f450" fmla="val 708"/>
                <a:gd name="f451" fmla="val 303"/>
                <a:gd name="f452" fmla="val 300"/>
                <a:gd name="f453" fmla="val 299"/>
                <a:gd name="f454" fmla="val 719"/>
                <a:gd name="f455" fmla="val 298"/>
                <a:gd name="f456" fmla="val 723"/>
                <a:gd name="f457" fmla="val 302"/>
                <a:gd name="f458" fmla="val 314"/>
                <a:gd name="f459" fmla="val 319"/>
                <a:gd name="f460" fmla="val 322"/>
                <a:gd name="f461" fmla="val 712"/>
                <a:gd name="f462" fmla="val 313"/>
                <a:gd name="f463" fmla="val 732"/>
                <a:gd name="f464" fmla="val 292"/>
                <a:gd name="f465" fmla="val 741"/>
                <a:gd name="f466" fmla="val 749"/>
                <a:gd name="f467" fmla="val 757"/>
                <a:gd name="f468" fmla="val 257"/>
                <a:gd name="f469" fmla="val 264"/>
                <a:gd name="f470" fmla="val 271"/>
                <a:gd name="f471" fmla="val 278"/>
                <a:gd name="f472" fmla="val 754"/>
                <a:gd name="f473" fmla="val 410"/>
                <a:gd name="f474" fmla="val 755"/>
                <a:gd name="f475" fmla="val 445"/>
                <a:gd name="f476" fmla="val 462"/>
                <a:gd name="f477" fmla="val 759"/>
                <a:gd name="f478" fmla="val 768"/>
                <a:gd name="f479" fmla="val 781"/>
                <a:gd name="f480" fmla="val 784"/>
                <a:gd name="f481" fmla="val 788"/>
                <a:gd name="f482" fmla="val 792"/>
                <a:gd name="f483" fmla="val 810"/>
                <a:gd name="f484" fmla="val 828"/>
                <a:gd name="f485" fmla="val 493"/>
                <a:gd name="f486" fmla="val 846"/>
                <a:gd name="f487" fmla="val 852"/>
                <a:gd name="f488" fmla="val 858"/>
                <a:gd name="f489" fmla="val 864"/>
                <a:gd name="f490" fmla="val 865"/>
                <a:gd name="f491" fmla="val 867"/>
                <a:gd name="f492" fmla="val 540"/>
                <a:gd name="f493" fmla="val 850"/>
                <a:gd name="f494" fmla="val 834"/>
                <a:gd name="f495" fmla="val 598"/>
                <a:gd name="f496" fmla="val 816"/>
                <a:gd name="f497" fmla="val 815"/>
                <a:gd name="f498" fmla="val 814"/>
                <a:gd name="f499" fmla="val 795"/>
                <a:gd name="f500" fmla="val 633"/>
                <a:gd name="f501" fmla="val 677"/>
                <a:gd name="f502" fmla="val 688"/>
                <a:gd name="f503" fmla="val 711"/>
                <a:gd name="f504" fmla="val 641"/>
                <a:gd name="f505" fmla="val 726"/>
                <a:gd name="f506" fmla="val 736"/>
                <a:gd name="f507" fmla="val 747"/>
                <a:gd name="f508" fmla="val 675"/>
                <a:gd name="f509" fmla="val 750"/>
                <a:gd name="f510" fmla="val 666"/>
                <a:gd name="f511" fmla="val 751"/>
                <a:gd name="f512" fmla="val 739"/>
                <a:gd name="f513" fmla="val 728"/>
                <a:gd name="f514" fmla="val 647"/>
                <a:gd name="f515" fmla="val 640"/>
                <a:gd name="f516" fmla="val 722"/>
                <a:gd name="f517" fmla="val 627"/>
                <a:gd name="f518" fmla="val 628"/>
                <a:gd name="f519" fmla="val 642"/>
                <a:gd name="f520" fmla="val 651"/>
                <a:gd name="f521" fmla="val 758"/>
                <a:gd name="f522" fmla="val 771"/>
                <a:gd name="f523" fmla="val 770"/>
                <a:gd name="f524" fmla="val 772"/>
                <a:gd name="f525" fmla="val 773"/>
                <a:gd name="f526" fmla="val 775"/>
                <a:gd name="f527" fmla="val 776"/>
                <a:gd name="f528" fmla="val 777"/>
                <a:gd name="f529" fmla="val 610"/>
                <a:gd name="f530" fmla="val 780"/>
                <a:gd name="f531" fmla="val 605"/>
                <a:gd name="f532" fmla="val 49"/>
                <a:gd name="f533" fmla="val 35"/>
                <a:gd name="f534" fmla="val 397"/>
                <a:gd name="f535" fmla="val 25"/>
                <a:gd name="f536" fmla="val 376"/>
                <a:gd name="f537" fmla="val 23"/>
                <a:gd name="f538" fmla="val 350"/>
                <a:gd name="f539" fmla="val 24"/>
                <a:gd name="f540" fmla="val 26"/>
                <a:gd name="f541" fmla="val 28"/>
                <a:gd name="f542" fmla="val 30"/>
                <a:gd name="f543" fmla="val 370"/>
                <a:gd name="f544" fmla="val 40"/>
                <a:gd name="f545" fmla="val 47"/>
                <a:gd name="f546" fmla="val 383"/>
                <a:gd name="f547" fmla="val 48"/>
                <a:gd name="f548" fmla="val 404"/>
                <a:gd name="f549" fmla="val 414"/>
                <a:gd name="f550" fmla="val 415"/>
                <a:gd name="f551" fmla="val 325"/>
                <a:gd name="f552" fmla="val 341"/>
                <a:gd name="f553" fmla="val 343"/>
                <a:gd name="f554" fmla="val 348"/>
                <a:gd name="f555" fmla="val 356"/>
                <a:gd name="f556" fmla="val 367"/>
                <a:gd name="f557" fmla="val 43"/>
                <a:gd name="f558" fmla="val 358"/>
                <a:gd name="f559" fmla="val 347"/>
                <a:gd name="f560" fmla="val 345"/>
                <a:gd name="f561" fmla="val 339"/>
                <a:gd name="f562" fmla="val 333"/>
                <a:gd name="f563" fmla="val 326"/>
                <a:gd name="f564" fmla="val 316"/>
                <a:gd name="f565" fmla="val 282"/>
                <a:gd name="f566" fmla="val 54"/>
                <a:gd name="f567" fmla="val 533"/>
                <a:gd name="f568" fmla="val 273"/>
                <a:gd name="f569" fmla="val 288"/>
                <a:gd name="f570" fmla="val 696"/>
                <a:gd name="f571" fmla="val 306"/>
                <a:gd name="f572" fmla="val 697"/>
                <a:gd name="f573" fmla="val 320"/>
                <a:gd name="f574" fmla="val 694"/>
                <a:gd name="f575" fmla="val 344"/>
                <a:gd name="f576" fmla="val 682"/>
                <a:gd name="f577" fmla="val 225"/>
                <a:gd name="f578" fmla="val 132"/>
                <a:gd name="f579" fmla="val 126"/>
                <a:gd name="f580" fmla="val 221"/>
                <a:gd name="f581" fmla="val 120"/>
                <a:gd name="f582" fmla="val 114"/>
                <a:gd name="f583" fmla="val 125"/>
                <a:gd name="f584" fmla="val 204"/>
                <a:gd name="f585" fmla="val 203"/>
                <a:gd name="f586" fmla="val 205"/>
                <a:gd name="f587" fmla="val 135"/>
                <a:gd name="f588" fmla="val 216"/>
                <a:gd name="f589" fmla="val 139"/>
                <a:gd name="f590" fmla="val 136"/>
                <a:gd name="f591" fmla="val 425"/>
                <a:gd name="f592" fmla="val 442"/>
                <a:gd name="f593" fmla="val 446"/>
                <a:gd name="f594" fmla="val 450"/>
                <a:gd name="f595" fmla="val 244"/>
                <a:gd name="f596" fmla="val 206"/>
                <a:gd name="f597" fmla="val 193"/>
                <a:gd name="f598" fmla="val 187"/>
                <a:gd name="f599" fmla="val 182"/>
                <a:gd name="f600" fmla="val 471"/>
                <a:gd name="f601" fmla="val 470"/>
                <a:gd name="f602" fmla="val 469"/>
                <a:gd name="f603" fmla="val 465"/>
                <a:gd name="f604" fmla="val 464"/>
                <a:gd name="f605" fmla="val 175"/>
                <a:gd name="f606" fmla="val 463"/>
                <a:gd name="f607" fmla="val 422"/>
                <a:gd name="f608" fmla="val 342"/>
                <a:gd name="f609" fmla="val 291"/>
                <a:gd name="f610" fmla="val 168"/>
                <a:gd name="f611" fmla="val 266"/>
                <a:gd name="f612" fmla="val 265"/>
                <a:gd name="f613" fmla="val 181"/>
                <a:gd name="f614" fmla="val 262"/>
                <a:gd name="f615" fmla="val 228"/>
                <a:gd name="f616" fmla="val 184"/>
                <a:gd name="f617" fmla="val 189"/>
                <a:gd name="f618" fmla="val 197"/>
                <a:gd name="f619" fmla="val 152"/>
                <a:gd name="f620" fmla="val 142"/>
                <a:gd name="f621" fmla="val 202"/>
                <a:gd name="f622" fmla="val 201"/>
                <a:gd name="f623" fmla="val 200"/>
                <a:gd name="f624" fmla="val 198"/>
                <a:gd name="f625" fmla="val 185"/>
                <a:gd name="f626" fmla="val 140"/>
                <a:gd name="f627" fmla="val 594"/>
                <a:gd name="f628" fmla="val 606"/>
                <a:gd name="f629" fmla="val 241"/>
                <a:gd name="f630" fmla="val 245"/>
                <a:gd name="f631" fmla="val 574"/>
                <a:gd name="f632" fmla="val 616"/>
                <a:gd name="f633" fmla="val 268"/>
                <a:gd name="f634" fmla="val 584"/>
                <a:gd name="f635" fmla="val 255"/>
                <a:gd name="f636" fmla="val 263"/>
                <a:gd name="f637" fmla="val 381"/>
                <a:gd name="f638" fmla="val 398"/>
                <a:gd name="f639" fmla="val 433"/>
                <a:gd name="f640" fmla="val 451"/>
                <a:gd name="f641" fmla="val 472"/>
                <a:gd name="f642" fmla="val 631"/>
                <a:gd name="f643" fmla="val 396"/>
                <a:gd name="f644" fmla="val 429"/>
                <a:gd name="f645" fmla="val 123"/>
                <a:gd name="f646" fmla="val 513"/>
                <a:gd name="f647" fmla="val 516"/>
                <a:gd name="f648" fmla="val 74"/>
                <a:gd name="f649" fmla="val 71"/>
                <a:gd name="f650" fmla="val 68"/>
                <a:gd name="f651" fmla="val 18"/>
                <a:gd name="f652" fmla="val 17"/>
                <a:gd name="f653" fmla="val 16"/>
                <a:gd name="f654" fmla="val 389"/>
                <a:gd name="f655" fmla="val 426"/>
                <a:gd name="f656" fmla="val 14"/>
                <a:gd name="f657" fmla="val 459"/>
                <a:gd name="f658" fmla="val 576"/>
                <a:gd name="f659" fmla="val 593"/>
                <a:gd name="f660" fmla="val 113"/>
                <a:gd name="f661" fmla="val 607"/>
                <a:gd name="f662" fmla="val 637"/>
                <a:gd name="f663" fmla="val 330"/>
                <a:gd name="f664" fmla="val 338"/>
                <a:gd name="f665" fmla="val 804"/>
                <a:gd name="f666" fmla="val 803"/>
                <a:gd name="f667" fmla="val 802"/>
                <a:gd name="f668" fmla="val 801"/>
                <a:gd name="f669" fmla="val 791"/>
                <a:gd name="f670" fmla="val 787"/>
                <a:gd name="f671" fmla="val 798"/>
                <a:gd name="f672" fmla="val 793"/>
                <a:gd name="f673" fmla="val 790"/>
                <a:gd name="f674" fmla="val 778"/>
                <a:gd name="f675" fmla="val 529"/>
                <a:gd name="f676" fmla="val 789"/>
                <a:gd name="f677" fmla="val 603"/>
                <a:gd name="f678" fmla="val 536"/>
                <a:gd name="f679" fmla="val 783"/>
                <a:gd name="f680" fmla="val 766"/>
                <a:gd name="f681" fmla="val 542"/>
                <a:gd name="f682" fmla="val 548"/>
                <a:gd name="f683" fmla="val 774"/>
                <a:gd name="f684" fmla="val 553"/>
                <a:gd name="f685" fmla="val 753"/>
                <a:gd name="f686" fmla="val 767"/>
                <a:gd name="f687" fmla="+- 0 0 -90"/>
                <a:gd name="f688" fmla="*/ f4 1 782"/>
                <a:gd name="f689" fmla="*/ f5 1 869"/>
                <a:gd name="f690" fmla="val f6"/>
                <a:gd name="f691" fmla="val f7"/>
                <a:gd name="f692" fmla="val f8"/>
                <a:gd name="f693" fmla="*/ f687 f0 1"/>
                <a:gd name="f694" fmla="+- f692 0 f690"/>
                <a:gd name="f695" fmla="+- f691 0 f690"/>
                <a:gd name="f696" fmla="*/ f693 1 f3"/>
                <a:gd name="f697" fmla="*/ f695 1 782"/>
                <a:gd name="f698" fmla="*/ f694 1 869"/>
                <a:gd name="f699" fmla="*/ 668 f695 1"/>
                <a:gd name="f700" fmla="*/ 494 f694 1"/>
                <a:gd name="f701" fmla="*/ 661 f695 1"/>
                <a:gd name="f702" fmla="*/ 247 f694 1"/>
                <a:gd name="f703" fmla="*/ 595 f695 1"/>
                <a:gd name="f704" fmla="*/ 98 f694 1"/>
                <a:gd name="f705" fmla="*/ 444 f695 1"/>
                <a:gd name="f706" fmla="*/ 9 f694 1"/>
                <a:gd name="f707" fmla="*/ 164 f695 1"/>
                <a:gd name="f708" fmla="*/ 77 f694 1"/>
                <a:gd name="f709" fmla="*/ 154 f695 1"/>
                <a:gd name="f710" fmla="*/ 86 f694 1"/>
                <a:gd name="f711" fmla="*/ 20 f695 1"/>
                <a:gd name="f712" fmla="*/ 392 f694 1"/>
                <a:gd name="f713" fmla="*/ 32 f695 1"/>
                <a:gd name="f714" fmla="*/ 595 f694 1"/>
                <a:gd name="f715" fmla="*/ 79 f695 1"/>
                <a:gd name="f716" fmla="*/ 530 f694 1"/>
                <a:gd name="f717" fmla="*/ 127 f695 1"/>
                <a:gd name="f718" fmla="*/ 590 f694 1"/>
                <a:gd name="f719" fmla="*/ 99 f695 1"/>
                <a:gd name="f720" fmla="*/ 466 f694 1"/>
                <a:gd name="f721" fmla="*/ 91 f695 1"/>
                <a:gd name="f722" fmla="*/ 363 f694 1"/>
                <a:gd name="f723" fmla="*/ 129 f695 1"/>
                <a:gd name="f724" fmla="*/ 238 f694 1"/>
                <a:gd name="f725" fmla="*/ 178 f695 1"/>
                <a:gd name="f726" fmla="*/ 558 f694 1"/>
                <a:gd name="f727" fmla="*/ 283 f695 1"/>
                <a:gd name="f728" fmla="*/ 564 f694 1"/>
                <a:gd name="f729" fmla="*/ 209 f695 1"/>
                <a:gd name="f730" fmla="*/ 552 f694 1"/>
                <a:gd name="f731" fmla="*/ 545 f695 1"/>
                <a:gd name="f732" fmla="*/ 524 f694 1"/>
                <a:gd name="f733" fmla="*/ 621 f695 1"/>
                <a:gd name="f734" fmla="*/ 270 f694 1"/>
                <a:gd name="f735" fmla="*/ 658 f695 1"/>
                <a:gd name="f736" fmla="*/ 499 f694 1"/>
                <a:gd name="f737" fmla="*/ 570 f695 1"/>
                <a:gd name="f738" fmla="*/ 760 f694 1"/>
                <a:gd name="f739" fmla="*/ 690 f695 1"/>
                <a:gd name="f740" fmla="*/ 563 f694 1"/>
                <a:gd name="f741" fmla="*/ 614 f695 1"/>
                <a:gd name="f742" fmla="*/ 501 f694 1"/>
                <a:gd name="f743" fmla="*/ 165 f695 1"/>
                <a:gd name="f744" fmla="*/ 599 f694 1"/>
                <a:gd name="f745" fmla="*/ 308 f695 1"/>
                <a:gd name="f746" fmla="*/ 699 f694 1"/>
                <a:gd name="f747" fmla="*/ 319 f695 1"/>
                <a:gd name="f748" fmla="*/ 709 f694 1"/>
                <a:gd name="f749" fmla="*/ 278 f695 1"/>
                <a:gd name="f750" fmla="*/ 757 f694 1"/>
                <a:gd name="f751" fmla="*/ 496 f695 1"/>
                <a:gd name="f752" fmla="*/ 864 f694 1"/>
                <a:gd name="f753" fmla="*/ 654 f695 1"/>
                <a:gd name="f754" fmla="*/ 716 f694 1"/>
                <a:gd name="f755" fmla="*/ 752 f695 1"/>
                <a:gd name="f756" fmla="*/ 668 f694 1"/>
                <a:gd name="f757" fmla="*/ 756 f695 1"/>
                <a:gd name="f758" fmla="*/ 651 f694 1"/>
                <a:gd name="f759" fmla="*/ 773 f695 1"/>
                <a:gd name="f760" fmla="*/ 622 f694 1"/>
                <a:gd name="f761" fmla="*/ 779 f695 1"/>
                <a:gd name="f762" fmla="*/ 597 f694 1"/>
                <a:gd name="f763" fmla="*/ 46 f695 1"/>
                <a:gd name="f764" fmla="*/ 382 f694 1"/>
                <a:gd name="f765" fmla="*/ 48 f695 1"/>
                <a:gd name="f766" fmla="*/ 348 f694 1"/>
                <a:gd name="f767" fmla="*/ 37 f695 1"/>
                <a:gd name="f768" fmla="*/ 358 f694 1"/>
                <a:gd name="f769" fmla="*/ 28 f695 1"/>
                <a:gd name="f770" fmla="*/ 319 f694 1"/>
                <a:gd name="f771" fmla="*/ 51 f695 1"/>
                <a:gd name="f772" fmla="*/ 533 f694 1"/>
                <a:gd name="f773" fmla="*/ 687 f695 1"/>
                <a:gd name="f774" fmla="*/ 340 f694 1"/>
                <a:gd name="f775" fmla="*/ 674 f695 1"/>
                <a:gd name="f776" fmla="*/ 351 f694 1"/>
                <a:gd name="f777" fmla="*/ 134 f695 1"/>
                <a:gd name="f778" fmla="*/ 224 f694 1"/>
                <a:gd name="f779" fmla="*/ 572 f695 1"/>
                <a:gd name="f780" fmla="*/ 244 f694 1"/>
                <a:gd name="f781" fmla="*/ 462 f695 1"/>
                <a:gd name="f782" fmla="*/ 174 f694 1"/>
                <a:gd name="f783" fmla="*/ 256 f695 1"/>
                <a:gd name="f784" fmla="*/ 177 f694 1"/>
                <a:gd name="f785" fmla="*/ 182 f695 1"/>
                <a:gd name="f786" fmla="*/ 164 f694 1"/>
                <a:gd name="f787" fmla="*/ 617 f695 1"/>
                <a:gd name="f788" fmla="*/ 262 f694 1"/>
                <a:gd name="f789" fmla="*/ 472 f694 1"/>
                <a:gd name="f790" fmla="*/ 633 f695 1"/>
                <a:gd name="f791" fmla="*/ 342 f694 1"/>
                <a:gd name="f792" fmla="*/ 425 f695 1"/>
                <a:gd name="f793" fmla="*/ 110 f694 1"/>
                <a:gd name="f794" fmla="*/ 521 f695 1"/>
                <a:gd name="f795" fmla="*/ 83 f694 1"/>
                <a:gd name="f796" fmla="*/ 490 f695 1"/>
                <a:gd name="f797" fmla="*/ 34 f694 1"/>
                <a:gd name="f798" fmla="*/ 581 f695 1"/>
                <a:gd name="f799" fmla="*/ 90 f694 1"/>
                <a:gd name="f800" fmla="*/ 662 f695 1"/>
                <a:gd name="f801" fmla="*/ 314 f694 1"/>
                <a:gd name="f802" fmla="*/ 503 f695 1"/>
                <a:gd name="f803" fmla="*/ 804 f694 1"/>
                <a:gd name="f804" fmla="*/ 519 f695 1"/>
                <a:gd name="f805" fmla="*/ 790 f694 1"/>
                <a:gd name="f806" fmla="*/ 549 f695 1"/>
                <a:gd name="f807" fmla="*/ 627 f694 1"/>
                <a:gd name="f808" fmla="*/ 532 f695 1"/>
                <a:gd name="f809" fmla="*/ 773 f694 1"/>
                <a:gd name="f810" fmla="*/ 564 f695 1"/>
                <a:gd name="f811" fmla="*/ 768 f694 1"/>
                <a:gd name="f812" fmla="*/ 766 f694 1"/>
                <a:gd name="f813" fmla="+- f696 0 f1"/>
                <a:gd name="f814" fmla="*/ f699 1 782"/>
                <a:gd name="f815" fmla="*/ f700 1 869"/>
                <a:gd name="f816" fmla="*/ f701 1 782"/>
                <a:gd name="f817" fmla="*/ f702 1 869"/>
                <a:gd name="f818" fmla="*/ f703 1 782"/>
                <a:gd name="f819" fmla="*/ f704 1 869"/>
                <a:gd name="f820" fmla="*/ f705 1 782"/>
                <a:gd name="f821" fmla="*/ f706 1 869"/>
                <a:gd name="f822" fmla="*/ f707 1 782"/>
                <a:gd name="f823" fmla="*/ f708 1 869"/>
                <a:gd name="f824" fmla="*/ f709 1 782"/>
                <a:gd name="f825" fmla="*/ f710 1 869"/>
                <a:gd name="f826" fmla="*/ f711 1 782"/>
                <a:gd name="f827" fmla="*/ f712 1 869"/>
                <a:gd name="f828" fmla="*/ f713 1 782"/>
                <a:gd name="f829" fmla="*/ f714 1 869"/>
                <a:gd name="f830" fmla="*/ f715 1 782"/>
                <a:gd name="f831" fmla="*/ f716 1 869"/>
                <a:gd name="f832" fmla="*/ f717 1 782"/>
                <a:gd name="f833" fmla="*/ f718 1 869"/>
                <a:gd name="f834" fmla="*/ f719 1 782"/>
                <a:gd name="f835" fmla="*/ f720 1 869"/>
                <a:gd name="f836" fmla="*/ f721 1 782"/>
                <a:gd name="f837" fmla="*/ f722 1 869"/>
                <a:gd name="f838" fmla="*/ f723 1 782"/>
                <a:gd name="f839" fmla="*/ f724 1 869"/>
                <a:gd name="f840" fmla="*/ f725 1 782"/>
                <a:gd name="f841" fmla="*/ f726 1 869"/>
                <a:gd name="f842" fmla="*/ f727 1 782"/>
                <a:gd name="f843" fmla="*/ f728 1 869"/>
                <a:gd name="f844" fmla="*/ f729 1 782"/>
                <a:gd name="f845" fmla="*/ f730 1 869"/>
                <a:gd name="f846" fmla="*/ f731 1 782"/>
                <a:gd name="f847" fmla="*/ f732 1 869"/>
                <a:gd name="f848" fmla="*/ f733 1 782"/>
                <a:gd name="f849" fmla="*/ f734 1 869"/>
                <a:gd name="f850" fmla="*/ f735 1 782"/>
                <a:gd name="f851" fmla="*/ f736 1 869"/>
                <a:gd name="f852" fmla="*/ f737 1 782"/>
                <a:gd name="f853" fmla="*/ f738 1 869"/>
                <a:gd name="f854" fmla="*/ f739 1 782"/>
                <a:gd name="f855" fmla="*/ f740 1 869"/>
                <a:gd name="f856" fmla="*/ f741 1 782"/>
                <a:gd name="f857" fmla="*/ f742 1 869"/>
                <a:gd name="f858" fmla="*/ f743 1 782"/>
                <a:gd name="f859" fmla="*/ f744 1 869"/>
                <a:gd name="f860" fmla="*/ f745 1 782"/>
                <a:gd name="f861" fmla="*/ f746 1 869"/>
                <a:gd name="f862" fmla="*/ f747 1 782"/>
                <a:gd name="f863" fmla="*/ f748 1 869"/>
                <a:gd name="f864" fmla="*/ f749 1 782"/>
                <a:gd name="f865" fmla="*/ f750 1 869"/>
                <a:gd name="f866" fmla="*/ f751 1 782"/>
                <a:gd name="f867" fmla="*/ f752 1 869"/>
                <a:gd name="f868" fmla="*/ f753 1 782"/>
                <a:gd name="f869" fmla="*/ f754 1 869"/>
                <a:gd name="f870" fmla="*/ f755 1 782"/>
                <a:gd name="f871" fmla="*/ f756 1 869"/>
                <a:gd name="f872" fmla="*/ f757 1 782"/>
                <a:gd name="f873" fmla="*/ f758 1 869"/>
                <a:gd name="f874" fmla="*/ f759 1 782"/>
                <a:gd name="f875" fmla="*/ f760 1 869"/>
                <a:gd name="f876" fmla="*/ f761 1 782"/>
                <a:gd name="f877" fmla="*/ f762 1 869"/>
                <a:gd name="f878" fmla="*/ f763 1 782"/>
                <a:gd name="f879" fmla="*/ f764 1 869"/>
                <a:gd name="f880" fmla="*/ f765 1 782"/>
                <a:gd name="f881" fmla="*/ f766 1 869"/>
                <a:gd name="f882" fmla="*/ f767 1 782"/>
                <a:gd name="f883" fmla="*/ f768 1 869"/>
                <a:gd name="f884" fmla="*/ f769 1 782"/>
                <a:gd name="f885" fmla="*/ f770 1 869"/>
                <a:gd name="f886" fmla="*/ f771 1 782"/>
                <a:gd name="f887" fmla="*/ f772 1 869"/>
                <a:gd name="f888" fmla="*/ f773 1 782"/>
                <a:gd name="f889" fmla="*/ f774 1 869"/>
                <a:gd name="f890" fmla="*/ f775 1 782"/>
                <a:gd name="f891" fmla="*/ f776 1 869"/>
                <a:gd name="f892" fmla="*/ f777 1 782"/>
                <a:gd name="f893" fmla="*/ f778 1 869"/>
                <a:gd name="f894" fmla="*/ f779 1 782"/>
                <a:gd name="f895" fmla="*/ f780 1 869"/>
                <a:gd name="f896" fmla="*/ f781 1 782"/>
                <a:gd name="f897" fmla="*/ f782 1 869"/>
                <a:gd name="f898" fmla="*/ f783 1 782"/>
                <a:gd name="f899" fmla="*/ f784 1 869"/>
                <a:gd name="f900" fmla="*/ f785 1 782"/>
                <a:gd name="f901" fmla="*/ f786 1 869"/>
                <a:gd name="f902" fmla="*/ f787 1 782"/>
                <a:gd name="f903" fmla="*/ f788 1 869"/>
                <a:gd name="f904" fmla="*/ f789 1 869"/>
                <a:gd name="f905" fmla="*/ f790 1 782"/>
                <a:gd name="f906" fmla="*/ f791 1 869"/>
                <a:gd name="f907" fmla="*/ f792 1 782"/>
                <a:gd name="f908" fmla="*/ f793 1 869"/>
                <a:gd name="f909" fmla="*/ f794 1 782"/>
                <a:gd name="f910" fmla="*/ f795 1 869"/>
                <a:gd name="f911" fmla="*/ f796 1 782"/>
                <a:gd name="f912" fmla="*/ f797 1 869"/>
                <a:gd name="f913" fmla="*/ f798 1 782"/>
                <a:gd name="f914" fmla="*/ f799 1 869"/>
                <a:gd name="f915" fmla="*/ f800 1 782"/>
                <a:gd name="f916" fmla="*/ f801 1 869"/>
                <a:gd name="f917" fmla="*/ f802 1 782"/>
                <a:gd name="f918" fmla="*/ f803 1 869"/>
                <a:gd name="f919" fmla="*/ f804 1 782"/>
                <a:gd name="f920" fmla="*/ f805 1 869"/>
                <a:gd name="f921" fmla="*/ f806 1 782"/>
                <a:gd name="f922" fmla="*/ f807 1 869"/>
                <a:gd name="f923" fmla="*/ f808 1 782"/>
                <a:gd name="f924" fmla="*/ f809 1 869"/>
                <a:gd name="f925" fmla="*/ f810 1 782"/>
                <a:gd name="f926" fmla="*/ f811 1 869"/>
                <a:gd name="f927" fmla="*/ f812 1 869"/>
                <a:gd name="f928" fmla="*/ 0 1 f697"/>
                <a:gd name="f929" fmla="*/ f691 1 f697"/>
                <a:gd name="f930" fmla="*/ 0 1 f698"/>
                <a:gd name="f931" fmla="*/ f692 1 f698"/>
                <a:gd name="f932" fmla="*/ f814 1 f697"/>
                <a:gd name="f933" fmla="*/ f815 1 f698"/>
                <a:gd name="f934" fmla="*/ f816 1 f697"/>
                <a:gd name="f935" fmla="*/ f817 1 f698"/>
                <a:gd name="f936" fmla="*/ f818 1 f697"/>
                <a:gd name="f937" fmla="*/ f819 1 f698"/>
                <a:gd name="f938" fmla="*/ f820 1 f697"/>
                <a:gd name="f939" fmla="*/ f821 1 f698"/>
                <a:gd name="f940" fmla="*/ f822 1 f697"/>
                <a:gd name="f941" fmla="*/ f823 1 f698"/>
                <a:gd name="f942" fmla="*/ f824 1 f697"/>
                <a:gd name="f943" fmla="*/ f825 1 f698"/>
                <a:gd name="f944" fmla="*/ f826 1 f697"/>
                <a:gd name="f945" fmla="*/ f827 1 f698"/>
                <a:gd name="f946" fmla="*/ f828 1 f697"/>
                <a:gd name="f947" fmla="*/ f829 1 f698"/>
                <a:gd name="f948" fmla="*/ f830 1 f697"/>
                <a:gd name="f949" fmla="*/ f831 1 f698"/>
                <a:gd name="f950" fmla="*/ f832 1 f697"/>
                <a:gd name="f951" fmla="*/ f833 1 f698"/>
                <a:gd name="f952" fmla="*/ f834 1 f697"/>
                <a:gd name="f953" fmla="*/ f835 1 f698"/>
                <a:gd name="f954" fmla="*/ f836 1 f697"/>
                <a:gd name="f955" fmla="*/ f837 1 f698"/>
                <a:gd name="f956" fmla="*/ f838 1 f697"/>
                <a:gd name="f957" fmla="*/ f839 1 f698"/>
                <a:gd name="f958" fmla="*/ f840 1 f697"/>
                <a:gd name="f959" fmla="*/ f841 1 f698"/>
                <a:gd name="f960" fmla="*/ f842 1 f697"/>
                <a:gd name="f961" fmla="*/ f843 1 f698"/>
                <a:gd name="f962" fmla="*/ f844 1 f697"/>
                <a:gd name="f963" fmla="*/ f845 1 f698"/>
                <a:gd name="f964" fmla="*/ f846 1 f697"/>
                <a:gd name="f965" fmla="*/ f847 1 f698"/>
                <a:gd name="f966" fmla="*/ f848 1 f697"/>
                <a:gd name="f967" fmla="*/ f849 1 f698"/>
                <a:gd name="f968" fmla="*/ f850 1 f697"/>
                <a:gd name="f969" fmla="*/ f851 1 f698"/>
                <a:gd name="f970" fmla="*/ f852 1 f697"/>
                <a:gd name="f971" fmla="*/ f853 1 f698"/>
                <a:gd name="f972" fmla="*/ f854 1 f697"/>
                <a:gd name="f973" fmla="*/ f855 1 f698"/>
                <a:gd name="f974" fmla="*/ f856 1 f697"/>
                <a:gd name="f975" fmla="*/ f857 1 f698"/>
                <a:gd name="f976" fmla="*/ f858 1 f697"/>
                <a:gd name="f977" fmla="*/ f859 1 f698"/>
                <a:gd name="f978" fmla="*/ f860 1 f697"/>
                <a:gd name="f979" fmla="*/ f861 1 f698"/>
                <a:gd name="f980" fmla="*/ f862 1 f697"/>
                <a:gd name="f981" fmla="*/ f863 1 f698"/>
                <a:gd name="f982" fmla="*/ f864 1 f697"/>
                <a:gd name="f983" fmla="*/ f865 1 f698"/>
                <a:gd name="f984" fmla="*/ f866 1 f697"/>
                <a:gd name="f985" fmla="*/ f867 1 f698"/>
                <a:gd name="f986" fmla="*/ f868 1 f697"/>
                <a:gd name="f987" fmla="*/ f869 1 f698"/>
                <a:gd name="f988" fmla="*/ f870 1 f697"/>
                <a:gd name="f989" fmla="*/ f871 1 f698"/>
                <a:gd name="f990" fmla="*/ f872 1 f697"/>
                <a:gd name="f991" fmla="*/ f873 1 f698"/>
                <a:gd name="f992" fmla="*/ f874 1 f697"/>
                <a:gd name="f993" fmla="*/ f875 1 f698"/>
                <a:gd name="f994" fmla="*/ f876 1 f697"/>
                <a:gd name="f995" fmla="*/ f877 1 f698"/>
                <a:gd name="f996" fmla="*/ f878 1 f697"/>
                <a:gd name="f997" fmla="*/ f879 1 f698"/>
                <a:gd name="f998" fmla="*/ f880 1 f697"/>
                <a:gd name="f999" fmla="*/ f881 1 f698"/>
                <a:gd name="f1000" fmla="*/ f882 1 f697"/>
                <a:gd name="f1001" fmla="*/ f883 1 f698"/>
                <a:gd name="f1002" fmla="*/ f884 1 f697"/>
                <a:gd name="f1003" fmla="*/ f885 1 f698"/>
                <a:gd name="f1004" fmla="*/ f886 1 f697"/>
                <a:gd name="f1005" fmla="*/ f887 1 f698"/>
                <a:gd name="f1006" fmla="*/ f888 1 f697"/>
                <a:gd name="f1007" fmla="*/ f889 1 f698"/>
                <a:gd name="f1008" fmla="*/ f890 1 f697"/>
                <a:gd name="f1009" fmla="*/ f891 1 f698"/>
                <a:gd name="f1010" fmla="*/ f892 1 f697"/>
                <a:gd name="f1011" fmla="*/ f893 1 f698"/>
                <a:gd name="f1012" fmla="*/ f894 1 f697"/>
                <a:gd name="f1013" fmla="*/ f895 1 f698"/>
                <a:gd name="f1014" fmla="*/ f896 1 f697"/>
                <a:gd name="f1015" fmla="*/ f897 1 f698"/>
                <a:gd name="f1016" fmla="*/ f898 1 f697"/>
                <a:gd name="f1017" fmla="*/ f899 1 f698"/>
                <a:gd name="f1018" fmla="*/ f900 1 f697"/>
                <a:gd name="f1019" fmla="*/ f901 1 f698"/>
                <a:gd name="f1020" fmla="*/ f902 1 f697"/>
                <a:gd name="f1021" fmla="*/ f903 1 f698"/>
                <a:gd name="f1022" fmla="*/ f904 1 f698"/>
                <a:gd name="f1023" fmla="*/ f905 1 f697"/>
                <a:gd name="f1024" fmla="*/ f906 1 f698"/>
                <a:gd name="f1025" fmla="*/ f907 1 f697"/>
                <a:gd name="f1026" fmla="*/ f908 1 f698"/>
                <a:gd name="f1027" fmla="*/ f909 1 f697"/>
                <a:gd name="f1028" fmla="*/ f910 1 f698"/>
                <a:gd name="f1029" fmla="*/ f911 1 f697"/>
                <a:gd name="f1030" fmla="*/ f912 1 f698"/>
                <a:gd name="f1031" fmla="*/ f913 1 f697"/>
                <a:gd name="f1032" fmla="*/ f914 1 f698"/>
                <a:gd name="f1033" fmla="*/ f915 1 f697"/>
                <a:gd name="f1034" fmla="*/ f916 1 f698"/>
                <a:gd name="f1035" fmla="*/ f917 1 f697"/>
                <a:gd name="f1036" fmla="*/ f918 1 f698"/>
                <a:gd name="f1037" fmla="*/ f919 1 f697"/>
                <a:gd name="f1038" fmla="*/ f920 1 f698"/>
                <a:gd name="f1039" fmla="*/ f921 1 f697"/>
                <a:gd name="f1040" fmla="*/ f922 1 f698"/>
                <a:gd name="f1041" fmla="*/ f923 1 f697"/>
                <a:gd name="f1042" fmla="*/ f924 1 f698"/>
                <a:gd name="f1043" fmla="*/ f925 1 f697"/>
                <a:gd name="f1044" fmla="*/ f926 1 f698"/>
                <a:gd name="f1045" fmla="*/ f927 1 f698"/>
                <a:gd name="f1046" fmla="*/ f928 f688 1"/>
                <a:gd name="f1047" fmla="*/ f929 f688 1"/>
                <a:gd name="f1048" fmla="*/ f931 f689 1"/>
                <a:gd name="f1049" fmla="*/ f930 f689 1"/>
                <a:gd name="f1050" fmla="*/ f932 f688 1"/>
                <a:gd name="f1051" fmla="*/ f933 f689 1"/>
                <a:gd name="f1052" fmla="*/ f934 f688 1"/>
                <a:gd name="f1053" fmla="*/ f935 f689 1"/>
                <a:gd name="f1054" fmla="*/ f936 f688 1"/>
                <a:gd name="f1055" fmla="*/ f937 f689 1"/>
                <a:gd name="f1056" fmla="*/ f938 f688 1"/>
                <a:gd name="f1057" fmla="*/ f939 f689 1"/>
                <a:gd name="f1058" fmla="*/ f940 f688 1"/>
                <a:gd name="f1059" fmla="*/ f941 f689 1"/>
                <a:gd name="f1060" fmla="*/ f942 f688 1"/>
                <a:gd name="f1061" fmla="*/ f943 f689 1"/>
                <a:gd name="f1062" fmla="*/ f944 f688 1"/>
                <a:gd name="f1063" fmla="*/ f945 f689 1"/>
                <a:gd name="f1064" fmla="*/ f946 f688 1"/>
                <a:gd name="f1065" fmla="*/ f947 f689 1"/>
                <a:gd name="f1066" fmla="*/ f948 f688 1"/>
                <a:gd name="f1067" fmla="*/ f949 f689 1"/>
                <a:gd name="f1068" fmla="*/ f950 f688 1"/>
                <a:gd name="f1069" fmla="*/ f951 f689 1"/>
                <a:gd name="f1070" fmla="*/ f952 f688 1"/>
                <a:gd name="f1071" fmla="*/ f953 f689 1"/>
                <a:gd name="f1072" fmla="*/ f954 f688 1"/>
                <a:gd name="f1073" fmla="*/ f955 f689 1"/>
                <a:gd name="f1074" fmla="*/ f956 f688 1"/>
                <a:gd name="f1075" fmla="*/ f957 f689 1"/>
                <a:gd name="f1076" fmla="*/ f958 f688 1"/>
                <a:gd name="f1077" fmla="*/ f959 f689 1"/>
                <a:gd name="f1078" fmla="*/ f960 f688 1"/>
                <a:gd name="f1079" fmla="*/ f961 f689 1"/>
                <a:gd name="f1080" fmla="*/ f962 f688 1"/>
                <a:gd name="f1081" fmla="*/ f963 f689 1"/>
                <a:gd name="f1082" fmla="*/ f964 f688 1"/>
                <a:gd name="f1083" fmla="*/ f965 f689 1"/>
                <a:gd name="f1084" fmla="*/ f966 f688 1"/>
                <a:gd name="f1085" fmla="*/ f967 f689 1"/>
                <a:gd name="f1086" fmla="*/ f968 f688 1"/>
                <a:gd name="f1087" fmla="*/ f969 f689 1"/>
                <a:gd name="f1088" fmla="*/ f970 f688 1"/>
                <a:gd name="f1089" fmla="*/ f971 f689 1"/>
                <a:gd name="f1090" fmla="*/ f972 f688 1"/>
                <a:gd name="f1091" fmla="*/ f973 f689 1"/>
                <a:gd name="f1092" fmla="*/ f974 f688 1"/>
                <a:gd name="f1093" fmla="*/ f975 f689 1"/>
                <a:gd name="f1094" fmla="*/ f976 f688 1"/>
                <a:gd name="f1095" fmla="*/ f977 f689 1"/>
                <a:gd name="f1096" fmla="*/ f978 f688 1"/>
                <a:gd name="f1097" fmla="*/ f979 f689 1"/>
                <a:gd name="f1098" fmla="*/ f980 f688 1"/>
                <a:gd name="f1099" fmla="*/ f981 f689 1"/>
                <a:gd name="f1100" fmla="*/ f982 f688 1"/>
                <a:gd name="f1101" fmla="*/ f983 f689 1"/>
                <a:gd name="f1102" fmla="*/ f984 f688 1"/>
                <a:gd name="f1103" fmla="*/ f985 f689 1"/>
                <a:gd name="f1104" fmla="*/ f986 f688 1"/>
                <a:gd name="f1105" fmla="*/ f987 f689 1"/>
                <a:gd name="f1106" fmla="*/ f988 f688 1"/>
                <a:gd name="f1107" fmla="*/ f989 f689 1"/>
                <a:gd name="f1108" fmla="*/ f990 f688 1"/>
                <a:gd name="f1109" fmla="*/ f991 f689 1"/>
                <a:gd name="f1110" fmla="*/ f992 f688 1"/>
                <a:gd name="f1111" fmla="*/ f993 f689 1"/>
                <a:gd name="f1112" fmla="*/ f994 f688 1"/>
                <a:gd name="f1113" fmla="*/ f995 f689 1"/>
                <a:gd name="f1114" fmla="*/ f996 f688 1"/>
                <a:gd name="f1115" fmla="*/ f997 f689 1"/>
                <a:gd name="f1116" fmla="*/ f998 f688 1"/>
                <a:gd name="f1117" fmla="*/ f999 f689 1"/>
                <a:gd name="f1118" fmla="*/ f1000 f688 1"/>
                <a:gd name="f1119" fmla="*/ f1001 f689 1"/>
                <a:gd name="f1120" fmla="*/ f1002 f688 1"/>
                <a:gd name="f1121" fmla="*/ f1003 f689 1"/>
                <a:gd name="f1122" fmla="*/ f1004 f688 1"/>
                <a:gd name="f1123" fmla="*/ f1005 f689 1"/>
                <a:gd name="f1124" fmla="*/ f1006 f688 1"/>
                <a:gd name="f1125" fmla="*/ f1007 f689 1"/>
                <a:gd name="f1126" fmla="*/ f1008 f688 1"/>
                <a:gd name="f1127" fmla="*/ f1009 f689 1"/>
                <a:gd name="f1128" fmla="*/ f1010 f688 1"/>
                <a:gd name="f1129" fmla="*/ f1011 f689 1"/>
                <a:gd name="f1130" fmla="*/ f1012 f688 1"/>
                <a:gd name="f1131" fmla="*/ f1013 f689 1"/>
                <a:gd name="f1132" fmla="*/ f1014 f688 1"/>
                <a:gd name="f1133" fmla="*/ f1015 f689 1"/>
                <a:gd name="f1134" fmla="*/ f1016 f688 1"/>
                <a:gd name="f1135" fmla="*/ f1017 f689 1"/>
                <a:gd name="f1136" fmla="*/ f1018 f688 1"/>
                <a:gd name="f1137" fmla="*/ f1019 f689 1"/>
                <a:gd name="f1138" fmla="*/ f1020 f688 1"/>
                <a:gd name="f1139" fmla="*/ f1021 f689 1"/>
                <a:gd name="f1140" fmla="*/ f1022 f689 1"/>
                <a:gd name="f1141" fmla="*/ f1023 f688 1"/>
                <a:gd name="f1142" fmla="*/ f1024 f689 1"/>
                <a:gd name="f1143" fmla="*/ f1025 f688 1"/>
                <a:gd name="f1144" fmla="*/ f1026 f689 1"/>
                <a:gd name="f1145" fmla="*/ f1027 f688 1"/>
                <a:gd name="f1146" fmla="*/ f1028 f689 1"/>
                <a:gd name="f1147" fmla="*/ f1029 f688 1"/>
                <a:gd name="f1148" fmla="*/ f1030 f689 1"/>
                <a:gd name="f1149" fmla="*/ f1031 f688 1"/>
                <a:gd name="f1150" fmla="*/ f1032 f689 1"/>
                <a:gd name="f1151" fmla="*/ f1033 f688 1"/>
                <a:gd name="f1152" fmla="*/ f1034 f689 1"/>
                <a:gd name="f1153" fmla="*/ f1035 f688 1"/>
                <a:gd name="f1154" fmla="*/ f1036 f689 1"/>
                <a:gd name="f1155" fmla="*/ f1037 f688 1"/>
                <a:gd name="f1156" fmla="*/ f1038 f689 1"/>
                <a:gd name="f1157" fmla="*/ f1039 f688 1"/>
                <a:gd name="f1158" fmla="*/ f1040 f689 1"/>
                <a:gd name="f1159" fmla="*/ f1041 f688 1"/>
                <a:gd name="f1160" fmla="*/ f1042 f689 1"/>
                <a:gd name="f1161" fmla="*/ f1043 f688 1"/>
                <a:gd name="f1162" fmla="*/ f1044 f689 1"/>
                <a:gd name="f1163" fmla="*/ f1045 f6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13">
                  <a:pos x="f1050" y="f1051"/>
                </a:cxn>
                <a:cxn ang="f813">
                  <a:pos x="f1052" y="f1053"/>
                </a:cxn>
                <a:cxn ang="f813">
                  <a:pos x="f1054" y="f1055"/>
                </a:cxn>
                <a:cxn ang="f813">
                  <a:pos x="f1056" y="f1057"/>
                </a:cxn>
                <a:cxn ang="f813">
                  <a:pos x="f1058" y="f1059"/>
                </a:cxn>
                <a:cxn ang="f813">
                  <a:pos x="f1060" y="f1061"/>
                </a:cxn>
                <a:cxn ang="f813">
                  <a:pos x="f1062" y="f1063"/>
                </a:cxn>
                <a:cxn ang="f813">
                  <a:pos x="f1064" y="f1065"/>
                </a:cxn>
                <a:cxn ang="f813">
                  <a:pos x="f1066" y="f1067"/>
                </a:cxn>
                <a:cxn ang="f813">
                  <a:pos x="f1068" y="f1069"/>
                </a:cxn>
                <a:cxn ang="f813">
                  <a:pos x="f1070" y="f1071"/>
                </a:cxn>
                <a:cxn ang="f813">
                  <a:pos x="f1072" y="f1073"/>
                </a:cxn>
                <a:cxn ang="f813">
                  <a:pos x="f1074" y="f1075"/>
                </a:cxn>
                <a:cxn ang="f813">
                  <a:pos x="f1076" y="f1077"/>
                </a:cxn>
                <a:cxn ang="f813">
                  <a:pos x="f1078" y="f1079"/>
                </a:cxn>
                <a:cxn ang="f813">
                  <a:pos x="f1080" y="f1081"/>
                </a:cxn>
                <a:cxn ang="f813">
                  <a:pos x="f1082" y="f1083"/>
                </a:cxn>
                <a:cxn ang="f813">
                  <a:pos x="f1084" y="f1085"/>
                </a:cxn>
                <a:cxn ang="f813">
                  <a:pos x="f1086" y="f1087"/>
                </a:cxn>
                <a:cxn ang="f813">
                  <a:pos x="f1088" y="f1089"/>
                </a:cxn>
                <a:cxn ang="f813">
                  <a:pos x="f1090" y="f1091"/>
                </a:cxn>
                <a:cxn ang="f813">
                  <a:pos x="f1092" y="f1093"/>
                </a:cxn>
                <a:cxn ang="f813">
                  <a:pos x="f1094" y="f1095"/>
                </a:cxn>
                <a:cxn ang="f813">
                  <a:pos x="f1096" y="f1097"/>
                </a:cxn>
                <a:cxn ang="f813">
                  <a:pos x="f1098" y="f1099"/>
                </a:cxn>
                <a:cxn ang="f813">
                  <a:pos x="f1100" y="f1101"/>
                </a:cxn>
                <a:cxn ang="f813">
                  <a:pos x="f1102" y="f1103"/>
                </a:cxn>
                <a:cxn ang="f813">
                  <a:pos x="f1104" y="f1105"/>
                </a:cxn>
                <a:cxn ang="f813">
                  <a:pos x="f1106" y="f1107"/>
                </a:cxn>
                <a:cxn ang="f813">
                  <a:pos x="f1108" y="f1109"/>
                </a:cxn>
                <a:cxn ang="f813">
                  <a:pos x="f1110" y="f1111"/>
                </a:cxn>
                <a:cxn ang="f813">
                  <a:pos x="f1112" y="f1113"/>
                </a:cxn>
                <a:cxn ang="f813">
                  <a:pos x="f1114" y="f1115"/>
                </a:cxn>
                <a:cxn ang="f813">
                  <a:pos x="f1116" y="f1117"/>
                </a:cxn>
                <a:cxn ang="f813">
                  <a:pos x="f1118" y="f1119"/>
                </a:cxn>
                <a:cxn ang="f813">
                  <a:pos x="f1120" y="f1121"/>
                </a:cxn>
                <a:cxn ang="f813">
                  <a:pos x="f1122" y="f1123"/>
                </a:cxn>
                <a:cxn ang="f813">
                  <a:pos x="f1124" y="f1125"/>
                </a:cxn>
                <a:cxn ang="f813">
                  <a:pos x="f1126" y="f1127"/>
                </a:cxn>
                <a:cxn ang="f813">
                  <a:pos x="f1128" y="f1129"/>
                </a:cxn>
                <a:cxn ang="f813">
                  <a:pos x="f1128" y="f1129"/>
                </a:cxn>
                <a:cxn ang="f813">
                  <a:pos x="f1130" y="f1131"/>
                </a:cxn>
                <a:cxn ang="f813">
                  <a:pos x="f1132" y="f1133"/>
                </a:cxn>
                <a:cxn ang="f813">
                  <a:pos x="f1134" y="f1135"/>
                </a:cxn>
                <a:cxn ang="f813">
                  <a:pos x="f1136" y="f1137"/>
                </a:cxn>
                <a:cxn ang="f813">
                  <a:pos x="f1130" y="f1131"/>
                </a:cxn>
                <a:cxn ang="f813">
                  <a:pos x="f1138" y="f1139"/>
                </a:cxn>
                <a:cxn ang="f813">
                  <a:pos x="f1104" y="f1140"/>
                </a:cxn>
                <a:cxn ang="f813">
                  <a:pos x="f1141" y="f1142"/>
                </a:cxn>
                <a:cxn ang="f813">
                  <a:pos x="f1143" y="f1144"/>
                </a:cxn>
                <a:cxn ang="f813">
                  <a:pos x="f1145" y="f1146"/>
                </a:cxn>
                <a:cxn ang="f813">
                  <a:pos x="f1147" y="f1148"/>
                </a:cxn>
                <a:cxn ang="f813">
                  <a:pos x="f1149" y="f1150"/>
                </a:cxn>
                <a:cxn ang="f813">
                  <a:pos x="f1151" y="f1152"/>
                </a:cxn>
                <a:cxn ang="f813">
                  <a:pos x="f1153" y="f1154"/>
                </a:cxn>
                <a:cxn ang="f813">
                  <a:pos x="f1155" y="f1156"/>
                </a:cxn>
                <a:cxn ang="f813">
                  <a:pos x="f1157" y="f1158"/>
                </a:cxn>
                <a:cxn ang="f813">
                  <a:pos x="f1159" y="f1160"/>
                </a:cxn>
                <a:cxn ang="f813">
                  <a:pos x="f1161" y="f1162"/>
                </a:cxn>
                <a:cxn ang="f813">
                  <a:pos x="f1161" y="f1163"/>
                </a:cxn>
              </a:cxnLst>
              <a:rect l="f1046" t="f1049" r="f1047" b="f1048"/>
              <a:pathLst>
                <a:path w="782" h="869">
                  <a:moveTo>
                    <a:pt x="f9" y="f10"/>
                  </a:move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16"/>
                    <a:pt x="f20" y="f21"/>
                  </a:cubicBezTo>
                  <a:cubicBezTo>
                    <a:pt x="f22" y="f23"/>
                    <a:pt x="f22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36"/>
                    <a:pt x="f33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2" y="f44"/>
                    <a:pt x="f45" y="f46"/>
                    <a:pt x="f47" y="f48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55" y="f56"/>
                    <a:pt x="f57" y="f58"/>
                    <a:pt x="f51" y="f59"/>
                  </a:cubicBezTo>
                  <a:cubicBezTo>
                    <a:pt x="f60" y="f61"/>
                    <a:pt x="f62" y="f63"/>
                    <a:pt x="f64" y="f65"/>
                  </a:cubicBezTo>
                  <a:cubicBezTo>
                    <a:pt x="f66" y="f67"/>
                    <a:pt x="f68" y="f69"/>
                    <a:pt x="f70" y="f71"/>
                  </a:cubicBezTo>
                  <a:cubicBezTo>
                    <a:pt x="f72" y="f73"/>
                    <a:pt x="f74" y="f3"/>
                    <a:pt x="f75" y="f76"/>
                  </a:cubicBezTo>
                  <a:cubicBezTo>
                    <a:pt x="f77" y="f78"/>
                    <a:pt x="f79" y="f80"/>
                    <a:pt x="f81" y="f82"/>
                  </a:cubicBezTo>
                  <a:cubicBezTo>
                    <a:pt x="f83" y="f84"/>
                    <a:pt x="f83" y="f85"/>
                    <a:pt x="f86" y="f85"/>
                  </a:cubicBezTo>
                  <a:cubicBezTo>
                    <a:pt x="f86" y="f87"/>
                    <a:pt x="f10" y="f88"/>
                    <a:pt x="f89" y="f90"/>
                  </a:cubicBezTo>
                  <a:cubicBezTo>
                    <a:pt x="f89" y="f90"/>
                    <a:pt x="f89" y="f90"/>
                    <a:pt x="f89" y="f90"/>
                  </a:cubicBezTo>
                  <a:cubicBezTo>
                    <a:pt x="f91" y="f90"/>
                    <a:pt x="f91" y="f92"/>
                    <a:pt x="f91" y="f92"/>
                  </a:cubicBezTo>
                  <a:cubicBezTo>
                    <a:pt x="f93" y="f94"/>
                    <a:pt x="f95" y="f96"/>
                    <a:pt x="f97" y="f98"/>
                  </a:cubicBezTo>
                  <a:cubicBezTo>
                    <a:pt x="f97" y="f98"/>
                    <a:pt x="f99" y="f100"/>
                    <a:pt x="f101" y="f102"/>
                  </a:cubicBezTo>
                  <a:cubicBezTo>
                    <a:pt x="f12" y="f103"/>
                    <a:pt x="f104" y="f105"/>
                    <a:pt x="f106" y="f107"/>
                  </a:cubicBezTo>
                  <a:cubicBezTo>
                    <a:pt x="f106" y="f108"/>
                    <a:pt x="f109" y="f108"/>
                    <a:pt x="f110" y="f111"/>
                  </a:cubicBezTo>
                  <a:cubicBezTo>
                    <a:pt x="f14" y="f112"/>
                    <a:pt x="f113" y="f114"/>
                    <a:pt x="f18" y="f115"/>
                  </a:cubicBezTo>
                  <a:cubicBezTo>
                    <a:pt x="f116" y="f117"/>
                    <a:pt x="f118" y="f119"/>
                    <a:pt x="f120" y="f121"/>
                  </a:cubicBezTo>
                  <a:cubicBezTo>
                    <a:pt x="f122" y="f123"/>
                    <a:pt x="f124" y="f125"/>
                    <a:pt x="f126" y="f6"/>
                  </a:cubicBezTo>
                  <a:cubicBezTo>
                    <a:pt x="f126" y="f6"/>
                    <a:pt x="f127" y="f125"/>
                    <a:pt x="f128" y="f6"/>
                  </a:cubicBezTo>
                  <a:cubicBezTo>
                    <a:pt x="f129" y="f6"/>
                    <a:pt x="f130" y="f6"/>
                    <a:pt x="f131" y="f6"/>
                  </a:cubicBezTo>
                  <a:cubicBezTo>
                    <a:pt x="f132" y="f125"/>
                    <a:pt x="f133" y="f125"/>
                    <a:pt x="f134" y="f125"/>
                  </a:cubicBezTo>
                  <a:cubicBezTo>
                    <a:pt x="f135" y="f123"/>
                    <a:pt x="f59" y="f136"/>
                    <a:pt x="f137" y="f138"/>
                  </a:cubicBezTo>
                  <a:cubicBezTo>
                    <a:pt x="f139" y="f140"/>
                    <a:pt x="f141" y="f142"/>
                    <a:pt x="f143" y="f144"/>
                  </a:cubicBezTo>
                  <a:cubicBezTo>
                    <a:pt x="f145" y="f146"/>
                    <a:pt x="f147" y="f112"/>
                    <a:pt x="f148" y="f149"/>
                  </a:cubicBezTo>
                  <a:cubicBezTo>
                    <a:pt x="f150" y="f149"/>
                    <a:pt x="f151" y="f152"/>
                    <a:pt x="f151" y="f111"/>
                  </a:cubicBezTo>
                  <a:cubicBezTo>
                    <a:pt x="f153" y="f108"/>
                    <a:pt x="f154" y="f108"/>
                    <a:pt x="f154" y="f107"/>
                  </a:cubicBezTo>
                  <a:cubicBezTo>
                    <a:pt x="f155" y="f156"/>
                    <a:pt x="f155" y="f107"/>
                    <a:pt x="f155" y="f107"/>
                  </a:cubicBezTo>
                  <a:cubicBezTo>
                    <a:pt x="f157" y="f107"/>
                    <a:pt x="f157" y="f105"/>
                    <a:pt x="f157" y="f105"/>
                  </a:cubicBezTo>
                  <a:cubicBezTo>
                    <a:pt x="f157" y="f105"/>
                    <a:pt x="f157" y="f105"/>
                    <a:pt x="f157" y="f105"/>
                  </a:cubicBezTo>
                  <a:cubicBezTo>
                    <a:pt x="f158" y="f96"/>
                    <a:pt x="f159" y="f160"/>
                    <a:pt x="f161" y="f162"/>
                  </a:cubicBezTo>
                  <a:cubicBezTo>
                    <a:pt x="f163" y="f164"/>
                    <a:pt x="f115" y="f165"/>
                    <a:pt x="f166" y="f167"/>
                  </a:cubicBezTo>
                  <a:cubicBezTo>
                    <a:pt x="f168" y="f71"/>
                    <a:pt x="f169" y="f170"/>
                    <a:pt x="f171" y="f172"/>
                  </a:cubicBezTo>
                  <a:cubicBezTo>
                    <a:pt x="f171" y="f173"/>
                    <a:pt x="f174" y="f175"/>
                    <a:pt x="f176" y="f175"/>
                  </a:cubicBezTo>
                  <a:cubicBezTo>
                    <a:pt x="f177" y="f63"/>
                    <a:pt x="f178" y="f179"/>
                    <a:pt x="f180" y="f181"/>
                  </a:cubicBezTo>
                  <a:cubicBezTo>
                    <a:pt x="f182" y="f183"/>
                    <a:pt x="f6" y="f184"/>
                    <a:pt x="f185" y="f186"/>
                  </a:cubicBezTo>
                  <a:cubicBezTo>
                    <a:pt x="f187" y="f188"/>
                    <a:pt x="f189" y="f190"/>
                    <a:pt x="f191" y="f192"/>
                  </a:cubicBezTo>
                  <a:cubicBezTo>
                    <a:pt x="f142" y="f193"/>
                    <a:pt x="f142" y="f194"/>
                    <a:pt x="f195" y="f196"/>
                  </a:cubicBezTo>
                  <a:cubicBezTo>
                    <a:pt x="f197" y="f198"/>
                    <a:pt x="f169" y="f199"/>
                    <a:pt x="f200" y="f201"/>
                  </a:cubicBezTo>
                  <a:cubicBezTo>
                    <a:pt x="f202" y="f203"/>
                    <a:pt x="f200" y="f204"/>
                    <a:pt x="f205" y="f206"/>
                  </a:cubicBezTo>
                  <a:cubicBezTo>
                    <a:pt x="f207" y="f208"/>
                    <a:pt x="f209" y="f210"/>
                    <a:pt x="f180" y="f18"/>
                  </a:cubicBezTo>
                  <a:cubicBezTo>
                    <a:pt x="f211" y="f212"/>
                    <a:pt x="f211" y="f101"/>
                    <a:pt x="f140" y="f91"/>
                  </a:cubicBezTo>
                  <a:cubicBezTo>
                    <a:pt x="f140" y="f93"/>
                    <a:pt x="f180" y="f213"/>
                    <a:pt x="f214" y="f99"/>
                  </a:cubicBezTo>
                  <a:cubicBezTo>
                    <a:pt x="f215" y="f16"/>
                    <a:pt x="f117" y="f216"/>
                    <a:pt x="f217" y="f218"/>
                  </a:cubicBezTo>
                  <a:cubicBezTo>
                    <a:pt x="f217" y="f219"/>
                    <a:pt x="f217" y="f219"/>
                    <a:pt x="f217" y="f219"/>
                  </a:cubicBezTo>
                  <a:cubicBezTo>
                    <a:pt x="f176" y="f220"/>
                    <a:pt x="f171" y="f116"/>
                    <a:pt x="f168" y="f221"/>
                  </a:cubicBezTo>
                  <a:cubicBezTo>
                    <a:pt x="f205" y="f222"/>
                    <a:pt x="f223" y="f224"/>
                    <a:pt x="f115" y="f225"/>
                  </a:cubicBezTo>
                  <a:cubicBezTo>
                    <a:pt x="f226" y="f227"/>
                    <a:pt x="f144" y="f228"/>
                    <a:pt x="f112" y="f229"/>
                  </a:cubicBezTo>
                  <a:cubicBezTo>
                    <a:pt x="f100" y="f230"/>
                    <a:pt x="f84" y="f212"/>
                    <a:pt x="f231" y="f83"/>
                  </a:cubicBezTo>
                  <a:cubicBezTo>
                    <a:pt x="f232" y="f233"/>
                    <a:pt x="f234" y="f235"/>
                    <a:pt x="f145" y="f236"/>
                  </a:cubicBezTo>
                  <a:cubicBezTo>
                    <a:pt x="f237" y="f238"/>
                    <a:pt x="f239" y="f240"/>
                    <a:pt x="f241" y="f242"/>
                  </a:cubicBezTo>
                  <a:cubicBezTo>
                    <a:pt x="f243" y="f242"/>
                    <a:pt x="f243" y="f244"/>
                    <a:pt x="f245" y="f244"/>
                  </a:cubicBezTo>
                  <a:cubicBezTo>
                    <a:pt x="f3" y="f242"/>
                    <a:pt x="f245" y="f242"/>
                    <a:pt x="f245" y="f246"/>
                  </a:cubicBezTo>
                  <a:cubicBezTo>
                    <a:pt x="f153" y="f247"/>
                    <a:pt x="f248" y="f249"/>
                    <a:pt x="f250" y="f213"/>
                  </a:cubicBezTo>
                  <a:cubicBezTo>
                    <a:pt x="f251" y="f18"/>
                    <a:pt x="f85" y="f252"/>
                    <a:pt x="f253" y="f254"/>
                  </a:cubicBezTo>
                  <a:cubicBezTo>
                    <a:pt x="f255" y="f227"/>
                    <a:pt x="f100" y="f256"/>
                    <a:pt x="f103" y="f257"/>
                  </a:cubicBezTo>
                  <a:cubicBezTo>
                    <a:pt x="f258" y="f259"/>
                    <a:pt x="f258" y="f260"/>
                    <a:pt x="f102" y="f261"/>
                  </a:cubicBezTo>
                  <a:cubicBezTo>
                    <a:pt x="f96" y="f204"/>
                    <a:pt x="f94" y="f262"/>
                    <a:pt x="f160" y="f263"/>
                  </a:cubicBezTo>
                  <a:cubicBezTo>
                    <a:pt x="f85" y="f264"/>
                    <a:pt x="f85" y="f32"/>
                    <a:pt x="f265" y="f266"/>
                  </a:cubicBezTo>
                  <a:cubicBezTo>
                    <a:pt x="f87" y="f267"/>
                    <a:pt x="f88" y="f268"/>
                    <a:pt x="f90" y="f269"/>
                  </a:cubicBezTo>
                  <a:cubicBezTo>
                    <a:pt x="f94" y="f270"/>
                    <a:pt x="f253" y="f192"/>
                    <a:pt x="f96" y="f271"/>
                  </a:cubicBezTo>
                  <a:cubicBezTo>
                    <a:pt x="f255" y="f272"/>
                    <a:pt x="f255" y="f273"/>
                    <a:pt x="f98" y="f274"/>
                  </a:cubicBezTo>
                  <a:cubicBezTo>
                    <a:pt x="f98" y="f275"/>
                    <a:pt x="f98" y="f276"/>
                    <a:pt x="f98" y="f277"/>
                  </a:cubicBezTo>
                  <a:cubicBezTo>
                    <a:pt x="f98" y="f278"/>
                    <a:pt x="f98" y="f279"/>
                    <a:pt x="f98" y="f54"/>
                  </a:cubicBezTo>
                  <a:cubicBezTo>
                    <a:pt x="f100" y="f279"/>
                    <a:pt x="f102" y="f279"/>
                    <a:pt x="f103" y="f279"/>
                  </a:cubicBezTo>
                  <a:cubicBezTo>
                    <a:pt x="f102" y="f279"/>
                    <a:pt x="f100" y="f279"/>
                    <a:pt x="f98" y="f54"/>
                  </a:cubicBezTo>
                  <a:cubicBezTo>
                    <a:pt x="f98" y="f280"/>
                    <a:pt x="f98" y="f2"/>
                    <a:pt x="f98" y="f281"/>
                  </a:cubicBezTo>
                  <a:cubicBezTo>
                    <a:pt x="f255" y="f282"/>
                    <a:pt x="f255" y="f283"/>
                    <a:pt x="f253" y="f284"/>
                  </a:cubicBezTo>
                  <a:cubicBezTo>
                    <a:pt x="f285" y="f286"/>
                    <a:pt x="f265" y="f172"/>
                    <a:pt x="f162" y="f287"/>
                  </a:cubicBezTo>
                  <a:cubicBezTo>
                    <a:pt x="f162" y="f288"/>
                    <a:pt x="f289" y="f290"/>
                    <a:pt x="f291" y="f292"/>
                  </a:cubicBezTo>
                  <a:cubicBezTo>
                    <a:pt x="f293" y="f287"/>
                    <a:pt x="f294" y="f295"/>
                    <a:pt x="f296" y="f297"/>
                  </a:cubicBezTo>
                  <a:cubicBezTo>
                    <a:pt x="f298" y="f299"/>
                    <a:pt x="f161" y="f300"/>
                    <a:pt x="f161" y="f301"/>
                  </a:cubicBezTo>
                  <a:cubicBezTo>
                    <a:pt x="f302" y="f181"/>
                    <a:pt x="f80" y="f303"/>
                    <a:pt x="f80" y="f282"/>
                  </a:cubicBezTo>
                  <a:cubicBezTo>
                    <a:pt x="f304" y="f305"/>
                    <a:pt x="f304" y="f306"/>
                    <a:pt x="f80" y="f193"/>
                  </a:cubicBezTo>
                  <a:cubicBezTo>
                    <a:pt x="f231" y="f307"/>
                    <a:pt x="f78" y="f201"/>
                    <a:pt x="f155" y="f116"/>
                  </a:cubicBezTo>
                  <a:cubicBezTo>
                    <a:pt x="f147" y="f308"/>
                    <a:pt x="f309" y="f310"/>
                    <a:pt x="f241" y="f311"/>
                  </a:cubicBezTo>
                  <a:cubicBezTo>
                    <a:pt x="f241" y="f312"/>
                    <a:pt x="f241" y="f313"/>
                    <a:pt x="f243" y="f312"/>
                  </a:cubicBezTo>
                  <a:cubicBezTo>
                    <a:pt x="f243" y="f312"/>
                    <a:pt x="f243" y="f311"/>
                    <a:pt x="f243" y="f311"/>
                  </a:cubicBezTo>
                  <a:cubicBezTo>
                    <a:pt x="f314" y="f216"/>
                    <a:pt x="f315" y="f316"/>
                    <a:pt x="f317" y="f318"/>
                  </a:cubicBezTo>
                  <a:cubicBezTo>
                    <a:pt x="f319" y="f219"/>
                    <a:pt x="f320" y="f229"/>
                    <a:pt x="f148" y="f321"/>
                  </a:cubicBezTo>
                  <a:cubicBezTo>
                    <a:pt x="f153" y="f322"/>
                    <a:pt x="f323" y="f30"/>
                    <a:pt x="f324" y="f259"/>
                  </a:cubicBezTo>
                  <a:cubicBezTo>
                    <a:pt x="f324" y="f260"/>
                    <a:pt x="f325" y="f261"/>
                    <a:pt x="f324" y="f204"/>
                  </a:cubicBezTo>
                  <a:cubicBezTo>
                    <a:pt x="f150" y="f326"/>
                    <a:pt x="f309" y="f327"/>
                    <a:pt x="f245" y="f222"/>
                  </a:cubicBezTo>
                  <a:cubicBezTo>
                    <a:pt x="f328" y="f329"/>
                    <a:pt x="f330" y="f230"/>
                    <a:pt x="f331" y="f332"/>
                  </a:cubicBezTo>
                  <a:cubicBezTo>
                    <a:pt x="f59" y="f333"/>
                    <a:pt x="f183" y="f18"/>
                    <a:pt x="f334" y="f16"/>
                  </a:cubicBezTo>
                  <a:cubicBezTo>
                    <a:pt x="f334" y="f16"/>
                    <a:pt x="f334" y="f16"/>
                    <a:pt x="f334" y="f335"/>
                  </a:cubicBezTo>
                  <a:cubicBezTo>
                    <a:pt x="f336" y="f18"/>
                    <a:pt x="f69" y="f337"/>
                    <a:pt x="f338" y="f339"/>
                  </a:cubicBezTo>
                  <a:cubicBezTo>
                    <a:pt x="f328" y="f339"/>
                    <a:pt x="f340" y="f339"/>
                    <a:pt x="f341" y="f339"/>
                  </a:cubicBezTo>
                  <a:cubicBezTo>
                    <a:pt x="f341" y="f316"/>
                    <a:pt x="f341" y="f316"/>
                    <a:pt x="f342" y="f339"/>
                  </a:cubicBezTo>
                  <a:cubicBezTo>
                    <a:pt x="f342" y="f339"/>
                    <a:pt x="f341" y="f339"/>
                    <a:pt x="f341" y="f339"/>
                  </a:cubicBezTo>
                  <a:cubicBezTo>
                    <a:pt x="f338" y="f343"/>
                    <a:pt x="f344" y="f311"/>
                    <a:pt x="f345" y="f346"/>
                  </a:cubicBezTo>
                  <a:cubicBezTo>
                    <a:pt x="f347" y="f333"/>
                    <a:pt x="f348" y="f335"/>
                    <a:pt x="f300" y="f349"/>
                  </a:cubicBezTo>
                  <a:cubicBezTo>
                    <a:pt x="f350" y="f351"/>
                    <a:pt x="f352" y="f353"/>
                    <a:pt x="f354" y="f12"/>
                  </a:cubicBezTo>
                  <a:cubicBezTo>
                    <a:pt x="f355" y="f97"/>
                    <a:pt x="f56" y="f97"/>
                    <a:pt x="f280" y="f99"/>
                  </a:cubicBezTo>
                  <a:cubicBezTo>
                    <a:pt x="f126" y="f101"/>
                    <a:pt x="f356" y="f109"/>
                    <a:pt x="f357" y="f335"/>
                  </a:cubicBezTo>
                  <a:cubicBezTo>
                    <a:pt x="f118" y="f24"/>
                    <a:pt x="f224" y="f358"/>
                    <a:pt x="f359" y="f222"/>
                  </a:cubicBezTo>
                  <a:cubicBezTo>
                    <a:pt x="f332" y="f260"/>
                    <a:pt x="f212" y="f360"/>
                    <a:pt x="f104" y="f361"/>
                  </a:cubicBezTo>
                  <a:cubicBezTo>
                    <a:pt x="f99" y="f196"/>
                    <a:pt x="f213" y="f362"/>
                    <a:pt x="f213" y="f363"/>
                  </a:cubicBezTo>
                  <a:cubicBezTo>
                    <a:pt x="f364" y="f365"/>
                    <a:pt x="f364" y="f366"/>
                    <a:pt x="f97" y="f367"/>
                  </a:cubicBezTo>
                  <a:cubicBezTo>
                    <a:pt x="f97" y="f354"/>
                    <a:pt x="f97" y="f286"/>
                    <a:pt x="f99" y="f331"/>
                  </a:cubicBezTo>
                  <a:cubicBezTo>
                    <a:pt x="f99" y="f368"/>
                    <a:pt x="f99" y="f369"/>
                    <a:pt x="f364" y="f369"/>
                  </a:cubicBezTo>
                  <a:cubicBezTo>
                    <a:pt x="f83" y="f368"/>
                    <a:pt x="f370" y="f371"/>
                    <a:pt x="f372" y="f373"/>
                  </a:cubicBezTo>
                  <a:cubicBezTo>
                    <a:pt x="f374" y="f375"/>
                    <a:pt x="f374" y="f331"/>
                    <a:pt x="f376" y="f377"/>
                  </a:cubicBezTo>
                  <a:cubicBezTo>
                    <a:pt x="f378" y="f379"/>
                    <a:pt x="f380" y="f56"/>
                    <a:pt x="f380" y="f278"/>
                  </a:cubicBezTo>
                  <a:cubicBezTo>
                    <a:pt x="f374" y="f381"/>
                    <a:pt x="f372" y="f382"/>
                    <a:pt x="f383" y="f384"/>
                  </a:cubicBezTo>
                  <a:cubicBezTo>
                    <a:pt x="f233" y="f385"/>
                    <a:pt x="f233" y="f386"/>
                    <a:pt x="f233" y="f387"/>
                  </a:cubicBezTo>
                  <a:cubicBezTo>
                    <a:pt x="f388" y="f389"/>
                    <a:pt x="f233" y="f389"/>
                    <a:pt x="f390" y="f391"/>
                  </a:cubicBezTo>
                  <a:cubicBezTo>
                    <a:pt x="f392" y="f37"/>
                    <a:pt x="f74" y="f34"/>
                    <a:pt x="f246" y="f264"/>
                  </a:cubicBezTo>
                  <a:cubicBezTo>
                    <a:pt x="f70" y="f263"/>
                    <a:pt x="f66" y="f201"/>
                    <a:pt x="f64" y="f204"/>
                  </a:cubicBezTo>
                  <a:cubicBezTo>
                    <a:pt x="f393" y="f327"/>
                    <a:pt x="f29" y="f394"/>
                    <a:pt x="f395" y="f310"/>
                  </a:cubicBezTo>
                  <a:cubicBezTo>
                    <a:pt x="f396" y="f24"/>
                    <a:pt x="f397" y="f113"/>
                    <a:pt x="f398" y="f12"/>
                  </a:cubicBezTo>
                  <a:cubicBezTo>
                    <a:pt x="f399" y="f378"/>
                    <a:pt x="f70" y="f400"/>
                    <a:pt x="f235" y="f398"/>
                  </a:cubicBezTo>
                  <a:cubicBezTo>
                    <a:pt x="f388" y="f401"/>
                    <a:pt x="f89" y="f402"/>
                    <a:pt x="f349" y="f403"/>
                  </a:cubicBezTo>
                  <a:cubicBezTo>
                    <a:pt x="f335" y="f404"/>
                    <a:pt x="f335" y="f405"/>
                    <a:pt x="f16" y="f406"/>
                  </a:cubicBezTo>
                  <a:cubicBezTo>
                    <a:pt x="f21" y="f407"/>
                    <a:pt x="f408" y="f409"/>
                    <a:pt x="f332" y="f13"/>
                  </a:cubicBezTo>
                  <a:cubicBezTo>
                    <a:pt x="f337" y="f410"/>
                    <a:pt x="f337" y="f411"/>
                    <a:pt x="f23" y="f412"/>
                  </a:cubicBezTo>
                  <a:cubicBezTo>
                    <a:pt x="f351" y="f413"/>
                    <a:pt x="f213" y="f414"/>
                    <a:pt x="f81" y="f415"/>
                  </a:cubicBezTo>
                  <a:cubicBezTo>
                    <a:pt x="f416" y="f417"/>
                    <a:pt x="f418" y="f419"/>
                    <a:pt x="f45" y="f370"/>
                  </a:cubicBezTo>
                  <a:cubicBezTo>
                    <a:pt x="f420" y="f86"/>
                    <a:pt x="f421" y="f12"/>
                    <a:pt x="f29" y="f16"/>
                  </a:cubicBezTo>
                  <a:cubicBezTo>
                    <a:pt x="f422" y="f21"/>
                    <a:pt x="f422" y="f408"/>
                    <a:pt x="f29" y="f337"/>
                  </a:cubicBezTo>
                  <a:cubicBezTo>
                    <a:pt x="f423" y="f339"/>
                    <a:pt x="f417" y="f308"/>
                    <a:pt x="f45" y="f229"/>
                  </a:cubicBezTo>
                  <a:cubicBezTo>
                    <a:pt x="f42" y="f221"/>
                    <a:pt x="f40" y="f228"/>
                    <a:pt x="f38" y="f424"/>
                  </a:cubicBezTo>
                  <a:cubicBezTo>
                    <a:pt x="f38" y="f424"/>
                    <a:pt x="f38" y="f424"/>
                    <a:pt x="f38" y="f424"/>
                  </a:cubicBezTo>
                  <a:cubicBezTo>
                    <a:pt x="f38" y="f321"/>
                    <a:pt x="f31" y="f208"/>
                    <a:pt x="f33" y="f227"/>
                  </a:cubicBezTo>
                  <a:cubicBezTo>
                    <a:pt x="f66" y="f326"/>
                    <a:pt x="f72" y="f259"/>
                    <a:pt x="f425" y="f261"/>
                  </a:cubicBezTo>
                  <a:cubicBezTo>
                    <a:pt x="f426" y="f203"/>
                    <a:pt x="f376" y="f262"/>
                    <a:pt x="f427" y="f201"/>
                  </a:cubicBezTo>
                  <a:cubicBezTo>
                    <a:pt x="f370" y="f201"/>
                    <a:pt x="f428" y="f262"/>
                    <a:pt x="f428" y="f203"/>
                  </a:cubicBezTo>
                  <a:cubicBezTo>
                    <a:pt x="f429" y="f225"/>
                    <a:pt x="f213" y="f116"/>
                    <a:pt x="f109" y="f210"/>
                  </a:cubicBezTo>
                  <a:cubicBezTo>
                    <a:pt x="f23" y="f332"/>
                    <a:pt x="f318" y="f353"/>
                    <a:pt x="f221" y="f86"/>
                  </a:cubicBezTo>
                  <a:cubicBezTo>
                    <a:pt x="f264" y="f376"/>
                    <a:pt x="f430" y="f425"/>
                    <a:pt x="f192" y="f431"/>
                  </a:cubicBezTo>
                  <a:cubicBezTo>
                    <a:pt x="f52" y="f432"/>
                    <a:pt x="f433" y="f47"/>
                    <a:pt x="f303" y="f33"/>
                  </a:cubicBezTo>
                  <a:cubicBezTo>
                    <a:pt x="f350" y="f431"/>
                    <a:pt x="f434" y="f435"/>
                    <a:pt x="f436" y="f86"/>
                  </a:cubicBezTo>
                  <a:cubicBezTo>
                    <a:pt x="f437" y="f14"/>
                    <a:pt x="f304" y="f358"/>
                    <a:pt x="f438" y="f326"/>
                  </a:cubicBezTo>
                  <a:cubicBezTo>
                    <a:pt x="f82" y="f259"/>
                    <a:pt x="f84" y="f206"/>
                    <a:pt x="f85" y="f262"/>
                  </a:cubicBezTo>
                  <a:cubicBezTo>
                    <a:pt x="f85" y="f30"/>
                    <a:pt x="f438" y="f228"/>
                    <a:pt x="f289" y="f439"/>
                  </a:cubicBezTo>
                  <a:cubicBezTo>
                    <a:pt x="f231" y="f332"/>
                    <a:pt x="f437" y="f97"/>
                    <a:pt x="f153" y="f440"/>
                  </a:cubicBezTo>
                  <a:cubicBezTo>
                    <a:pt x="f245" y="f235"/>
                    <a:pt x="f434" y="f441"/>
                    <a:pt x="f300" y="f64"/>
                  </a:cubicBezTo>
                  <a:cubicBezTo>
                    <a:pt x="f175" y="f47"/>
                    <a:pt x="f442" y="f443"/>
                    <a:pt x="f444" y="f395"/>
                  </a:cubicBezTo>
                  <a:cubicBezTo>
                    <a:pt x="f444" y="f395"/>
                    <a:pt x="f445" y="f395"/>
                    <a:pt x="f303" y="f398"/>
                  </a:cubicBezTo>
                  <a:cubicBezTo>
                    <a:pt x="f446" y="f398"/>
                    <a:pt x="f446" y="f447"/>
                    <a:pt x="f303" y="f448"/>
                  </a:cubicBezTo>
                  <a:cubicBezTo>
                    <a:pt x="f449" y="f450"/>
                    <a:pt x="f451" y="f53"/>
                    <a:pt x="f452" y="f20"/>
                  </a:cubicBezTo>
                  <a:cubicBezTo>
                    <a:pt x="f453" y="f454"/>
                    <a:pt x="f455" y="f19"/>
                    <a:pt x="f453" y="f414"/>
                  </a:cubicBezTo>
                  <a:cubicBezTo>
                    <a:pt x="f452" y="f456"/>
                    <a:pt x="f457" y="f414"/>
                    <a:pt x="f451" y="f19"/>
                  </a:cubicBezTo>
                  <a:cubicBezTo>
                    <a:pt x="f444" y="f55"/>
                    <a:pt x="f458" y="f53"/>
                    <a:pt x="f459" y="f415"/>
                  </a:cubicBezTo>
                  <a:cubicBezTo>
                    <a:pt x="f284" y="f51"/>
                    <a:pt x="f460" y="f51"/>
                    <a:pt x="f135" y="f415"/>
                  </a:cubicBezTo>
                  <a:cubicBezTo>
                    <a:pt x="f366" y="f461"/>
                    <a:pt x="f366" y="f57"/>
                    <a:pt x="f135" y="f19"/>
                  </a:cubicBezTo>
                  <a:cubicBezTo>
                    <a:pt x="f459" y="f17"/>
                    <a:pt x="f462" y="f15"/>
                    <a:pt x="f444" y="f463"/>
                  </a:cubicBezTo>
                  <a:cubicBezTo>
                    <a:pt x="f464" y="f465"/>
                    <a:pt x="f61" y="f466"/>
                    <a:pt x="f173" y="f407"/>
                  </a:cubicBezTo>
                  <a:cubicBezTo>
                    <a:pt x="f173" y="f407"/>
                    <a:pt x="f172" y="f467"/>
                    <a:pt x="f468" y="f467"/>
                  </a:cubicBezTo>
                  <a:cubicBezTo>
                    <a:pt x="f469" y="f467"/>
                    <a:pt x="f470" y="f467"/>
                    <a:pt x="f471" y="f467"/>
                  </a:cubicBezTo>
                  <a:cubicBezTo>
                    <a:pt x="f460" y="f407"/>
                    <a:pt x="f277" y="f472"/>
                    <a:pt x="f473" y="f474"/>
                  </a:cubicBezTo>
                  <a:cubicBezTo>
                    <a:pt x="f356" y="f407"/>
                    <a:pt x="f475" y="f467"/>
                    <a:pt x="f476" y="f477"/>
                  </a:cubicBezTo>
                  <a:cubicBezTo>
                    <a:pt x="f268" y="f403"/>
                    <a:pt x="f267" y="f478"/>
                    <a:pt x="f118" y="f479"/>
                  </a:cubicBezTo>
                  <a:cubicBezTo>
                    <a:pt x="f391" y="f480"/>
                    <a:pt x="f391" y="f481"/>
                    <a:pt x="f391" y="f482"/>
                  </a:cubicBezTo>
                  <a:cubicBezTo>
                    <a:pt x="f391" y="f483"/>
                    <a:pt x="f391" y="f484"/>
                    <a:pt x="f485" y="f486"/>
                  </a:cubicBezTo>
                  <a:cubicBezTo>
                    <a:pt x="f37" y="f487"/>
                    <a:pt x="f36" y="f488"/>
                    <a:pt x="f36" y="f489"/>
                  </a:cubicBezTo>
                  <a:cubicBezTo>
                    <a:pt x="f36" y="f490"/>
                    <a:pt x="f36" y="f491"/>
                    <a:pt x="f36" y="f8"/>
                  </a:cubicBezTo>
                  <a:cubicBezTo>
                    <a:pt x="f201" y="f491"/>
                    <a:pt x="f206" y="f490"/>
                    <a:pt x="f257" y="f489"/>
                  </a:cubicBezTo>
                  <a:cubicBezTo>
                    <a:pt x="f492" y="f493"/>
                    <a:pt x="f16" y="f494"/>
                    <a:pt x="f495" y="f496"/>
                  </a:cubicBezTo>
                  <a:cubicBezTo>
                    <a:pt x="f86" y="f496"/>
                    <a:pt x="f429" y="f497"/>
                    <a:pt x="f429" y="f498"/>
                  </a:cubicBezTo>
                  <a:cubicBezTo>
                    <a:pt x="f81" y="f499"/>
                    <a:pt x="f370" y="f9"/>
                    <a:pt x="f77" y="f404"/>
                  </a:cubicBezTo>
                  <a:cubicBezTo>
                    <a:pt x="f500" y="f13"/>
                    <a:pt x="f425" y="f463"/>
                    <a:pt x="f72" y="f57"/>
                  </a:cubicBezTo>
                  <a:cubicBezTo>
                    <a:pt x="f70" y="f397"/>
                    <a:pt x="f38" y="f60"/>
                    <a:pt x="f501" y="f502"/>
                  </a:cubicBezTo>
                  <a:cubicBezTo>
                    <a:pt x="f502" y="f45"/>
                    <a:pt x="f60" y="f242"/>
                    <a:pt x="f450" y="f74"/>
                  </a:cubicBezTo>
                  <a:cubicBezTo>
                    <a:pt x="f503" y="f504"/>
                    <a:pt x="f503" y="f504"/>
                    <a:pt x="f22" y="f425"/>
                  </a:cubicBezTo>
                  <a:cubicBezTo>
                    <a:pt x="f505" y="f72"/>
                    <a:pt x="f506" y="f400"/>
                    <a:pt x="f507" y="f508"/>
                  </a:cubicBezTo>
                  <a:cubicBezTo>
                    <a:pt x="f507" y="f508"/>
                    <a:pt x="f507" y="f47"/>
                    <a:pt x="f13" y="f47"/>
                  </a:cubicBezTo>
                  <a:cubicBezTo>
                    <a:pt x="f466" y="f42"/>
                    <a:pt x="f509" y="f38"/>
                    <a:pt x="f409" y="f33"/>
                  </a:cubicBezTo>
                  <a:cubicBezTo>
                    <a:pt x="f409" y="f510"/>
                    <a:pt x="f511" y="f64"/>
                    <a:pt x="f509" y="f400"/>
                  </a:cubicBezTo>
                  <a:cubicBezTo>
                    <a:pt x="f512" y="f240"/>
                    <a:pt x="f513" y="f514"/>
                    <a:pt x="f57" y="f504"/>
                  </a:cubicBezTo>
                  <a:cubicBezTo>
                    <a:pt x="f53" y="f515"/>
                    <a:pt x="f53" y="f247"/>
                    <a:pt x="f22" y="f435"/>
                  </a:cubicBezTo>
                  <a:cubicBezTo>
                    <a:pt x="f55" y="f235"/>
                    <a:pt x="f454" y="f392"/>
                    <a:pt x="f19" y="f75"/>
                  </a:cubicBezTo>
                  <a:cubicBezTo>
                    <a:pt x="f516" y="f378"/>
                    <a:pt x="f456" y="f517"/>
                    <a:pt x="f17" y="f518"/>
                  </a:cubicBezTo>
                  <a:cubicBezTo>
                    <a:pt x="f506" y="f426"/>
                    <a:pt x="f507" y="f519"/>
                    <a:pt x="f407" y="f520"/>
                  </a:cubicBezTo>
                  <a:cubicBezTo>
                    <a:pt x="f521" y="f238"/>
                    <a:pt x="f477" y="f238"/>
                    <a:pt x="f406" y="f441"/>
                  </a:cubicBezTo>
                  <a:cubicBezTo>
                    <a:pt x="f404" y="f519"/>
                    <a:pt x="f478" y="f235"/>
                    <a:pt x="f522" y="f378"/>
                  </a:cubicBezTo>
                  <a:cubicBezTo>
                    <a:pt x="f522" y="f378"/>
                    <a:pt x="f523" y="f378"/>
                    <a:pt x="f523" y="f378"/>
                  </a:cubicBezTo>
                  <a:cubicBezTo>
                    <a:pt x="f523" y="f378"/>
                    <a:pt x="f522" y="f378"/>
                    <a:pt x="f522" y="f378"/>
                  </a:cubicBezTo>
                  <a:cubicBezTo>
                    <a:pt x="f524" y="f380"/>
                    <a:pt x="f525" y="f376"/>
                    <a:pt x="f525" y="f374"/>
                  </a:cubicBezTo>
                  <a:cubicBezTo>
                    <a:pt x="f525" y="f374"/>
                    <a:pt x="f525" y="f374"/>
                    <a:pt x="f525" y="f77"/>
                  </a:cubicBezTo>
                  <a:cubicBezTo>
                    <a:pt x="f526" y="f390"/>
                    <a:pt x="f527" y="f388"/>
                    <a:pt x="f528" y="f427"/>
                  </a:cubicBezTo>
                  <a:cubicBezTo>
                    <a:pt x="f528" y="f427"/>
                    <a:pt x="f527" y="f427"/>
                    <a:pt x="f527" y="f427"/>
                  </a:cubicBezTo>
                  <a:cubicBezTo>
                    <a:pt x="f527" y="f427"/>
                    <a:pt x="f528" y="f427"/>
                    <a:pt x="f528" y="f427"/>
                  </a:cubicBezTo>
                  <a:cubicBezTo>
                    <a:pt x="f9" y="f529"/>
                    <a:pt x="f530" y="f531"/>
                    <a:pt x="f7" y="f429"/>
                  </a:cubicBezTo>
                  <a:cubicBezTo>
                    <a:pt x="f7" y="f429"/>
                    <a:pt x="f7" y="f86"/>
                    <a:pt x="f7" y="f495"/>
                  </a:cubicBezTo>
                  <a:cubicBezTo>
                    <a:pt x="f479" y="f86"/>
                    <a:pt x="f530" y="f495"/>
                    <a:pt x="f9" y="f10"/>
                  </a:cubicBezTo>
                  <a:close/>
                  <a:moveTo>
                    <a:pt x="f532" y="f50"/>
                  </a:moveTo>
                  <a:cubicBezTo>
                    <a:pt x="f533" y="f534"/>
                    <a:pt x="f535" y="f536"/>
                    <a:pt x="f537" y="f184"/>
                  </a:cubicBezTo>
                  <a:cubicBezTo>
                    <a:pt x="f537" y="f433"/>
                    <a:pt x="f119" y="f538"/>
                    <a:pt x="f539" y="f134"/>
                  </a:cubicBezTo>
                  <a:cubicBezTo>
                    <a:pt x="f539" y="f538"/>
                    <a:pt x="f539" y="f184"/>
                    <a:pt x="f540" y="f133"/>
                  </a:cubicBezTo>
                  <a:cubicBezTo>
                    <a:pt x="f540" y="f132"/>
                    <a:pt x="f541" y="f2"/>
                    <a:pt x="f542" y="f54"/>
                  </a:cubicBezTo>
                  <a:cubicBezTo>
                    <a:pt x="f214" y="f543"/>
                    <a:pt x="f544" y="f536"/>
                    <a:pt x="f177" y="f129"/>
                  </a:cubicBezTo>
                  <a:cubicBezTo>
                    <a:pt x="f545" y="f546"/>
                    <a:pt x="f547" y="f546"/>
                    <a:pt x="f547" y="f273"/>
                  </a:cubicBezTo>
                  <a:cubicBezTo>
                    <a:pt x="f547" y="f126"/>
                    <a:pt x="f532" y="f548"/>
                    <a:pt x="f532" y="f549"/>
                  </a:cubicBezTo>
                  <a:cubicBezTo>
                    <a:pt x="f191" y="f550"/>
                    <a:pt x="f532" y="f550"/>
                    <a:pt x="f532" y="f50"/>
                  </a:cubicBezTo>
                  <a:close/>
                  <a:moveTo>
                    <a:pt x="f195" y="f354"/>
                  </a:moveTo>
                  <a:cubicBezTo>
                    <a:pt x="f191" y="f303"/>
                    <a:pt x="f532" y="f551"/>
                    <a:pt x="f547" y="f552"/>
                  </a:cubicBezTo>
                  <a:cubicBezTo>
                    <a:pt x="f547" y="f553"/>
                    <a:pt x="f547" y="f282"/>
                    <a:pt x="f547" y="f554"/>
                  </a:cubicBezTo>
                  <a:cubicBezTo>
                    <a:pt x="f547" y="f134"/>
                    <a:pt x="f547" y="f538"/>
                    <a:pt x="f547" y="f433"/>
                  </a:cubicBezTo>
                  <a:cubicBezTo>
                    <a:pt x="f547" y="f555"/>
                    <a:pt x="f547" y="f2"/>
                    <a:pt x="f547" y="f279"/>
                  </a:cubicBezTo>
                  <a:cubicBezTo>
                    <a:pt x="f547" y="f278"/>
                    <a:pt x="f547" y="f556"/>
                    <a:pt x="f547" y="f275"/>
                  </a:cubicBezTo>
                  <a:cubicBezTo>
                    <a:pt x="f557" y="f277"/>
                    <a:pt x="f544" y="f280"/>
                    <a:pt x="f189" y="f558"/>
                  </a:cubicBezTo>
                  <a:cubicBezTo>
                    <a:pt x="f189" y="f558"/>
                    <a:pt x="f189" y="f558"/>
                    <a:pt x="f189" y="f281"/>
                  </a:cubicBezTo>
                  <a:cubicBezTo>
                    <a:pt x="f189" y="f558"/>
                    <a:pt x="f189" y="f558"/>
                    <a:pt x="f189" y="f558"/>
                  </a:cubicBezTo>
                  <a:cubicBezTo>
                    <a:pt x="f209" y="f365"/>
                    <a:pt x="f533" y="f433"/>
                    <a:pt x="f140" y="f554"/>
                  </a:cubicBezTo>
                  <a:cubicBezTo>
                    <a:pt x="f140" y="f554"/>
                    <a:pt x="f211" y="f554"/>
                    <a:pt x="f211" y="f134"/>
                  </a:cubicBezTo>
                  <a:cubicBezTo>
                    <a:pt x="f211" y="f554"/>
                    <a:pt x="f140" y="f554"/>
                    <a:pt x="f140" y="f554"/>
                  </a:cubicBezTo>
                  <a:cubicBezTo>
                    <a:pt x="f140" y="f559"/>
                    <a:pt x="f140" y="f282"/>
                    <a:pt x="f211" y="f560"/>
                  </a:cubicBezTo>
                  <a:cubicBezTo>
                    <a:pt x="f211" y="f553"/>
                    <a:pt x="f211" y="f552"/>
                    <a:pt x="f542" y="f561"/>
                  </a:cubicBezTo>
                  <a:cubicBezTo>
                    <a:pt x="f541" y="f562"/>
                    <a:pt x="f541" y="f563"/>
                    <a:pt x="f541" y="f459"/>
                  </a:cubicBezTo>
                  <a:cubicBezTo>
                    <a:pt x="f541" y="f564"/>
                    <a:pt x="f541" y="f446"/>
                    <a:pt x="f542" y="f445"/>
                  </a:cubicBezTo>
                  <a:cubicBezTo>
                    <a:pt x="f214" y="f453"/>
                    <a:pt x="f544" y="f377"/>
                    <a:pt x="f547" y="f565"/>
                  </a:cubicBezTo>
                  <a:cubicBezTo>
                    <a:pt x="f532" y="f368"/>
                    <a:pt x="f142" y="f369"/>
                    <a:pt x="f195" y="f371"/>
                  </a:cubicBezTo>
                  <a:cubicBezTo>
                    <a:pt x="f195" y="f471"/>
                    <a:pt x="f217" y="f471"/>
                    <a:pt x="f566" y="f375"/>
                  </a:cubicBezTo>
                  <a:cubicBezTo>
                    <a:pt x="f566" y="f442"/>
                    <a:pt x="f217" y="f377"/>
                    <a:pt x="f195" y="f354"/>
                  </a:cubicBezTo>
                  <a:close/>
                  <a:moveTo>
                    <a:pt x="f142" y="f567"/>
                  </a:moveTo>
                  <a:cubicBezTo>
                    <a:pt x="f142" y="f28"/>
                    <a:pt x="f142" y="f28"/>
                    <a:pt x="f142" y="f220"/>
                  </a:cubicBezTo>
                  <a:cubicBezTo>
                    <a:pt x="f142" y="f28"/>
                    <a:pt x="f142" y="f28"/>
                    <a:pt x="f142" y="f567"/>
                  </a:cubicBezTo>
                  <a:close/>
                  <a:moveTo>
                    <a:pt x="f64" y="f63"/>
                  </a:moveTo>
                  <a:cubicBezTo>
                    <a:pt x="f417" y="f568"/>
                    <a:pt x="f29" y="f569"/>
                    <a:pt x="f570" y="f571"/>
                  </a:cubicBezTo>
                  <a:cubicBezTo>
                    <a:pt x="f60" y="f183"/>
                    <a:pt x="f572" y="f379"/>
                    <a:pt x="f570" y="f573"/>
                  </a:cubicBezTo>
                  <a:cubicBezTo>
                    <a:pt x="f574" y="f366"/>
                    <a:pt x="f422" y="f283"/>
                    <a:pt x="f421" y="f56"/>
                  </a:cubicBezTo>
                  <a:cubicBezTo>
                    <a:pt x="f443" y="f552"/>
                    <a:pt x="f62" y="f553"/>
                    <a:pt x="f399" y="f575"/>
                  </a:cubicBezTo>
                  <a:cubicBezTo>
                    <a:pt x="f576" y="f560"/>
                    <a:pt x="f576" y="f560"/>
                    <a:pt x="f576" y="f282"/>
                  </a:cubicBezTo>
                  <a:cubicBezTo>
                    <a:pt x="f576" y="f134"/>
                    <a:pt x="f576" y="f433"/>
                    <a:pt x="f576" y="f365"/>
                  </a:cubicBezTo>
                  <a:cubicBezTo>
                    <a:pt x="f576" y="f433"/>
                    <a:pt x="f576" y="f134"/>
                    <a:pt x="f576" y="f282"/>
                  </a:cubicBezTo>
                  <a:cubicBezTo>
                    <a:pt x="f417" y="f559"/>
                    <a:pt x="f393" y="f134"/>
                    <a:pt x="f47" y="f538"/>
                  </a:cubicBezTo>
                  <a:cubicBezTo>
                    <a:pt x="f47" y="f538"/>
                    <a:pt x="f508" y="f433"/>
                    <a:pt x="f45" y="f433"/>
                  </a:cubicBezTo>
                  <a:cubicBezTo>
                    <a:pt x="f42" y="f538"/>
                    <a:pt x="f45" y="f134"/>
                    <a:pt x="f45" y="f554"/>
                  </a:cubicBezTo>
                  <a:cubicBezTo>
                    <a:pt x="f42" y="f560"/>
                    <a:pt x="f42" y="f553"/>
                    <a:pt x="f42" y="f56"/>
                  </a:cubicBezTo>
                  <a:cubicBezTo>
                    <a:pt x="f42" y="f366"/>
                    <a:pt x="f432" y="f379"/>
                    <a:pt x="f38" y="f457"/>
                  </a:cubicBezTo>
                  <a:cubicBezTo>
                    <a:pt x="f33" y="f569"/>
                    <a:pt x="f35" y="f181"/>
                    <a:pt x="f400" y="f63"/>
                  </a:cubicBezTo>
                  <a:cubicBezTo>
                    <a:pt x="f64" y="f63"/>
                    <a:pt x="f64" y="f63"/>
                    <a:pt x="f64" y="f63"/>
                  </a:cubicBezTo>
                  <a:close/>
                  <a:moveTo>
                    <a:pt x="f78" y="f288"/>
                  </a:moveTo>
                  <a:cubicBezTo>
                    <a:pt x="f78" y="f577"/>
                    <a:pt x="f232" y="f288"/>
                    <a:pt x="f578" y="f288"/>
                  </a:cubicBezTo>
                  <a:cubicBezTo>
                    <a:pt x="f579" y="f580"/>
                    <a:pt x="f581" y="f345"/>
                    <a:pt x="f582" y="f344"/>
                  </a:cubicBezTo>
                  <a:cubicBezTo>
                    <a:pt x="f304" y="f328"/>
                    <a:pt x="f231" y="f342"/>
                    <a:pt x="f583" y="f584"/>
                  </a:cubicBezTo>
                  <a:cubicBezTo>
                    <a:pt x="f579" y="f585"/>
                    <a:pt x="f250" y="f586"/>
                    <a:pt x="f250" y="f586"/>
                  </a:cubicBezTo>
                  <a:cubicBezTo>
                    <a:pt x="f298" y="f328"/>
                    <a:pt x="f587" y="f588"/>
                    <a:pt x="f248" y="f292"/>
                  </a:cubicBezTo>
                  <a:cubicBezTo>
                    <a:pt x="f589" y="f290"/>
                    <a:pt x="f590" y="f347"/>
                    <a:pt x="f78" y="f288"/>
                  </a:cubicBezTo>
                  <a:close/>
                  <a:moveTo>
                    <a:pt x="f554" y="f382"/>
                  </a:moveTo>
                  <a:cubicBezTo>
                    <a:pt x="f554" y="f196"/>
                    <a:pt x="f554" y="f192"/>
                    <a:pt x="f554" y="f591"/>
                  </a:cubicBezTo>
                  <a:cubicBezTo>
                    <a:pt x="f554" y="f192"/>
                    <a:pt x="f554" y="f196"/>
                    <a:pt x="f554" y="f382"/>
                  </a:cubicBezTo>
                  <a:cubicBezTo>
                    <a:pt x="f554" y="f592"/>
                    <a:pt x="f554" y="f593"/>
                    <a:pt x="f554" y="f594"/>
                  </a:cubicBezTo>
                  <a:cubicBezTo>
                    <a:pt x="f554" y="f593"/>
                    <a:pt x="f554" y="f592"/>
                    <a:pt x="f554" y="f382"/>
                  </a:cubicBezTo>
                  <a:close/>
                  <a:moveTo>
                    <a:pt x="f113" y="f595"/>
                  </a:moveTo>
                  <a:cubicBezTo>
                    <a:pt x="f230" y="f580"/>
                    <a:pt x="f220" y="f596"/>
                    <a:pt x="f326" y="f597"/>
                  </a:cubicBezTo>
                  <a:cubicBezTo>
                    <a:pt x="f32" y="f598"/>
                    <a:pt x="f267" y="f599"/>
                    <a:pt x="f600" y="f241"/>
                  </a:cubicBezTo>
                  <a:cubicBezTo>
                    <a:pt x="f600" y="f241"/>
                    <a:pt x="f601" y="f241"/>
                    <a:pt x="f602" y="f241"/>
                  </a:cubicBezTo>
                  <a:cubicBezTo>
                    <a:pt x="f307" y="f314"/>
                    <a:pt x="f430" y="f314"/>
                    <a:pt x="f269" y="f314"/>
                  </a:cubicBezTo>
                  <a:cubicBezTo>
                    <a:pt x="f603" y="f314"/>
                    <a:pt x="f603" y="f314"/>
                    <a:pt x="f603" y="f314"/>
                  </a:cubicBezTo>
                  <a:cubicBezTo>
                    <a:pt x="f604" y="f605"/>
                    <a:pt x="f606" y="f315"/>
                    <a:pt x="f476" y="f315"/>
                  </a:cubicBezTo>
                  <a:cubicBezTo>
                    <a:pt x="f607" y="f147"/>
                    <a:pt x="f129" y="f151"/>
                    <a:pt x="f608" y="f147"/>
                  </a:cubicBezTo>
                  <a:cubicBezTo>
                    <a:pt x="f564" y="f143"/>
                    <a:pt x="f609" y="f610"/>
                    <a:pt x="f179" y="f315"/>
                  </a:cubicBezTo>
                  <a:cubicBezTo>
                    <a:pt x="f611" y="f315"/>
                    <a:pt x="f611" y="f315"/>
                    <a:pt x="f612" y="f315"/>
                  </a:cubicBezTo>
                  <a:cubicBezTo>
                    <a:pt x="f612" y="f314"/>
                    <a:pt x="f612" y="f245"/>
                    <a:pt x="f612" y="f613"/>
                  </a:cubicBezTo>
                  <a:cubicBezTo>
                    <a:pt x="f612" y="f245"/>
                    <a:pt x="f612" y="f314"/>
                    <a:pt x="f612" y="f315"/>
                  </a:cubicBezTo>
                  <a:cubicBezTo>
                    <a:pt x="f614" y="f605"/>
                    <a:pt x="f173" y="f605"/>
                    <a:pt x="f350" y="f241"/>
                  </a:cubicBezTo>
                  <a:cubicBezTo>
                    <a:pt x="f167" y="f3"/>
                    <a:pt x="f615" y="f616"/>
                    <a:pt x="f344" y="f617"/>
                  </a:cubicBezTo>
                  <a:cubicBezTo>
                    <a:pt x="f597" y="f618"/>
                    <a:pt x="f239" y="f586"/>
                    <a:pt x="f619" y="f344"/>
                  </a:cubicBezTo>
                  <a:cubicBezTo>
                    <a:pt x="f325" y="f588"/>
                    <a:pt x="f76" y="f588"/>
                    <a:pt x="f234" y="f344"/>
                  </a:cubicBezTo>
                  <a:cubicBezTo>
                    <a:pt x="f620" y="f328"/>
                    <a:pt x="f159" y="f434"/>
                    <a:pt x="f578" y="f621"/>
                  </a:cubicBezTo>
                  <a:cubicBezTo>
                    <a:pt x="f298" y="f622"/>
                    <a:pt x="f298" y="f623"/>
                    <a:pt x="f578" y="f624"/>
                  </a:cubicBezTo>
                  <a:cubicBezTo>
                    <a:pt x="f164" y="f625"/>
                    <a:pt x="f436" y="f315"/>
                    <a:pt x="f599" y="f143"/>
                  </a:cubicBezTo>
                  <a:cubicBezTo>
                    <a:pt x="f347" y="f626"/>
                    <a:pt x="f179" y="f250"/>
                    <a:pt x="f462" y="f231"/>
                  </a:cubicBezTo>
                  <a:cubicBezTo>
                    <a:pt x="f278" y="f582"/>
                    <a:pt x="f50" y="f304"/>
                    <a:pt x="f269" y="f78"/>
                  </a:cubicBezTo>
                  <a:cubicBezTo>
                    <a:pt x="f327" y="f324"/>
                    <a:pt x="f24" y="f3"/>
                    <a:pt x="f627" y="f288"/>
                  </a:cubicBezTo>
                  <a:cubicBezTo>
                    <a:pt x="f495" y="f348"/>
                    <a:pt x="f81" y="f297"/>
                    <a:pt x="f628" y="f629"/>
                  </a:cubicBezTo>
                  <a:cubicBezTo>
                    <a:pt x="f89" y="f630"/>
                    <a:pt x="f12" y="f330"/>
                    <a:pt x="f631" y="f630"/>
                  </a:cubicBezTo>
                  <a:cubicBezTo>
                    <a:pt x="f349" y="f630"/>
                    <a:pt x="f113" y="f630"/>
                    <a:pt x="f113" y="f595"/>
                  </a:cubicBezTo>
                  <a:close/>
                  <a:moveTo>
                    <a:pt x="f632" y="f469"/>
                  </a:moveTo>
                  <a:cubicBezTo>
                    <a:pt x="f628" y="f633"/>
                    <a:pt x="f89" y="f373"/>
                    <a:pt x="f12" y="f179"/>
                  </a:cubicBezTo>
                  <a:cubicBezTo>
                    <a:pt x="f634" y="f179"/>
                    <a:pt x="f104" y="f179"/>
                    <a:pt x="f104" y="f611"/>
                  </a:cubicBezTo>
                  <a:cubicBezTo>
                    <a:pt x="f353" y="f614"/>
                    <a:pt x="f109" y="f173"/>
                    <a:pt x="f110" y="f635"/>
                  </a:cubicBezTo>
                  <a:cubicBezTo>
                    <a:pt x="f213" y="f350"/>
                    <a:pt x="f83" y="f350"/>
                    <a:pt x="f529" y="f69"/>
                  </a:cubicBezTo>
                  <a:cubicBezTo>
                    <a:pt x="f79" y="f170"/>
                    <a:pt x="f249" y="f468"/>
                    <a:pt x="f388" y="f614"/>
                  </a:cubicBezTo>
                  <a:cubicBezTo>
                    <a:pt x="f233" y="f636"/>
                    <a:pt x="f233" y="f636"/>
                    <a:pt x="f632" y="f469"/>
                  </a:cubicBezTo>
                  <a:close/>
                  <a:moveTo>
                    <a:pt x="f400" y="f56"/>
                  </a:moveTo>
                  <a:cubicBezTo>
                    <a:pt x="f400" y="f554"/>
                    <a:pt x="f400" y="f555"/>
                    <a:pt x="f400" y="f279"/>
                  </a:cubicBezTo>
                  <a:cubicBezTo>
                    <a:pt x="f400" y="f637"/>
                    <a:pt x="f400" y="f638"/>
                    <a:pt x="f66" y="f549"/>
                  </a:cubicBezTo>
                  <a:cubicBezTo>
                    <a:pt x="f68" y="f639"/>
                    <a:pt x="f244" y="f640"/>
                    <a:pt x="f246" y="f602"/>
                  </a:cubicBezTo>
                  <a:cubicBezTo>
                    <a:pt x="f246" y="f641"/>
                    <a:pt x="f431" y="f641"/>
                    <a:pt x="f72" y="f641"/>
                  </a:cubicBezTo>
                  <a:cubicBezTo>
                    <a:pt x="f514" y="f601"/>
                    <a:pt x="f504" y="f602"/>
                    <a:pt x="f235" y="f430"/>
                  </a:cubicBezTo>
                  <a:cubicBezTo>
                    <a:pt x="f642" y="f430"/>
                    <a:pt x="f642" y="f269"/>
                    <a:pt x="f642" y="f606"/>
                  </a:cubicBezTo>
                  <a:cubicBezTo>
                    <a:pt x="f392" y="f193"/>
                    <a:pt x="f500" y="f272"/>
                    <a:pt x="f235" y="f556"/>
                  </a:cubicBezTo>
                  <a:cubicBezTo>
                    <a:pt x="f235" y="f131"/>
                    <a:pt x="f500" y="f555"/>
                    <a:pt x="f235" y="f538"/>
                  </a:cubicBezTo>
                  <a:cubicBezTo>
                    <a:pt x="f235" y="f134"/>
                    <a:pt x="f235" y="f134"/>
                    <a:pt x="f235" y="f554"/>
                  </a:cubicBezTo>
                  <a:cubicBezTo>
                    <a:pt x="f642" y="f282"/>
                    <a:pt x="f500" y="f575"/>
                    <a:pt x="f500" y="f608"/>
                  </a:cubicBezTo>
                  <a:cubicBezTo>
                    <a:pt x="f235" y="f552"/>
                    <a:pt x="f235" y="f56"/>
                    <a:pt x="f235" y="f56"/>
                  </a:cubicBezTo>
                  <a:cubicBezTo>
                    <a:pt x="f500" y="f459"/>
                    <a:pt x="f500" y="f455"/>
                    <a:pt x="f416" y="f375"/>
                  </a:cubicBezTo>
                  <a:cubicBezTo>
                    <a:pt x="f75" y="f179"/>
                    <a:pt x="f376" y="f173"/>
                    <a:pt x="f390" y="f65"/>
                  </a:cubicBezTo>
                  <a:cubicBezTo>
                    <a:pt x="f83" y="f338"/>
                    <a:pt x="f14" y="f3"/>
                    <a:pt x="f492" y="f154"/>
                  </a:cubicBezTo>
                  <a:cubicBezTo>
                    <a:pt x="f321" y="f158"/>
                    <a:pt x="f204" y="f159"/>
                    <a:pt x="f386" y="f298"/>
                  </a:cubicBezTo>
                  <a:cubicBezTo>
                    <a:pt x="f604" y="f302"/>
                    <a:pt x="f475" y="f251"/>
                    <a:pt x="f591" y="f162"/>
                  </a:cubicBezTo>
                  <a:cubicBezTo>
                    <a:pt x="f549" y="f438"/>
                    <a:pt x="f306" y="f84"/>
                    <a:pt x="f186" y="f85"/>
                  </a:cubicBezTo>
                  <a:cubicBezTo>
                    <a:pt x="f128" y="f85"/>
                    <a:pt x="f127" y="f85"/>
                    <a:pt x="f643" y="f85"/>
                  </a:cubicBezTo>
                  <a:cubicBezTo>
                    <a:pt x="f644" y="f87"/>
                    <a:pt x="f476" y="f84"/>
                    <a:pt x="f485" y="f80"/>
                  </a:cubicBezTo>
                  <a:cubicBezTo>
                    <a:pt x="f34" y="f231"/>
                    <a:pt x="f262" y="f645"/>
                    <a:pt x="f261" y="f579"/>
                  </a:cubicBezTo>
                  <a:cubicBezTo>
                    <a:pt x="f259" y="f250"/>
                    <a:pt x="f257" y="f250"/>
                    <a:pt x="f257" y="f302"/>
                  </a:cubicBezTo>
                  <a:cubicBezTo>
                    <a:pt x="f646" y="f162"/>
                    <a:pt x="f225" y="f285"/>
                    <a:pt x="f227" y="f108"/>
                  </a:cubicBezTo>
                  <a:cubicBezTo>
                    <a:pt x="f208" y="f152"/>
                    <a:pt x="f227" y="f149"/>
                    <a:pt x="f224" y="f146"/>
                  </a:cubicBezTo>
                  <a:cubicBezTo>
                    <a:pt x="f647" y="f648"/>
                    <a:pt x="f326" y="f649"/>
                    <a:pt x="f260" y="f650"/>
                  </a:cubicBezTo>
                  <a:cubicBezTo>
                    <a:pt x="f602" y="f557"/>
                    <a:pt x="f356" y="f540"/>
                    <a:pt x="f129" y="f651"/>
                  </a:cubicBezTo>
                  <a:cubicBezTo>
                    <a:pt x="f129" y="f651"/>
                    <a:pt x="f129" y="f651"/>
                    <a:pt x="f129" y="f652"/>
                  </a:cubicBezTo>
                  <a:cubicBezTo>
                    <a:pt x="f273" y="f653"/>
                    <a:pt x="f654" y="f653"/>
                    <a:pt x="f186" y="f653"/>
                  </a:cubicBezTo>
                  <a:cubicBezTo>
                    <a:pt x="f655" y="f656"/>
                    <a:pt x="f657" y="f185"/>
                    <a:pt x="f118" y="f214"/>
                  </a:cubicBezTo>
                  <a:cubicBezTo>
                    <a:pt x="f225" y="f207"/>
                    <a:pt x="f308" y="f169"/>
                    <a:pt x="f332" y="f144"/>
                  </a:cubicBezTo>
                  <a:cubicBezTo>
                    <a:pt x="f332" y="f144"/>
                    <a:pt x="f23" y="f144"/>
                    <a:pt x="f23" y="f144"/>
                  </a:cubicBezTo>
                  <a:cubicBezTo>
                    <a:pt x="f333" y="f112"/>
                    <a:pt x="f18" y="f149"/>
                    <a:pt x="f335" y="f152"/>
                  </a:cubicBezTo>
                  <a:cubicBezTo>
                    <a:pt x="f335" y="f111"/>
                    <a:pt x="f335" y="f111"/>
                    <a:pt x="f113" y="f108"/>
                  </a:cubicBezTo>
                  <a:cubicBezTo>
                    <a:pt x="f631" y="f156"/>
                    <a:pt x="f658" y="f105"/>
                    <a:pt x="f212" y="f103"/>
                  </a:cubicBezTo>
                  <a:cubicBezTo>
                    <a:pt x="f110" y="f102"/>
                    <a:pt x="f109" y="f100"/>
                    <a:pt x="f106" y="f100"/>
                  </a:cubicBezTo>
                  <a:cubicBezTo>
                    <a:pt x="f353" y="f255"/>
                    <a:pt x="f634" y="f253"/>
                    <a:pt x="f101" y="f163"/>
                  </a:cubicBezTo>
                  <a:cubicBezTo>
                    <a:pt x="f99" y="f285"/>
                    <a:pt x="f364" y="f90"/>
                    <a:pt x="f95" y="f160"/>
                  </a:cubicBezTo>
                  <a:cubicBezTo>
                    <a:pt x="f93" y="f265"/>
                    <a:pt x="f659" y="f85"/>
                    <a:pt x="f91" y="f84"/>
                  </a:cubicBezTo>
                  <a:cubicBezTo>
                    <a:pt x="f83" y="f660"/>
                    <a:pt x="f661" y="f581"/>
                    <a:pt x="f370" y="f296"/>
                  </a:cubicBezTo>
                  <a:cubicBezTo>
                    <a:pt x="f517" y="f323"/>
                    <a:pt x="f662" y="f245"/>
                    <a:pt x="f74" y="f434"/>
                  </a:cubicBezTo>
                  <a:cubicBezTo>
                    <a:pt x="f72" y="f167"/>
                    <a:pt x="f244" y="f471"/>
                    <a:pt x="f68" y="f458"/>
                  </a:cubicBezTo>
                  <a:cubicBezTo>
                    <a:pt x="f66" y="f460"/>
                    <a:pt x="f66" y="f663"/>
                    <a:pt x="f400" y="f664"/>
                  </a:cubicBezTo>
                  <a:cubicBezTo>
                    <a:pt x="f400" y="f664"/>
                    <a:pt x="f400" y="f664"/>
                    <a:pt x="f400" y="f561"/>
                  </a:cubicBezTo>
                  <a:cubicBezTo>
                    <a:pt x="f400" y="f561"/>
                    <a:pt x="f400" y="f561"/>
                    <a:pt x="f400" y="f56"/>
                  </a:cubicBezTo>
                  <a:cubicBezTo>
                    <a:pt x="f400" y="f56"/>
                    <a:pt x="f64" y="f552"/>
                    <a:pt x="f64" y="f608"/>
                  </a:cubicBezTo>
                  <a:cubicBezTo>
                    <a:pt x="f64" y="f552"/>
                    <a:pt x="f400" y="f56"/>
                    <a:pt x="f400" y="f56"/>
                  </a:cubicBezTo>
                  <a:close/>
                  <a:moveTo>
                    <a:pt x="f203" y="f665"/>
                  </a:moveTo>
                  <a:cubicBezTo>
                    <a:pt x="f203" y="f666"/>
                    <a:pt x="f203" y="f667"/>
                    <a:pt x="f203" y="f668"/>
                  </a:cubicBezTo>
                  <a:cubicBezTo>
                    <a:pt x="f262" y="f669"/>
                    <a:pt x="f262" y="f669"/>
                    <a:pt x="f326" y="f670"/>
                  </a:cubicBezTo>
                  <a:cubicBezTo>
                    <a:pt x="f326" y="f670"/>
                    <a:pt x="f326" y="f670"/>
                    <a:pt x="f326" y="f670"/>
                  </a:cubicBezTo>
                  <a:cubicBezTo>
                    <a:pt x="f30" y="f671"/>
                    <a:pt x="f30" y="f671"/>
                    <a:pt x="f203" y="f665"/>
                  </a:cubicBezTo>
                  <a:close/>
                  <a:moveTo>
                    <a:pt x="f224" y="f672"/>
                  </a:moveTo>
                  <a:cubicBezTo>
                    <a:pt x="f224" y="f482"/>
                    <a:pt x="f322" y="f669"/>
                    <a:pt x="f322" y="f673"/>
                  </a:cubicBezTo>
                  <a:cubicBezTo>
                    <a:pt x="f225" y="f479"/>
                    <a:pt x="f225" y="f479"/>
                    <a:pt x="f228" y="f527"/>
                  </a:cubicBezTo>
                  <a:cubicBezTo>
                    <a:pt x="f228" y="f674"/>
                    <a:pt x="f254" y="f9"/>
                    <a:pt x="f254" y="f479"/>
                  </a:cubicBezTo>
                  <a:cubicBezTo>
                    <a:pt x="f675" y="f676"/>
                    <a:pt x="f675" y="f673"/>
                    <a:pt x="f224" y="f672"/>
                  </a:cubicBezTo>
                  <a:close/>
                  <a:moveTo>
                    <a:pt x="f252" y="f677"/>
                  </a:moveTo>
                  <a:cubicBezTo>
                    <a:pt x="f252" y="f661"/>
                    <a:pt x="f252" y="f428"/>
                    <a:pt x="f252" y="f249"/>
                  </a:cubicBezTo>
                  <a:cubicBezTo>
                    <a:pt x="f252" y="f383"/>
                    <a:pt x="f252" y="f374"/>
                    <a:pt x="f252" y="f517"/>
                  </a:cubicBezTo>
                  <a:cubicBezTo>
                    <a:pt x="f252" y="f374"/>
                    <a:pt x="f252" y="f383"/>
                    <a:pt x="f252" y="f249"/>
                  </a:cubicBezTo>
                  <a:cubicBezTo>
                    <a:pt x="f252" y="f428"/>
                    <a:pt x="f252" y="f661"/>
                    <a:pt x="f252" y="f677"/>
                  </a:cubicBezTo>
                  <a:close/>
                  <a:moveTo>
                    <a:pt x="f318" y="f9"/>
                  </a:moveTo>
                  <a:cubicBezTo>
                    <a:pt x="f210" y="f530"/>
                    <a:pt x="f308" y="f7"/>
                    <a:pt x="f439" y="f480"/>
                  </a:cubicBezTo>
                  <a:cubicBezTo>
                    <a:pt x="f678" y="f480"/>
                    <a:pt x="f678" y="f480"/>
                    <a:pt x="f220" y="f679"/>
                  </a:cubicBezTo>
                  <a:cubicBezTo>
                    <a:pt x="f28" y="f530"/>
                    <a:pt x="f567" y="f527"/>
                    <a:pt x="f394" y="f525"/>
                  </a:cubicBezTo>
                  <a:cubicBezTo>
                    <a:pt x="f394" y="f524"/>
                    <a:pt x="f394" y="f522"/>
                    <a:pt x="f567" y="f522"/>
                  </a:cubicBezTo>
                  <a:cubicBezTo>
                    <a:pt x="f678" y="f478"/>
                    <a:pt x="f218" y="f680"/>
                    <a:pt x="f681" y="f11"/>
                  </a:cubicBezTo>
                  <a:cubicBezTo>
                    <a:pt x="f681" y="f404"/>
                    <a:pt x="f329" y="f405"/>
                    <a:pt x="f329" y="f11"/>
                  </a:cubicBezTo>
                  <a:cubicBezTo>
                    <a:pt x="f359" y="f478"/>
                    <a:pt x="f318" y="f524"/>
                    <a:pt x="f682" y="f528"/>
                  </a:cubicBezTo>
                  <a:cubicBezTo>
                    <a:pt x="f682" y="f674"/>
                    <a:pt x="f682" y="f674"/>
                    <a:pt x="f318" y="f9"/>
                  </a:cubicBezTo>
                  <a:close/>
                  <a:moveTo>
                    <a:pt x="f332" y="f478"/>
                  </a:moveTo>
                  <a:cubicBezTo>
                    <a:pt x="f24" y="f523"/>
                    <a:pt x="f312" y="f524"/>
                    <a:pt x="f26" y="f525"/>
                  </a:cubicBezTo>
                  <a:cubicBezTo>
                    <a:pt x="f343" y="f526"/>
                    <a:pt x="f343" y="f683"/>
                    <a:pt x="f216" y="f524"/>
                  </a:cubicBezTo>
                  <a:cubicBezTo>
                    <a:pt x="f684" y="f478"/>
                    <a:pt x="f316" y="f11"/>
                    <a:pt x="f252" y="f406"/>
                  </a:cubicBezTo>
                  <a:cubicBezTo>
                    <a:pt x="f682" y="f477"/>
                    <a:pt x="f682" y="f521"/>
                    <a:pt x="f252" y="f467"/>
                  </a:cubicBezTo>
                  <a:cubicBezTo>
                    <a:pt x="f339" y="f474"/>
                    <a:pt x="f343" y="f685"/>
                    <a:pt x="f26" y="f511"/>
                  </a:cubicBezTo>
                  <a:cubicBezTo>
                    <a:pt x="f313" y="f407"/>
                    <a:pt x="f346" y="f403"/>
                    <a:pt x="f332" y="f680"/>
                  </a:cubicBezTo>
                  <a:cubicBezTo>
                    <a:pt x="f23" y="f686"/>
                    <a:pt x="f23" y="f478"/>
                    <a:pt x="f332" y="f47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3" name="Freeform 72">
              <a:extLst>
                <a:ext uri="{FF2B5EF4-FFF2-40B4-BE49-F238E27FC236}">
                  <a16:creationId xmlns:a16="http://schemas.microsoft.com/office/drawing/2014/main" id="{4199F59D-BD7C-5D59-CEB0-D9D89AFE125A}"/>
                </a:ext>
              </a:extLst>
            </p:cNvPr>
            <p:cNvSpPr/>
            <p:nvPr/>
          </p:nvSpPr>
          <p:spPr>
            <a:xfrm>
              <a:off x="6931023" y="2030416"/>
              <a:ext cx="1085850" cy="463545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422"/>
                <a:gd name="f8" fmla="val 362"/>
                <a:gd name="f9" fmla="val 61"/>
                <a:gd name="f10" fmla="val 300"/>
                <a:gd name="f11" fmla="val 238"/>
                <a:gd name="f12" fmla="val 177"/>
                <a:gd name="f13" fmla="val 163"/>
                <a:gd name="f14" fmla="val 151"/>
                <a:gd name="f15" fmla="val 65"/>
                <a:gd name="f16" fmla="val 141"/>
                <a:gd name="f17" fmla="val 73"/>
                <a:gd name="f18" fmla="val 138"/>
                <a:gd name="f19" fmla="val 75"/>
                <a:gd name="f20" fmla="val 135"/>
                <a:gd name="f21" fmla="val 76"/>
                <a:gd name="f22" fmla="val 132"/>
                <a:gd name="f23" fmla="val 128"/>
                <a:gd name="f24" fmla="val 77"/>
                <a:gd name="f25" fmla="val 123"/>
                <a:gd name="f26" fmla="val 118"/>
                <a:gd name="f27" fmla="val 105"/>
                <a:gd name="f28" fmla="val 93"/>
                <a:gd name="f29" fmla="val 67"/>
                <a:gd name="f30" fmla="val 82"/>
                <a:gd name="f31" fmla="val 59"/>
                <a:gd name="f32" fmla="val 71"/>
                <a:gd name="f33" fmla="val 51"/>
                <a:gd name="f34" fmla="val 60"/>
                <a:gd name="f35" fmla="val 42"/>
                <a:gd name="f36" fmla="val 50"/>
                <a:gd name="f37" fmla="val 33"/>
                <a:gd name="f38" fmla="val 37"/>
                <a:gd name="f39" fmla="val 23"/>
                <a:gd name="f40" fmla="val 24"/>
                <a:gd name="f41" fmla="val 13"/>
                <a:gd name="f42" fmla="val 12"/>
                <a:gd name="f43" fmla="val 1"/>
                <a:gd name="f44" fmla="val 11"/>
                <a:gd name="f45" fmla="val 10"/>
                <a:gd name="f46" fmla="val 19"/>
                <a:gd name="f47" fmla="val 27"/>
                <a:gd name="f48" fmla="val 26"/>
                <a:gd name="f49" fmla="val 36"/>
                <a:gd name="f50" fmla="val 39"/>
                <a:gd name="f51" fmla="val 38"/>
                <a:gd name="f52" fmla="val 41"/>
                <a:gd name="f53" fmla="val 45"/>
                <a:gd name="f54" fmla="val 15"/>
                <a:gd name="f55" fmla="val 74"/>
                <a:gd name="f56" fmla="val 85"/>
                <a:gd name="f57" fmla="val 2"/>
                <a:gd name="f58" fmla="val 86"/>
                <a:gd name="f59" fmla="val 3"/>
                <a:gd name="f60" fmla="val 87"/>
                <a:gd name="f61" fmla="val 4"/>
                <a:gd name="f62" fmla="val 88"/>
                <a:gd name="f63" fmla="val 113"/>
                <a:gd name="f64" fmla="val 81"/>
                <a:gd name="f65" fmla="val 131"/>
                <a:gd name="f66" fmla="val 146"/>
                <a:gd name="f67" fmla="val 126"/>
                <a:gd name="f68" fmla="val 147"/>
                <a:gd name="f69" fmla="val 143"/>
                <a:gd name="f70" fmla="val 129"/>
                <a:gd name="f71" fmla="val 136"/>
                <a:gd name="f72" fmla="val 133"/>
                <a:gd name="f73" fmla="val 140"/>
                <a:gd name="f74" fmla="val 142"/>
                <a:gd name="f75" fmla="val 145"/>
                <a:gd name="f76" fmla="val 149"/>
                <a:gd name="f77" fmla="val 150"/>
                <a:gd name="f78" fmla="val 153"/>
                <a:gd name="f79" fmla="val 148"/>
                <a:gd name="f80" fmla="val 157"/>
                <a:gd name="f81" fmla="val 156"/>
                <a:gd name="f82" fmla="val 166"/>
                <a:gd name="f83" fmla="val 159"/>
                <a:gd name="f84" fmla="val 176"/>
                <a:gd name="f85" fmla="val 161"/>
                <a:gd name="f86" fmla="val 160"/>
                <a:gd name="f87" fmla="val 175"/>
                <a:gd name="f88" fmla="val 144"/>
                <a:gd name="f89" fmla="val 125"/>
                <a:gd name="f90" fmla="val 107"/>
                <a:gd name="f91" fmla="val 130"/>
                <a:gd name="f92" fmla="val 106"/>
                <a:gd name="f93" fmla="val 103"/>
                <a:gd name="f94" fmla="val 98"/>
                <a:gd name="f95" fmla="val 134"/>
                <a:gd name="f96" fmla="val 94"/>
                <a:gd name="f97" fmla="val 90"/>
                <a:gd name="f98" fmla="val 97"/>
                <a:gd name="f99" fmla="val 104"/>
                <a:gd name="f100" fmla="val 110"/>
                <a:gd name="f101" fmla="val 165"/>
                <a:gd name="f102" fmla="val 183"/>
                <a:gd name="f103" fmla="val 203"/>
                <a:gd name="f104" fmla="val 204"/>
                <a:gd name="f105" fmla="val 167"/>
                <a:gd name="f106" fmla="val 205"/>
                <a:gd name="f107" fmla="val 168"/>
                <a:gd name="f108" fmla="val 206"/>
                <a:gd name="f109" fmla="val 222"/>
                <a:gd name="f110" fmla="val 171"/>
                <a:gd name="f111" fmla="val 174"/>
                <a:gd name="f112" fmla="val 254"/>
                <a:gd name="f113" fmla="val 256"/>
                <a:gd name="f114" fmla="val 257"/>
                <a:gd name="f115" fmla="val 259"/>
                <a:gd name="f116" fmla="val 268"/>
                <a:gd name="f117" fmla="val 169"/>
                <a:gd name="f118" fmla="val 277"/>
                <a:gd name="f119" fmla="val 285"/>
                <a:gd name="f120" fmla="val 289"/>
                <a:gd name="f121" fmla="val 178"/>
                <a:gd name="f122" fmla="val 292"/>
                <a:gd name="f123" fmla="val 179"/>
                <a:gd name="f124" fmla="val 296"/>
                <a:gd name="f125" fmla="val 307"/>
                <a:gd name="f126" fmla="val 318"/>
                <a:gd name="f127" fmla="val 328"/>
                <a:gd name="f128" fmla="val 332"/>
                <a:gd name="f129" fmla="val 335"/>
                <a:gd name="f130" fmla="val 338"/>
                <a:gd name="f131" fmla="val 337"/>
                <a:gd name="f132" fmla="val 339"/>
                <a:gd name="f133" fmla="val 340"/>
                <a:gd name="f134" fmla="val 351"/>
                <a:gd name="f135" fmla="val 368"/>
                <a:gd name="f136" fmla="val 152"/>
                <a:gd name="f137" fmla="val 381"/>
                <a:gd name="f138" fmla="val 392"/>
                <a:gd name="f139" fmla="val 402"/>
                <a:gd name="f140" fmla="val 403"/>
                <a:gd name="f141" fmla="val 405"/>
                <a:gd name="f142" fmla="val 102"/>
                <a:gd name="f143" fmla="val 407"/>
                <a:gd name="f144" fmla="val 100"/>
                <a:gd name="f145" fmla="val 408"/>
                <a:gd name="f146" fmla="val 409"/>
                <a:gd name="f147" fmla="val 410"/>
                <a:gd name="f148" fmla="val 108"/>
                <a:gd name="f149" fmla="val 411"/>
                <a:gd name="f150" fmla="val 412"/>
                <a:gd name="f151" fmla="val 115"/>
                <a:gd name="f152" fmla="val 116"/>
                <a:gd name="f153" fmla="val 394"/>
                <a:gd name="f154" fmla="val 378"/>
                <a:gd name="f155" fmla="val 158"/>
                <a:gd name="f156" fmla="val 366"/>
                <a:gd name="f157" fmla="val 372"/>
                <a:gd name="f158" fmla="val 380"/>
                <a:gd name="f159" fmla="val 383"/>
                <a:gd name="f160" fmla="val 387"/>
                <a:gd name="f161" fmla="val 391"/>
                <a:gd name="f162" fmla="val 395"/>
                <a:gd name="f163" fmla="val 173"/>
                <a:gd name="f164" fmla="val 398"/>
                <a:gd name="f165" fmla="val 400"/>
                <a:gd name="f166" fmla="val 399"/>
                <a:gd name="f167" fmla="val 162"/>
                <a:gd name="f168" fmla="val 404"/>
                <a:gd name="f169" fmla="val 155"/>
                <a:gd name="f170" fmla="val 170"/>
                <a:gd name="f171" fmla="val 419"/>
                <a:gd name="f172" fmla="val 421"/>
                <a:gd name="f173" fmla="val 164"/>
                <a:gd name="f174" fmla="val 121"/>
                <a:gd name="f175" fmla="val 92"/>
                <a:gd name="f176" fmla="val 91"/>
                <a:gd name="f177" fmla="val 95"/>
                <a:gd name="f178" fmla="val 96"/>
                <a:gd name="f179" fmla="val 304"/>
                <a:gd name="f180" fmla="val 84"/>
                <a:gd name="f181" fmla="val 303"/>
                <a:gd name="f182" fmla="val 301"/>
                <a:gd name="f183" fmla="val 298"/>
                <a:gd name="f184" fmla="val 295"/>
                <a:gd name="f185" fmla="val 275"/>
                <a:gd name="f186" fmla="val 83"/>
                <a:gd name="f187" fmla="val 234"/>
                <a:gd name="f188" fmla="val 233"/>
                <a:gd name="f189" fmla="val 231"/>
                <a:gd name="f190" fmla="val 230"/>
                <a:gd name="f191" fmla="val 251"/>
                <a:gd name="f192" fmla="val 269"/>
                <a:gd name="f193" fmla="val 287"/>
                <a:gd name="f194" fmla="val 291"/>
                <a:gd name="f195" fmla="val 89"/>
                <a:gd name="f196" fmla="val 299"/>
                <a:gd name="f197" fmla="val 302"/>
                <a:gd name="f198" fmla="val 309"/>
                <a:gd name="f199" fmla="val 314"/>
                <a:gd name="f200" fmla="val 319"/>
                <a:gd name="f201" fmla="val 384"/>
                <a:gd name="f202" fmla="val 385"/>
                <a:gd name="f203" fmla="val 386"/>
                <a:gd name="f204" fmla="val 347"/>
                <a:gd name="f205" fmla="val 330"/>
                <a:gd name="f206" fmla="val 325"/>
                <a:gd name="f207" fmla="val 312"/>
                <a:gd name="f208" fmla="val 247"/>
                <a:gd name="f209" fmla="val 124"/>
                <a:gd name="f210" fmla="val 224"/>
                <a:gd name="f211" fmla="val 221"/>
                <a:gd name="f212" fmla="val 219"/>
                <a:gd name="f213" fmla="val 202"/>
                <a:gd name="f214" fmla="val 185"/>
                <a:gd name="f215" fmla="val 117"/>
                <a:gd name="f216" fmla="val 80"/>
                <a:gd name="f217" fmla="val 361"/>
                <a:gd name="f218" fmla="val 373"/>
                <a:gd name="f219" fmla="+- 0 0 -90"/>
                <a:gd name="f220" fmla="*/ f4 1 422"/>
                <a:gd name="f221" fmla="*/ f5 1 180"/>
                <a:gd name="f222" fmla="val f6"/>
                <a:gd name="f223" fmla="val f7"/>
                <a:gd name="f224" fmla="val f3"/>
                <a:gd name="f225" fmla="*/ f219 f0 1"/>
                <a:gd name="f226" fmla="+- f224 0 f222"/>
                <a:gd name="f227" fmla="+- f223 0 f222"/>
                <a:gd name="f228" fmla="*/ f225 1 f3"/>
                <a:gd name="f229" fmla="*/ f227 1 422"/>
                <a:gd name="f230" fmla="*/ f226 1 180"/>
                <a:gd name="f231" fmla="*/ 177 f227 1"/>
                <a:gd name="f232" fmla="*/ 61 f226 1"/>
                <a:gd name="f233" fmla="*/ 132 f227 1"/>
                <a:gd name="f234" fmla="*/ 76 f226 1"/>
                <a:gd name="f235" fmla="*/ 82 f227 1"/>
                <a:gd name="f236" fmla="*/ 59 f226 1"/>
                <a:gd name="f237" fmla="*/ 12 f227 1"/>
                <a:gd name="f238" fmla="*/ 1 f226 1"/>
                <a:gd name="f239" fmla="*/ 36 f227 1"/>
                <a:gd name="f240" fmla="*/ 39 f226 1"/>
                <a:gd name="f241" fmla="*/ 0 f227 1"/>
                <a:gd name="f242" fmla="*/ 85 f226 1"/>
                <a:gd name="f243" fmla="*/ 123 f227 1"/>
                <a:gd name="f244" fmla="*/ 146 f226 1"/>
                <a:gd name="f245" fmla="*/ 126 f227 1"/>
                <a:gd name="f246" fmla="*/ 126 f226 1"/>
                <a:gd name="f247" fmla="*/ 135 f227 1"/>
                <a:gd name="f248" fmla="*/ 147 f226 1"/>
                <a:gd name="f249" fmla="*/ 148 f227 1"/>
                <a:gd name="f250" fmla="*/ 153 f226 1"/>
                <a:gd name="f251" fmla="*/ 175 f227 1"/>
                <a:gd name="f252" fmla="*/ 160 f226 1"/>
                <a:gd name="f253" fmla="*/ 130 f227 1"/>
                <a:gd name="f254" fmla="*/ 103 f226 1"/>
                <a:gd name="f255" fmla="*/ 110 f226 1"/>
                <a:gd name="f256" fmla="*/ 206 f227 1"/>
                <a:gd name="f257" fmla="*/ 168 f226 1"/>
                <a:gd name="f258" fmla="*/ 259 f227 1"/>
                <a:gd name="f259" fmla="*/ 174 f226 1"/>
                <a:gd name="f260" fmla="*/ 296 f227 1"/>
                <a:gd name="f261" fmla="*/ 179 f226 1"/>
                <a:gd name="f262" fmla="*/ 338 f227 1"/>
                <a:gd name="f263" fmla="*/ 368 f227 1"/>
                <a:gd name="f264" fmla="*/ 152 f226 1"/>
                <a:gd name="f265" fmla="*/ 407 f227 1"/>
                <a:gd name="f266" fmla="*/ 100 f226 1"/>
                <a:gd name="f267" fmla="*/ 411 f227 1"/>
                <a:gd name="f268" fmla="*/ 113 f226 1"/>
                <a:gd name="f269" fmla="*/ 360 f227 1"/>
                <a:gd name="f270" fmla="*/ 176 f226 1"/>
                <a:gd name="f271" fmla="*/ 383 f227 1"/>
                <a:gd name="f272" fmla="*/ 399 f227 1"/>
                <a:gd name="f273" fmla="*/ 412 f227 1"/>
                <a:gd name="f274" fmla="*/ 140 f226 1"/>
                <a:gd name="f275" fmla="*/ 419 f227 1"/>
                <a:gd name="f276" fmla="*/ 422 f227 1"/>
                <a:gd name="f277" fmla="*/ 121 f226 1"/>
                <a:gd name="f278" fmla="*/ 90 f227 1"/>
                <a:gd name="f279" fmla="*/ 93 f226 1"/>
                <a:gd name="f280" fmla="*/ 96 f227 1"/>
                <a:gd name="f281" fmla="*/ 86 f226 1"/>
                <a:gd name="f282" fmla="*/ 304 f227 1"/>
                <a:gd name="f283" fmla="*/ 87 f226 1"/>
                <a:gd name="f284" fmla="*/ 295 f227 1"/>
                <a:gd name="f285" fmla="*/ 82 f226 1"/>
                <a:gd name="f286" fmla="*/ 231 f227 1"/>
                <a:gd name="f287" fmla="*/ 84 f226 1"/>
                <a:gd name="f288" fmla="*/ 287 f227 1"/>
                <a:gd name="f289" fmla="*/ 88 f226 1"/>
                <a:gd name="f290" fmla="*/ 89 f226 1"/>
                <a:gd name="f291" fmla="*/ 384 f227 1"/>
                <a:gd name="f292" fmla="*/ 330 f227 1"/>
                <a:gd name="f293" fmla="*/ 224 f227 1"/>
                <a:gd name="f294" fmla="*/ 148 f226 1"/>
                <a:gd name="f295" fmla="*/ 170 f227 1"/>
                <a:gd name="f296" fmla="*/ 71 f226 1"/>
                <a:gd name="f297" fmla="*/ 392 f227 1"/>
                <a:gd name="f298" fmla="+- f228 0 f1"/>
                <a:gd name="f299" fmla="*/ f231 1 422"/>
                <a:gd name="f300" fmla="*/ f232 1 180"/>
                <a:gd name="f301" fmla="*/ f233 1 422"/>
                <a:gd name="f302" fmla="*/ f234 1 180"/>
                <a:gd name="f303" fmla="*/ f235 1 422"/>
                <a:gd name="f304" fmla="*/ f236 1 180"/>
                <a:gd name="f305" fmla="*/ f237 1 422"/>
                <a:gd name="f306" fmla="*/ f238 1 180"/>
                <a:gd name="f307" fmla="*/ f239 1 422"/>
                <a:gd name="f308" fmla="*/ f240 1 180"/>
                <a:gd name="f309" fmla="*/ f241 1 422"/>
                <a:gd name="f310" fmla="*/ f242 1 180"/>
                <a:gd name="f311" fmla="*/ f243 1 422"/>
                <a:gd name="f312" fmla="*/ f244 1 180"/>
                <a:gd name="f313" fmla="*/ f245 1 422"/>
                <a:gd name="f314" fmla="*/ f246 1 180"/>
                <a:gd name="f315" fmla="*/ f247 1 422"/>
                <a:gd name="f316" fmla="*/ f248 1 180"/>
                <a:gd name="f317" fmla="*/ f249 1 422"/>
                <a:gd name="f318" fmla="*/ f250 1 180"/>
                <a:gd name="f319" fmla="*/ f251 1 422"/>
                <a:gd name="f320" fmla="*/ f252 1 180"/>
                <a:gd name="f321" fmla="*/ f253 1 422"/>
                <a:gd name="f322" fmla="*/ f254 1 180"/>
                <a:gd name="f323" fmla="*/ f255 1 180"/>
                <a:gd name="f324" fmla="*/ f256 1 422"/>
                <a:gd name="f325" fmla="*/ f257 1 180"/>
                <a:gd name="f326" fmla="*/ f258 1 422"/>
                <a:gd name="f327" fmla="*/ f259 1 180"/>
                <a:gd name="f328" fmla="*/ f260 1 422"/>
                <a:gd name="f329" fmla="*/ f261 1 180"/>
                <a:gd name="f330" fmla="*/ f262 1 422"/>
                <a:gd name="f331" fmla="*/ f263 1 422"/>
                <a:gd name="f332" fmla="*/ f264 1 180"/>
                <a:gd name="f333" fmla="*/ f265 1 422"/>
                <a:gd name="f334" fmla="*/ f266 1 180"/>
                <a:gd name="f335" fmla="*/ f267 1 422"/>
                <a:gd name="f336" fmla="*/ f268 1 180"/>
                <a:gd name="f337" fmla="*/ f269 1 422"/>
                <a:gd name="f338" fmla="*/ f270 1 180"/>
                <a:gd name="f339" fmla="*/ f271 1 422"/>
                <a:gd name="f340" fmla="*/ f272 1 422"/>
                <a:gd name="f341" fmla="*/ f273 1 422"/>
                <a:gd name="f342" fmla="*/ f274 1 180"/>
                <a:gd name="f343" fmla="*/ f275 1 422"/>
                <a:gd name="f344" fmla="*/ f276 1 422"/>
                <a:gd name="f345" fmla="*/ f277 1 180"/>
                <a:gd name="f346" fmla="*/ f278 1 422"/>
                <a:gd name="f347" fmla="*/ f279 1 180"/>
                <a:gd name="f348" fmla="*/ f280 1 422"/>
                <a:gd name="f349" fmla="*/ f281 1 180"/>
                <a:gd name="f350" fmla="*/ f282 1 422"/>
                <a:gd name="f351" fmla="*/ f283 1 180"/>
                <a:gd name="f352" fmla="*/ f284 1 422"/>
                <a:gd name="f353" fmla="*/ f285 1 180"/>
                <a:gd name="f354" fmla="*/ f286 1 422"/>
                <a:gd name="f355" fmla="*/ f287 1 180"/>
                <a:gd name="f356" fmla="*/ f288 1 422"/>
                <a:gd name="f357" fmla="*/ f289 1 180"/>
                <a:gd name="f358" fmla="*/ f290 1 180"/>
                <a:gd name="f359" fmla="*/ f291 1 422"/>
                <a:gd name="f360" fmla="*/ f292 1 422"/>
                <a:gd name="f361" fmla="*/ f293 1 422"/>
                <a:gd name="f362" fmla="*/ f294 1 180"/>
                <a:gd name="f363" fmla="*/ f295 1 422"/>
                <a:gd name="f364" fmla="*/ f296 1 180"/>
                <a:gd name="f365" fmla="*/ f297 1 422"/>
                <a:gd name="f366" fmla="*/ 0 1 f229"/>
                <a:gd name="f367" fmla="*/ f223 1 f229"/>
                <a:gd name="f368" fmla="*/ 0 1 f230"/>
                <a:gd name="f369" fmla="*/ f224 1 f230"/>
                <a:gd name="f370" fmla="*/ f299 1 f229"/>
                <a:gd name="f371" fmla="*/ f300 1 f230"/>
                <a:gd name="f372" fmla="*/ f301 1 f229"/>
                <a:gd name="f373" fmla="*/ f302 1 f230"/>
                <a:gd name="f374" fmla="*/ f303 1 f229"/>
                <a:gd name="f375" fmla="*/ f304 1 f230"/>
                <a:gd name="f376" fmla="*/ f305 1 f229"/>
                <a:gd name="f377" fmla="*/ f306 1 f230"/>
                <a:gd name="f378" fmla="*/ f307 1 f229"/>
                <a:gd name="f379" fmla="*/ f308 1 f230"/>
                <a:gd name="f380" fmla="*/ f309 1 f229"/>
                <a:gd name="f381" fmla="*/ f310 1 f230"/>
                <a:gd name="f382" fmla="*/ f311 1 f229"/>
                <a:gd name="f383" fmla="*/ f312 1 f230"/>
                <a:gd name="f384" fmla="*/ f313 1 f229"/>
                <a:gd name="f385" fmla="*/ f314 1 f230"/>
                <a:gd name="f386" fmla="*/ f315 1 f229"/>
                <a:gd name="f387" fmla="*/ f316 1 f230"/>
                <a:gd name="f388" fmla="*/ f317 1 f229"/>
                <a:gd name="f389" fmla="*/ f318 1 f230"/>
                <a:gd name="f390" fmla="*/ f319 1 f229"/>
                <a:gd name="f391" fmla="*/ f320 1 f230"/>
                <a:gd name="f392" fmla="*/ f321 1 f229"/>
                <a:gd name="f393" fmla="*/ f322 1 f230"/>
                <a:gd name="f394" fmla="*/ f323 1 f230"/>
                <a:gd name="f395" fmla="*/ f324 1 f229"/>
                <a:gd name="f396" fmla="*/ f325 1 f230"/>
                <a:gd name="f397" fmla="*/ f326 1 f229"/>
                <a:gd name="f398" fmla="*/ f327 1 f230"/>
                <a:gd name="f399" fmla="*/ f328 1 f229"/>
                <a:gd name="f400" fmla="*/ f329 1 f230"/>
                <a:gd name="f401" fmla="*/ f330 1 f229"/>
                <a:gd name="f402" fmla="*/ f331 1 f229"/>
                <a:gd name="f403" fmla="*/ f332 1 f230"/>
                <a:gd name="f404" fmla="*/ f333 1 f229"/>
                <a:gd name="f405" fmla="*/ f334 1 f230"/>
                <a:gd name="f406" fmla="*/ f335 1 f229"/>
                <a:gd name="f407" fmla="*/ f336 1 f230"/>
                <a:gd name="f408" fmla="*/ f337 1 f229"/>
                <a:gd name="f409" fmla="*/ f338 1 f230"/>
                <a:gd name="f410" fmla="*/ f339 1 f229"/>
                <a:gd name="f411" fmla="*/ f340 1 f229"/>
                <a:gd name="f412" fmla="*/ f341 1 f229"/>
                <a:gd name="f413" fmla="*/ f342 1 f230"/>
                <a:gd name="f414" fmla="*/ f343 1 f229"/>
                <a:gd name="f415" fmla="*/ f344 1 f229"/>
                <a:gd name="f416" fmla="*/ f345 1 f230"/>
                <a:gd name="f417" fmla="*/ f346 1 f229"/>
                <a:gd name="f418" fmla="*/ f347 1 f230"/>
                <a:gd name="f419" fmla="*/ f348 1 f229"/>
                <a:gd name="f420" fmla="*/ f349 1 f230"/>
                <a:gd name="f421" fmla="*/ f350 1 f229"/>
                <a:gd name="f422" fmla="*/ f351 1 f230"/>
                <a:gd name="f423" fmla="*/ f352 1 f229"/>
                <a:gd name="f424" fmla="*/ f353 1 f230"/>
                <a:gd name="f425" fmla="*/ f354 1 f229"/>
                <a:gd name="f426" fmla="*/ f355 1 f230"/>
                <a:gd name="f427" fmla="*/ f356 1 f229"/>
                <a:gd name="f428" fmla="*/ f357 1 f230"/>
                <a:gd name="f429" fmla="*/ f358 1 f230"/>
                <a:gd name="f430" fmla="*/ f359 1 f229"/>
                <a:gd name="f431" fmla="*/ f360 1 f229"/>
                <a:gd name="f432" fmla="*/ f361 1 f229"/>
                <a:gd name="f433" fmla="*/ f362 1 f230"/>
                <a:gd name="f434" fmla="*/ f363 1 f229"/>
                <a:gd name="f435" fmla="*/ f364 1 f230"/>
                <a:gd name="f436" fmla="*/ f365 1 f229"/>
                <a:gd name="f437" fmla="*/ f366 f220 1"/>
                <a:gd name="f438" fmla="*/ f367 f220 1"/>
                <a:gd name="f439" fmla="*/ f369 f221 1"/>
                <a:gd name="f440" fmla="*/ f368 f221 1"/>
                <a:gd name="f441" fmla="*/ f370 f220 1"/>
                <a:gd name="f442" fmla="*/ f371 f221 1"/>
                <a:gd name="f443" fmla="*/ f372 f220 1"/>
                <a:gd name="f444" fmla="*/ f373 f221 1"/>
                <a:gd name="f445" fmla="*/ f374 f220 1"/>
                <a:gd name="f446" fmla="*/ f375 f221 1"/>
                <a:gd name="f447" fmla="*/ f376 f220 1"/>
                <a:gd name="f448" fmla="*/ f377 f221 1"/>
                <a:gd name="f449" fmla="*/ f378 f220 1"/>
                <a:gd name="f450" fmla="*/ f379 f221 1"/>
                <a:gd name="f451" fmla="*/ f380 f220 1"/>
                <a:gd name="f452" fmla="*/ f381 f221 1"/>
                <a:gd name="f453" fmla="*/ f382 f220 1"/>
                <a:gd name="f454" fmla="*/ f383 f221 1"/>
                <a:gd name="f455" fmla="*/ f384 f220 1"/>
                <a:gd name="f456" fmla="*/ f385 f221 1"/>
                <a:gd name="f457" fmla="*/ f386 f220 1"/>
                <a:gd name="f458" fmla="*/ f387 f221 1"/>
                <a:gd name="f459" fmla="*/ f388 f220 1"/>
                <a:gd name="f460" fmla="*/ f389 f221 1"/>
                <a:gd name="f461" fmla="*/ f390 f220 1"/>
                <a:gd name="f462" fmla="*/ f391 f221 1"/>
                <a:gd name="f463" fmla="*/ f392 f220 1"/>
                <a:gd name="f464" fmla="*/ f393 f221 1"/>
                <a:gd name="f465" fmla="*/ f394 f221 1"/>
                <a:gd name="f466" fmla="*/ f395 f220 1"/>
                <a:gd name="f467" fmla="*/ f396 f221 1"/>
                <a:gd name="f468" fmla="*/ f397 f220 1"/>
                <a:gd name="f469" fmla="*/ f398 f221 1"/>
                <a:gd name="f470" fmla="*/ f399 f220 1"/>
                <a:gd name="f471" fmla="*/ f400 f221 1"/>
                <a:gd name="f472" fmla="*/ f401 f220 1"/>
                <a:gd name="f473" fmla="*/ f402 f220 1"/>
                <a:gd name="f474" fmla="*/ f403 f221 1"/>
                <a:gd name="f475" fmla="*/ f404 f220 1"/>
                <a:gd name="f476" fmla="*/ f405 f221 1"/>
                <a:gd name="f477" fmla="*/ f406 f220 1"/>
                <a:gd name="f478" fmla="*/ f407 f221 1"/>
                <a:gd name="f479" fmla="*/ f408 f220 1"/>
                <a:gd name="f480" fmla="*/ f409 f221 1"/>
                <a:gd name="f481" fmla="*/ f410 f220 1"/>
                <a:gd name="f482" fmla="*/ f411 f220 1"/>
                <a:gd name="f483" fmla="*/ f412 f220 1"/>
                <a:gd name="f484" fmla="*/ f413 f221 1"/>
                <a:gd name="f485" fmla="*/ f414 f220 1"/>
                <a:gd name="f486" fmla="*/ f415 f220 1"/>
                <a:gd name="f487" fmla="*/ f416 f221 1"/>
                <a:gd name="f488" fmla="*/ f417 f220 1"/>
                <a:gd name="f489" fmla="*/ f418 f221 1"/>
                <a:gd name="f490" fmla="*/ f419 f220 1"/>
                <a:gd name="f491" fmla="*/ f420 f221 1"/>
                <a:gd name="f492" fmla="*/ f421 f220 1"/>
                <a:gd name="f493" fmla="*/ f422 f221 1"/>
                <a:gd name="f494" fmla="*/ f423 f220 1"/>
                <a:gd name="f495" fmla="*/ f424 f221 1"/>
                <a:gd name="f496" fmla="*/ f425 f220 1"/>
                <a:gd name="f497" fmla="*/ f426 f221 1"/>
                <a:gd name="f498" fmla="*/ f427 f220 1"/>
                <a:gd name="f499" fmla="*/ f428 f221 1"/>
                <a:gd name="f500" fmla="*/ f429 f221 1"/>
                <a:gd name="f501" fmla="*/ f430 f220 1"/>
                <a:gd name="f502" fmla="*/ f431 f220 1"/>
                <a:gd name="f503" fmla="*/ f432 f220 1"/>
                <a:gd name="f504" fmla="*/ f433 f221 1"/>
                <a:gd name="f505" fmla="*/ f434 f220 1"/>
                <a:gd name="f506" fmla="*/ f435 f221 1"/>
                <a:gd name="f507" fmla="*/ f436 f2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8">
                  <a:pos x="f441" y="f442"/>
                </a:cxn>
                <a:cxn ang="f298">
                  <a:pos x="f443" y="f444"/>
                </a:cxn>
                <a:cxn ang="f298">
                  <a:pos x="f445" y="f446"/>
                </a:cxn>
                <a:cxn ang="f298">
                  <a:pos x="f447" y="f448"/>
                </a:cxn>
                <a:cxn ang="f298">
                  <a:pos x="f449" y="f450"/>
                </a:cxn>
                <a:cxn ang="f298">
                  <a:pos x="f451" y="f452"/>
                </a:cxn>
                <a:cxn ang="f298">
                  <a:pos x="f453" y="f454"/>
                </a:cxn>
                <a:cxn ang="f298">
                  <a:pos x="f455" y="f456"/>
                </a:cxn>
                <a:cxn ang="f298">
                  <a:pos x="f457" y="f458"/>
                </a:cxn>
                <a:cxn ang="f298">
                  <a:pos x="f459" y="f460"/>
                </a:cxn>
                <a:cxn ang="f298">
                  <a:pos x="f461" y="f462"/>
                </a:cxn>
                <a:cxn ang="f298">
                  <a:pos x="f463" y="f464"/>
                </a:cxn>
                <a:cxn ang="f298">
                  <a:pos x="f459" y="f465"/>
                </a:cxn>
                <a:cxn ang="f298">
                  <a:pos x="f466" y="f467"/>
                </a:cxn>
                <a:cxn ang="f298">
                  <a:pos x="f468" y="f469"/>
                </a:cxn>
                <a:cxn ang="f298">
                  <a:pos x="f470" y="f471"/>
                </a:cxn>
                <a:cxn ang="f298">
                  <a:pos x="f472" y="f471"/>
                </a:cxn>
                <a:cxn ang="f298">
                  <a:pos x="f473" y="f474"/>
                </a:cxn>
                <a:cxn ang="f298">
                  <a:pos x="f475" y="f476"/>
                </a:cxn>
                <a:cxn ang="f298">
                  <a:pos x="f477" y="f478"/>
                </a:cxn>
                <a:cxn ang="f298">
                  <a:pos x="f479" y="f480"/>
                </a:cxn>
                <a:cxn ang="f298">
                  <a:pos x="f481" y="f480"/>
                </a:cxn>
                <a:cxn ang="f298">
                  <a:pos x="f482" y="f467"/>
                </a:cxn>
                <a:cxn ang="f298">
                  <a:pos x="f483" y="f484"/>
                </a:cxn>
                <a:cxn ang="f298">
                  <a:pos x="f485" y="f467"/>
                </a:cxn>
                <a:cxn ang="f298">
                  <a:pos x="f486" y="f487"/>
                </a:cxn>
                <a:cxn ang="f298">
                  <a:pos x="f488" y="f489"/>
                </a:cxn>
                <a:cxn ang="f298">
                  <a:pos x="f488" y="f489"/>
                </a:cxn>
                <a:cxn ang="f298">
                  <a:pos x="f490" y="f491"/>
                </a:cxn>
                <a:cxn ang="f298">
                  <a:pos x="f492" y="f493"/>
                </a:cxn>
                <a:cxn ang="f298">
                  <a:pos x="f494" y="f495"/>
                </a:cxn>
                <a:cxn ang="f298">
                  <a:pos x="f496" y="f497"/>
                </a:cxn>
                <a:cxn ang="f298">
                  <a:pos x="f498" y="f499"/>
                </a:cxn>
                <a:cxn ang="f298">
                  <a:pos x="f492" y="f500"/>
                </a:cxn>
                <a:cxn ang="f298">
                  <a:pos x="f501" y="f489"/>
                </a:cxn>
                <a:cxn ang="f298">
                  <a:pos x="f502" y="f462"/>
                </a:cxn>
                <a:cxn ang="f298">
                  <a:pos x="f503" y="f504"/>
                </a:cxn>
                <a:cxn ang="f298">
                  <a:pos x="f505" y="f476"/>
                </a:cxn>
                <a:cxn ang="f298">
                  <a:pos x="f441" y="f506"/>
                </a:cxn>
                <a:cxn ang="f298">
                  <a:pos x="f507" y="f495"/>
                </a:cxn>
                <a:cxn ang="f298">
                  <a:pos x="f492" y="f493"/>
                </a:cxn>
              </a:cxnLst>
              <a:rect l="f437" t="f440" r="f438" b="f439"/>
              <a:pathLst>
                <a:path w="422" h="180">
                  <a:moveTo>
                    <a:pt x="f8" y="f9"/>
                  </a:moveTo>
                  <a:cubicBezTo>
                    <a:pt x="f10" y="f9"/>
                    <a:pt x="f11" y="f9"/>
                    <a:pt x="f12" y="f9"/>
                  </a:cubicBezTo>
                  <a:cubicBezTo>
                    <a:pt x="f13" y="f9"/>
                    <a:pt x="f14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4"/>
                    <a:pt x="f25" y="f21"/>
                    <a:pt x="f26" y="f21"/>
                  </a:cubicBezTo>
                  <a:cubicBezTo>
                    <a:pt x="f27" y="f1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2" y="f6"/>
                    <a:pt x="f44" y="f6"/>
                    <a:pt x="f45" y="f6"/>
                  </a:cubicBezTo>
                  <a:cubicBezTo>
                    <a:pt x="f46" y="f41"/>
                    <a:pt x="f47" y="f48"/>
                    <a:pt x="f49" y="f50"/>
                  </a:cubicBezTo>
                  <a:cubicBezTo>
                    <a:pt x="f51" y="f52"/>
                    <a:pt x="f51" y="f35"/>
                    <a:pt x="f49" y="f53"/>
                  </a:cubicBezTo>
                  <a:cubicBezTo>
                    <a:pt x="f48" y="f34"/>
                    <a:pt x="f54" y="f55"/>
                    <a:pt x="f6" y="f56"/>
                  </a:cubicBezTo>
                  <a:cubicBezTo>
                    <a:pt x="f57" y="f58"/>
                    <a:pt x="f59" y="f60"/>
                    <a:pt x="f61" y="f62"/>
                  </a:cubicBezTo>
                  <a:cubicBezTo>
                    <a:pt x="f52" y="f63"/>
                    <a:pt x="f64" y="f65"/>
                    <a:pt x="f25" y="f66"/>
                  </a:cubicBezTo>
                  <a:cubicBezTo>
                    <a:pt x="f67" y="f68"/>
                    <a:pt x="f67" y="f66"/>
                    <a:pt x="f67" y="f69"/>
                  </a:cubicBezTo>
                  <a:cubicBezTo>
                    <a:pt x="f67" y="f18"/>
                    <a:pt x="f67" y="f22"/>
                    <a:pt x="f67" y="f67"/>
                  </a:cubicBezTo>
                  <a:cubicBezTo>
                    <a:pt x="f70" y="f65"/>
                    <a:pt x="f65" y="f71"/>
                    <a:pt x="f72" y="f73"/>
                  </a:cubicBezTo>
                  <a:cubicBezTo>
                    <a:pt x="f20" y="f74"/>
                    <a:pt x="f71" y="f75"/>
                    <a:pt x="f20" y="f68"/>
                  </a:cubicBezTo>
                  <a:cubicBezTo>
                    <a:pt x="f20" y="f76"/>
                    <a:pt x="f71" y="f77"/>
                    <a:pt x="f18" y="f77"/>
                  </a:cubicBezTo>
                  <a:cubicBezTo>
                    <a:pt x="f16" y="f14"/>
                    <a:pt x="f75" y="f78"/>
                    <a:pt x="f79" y="f78"/>
                  </a:cubicBezTo>
                  <a:cubicBezTo>
                    <a:pt x="f80" y="f81"/>
                    <a:pt x="f82" y="f83"/>
                    <a:pt x="f84" y="f85"/>
                  </a:cubicBezTo>
                  <a:cubicBezTo>
                    <a:pt x="f84" y="f86"/>
                    <a:pt x="f84" y="f86"/>
                    <a:pt x="f87" y="f86"/>
                  </a:cubicBezTo>
                  <a:cubicBezTo>
                    <a:pt x="f83" y="f88"/>
                    <a:pt x="f75" y="f89"/>
                    <a:pt x="f65" y="f90"/>
                  </a:cubicBezTo>
                  <a:cubicBezTo>
                    <a:pt x="f91" y="f92"/>
                    <a:pt x="f70" y="f27"/>
                    <a:pt x="f91" y="f93"/>
                  </a:cubicBezTo>
                  <a:cubicBezTo>
                    <a:pt x="f22" y="f94"/>
                    <a:pt x="f95" y="f96"/>
                    <a:pt x="f18" y="f97"/>
                  </a:cubicBezTo>
                  <a:cubicBezTo>
                    <a:pt x="f73" y="f98"/>
                    <a:pt x="f88" y="f99"/>
                    <a:pt x="f79" y="f100"/>
                  </a:cubicBezTo>
                  <a:cubicBezTo>
                    <a:pt x="f101" y="f91"/>
                    <a:pt x="f102" y="f76"/>
                    <a:pt x="f103" y="f82"/>
                  </a:cubicBezTo>
                  <a:cubicBezTo>
                    <a:pt x="f104" y="f105"/>
                    <a:pt x="f106" y="f107"/>
                    <a:pt x="f108" y="f107"/>
                  </a:cubicBezTo>
                  <a:cubicBezTo>
                    <a:pt x="f109" y="f110"/>
                    <a:pt x="f11" y="f111"/>
                    <a:pt x="f112" y="f84"/>
                  </a:cubicBezTo>
                  <a:cubicBezTo>
                    <a:pt x="f113" y="f84"/>
                    <a:pt x="f114" y="f87"/>
                    <a:pt x="f115" y="f111"/>
                  </a:cubicBezTo>
                  <a:cubicBezTo>
                    <a:pt x="f116" y="f117"/>
                    <a:pt x="f118" y="f117"/>
                    <a:pt x="f119" y="f87"/>
                  </a:cubicBezTo>
                  <a:cubicBezTo>
                    <a:pt x="f120" y="f121"/>
                    <a:pt x="f122" y="f123"/>
                    <a:pt x="f124" y="f123"/>
                  </a:cubicBezTo>
                  <a:cubicBezTo>
                    <a:pt x="f125" y="f123"/>
                    <a:pt x="f126" y="f3"/>
                    <a:pt x="f127" y="f123"/>
                  </a:cubicBezTo>
                  <a:cubicBezTo>
                    <a:pt x="f128" y="f123"/>
                    <a:pt x="f129" y="f123"/>
                    <a:pt x="f130" y="f123"/>
                  </a:cubicBezTo>
                  <a:cubicBezTo>
                    <a:pt x="f131" y="f12"/>
                    <a:pt x="f132" y="f84"/>
                    <a:pt x="f133" y="f87"/>
                  </a:cubicBezTo>
                  <a:cubicBezTo>
                    <a:pt x="f134" y="f117"/>
                    <a:pt x="f2" y="f85"/>
                    <a:pt x="f135" y="f136"/>
                  </a:cubicBezTo>
                  <a:cubicBezTo>
                    <a:pt x="f137" y="f18"/>
                    <a:pt x="f138" y="f25"/>
                    <a:pt x="f139" y="f90"/>
                  </a:cubicBezTo>
                  <a:cubicBezTo>
                    <a:pt x="f140" y="f27"/>
                    <a:pt x="f141" y="f142"/>
                    <a:pt x="f143" y="f144"/>
                  </a:cubicBezTo>
                  <a:cubicBezTo>
                    <a:pt x="f145" y="f142"/>
                    <a:pt x="f146" y="f99"/>
                    <a:pt x="f146" y="f27"/>
                  </a:cubicBezTo>
                  <a:cubicBezTo>
                    <a:pt x="f147" y="f148"/>
                    <a:pt x="f147" y="f100"/>
                    <a:pt x="f149" y="f63"/>
                  </a:cubicBezTo>
                  <a:cubicBezTo>
                    <a:pt x="f150" y="f151"/>
                    <a:pt x="f149" y="f152"/>
                    <a:pt x="f147" y="f26"/>
                  </a:cubicBezTo>
                  <a:cubicBezTo>
                    <a:pt x="f153" y="f18"/>
                    <a:pt x="f154" y="f155"/>
                    <a:pt x="f2" y="f84"/>
                  </a:cubicBezTo>
                  <a:cubicBezTo>
                    <a:pt x="f156" y="f87"/>
                    <a:pt x="f157" y="f87"/>
                    <a:pt x="f154" y="f87"/>
                  </a:cubicBezTo>
                  <a:cubicBezTo>
                    <a:pt x="f158" y="f87"/>
                    <a:pt x="f137" y="f87"/>
                    <a:pt x="f159" y="f84"/>
                  </a:cubicBezTo>
                  <a:cubicBezTo>
                    <a:pt x="f160" y="f87"/>
                    <a:pt x="f161" y="f111"/>
                    <a:pt x="f162" y="f163"/>
                  </a:cubicBezTo>
                  <a:cubicBezTo>
                    <a:pt x="f164" y="f163"/>
                    <a:pt x="f165" y="f110"/>
                    <a:pt x="f166" y="f107"/>
                  </a:cubicBezTo>
                  <a:cubicBezTo>
                    <a:pt x="f166" y="f82"/>
                    <a:pt x="f164" y="f13"/>
                    <a:pt x="f166" y="f167"/>
                  </a:cubicBezTo>
                  <a:cubicBezTo>
                    <a:pt x="f168" y="f169"/>
                    <a:pt x="f145" y="f79"/>
                    <a:pt x="f150" y="f73"/>
                  </a:cubicBezTo>
                  <a:cubicBezTo>
                    <a:pt x="f150" y="f13"/>
                    <a:pt x="f150" y="f13"/>
                    <a:pt x="f150" y="f13"/>
                  </a:cubicBezTo>
                  <a:cubicBezTo>
                    <a:pt x="f150" y="f170"/>
                    <a:pt x="f150" y="f170"/>
                    <a:pt x="f171" y="f107"/>
                  </a:cubicBezTo>
                  <a:cubicBezTo>
                    <a:pt x="f172" y="f105"/>
                    <a:pt x="f7" y="f82"/>
                    <a:pt x="f7" y="f173"/>
                  </a:cubicBezTo>
                  <a:cubicBezTo>
                    <a:pt x="f7" y="f76"/>
                    <a:pt x="f7" y="f20"/>
                    <a:pt x="f7" y="f174"/>
                  </a:cubicBezTo>
                  <a:cubicBezTo>
                    <a:pt x="f172" y="f62"/>
                    <a:pt x="f162" y="f9"/>
                    <a:pt x="f8" y="f9"/>
                  </a:cubicBezTo>
                  <a:close/>
                  <a:moveTo>
                    <a:pt x="f97" y="f28"/>
                  </a:moveTo>
                  <a:cubicBezTo>
                    <a:pt x="f97" y="f175"/>
                    <a:pt x="f176" y="f176"/>
                    <a:pt x="f176" y="f97"/>
                  </a:cubicBezTo>
                  <a:cubicBezTo>
                    <a:pt x="f176" y="f176"/>
                    <a:pt x="f97" y="f175"/>
                    <a:pt x="f97" y="f28"/>
                  </a:cubicBezTo>
                  <a:close/>
                  <a:moveTo>
                    <a:pt x="f177" y="f60"/>
                  </a:moveTo>
                  <a:cubicBezTo>
                    <a:pt x="f177" y="f60"/>
                    <a:pt x="f178" y="f58"/>
                    <a:pt x="f178" y="f58"/>
                  </a:cubicBezTo>
                  <a:cubicBezTo>
                    <a:pt x="f178" y="f58"/>
                    <a:pt x="f177" y="f60"/>
                    <a:pt x="f177" y="f60"/>
                  </a:cubicBezTo>
                  <a:close/>
                  <a:moveTo>
                    <a:pt x="f179" y="f60"/>
                  </a:moveTo>
                  <a:cubicBezTo>
                    <a:pt x="f179" y="f56"/>
                    <a:pt x="f179" y="f180"/>
                    <a:pt x="f181" y="f30"/>
                  </a:cubicBezTo>
                  <a:cubicBezTo>
                    <a:pt x="f182" y="f30"/>
                    <a:pt x="f183" y="f30"/>
                    <a:pt x="f184" y="f30"/>
                  </a:cubicBezTo>
                  <a:cubicBezTo>
                    <a:pt x="f185" y="f30"/>
                    <a:pt x="f112" y="f186"/>
                    <a:pt x="f187" y="f186"/>
                  </a:cubicBezTo>
                  <a:cubicBezTo>
                    <a:pt x="f188" y="f186"/>
                    <a:pt x="f189" y="f30"/>
                    <a:pt x="f189" y="f180"/>
                  </a:cubicBezTo>
                  <a:cubicBezTo>
                    <a:pt x="f190" y="f58"/>
                    <a:pt x="f188" y="f56"/>
                    <a:pt x="f187" y="f56"/>
                  </a:cubicBezTo>
                  <a:cubicBezTo>
                    <a:pt x="f191" y="f58"/>
                    <a:pt x="f192" y="f60"/>
                    <a:pt x="f193" y="f62"/>
                  </a:cubicBezTo>
                  <a:cubicBezTo>
                    <a:pt x="f194" y="f62"/>
                    <a:pt x="f184" y="f195"/>
                    <a:pt x="f196" y="f195"/>
                  </a:cubicBezTo>
                  <a:cubicBezTo>
                    <a:pt x="f10" y="f195"/>
                    <a:pt x="f197" y="f195"/>
                    <a:pt x="f179" y="f195"/>
                  </a:cubicBezTo>
                  <a:cubicBezTo>
                    <a:pt x="f198" y="f97"/>
                    <a:pt x="f199" y="f97"/>
                    <a:pt x="f200" y="f97"/>
                  </a:cubicBezTo>
                  <a:cubicBezTo>
                    <a:pt x="f133" y="f176"/>
                    <a:pt x="f8" y="f175"/>
                    <a:pt x="f201" y="f28"/>
                  </a:cubicBezTo>
                  <a:cubicBezTo>
                    <a:pt x="f202" y="f28"/>
                    <a:pt x="f202" y="f28"/>
                    <a:pt x="f203" y="f28"/>
                  </a:cubicBezTo>
                  <a:cubicBezTo>
                    <a:pt x="f135" y="f152"/>
                    <a:pt x="f204" y="f71"/>
                    <a:pt x="f205" y="f86"/>
                  </a:cubicBezTo>
                  <a:cubicBezTo>
                    <a:pt x="f206" y="f136"/>
                    <a:pt x="f200" y="f66"/>
                    <a:pt x="f207" y="f73"/>
                  </a:cubicBezTo>
                  <a:cubicBezTo>
                    <a:pt x="f119" y="f174"/>
                    <a:pt x="f208" y="f209"/>
                    <a:pt x="f210" y="f79"/>
                  </a:cubicBezTo>
                  <a:cubicBezTo>
                    <a:pt x="f109" y="f77"/>
                    <a:pt x="f211" y="f77"/>
                    <a:pt x="f212" y="f79"/>
                  </a:cubicBezTo>
                  <a:cubicBezTo>
                    <a:pt x="f213" y="f72"/>
                    <a:pt x="f214" y="f215"/>
                    <a:pt x="f170" y="f144"/>
                  </a:cubicBezTo>
                  <a:cubicBezTo>
                    <a:pt x="f13" y="f175"/>
                    <a:pt x="f81" y="f58"/>
                    <a:pt x="f79" y="f216"/>
                  </a:cubicBezTo>
                  <a:cubicBezTo>
                    <a:pt x="f81" y="f55"/>
                    <a:pt x="f82" y="f32"/>
                    <a:pt x="f12" y="f32"/>
                  </a:cubicBezTo>
                  <a:cubicBezTo>
                    <a:pt x="f11" y="f32"/>
                    <a:pt x="f10" y="f32"/>
                    <a:pt x="f217" y="f32"/>
                  </a:cubicBezTo>
                  <a:cubicBezTo>
                    <a:pt x="f218" y="f32"/>
                    <a:pt x="f159" y="f55"/>
                    <a:pt x="f138" y="f30"/>
                  </a:cubicBezTo>
                  <a:cubicBezTo>
                    <a:pt x="f8" y="f64"/>
                    <a:pt x="f128" y="f64"/>
                    <a:pt x="f181" y="f30"/>
                  </a:cubicBezTo>
                  <a:cubicBezTo>
                    <a:pt x="f179" y="f180"/>
                    <a:pt x="f179" y="f56"/>
                    <a:pt x="f179" y="f6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4" name="Freeform 73">
              <a:extLst>
                <a:ext uri="{FF2B5EF4-FFF2-40B4-BE49-F238E27FC236}">
                  <a16:creationId xmlns:a16="http://schemas.microsoft.com/office/drawing/2014/main" id="{68EA43D5-6903-275E-960F-AF8BE8B92976}"/>
                </a:ext>
              </a:extLst>
            </p:cNvPr>
            <p:cNvSpPr/>
            <p:nvPr/>
          </p:nvSpPr>
          <p:spPr>
            <a:xfrm>
              <a:off x="7270751" y="1400175"/>
              <a:ext cx="1030291" cy="44449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0"/>
                <a:gd name="f7" fmla="val 173"/>
                <a:gd name="f8" fmla="val 139"/>
                <a:gd name="f9" fmla="val 172"/>
                <a:gd name="f10" fmla="val 174"/>
                <a:gd name="f11" fmla="val 207"/>
                <a:gd name="f12" fmla="val 169"/>
                <a:gd name="f13" fmla="val 239"/>
                <a:gd name="f14" fmla="val 157"/>
                <a:gd name="f15" fmla="val 301"/>
                <a:gd name="f16" fmla="val 134"/>
                <a:gd name="f17" fmla="val 351"/>
                <a:gd name="f18" fmla="val 94"/>
                <a:gd name="f19" fmla="val 394"/>
                <a:gd name="f20" fmla="val 44"/>
                <a:gd name="f21" fmla="val 396"/>
                <a:gd name="f22" fmla="val 41"/>
                <a:gd name="f23" fmla="val 397"/>
                <a:gd name="f24" fmla="val 39"/>
                <a:gd name="f25" fmla="val 35"/>
                <a:gd name="f26" fmla="val 31"/>
                <a:gd name="f27" fmla="val 398"/>
                <a:gd name="f28" fmla="val 27"/>
                <a:gd name="f29" fmla="val 24"/>
                <a:gd name="f30" fmla="val 399"/>
                <a:gd name="f31" fmla="val 16"/>
                <a:gd name="f32" fmla="val 8"/>
                <a:gd name="f33" fmla="val 1"/>
                <a:gd name="f34" fmla="val 2"/>
                <a:gd name="f35" fmla="val 3"/>
                <a:gd name="f36" fmla="val 25"/>
                <a:gd name="f37" fmla="val 382"/>
                <a:gd name="f38" fmla="val 42"/>
                <a:gd name="f39" fmla="val 367"/>
                <a:gd name="f40" fmla="val 57"/>
                <a:gd name="f41" fmla="val 322"/>
                <a:gd name="f42" fmla="val 102"/>
                <a:gd name="f43" fmla="val 268"/>
                <a:gd name="f44" fmla="val 126"/>
                <a:gd name="f45" fmla="val 136"/>
                <a:gd name="f46" fmla="val 186"/>
                <a:gd name="f47" fmla="val 140"/>
                <a:gd name="f48" fmla="val 164"/>
                <a:gd name="f49" fmla="val 141"/>
                <a:gd name="f50" fmla="val 143"/>
                <a:gd name="f51" fmla="val 112"/>
                <a:gd name="f52" fmla="val 142"/>
                <a:gd name="f53" fmla="val 81"/>
                <a:gd name="f54" fmla="val 50"/>
                <a:gd name="f55" fmla="val 33"/>
                <a:gd name="f56" fmla="val 130"/>
                <a:gd name="f57" fmla="val 125"/>
                <a:gd name="f58" fmla="val 114"/>
                <a:gd name="f59" fmla="val 116"/>
                <a:gd name="f60" fmla="val 4"/>
                <a:gd name="f61" fmla="val 119"/>
                <a:gd name="f62" fmla="val 7"/>
                <a:gd name="f63" fmla="val 121"/>
                <a:gd name="f64" fmla="val 46"/>
                <a:gd name="f65" fmla="val 151"/>
                <a:gd name="f66" fmla="val 70"/>
                <a:gd name="f67" fmla="val 159"/>
                <a:gd name="f68" fmla="val 92"/>
                <a:gd name="f69" fmla="val 167"/>
                <a:gd name="f70" fmla="val 171"/>
                <a:gd name="f71" fmla="+- 0 0 -90"/>
                <a:gd name="f72" fmla="*/ f3 1 400"/>
                <a:gd name="f73" fmla="*/ f4 1 173"/>
                <a:gd name="f74" fmla="val f5"/>
                <a:gd name="f75" fmla="val f6"/>
                <a:gd name="f76" fmla="val f7"/>
                <a:gd name="f77" fmla="*/ f71 f0 1"/>
                <a:gd name="f78" fmla="+- f76 0 f74"/>
                <a:gd name="f79" fmla="+- f75 0 f74"/>
                <a:gd name="f80" fmla="*/ f77 1 f2"/>
                <a:gd name="f81" fmla="*/ f79 1 400"/>
                <a:gd name="f82" fmla="*/ f78 1 173"/>
                <a:gd name="f83" fmla="*/ 139 f79 1"/>
                <a:gd name="f84" fmla="*/ 172 f78 1"/>
                <a:gd name="f85" fmla="*/ 239 f79 1"/>
                <a:gd name="f86" fmla="*/ 157 f78 1"/>
                <a:gd name="f87" fmla="*/ 394 f79 1"/>
                <a:gd name="f88" fmla="*/ 44 f78 1"/>
                <a:gd name="f89" fmla="*/ 397 f79 1"/>
                <a:gd name="f90" fmla="*/ 35 f78 1"/>
                <a:gd name="f91" fmla="*/ 398 f79 1"/>
                <a:gd name="f92" fmla="*/ 24 f78 1"/>
                <a:gd name="f93" fmla="*/ 400 f79 1"/>
                <a:gd name="f94" fmla="*/ 0 f78 1"/>
                <a:gd name="f95" fmla="*/ 399 f79 1"/>
                <a:gd name="f96" fmla="*/ 3 f78 1"/>
                <a:gd name="f97" fmla="*/ 367 f79 1"/>
                <a:gd name="f98" fmla="*/ 57 f78 1"/>
                <a:gd name="f99" fmla="*/ 207 f79 1"/>
                <a:gd name="f100" fmla="*/ 136 f78 1"/>
                <a:gd name="f101" fmla="*/ 143 f79 1"/>
                <a:gd name="f102" fmla="*/ 141 f78 1"/>
                <a:gd name="f103" fmla="*/ 50 f79 1"/>
                <a:gd name="f104" fmla="*/ 134 f78 1"/>
                <a:gd name="f105" fmla="*/ 1 f79 1"/>
                <a:gd name="f106" fmla="*/ 114 f78 1"/>
                <a:gd name="f107" fmla="*/ 0 f79 1"/>
                <a:gd name="f108" fmla="*/ 7 f79 1"/>
                <a:gd name="f109" fmla="*/ 121 f78 1"/>
                <a:gd name="f110" fmla="*/ 70 f79 1"/>
                <a:gd name="f111" fmla="*/ 159 f78 1"/>
                <a:gd name="f112" fmla="+- f80 0 f1"/>
                <a:gd name="f113" fmla="*/ f83 1 400"/>
                <a:gd name="f114" fmla="*/ f84 1 173"/>
                <a:gd name="f115" fmla="*/ f85 1 400"/>
                <a:gd name="f116" fmla="*/ f86 1 173"/>
                <a:gd name="f117" fmla="*/ f87 1 400"/>
                <a:gd name="f118" fmla="*/ f88 1 173"/>
                <a:gd name="f119" fmla="*/ f89 1 400"/>
                <a:gd name="f120" fmla="*/ f90 1 173"/>
                <a:gd name="f121" fmla="*/ f91 1 400"/>
                <a:gd name="f122" fmla="*/ f92 1 173"/>
                <a:gd name="f123" fmla="*/ f93 1 400"/>
                <a:gd name="f124" fmla="*/ f94 1 173"/>
                <a:gd name="f125" fmla="*/ f95 1 400"/>
                <a:gd name="f126" fmla="*/ f96 1 173"/>
                <a:gd name="f127" fmla="*/ f97 1 400"/>
                <a:gd name="f128" fmla="*/ f98 1 173"/>
                <a:gd name="f129" fmla="*/ f99 1 400"/>
                <a:gd name="f130" fmla="*/ f100 1 173"/>
                <a:gd name="f131" fmla="*/ f101 1 400"/>
                <a:gd name="f132" fmla="*/ f102 1 173"/>
                <a:gd name="f133" fmla="*/ f103 1 400"/>
                <a:gd name="f134" fmla="*/ f104 1 173"/>
                <a:gd name="f135" fmla="*/ f105 1 400"/>
                <a:gd name="f136" fmla="*/ f106 1 173"/>
                <a:gd name="f137" fmla="*/ f107 1 400"/>
                <a:gd name="f138" fmla="*/ f108 1 400"/>
                <a:gd name="f139" fmla="*/ f109 1 173"/>
                <a:gd name="f140" fmla="*/ f110 1 400"/>
                <a:gd name="f141" fmla="*/ f111 1 173"/>
                <a:gd name="f142" fmla="*/ 0 1 f81"/>
                <a:gd name="f143" fmla="*/ f75 1 f81"/>
                <a:gd name="f144" fmla="*/ 0 1 f82"/>
                <a:gd name="f145" fmla="*/ f76 1 f82"/>
                <a:gd name="f146" fmla="*/ f113 1 f81"/>
                <a:gd name="f147" fmla="*/ f114 1 f82"/>
                <a:gd name="f148" fmla="*/ f115 1 f81"/>
                <a:gd name="f149" fmla="*/ f116 1 f82"/>
                <a:gd name="f150" fmla="*/ f117 1 f81"/>
                <a:gd name="f151" fmla="*/ f118 1 f82"/>
                <a:gd name="f152" fmla="*/ f119 1 f81"/>
                <a:gd name="f153" fmla="*/ f120 1 f82"/>
                <a:gd name="f154" fmla="*/ f121 1 f81"/>
                <a:gd name="f155" fmla="*/ f122 1 f82"/>
                <a:gd name="f156" fmla="*/ f123 1 f81"/>
                <a:gd name="f157" fmla="*/ f124 1 f82"/>
                <a:gd name="f158" fmla="*/ f125 1 f81"/>
                <a:gd name="f159" fmla="*/ f126 1 f82"/>
                <a:gd name="f160" fmla="*/ f127 1 f81"/>
                <a:gd name="f161" fmla="*/ f128 1 f82"/>
                <a:gd name="f162" fmla="*/ f129 1 f81"/>
                <a:gd name="f163" fmla="*/ f130 1 f82"/>
                <a:gd name="f164" fmla="*/ f131 1 f81"/>
                <a:gd name="f165" fmla="*/ f132 1 f82"/>
                <a:gd name="f166" fmla="*/ f133 1 f81"/>
                <a:gd name="f167" fmla="*/ f134 1 f82"/>
                <a:gd name="f168" fmla="*/ f135 1 f81"/>
                <a:gd name="f169" fmla="*/ f136 1 f82"/>
                <a:gd name="f170" fmla="*/ f137 1 f81"/>
                <a:gd name="f171" fmla="*/ f138 1 f81"/>
                <a:gd name="f172" fmla="*/ f139 1 f82"/>
                <a:gd name="f173" fmla="*/ f140 1 f81"/>
                <a:gd name="f174" fmla="*/ f141 1 f82"/>
                <a:gd name="f175" fmla="*/ f142 f72 1"/>
                <a:gd name="f176" fmla="*/ f143 f72 1"/>
                <a:gd name="f177" fmla="*/ f145 f73 1"/>
                <a:gd name="f178" fmla="*/ f144 f73 1"/>
                <a:gd name="f179" fmla="*/ f146 f72 1"/>
                <a:gd name="f180" fmla="*/ f147 f73 1"/>
                <a:gd name="f181" fmla="*/ f148 f72 1"/>
                <a:gd name="f182" fmla="*/ f149 f73 1"/>
                <a:gd name="f183" fmla="*/ f150 f72 1"/>
                <a:gd name="f184" fmla="*/ f151 f73 1"/>
                <a:gd name="f185" fmla="*/ f152 f72 1"/>
                <a:gd name="f186" fmla="*/ f153 f73 1"/>
                <a:gd name="f187" fmla="*/ f154 f72 1"/>
                <a:gd name="f188" fmla="*/ f155 f73 1"/>
                <a:gd name="f189" fmla="*/ f156 f72 1"/>
                <a:gd name="f190" fmla="*/ f157 f73 1"/>
                <a:gd name="f191" fmla="*/ f158 f72 1"/>
                <a:gd name="f192" fmla="*/ f159 f73 1"/>
                <a:gd name="f193" fmla="*/ f160 f72 1"/>
                <a:gd name="f194" fmla="*/ f161 f73 1"/>
                <a:gd name="f195" fmla="*/ f162 f72 1"/>
                <a:gd name="f196" fmla="*/ f163 f73 1"/>
                <a:gd name="f197" fmla="*/ f164 f72 1"/>
                <a:gd name="f198" fmla="*/ f165 f73 1"/>
                <a:gd name="f199" fmla="*/ f166 f72 1"/>
                <a:gd name="f200" fmla="*/ f167 f73 1"/>
                <a:gd name="f201" fmla="*/ f168 f72 1"/>
                <a:gd name="f202" fmla="*/ f169 f73 1"/>
                <a:gd name="f203" fmla="*/ f170 f72 1"/>
                <a:gd name="f204" fmla="*/ f171 f72 1"/>
                <a:gd name="f205" fmla="*/ f172 f73 1"/>
                <a:gd name="f206" fmla="*/ f173 f72 1"/>
                <a:gd name="f207" fmla="*/ f174 f7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2">
                  <a:pos x="f179" y="f180"/>
                </a:cxn>
                <a:cxn ang="f112">
                  <a:pos x="f181" y="f182"/>
                </a:cxn>
                <a:cxn ang="f112">
                  <a:pos x="f183" y="f184"/>
                </a:cxn>
                <a:cxn ang="f112">
                  <a:pos x="f185" y="f186"/>
                </a:cxn>
                <a:cxn ang="f112">
                  <a:pos x="f187" y="f188"/>
                </a:cxn>
                <a:cxn ang="f112">
                  <a:pos x="f189" y="f190"/>
                </a:cxn>
                <a:cxn ang="f112">
                  <a:pos x="f191" y="f190"/>
                </a:cxn>
                <a:cxn ang="f112">
                  <a:pos x="f187" y="f192"/>
                </a:cxn>
                <a:cxn ang="f112">
                  <a:pos x="f193" y="f194"/>
                </a:cxn>
                <a:cxn ang="f112">
                  <a:pos x="f195" y="f196"/>
                </a:cxn>
                <a:cxn ang="f112">
                  <a:pos x="f197" y="f198"/>
                </a:cxn>
                <a:cxn ang="f112">
                  <a:pos x="f199" y="f200"/>
                </a:cxn>
                <a:cxn ang="f112">
                  <a:pos x="f201" y="f202"/>
                </a:cxn>
                <a:cxn ang="f112">
                  <a:pos x="f203" y="f202"/>
                </a:cxn>
                <a:cxn ang="f112">
                  <a:pos x="f204" y="f205"/>
                </a:cxn>
                <a:cxn ang="f112">
                  <a:pos x="f206" y="f207"/>
                </a:cxn>
                <a:cxn ang="f112">
                  <a:pos x="f179" y="f180"/>
                </a:cxn>
              </a:cxnLst>
              <a:rect l="f175" t="f178" r="f176" b="f177"/>
              <a:pathLst>
                <a:path w="400" h="173">
                  <a:moveTo>
                    <a:pt x="f8" y="f9"/>
                  </a:moveTo>
                  <a:cubicBezTo>
                    <a:pt x="f10" y="f7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3" y="f25"/>
                  </a:cubicBezTo>
                  <a:cubicBezTo>
                    <a:pt x="f23" y="f26"/>
                    <a:pt x="f27" y="f28"/>
                    <a:pt x="f27" y="f29"/>
                  </a:cubicBezTo>
                  <a:cubicBezTo>
                    <a:pt x="f30" y="f31"/>
                    <a:pt x="f30" y="f32"/>
                    <a:pt x="f6" y="f5"/>
                  </a:cubicBezTo>
                  <a:cubicBezTo>
                    <a:pt x="f6" y="f5"/>
                    <a:pt x="f30" y="f5"/>
                    <a:pt x="f30" y="f5"/>
                  </a:cubicBezTo>
                  <a:cubicBezTo>
                    <a:pt x="f30" y="f33"/>
                    <a:pt x="f30" y="f34"/>
                    <a:pt x="f27" y="f35"/>
                  </a:cubicBezTo>
                  <a:cubicBezTo>
                    <a:pt x="f19" y="f36"/>
                    <a:pt x="f37" y="f38"/>
                    <a:pt x="f39" y="f40"/>
                  </a:cubicBezTo>
                  <a:cubicBezTo>
                    <a:pt x="f41" y="f42"/>
                    <a:pt x="f43" y="f44"/>
                    <a:pt x="f11" y="f45"/>
                  </a:cubicBezTo>
                  <a:cubicBezTo>
                    <a:pt x="f46" y="f47"/>
                    <a:pt x="f48" y="f49"/>
                    <a:pt x="f50" y="f49"/>
                  </a:cubicBezTo>
                  <a:cubicBezTo>
                    <a:pt x="f51" y="f52"/>
                    <a:pt x="f53" y="f47"/>
                    <a:pt x="f54" y="f16"/>
                  </a:cubicBezTo>
                  <a:cubicBezTo>
                    <a:pt x="f55" y="f56"/>
                    <a:pt x="f31" y="f57"/>
                    <a:pt x="f33" y="f58"/>
                  </a:cubicBezTo>
                  <a:cubicBezTo>
                    <a:pt x="f33" y="f58"/>
                    <a:pt x="f33" y="f58"/>
                    <a:pt x="f5" y="f58"/>
                  </a:cubicBezTo>
                  <a:cubicBezTo>
                    <a:pt x="f34" y="f59"/>
                    <a:pt x="f60" y="f61"/>
                    <a:pt x="f62" y="f63"/>
                  </a:cubicBezTo>
                  <a:cubicBezTo>
                    <a:pt x="f29" y="f8"/>
                    <a:pt x="f64" y="f65"/>
                    <a:pt x="f66" y="f67"/>
                  </a:cubicBezTo>
                  <a:cubicBezTo>
                    <a:pt x="f68" y="f69"/>
                    <a:pt x="f59" y="f70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5" name="Freeform 74">
              <a:extLst>
                <a:ext uri="{FF2B5EF4-FFF2-40B4-BE49-F238E27FC236}">
                  <a16:creationId xmlns:a16="http://schemas.microsoft.com/office/drawing/2014/main" id="{929350B8-EE3A-1878-1B07-262C577BC2E0}"/>
                </a:ext>
              </a:extLst>
            </p:cNvPr>
            <p:cNvSpPr/>
            <p:nvPr/>
          </p:nvSpPr>
          <p:spPr>
            <a:xfrm>
              <a:off x="6864345" y="1776414"/>
              <a:ext cx="646115" cy="4222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51"/>
                <a:gd name="f7" fmla="val 164"/>
                <a:gd name="f8" fmla="val 89"/>
                <a:gd name="f9" fmla="val 122"/>
                <a:gd name="f10" fmla="val 105"/>
                <a:gd name="f11" fmla="val 138"/>
                <a:gd name="f12" fmla="val 123"/>
                <a:gd name="f13" fmla="val 151"/>
                <a:gd name="f14" fmla="val 143"/>
                <a:gd name="f15" fmla="val 163"/>
                <a:gd name="f16" fmla="val 144"/>
                <a:gd name="f17" fmla="val 146"/>
                <a:gd name="f18" fmla="val 148"/>
                <a:gd name="f19" fmla="val 172"/>
                <a:gd name="f20" fmla="val 159"/>
                <a:gd name="f21" fmla="val 196"/>
                <a:gd name="f22" fmla="val 152"/>
                <a:gd name="f23" fmla="val 218"/>
                <a:gd name="f24" fmla="val 141"/>
                <a:gd name="f25" fmla="val 230"/>
                <a:gd name="f26" fmla="val 135"/>
                <a:gd name="f27" fmla="val 241"/>
                <a:gd name="f28" fmla="val 129"/>
                <a:gd name="f29" fmla="val 120"/>
                <a:gd name="f30" fmla="val 246"/>
                <a:gd name="f31" fmla="val 121"/>
                <a:gd name="f32" fmla="val 237"/>
                <a:gd name="f33" fmla="val 124"/>
                <a:gd name="f34" fmla="val 210"/>
                <a:gd name="f35" fmla="val 131"/>
                <a:gd name="f36" fmla="val 183"/>
                <a:gd name="f37" fmla="val 155"/>
                <a:gd name="f38" fmla="val 142"/>
                <a:gd name="f39" fmla="val 145"/>
                <a:gd name="f40" fmla="val 126"/>
                <a:gd name="f41" fmla="val 137"/>
                <a:gd name="f42" fmla="val 134"/>
                <a:gd name="f43" fmla="val 117"/>
                <a:gd name="f44" fmla="val 113"/>
                <a:gd name="f45" fmla="val 128"/>
                <a:gd name="f46" fmla="val 71"/>
                <a:gd name="f47" fmla="val 95"/>
                <a:gd name="f48" fmla="val 36"/>
                <a:gd name="f49" fmla="val 55"/>
                <a:gd name="f50" fmla="val 7"/>
                <a:gd name="f51" fmla="val 11"/>
                <a:gd name="f52" fmla="val 5"/>
                <a:gd name="f53" fmla="val 3"/>
                <a:gd name="f54" fmla="val 4"/>
                <a:gd name="f55" fmla="val 1"/>
                <a:gd name="f56" fmla="val 2"/>
                <a:gd name="f57" fmla="val 24"/>
                <a:gd name="f58" fmla="val 47"/>
                <a:gd name="f59" fmla="val 52"/>
                <a:gd name="f60" fmla="val 88"/>
                <a:gd name="f61" fmla="+- 0 0 -90"/>
                <a:gd name="f62" fmla="*/ f3 1 251"/>
                <a:gd name="f63" fmla="*/ f4 1 164"/>
                <a:gd name="f64" fmla="val f5"/>
                <a:gd name="f65" fmla="val f6"/>
                <a:gd name="f66" fmla="val f7"/>
                <a:gd name="f67" fmla="*/ f61 f0 1"/>
                <a:gd name="f68" fmla="+- f66 0 f64"/>
                <a:gd name="f69" fmla="+- f65 0 f64"/>
                <a:gd name="f70" fmla="*/ f67 1 f2"/>
                <a:gd name="f71" fmla="*/ f69 1 251"/>
                <a:gd name="f72" fmla="*/ f68 1 164"/>
                <a:gd name="f73" fmla="*/ 89 f69 1"/>
                <a:gd name="f74" fmla="*/ 122 f68 1"/>
                <a:gd name="f75" fmla="*/ 143 f69 1"/>
                <a:gd name="f76" fmla="*/ 163 f68 1"/>
                <a:gd name="f77" fmla="*/ 148 f69 1"/>
                <a:gd name="f78" fmla="*/ 164 f68 1"/>
                <a:gd name="f79" fmla="*/ 218 f69 1"/>
                <a:gd name="f80" fmla="*/ 141 f68 1"/>
                <a:gd name="f81" fmla="*/ 251 f69 1"/>
                <a:gd name="f82" fmla="*/ 120 f68 1"/>
                <a:gd name="f83" fmla="*/ 237 f69 1"/>
                <a:gd name="f84" fmla="*/ 124 f68 1"/>
                <a:gd name="f85" fmla="*/ 155 f69 1"/>
                <a:gd name="f86" fmla="*/ 142 f68 1"/>
                <a:gd name="f87" fmla="*/ 126 f69 1"/>
                <a:gd name="f88" fmla="*/ 137 f68 1"/>
                <a:gd name="f89" fmla="*/ 113 f69 1"/>
                <a:gd name="f90" fmla="*/ 128 f68 1"/>
                <a:gd name="f91" fmla="*/ 7 f69 1"/>
                <a:gd name="f92" fmla="*/ 11 f68 1"/>
                <a:gd name="f93" fmla="*/ 1 f69 1"/>
                <a:gd name="f94" fmla="*/ 0 f68 1"/>
                <a:gd name="f95" fmla="*/ 3 f68 1"/>
                <a:gd name="f96" fmla="+- f70 0 f1"/>
                <a:gd name="f97" fmla="*/ f73 1 251"/>
                <a:gd name="f98" fmla="*/ f74 1 164"/>
                <a:gd name="f99" fmla="*/ f75 1 251"/>
                <a:gd name="f100" fmla="*/ f76 1 164"/>
                <a:gd name="f101" fmla="*/ f77 1 251"/>
                <a:gd name="f102" fmla="*/ f78 1 164"/>
                <a:gd name="f103" fmla="*/ f79 1 251"/>
                <a:gd name="f104" fmla="*/ f80 1 164"/>
                <a:gd name="f105" fmla="*/ f81 1 251"/>
                <a:gd name="f106" fmla="*/ f82 1 164"/>
                <a:gd name="f107" fmla="*/ f83 1 251"/>
                <a:gd name="f108" fmla="*/ f84 1 164"/>
                <a:gd name="f109" fmla="*/ f85 1 251"/>
                <a:gd name="f110" fmla="*/ f86 1 164"/>
                <a:gd name="f111" fmla="*/ f87 1 251"/>
                <a:gd name="f112" fmla="*/ f88 1 164"/>
                <a:gd name="f113" fmla="*/ f89 1 251"/>
                <a:gd name="f114" fmla="*/ f90 1 164"/>
                <a:gd name="f115" fmla="*/ f91 1 251"/>
                <a:gd name="f116" fmla="*/ f92 1 164"/>
                <a:gd name="f117" fmla="*/ f93 1 251"/>
                <a:gd name="f118" fmla="*/ f94 1 164"/>
                <a:gd name="f119" fmla="*/ f95 1 164"/>
                <a:gd name="f120" fmla="*/ 0 1 f71"/>
                <a:gd name="f121" fmla="*/ f65 1 f71"/>
                <a:gd name="f122" fmla="*/ 0 1 f72"/>
                <a:gd name="f123" fmla="*/ f66 1 f72"/>
                <a:gd name="f124" fmla="*/ f97 1 f71"/>
                <a:gd name="f125" fmla="*/ f98 1 f72"/>
                <a:gd name="f126" fmla="*/ f99 1 f71"/>
                <a:gd name="f127" fmla="*/ f100 1 f72"/>
                <a:gd name="f128" fmla="*/ f101 1 f71"/>
                <a:gd name="f129" fmla="*/ f102 1 f72"/>
                <a:gd name="f130" fmla="*/ f103 1 f71"/>
                <a:gd name="f131" fmla="*/ f104 1 f72"/>
                <a:gd name="f132" fmla="*/ f105 1 f71"/>
                <a:gd name="f133" fmla="*/ f106 1 f72"/>
                <a:gd name="f134" fmla="*/ f107 1 f71"/>
                <a:gd name="f135" fmla="*/ f108 1 f72"/>
                <a:gd name="f136" fmla="*/ f109 1 f71"/>
                <a:gd name="f137" fmla="*/ f110 1 f72"/>
                <a:gd name="f138" fmla="*/ f111 1 f71"/>
                <a:gd name="f139" fmla="*/ f112 1 f72"/>
                <a:gd name="f140" fmla="*/ f113 1 f71"/>
                <a:gd name="f141" fmla="*/ f114 1 f72"/>
                <a:gd name="f142" fmla="*/ f115 1 f71"/>
                <a:gd name="f143" fmla="*/ f116 1 f72"/>
                <a:gd name="f144" fmla="*/ f117 1 f71"/>
                <a:gd name="f145" fmla="*/ f118 1 f72"/>
                <a:gd name="f146" fmla="*/ f119 1 f72"/>
                <a:gd name="f147" fmla="*/ f120 f62 1"/>
                <a:gd name="f148" fmla="*/ f121 f62 1"/>
                <a:gd name="f149" fmla="*/ f123 f63 1"/>
                <a:gd name="f150" fmla="*/ f122 f63 1"/>
                <a:gd name="f151" fmla="*/ f124 f62 1"/>
                <a:gd name="f152" fmla="*/ f125 f63 1"/>
                <a:gd name="f153" fmla="*/ f126 f62 1"/>
                <a:gd name="f154" fmla="*/ f127 f63 1"/>
                <a:gd name="f155" fmla="*/ f128 f62 1"/>
                <a:gd name="f156" fmla="*/ f129 f63 1"/>
                <a:gd name="f157" fmla="*/ f130 f62 1"/>
                <a:gd name="f158" fmla="*/ f131 f63 1"/>
                <a:gd name="f159" fmla="*/ f132 f62 1"/>
                <a:gd name="f160" fmla="*/ f133 f63 1"/>
                <a:gd name="f161" fmla="*/ f134 f62 1"/>
                <a:gd name="f162" fmla="*/ f135 f63 1"/>
                <a:gd name="f163" fmla="*/ f136 f62 1"/>
                <a:gd name="f164" fmla="*/ f137 f63 1"/>
                <a:gd name="f165" fmla="*/ f138 f62 1"/>
                <a:gd name="f166" fmla="*/ f139 f63 1"/>
                <a:gd name="f167" fmla="*/ f140 f62 1"/>
                <a:gd name="f168" fmla="*/ f141 f63 1"/>
                <a:gd name="f169" fmla="*/ f142 f62 1"/>
                <a:gd name="f170" fmla="*/ f143 f63 1"/>
                <a:gd name="f171" fmla="*/ f144 f62 1"/>
                <a:gd name="f172" fmla="*/ f145 f63 1"/>
                <a:gd name="f173" fmla="*/ f146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6">
                  <a:pos x="f151" y="f152"/>
                </a:cxn>
                <a:cxn ang="f96">
                  <a:pos x="f153" y="f154"/>
                </a:cxn>
                <a:cxn ang="f96">
                  <a:pos x="f155" y="f156"/>
                </a:cxn>
                <a:cxn ang="f96">
                  <a:pos x="f157" y="f158"/>
                </a:cxn>
                <a:cxn ang="f96">
                  <a:pos x="f159" y="f160"/>
                </a:cxn>
                <a:cxn ang="f96">
                  <a:pos x="f161" y="f162"/>
                </a:cxn>
                <a:cxn ang="f96">
                  <a:pos x="f163" y="f164"/>
                </a:cxn>
                <a:cxn ang="f96">
                  <a:pos x="f165" y="f166"/>
                </a:cxn>
                <a:cxn ang="f96">
                  <a:pos x="f167" y="f168"/>
                </a:cxn>
                <a:cxn ang="f96">
                  <a:pos x="f169" y="f170"/>
                </a:cxn>
                <a:cxn ang="f96">
                  <a:pos x="f171" y="f172"/>
                </a:cxn>
                <a:cxn ang="f96">
                  <a:pos x="f171" y="f173"/>
                </a:cxn>
                <a:cxn ang="f96">
                  <a:pos x="f151" y="f152"/>
                </a:cxn>
              </a:cxnLst>
              <a:rect l="f147" t="f150" r="f148" b="f149"/>
              <a:pathLst>
                <a:path w="251" h="164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7"/>
                    <a:pt x="f17" y="f7"/>
                    <a:pt x="f18" y="f7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6" y="f29"/>
                  </a:cubicBezTo>
                  <a:cubicBezTo>
                    <a:pt x="f30" y="f31"/>
                    <a:pt x="f27" y="f12"/>
                    <a:pt x="f32" y="f33"/>
                  </a:cubicBezTo>
                  <a:cubicBezTo>
                    <a:pt x="f34" y="f35"/>
                    <a:pt x="f36" y="f11"/>
                    <a:pt x="f37" y="f38"/>
                  </a:cubicBezTo>
                  <a:cubicBezTo>
                    <a:pt x="f39" y="f14"/>
                    <a:pt x="f26" y="f14"/>
                    <a:pt x="f40" y="f41"/>
                  </a:cubicBezTo>
                  <a:cubicBezTo>
                    <a:pt x="f9" y="f42"/>
                    <a:pt x="f43" y="f35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0"/>
                    <a:pt x="f53" y="f54"/>
                    <a:pt x="f55" y="f5"/>
                  </a:cubicBezTo>
                  <a:cubicBezTo>
                    <a:pt x="f5" y="f56"/>
                    <a:pt x="f55" y="f53"/>
                    <a:pt x="f55" y="f53"/>
                  </a:cubicBezTo>
                  <a:cubicBezTo>
                    <a:pt x="f57" y="f58"/>
                    <a:pt x="f59" y="f60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6" name="Freeform 75">
              <a:extLst>
                <a:ext uri="{FF2B5EF4-FFF2-40B4-BE49-F238E27FC236}">
                  <a16:creationId xmlns:a16="http://schemas.microsoft.com/office/drawing/2014/main" id="{D872E38A-D746-68A7-2399-FCABE775C54B}"/>
                </a:ext>
              </a:extLst>
            </p:cNvPr>
            <p:cNvSpPr/>
            <p:nvPr/>
          </p:nvSpPr>
          <p:spPr>
            <a:xfrm>
              <a:off x="6680204" y="1852610"/>
              <a:ext cx="157167" cy="14287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1"/>
                <a:gd name="f7" fmla="val 55"/>
                <a:gd name="f8" fmla="val 57"/>
                <a:gd name="f9" fmla="val 1"/>
                <a:gd name="f10" fmla="val 53"/>
                <a:gd name="f11" fmla="val 4"/>
                <a:gd name="f12" fmla="val 48"/>
                <a:gd name="f13" fmla="val 6"/>
                <a:gd name="f14" fmla="val 44"/>
                <a:gd name="f15" fmla="val 9"/>
                <a:gd name="f16" fmla="val 28"/>
                <a:gd name="f17" fmla="val 18"/>
                <a:gd name="f18" fmla="val 15"/>
                <a:gd name="f19" fmla="val 29"/>
                <a:gd name="f20" fmla="val 2"/>
                <a:gd name="f21" fmla="val 42"/>
                <a:gd name="f22" fmla="val 43"/>
                <a:gd name="f23" fmla="val 45"/>
                <a:gd name="f24" fmla="val 52"/>
                <a:gd name="f25" fmla="val 23"/>
                <a:gd name="f26" fmla="val 35"/>
                <a:gd name="f27" fmla="val 41"/>
                <a:gd name="f28" fmla="val 59"/>
                <a:gd name="f29" fmla="val 58"/>
                <a:gd name="f30" fmla="+- 0 0 -90"/>
                <a:gd name="f31" fmla="*/ f3 1 61"/>
                <a:gd name="f32" fmla="*/ f4 1 55"/>
                <a:gd name="f33" fmla="val f5"/>
                <a:gd name="f34" fmla="val f6"/>
                <a:gd name="f35" fmla="val f7"/>
                <a:gd name="f36" fmla="*/ f30 f0 1"/>
                <a:gd name="f37" fmla="+- f35 0 f33"/>
                <a:gd name="f38" fmla="+- f34 0 f33"/>
                <a:gd name="f39" fmla="*/ f36 1 f2"/>
                <a:gd name="f40" fmla="*/ f38 1 61"/>
                <a:gd name="f41" fmla="*/ f37 1 55"/>
                <a:gd name="f42" fmla="*/ 57 f38 1"/>
                <a:gd name="f43" fmla="*/ 1 f37 1"/>
                <a:gd name="f44" fmla="*/ 44 f38 1"/>
                <a:gd name="f45" fmla="*/ 9 f37 1"/>
                <a:gd name="f46" fmla="*/ 2 f38 1"/>
                <a:gd name="f47" fmla="*/ 42 f37 1"/>
                <a:gd name="f48" fmla="*/ 1 f38 1"/>
                <a:gd name="f49" fmla="*/ 45 f37 1"/>
                <a:gd name="f50" fmla="*/ 6 f38 1"/>
                <a:gd name="f51" fmla="*/ 55 f37 1"/>
                <a:gd name="f52" fmla="*/ 61 f38 1"/>
                <a:gd name="f53" fmla="*/ 0 f37 1"/>
                <a:gd name="f54" fmla="+- f39 0 f1"/>
                <a:gd name="f55" fmla="*/ f42 1 61"/>
                <a:gd name="f56" fmla="*/ f43 1 55"/>
                <a:gd name="f57" fmla="*/ f44 1 61"/>
                <a:gd name="f58" fmla="*/ f45 1 55"/>
                <a:gd name="f59" fmla="*/ f46 1 61"/>
                <a:gd name="f60" fmla="*/ f47 1 55"/>
                <a:gd name="f61" fmla="*/ f48 1 61"/>
                <a:gd name="f62" fmla="*/ f49 1 55"/>
                <a:gd name="f63" fmla="*/ f50 1 61"/>
                <a:gd name="f64" fmla="*/ f51 1 55"/>
                <a:gd name="f65" fmla="*/ f52 1 61"/>
                <a:gd name="f66" fmla="*/ f53 1 55"/>
                <a:gd name="f67" fmla="*/ 0 1 f40"/>
                <a:gd name="f68" fmla="*/ f34 1 f40"/>
                <a:gd name="f69" fmla="*/ 0 1 f41"/>
                <a:gd name="f70" fmla="*/ f35 1 f41"/>
                <a:gd name="f71" fmla="*/ f55 1 f40"/>
                <a:gd name="f72" fmla="*/ f56 1 f41"/>
                <a:gd name="f73" fmla="*/ f57 1 f40"/>
                <a:gd name="f74" fmla="*/ f58 1 f41"/>
                <a:gd name="f75" fmla="*/ f59 1 f40"/>
                <a:gd name="f76" fmla="*/ f60 1 f41"/>
                <a:gd name="f77" fmla="*/ f61 1 f40"/>
                <a:gd name="f78" fmla="*/ f62 1 f41"/>
                <a:gd name="f79" fmla="*/ f63 1 f40"/>
                <a:gd name="f80" fmla="*/ f64 1 f41"/>
                <a:gd name="f81" fmla="*/ f65 1 f40"/>
                <a:gd name="f82" fmla="*/ f66 1 f41"/>
                <a:gd name="f83" fmla="*/ f67 f31 1"/>
                <a:gd name="f84" fmla="*/ f68 f31 1"/>
                <a:gd name="f85" fmla="*/ f70 f32 1"/>
                <a:gd name="f86" fmla="*/ f69 f32 1"/>
                <a:gd name="f87" fmla="*/ f71 f31 1"/>
                <a:gd name="f88" fmla="*/ f72 f32 1"/>
                <a:gd name="f89" fmla="*/ f73 f31 1"/>
                <a:gd name="f90" fmla="*/ f74 f32 1"/>
                <a:gd name="f91" fmla="*/ f75 f31 1"/>
                <a:gd name="f92" fmla="*/ f76 f32 1"/>
                <a:gd name="f93" fmla="*/ f77 f31 1"/>
                <a:gd name="f94" fmla="*/ f78 f32 1"/>
                <a:gd name="f95" fmla="*/ f79 f31 1"/>
                <a:gd name="f96" fmla="*/ f80 f32 1"/>
                <a:gd name="f97" fmla="*/ f81 f31 1"/>
                <a:gd name="f98" fmla="*/ f82 f3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4">
                  <a:pos x="f87" y="f88"/>
                </a:cxn>
                <a:cxn ang="f54">
                  <a:pos x="f89" y="f90"/>
                </a:cxn>
                <a:cxn ang="f54">
                  <a:pos x="f91" y="f92"/>
                </a:cxn>
                <a:cxn ang="f54">
                  <a:pos x="f93" y="f94"/>
                </a:cxn>
                <a:cxn ang="f54">
                  <a:pos x="f95" y="f96"/>
                </a:cxn>
                <a:cxn ang="f54">
                  <a:pos x="f97" y="f98"/>
                </a:cxn>
                <a:cxn ang="f54">
                  <a:pos x="f87" y="f88"/>
                </a:cxn>
              </a:cxnLst>
              <a:rect l="f83" t="f86" r="f84" b="f85"/>
              <a:pathLst>
                <a:path w="61" h="5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9" y="f22"/>
                    <a:pt x="f5" y="f22"/>
                    <a:pt x="f9" y="f23"/>
                  </a:cubicBezTo>
                  <a:cubicBezTo>
                    <a:pt x="f20" y="f12"/>
                    <a:pt x="f11" y="f24"/>
                    <a:pt x="f13" y="f7"/>
                  </a:cubicBezTo>
                  <a:cubicBezTo>
                    <a:pt x="f25" y="f26"/>
                    <a:pt x="f27" y="f17"/>
                    <a:pt x="f6" y="f5"/>
                  </a:cubicBezTo>
                  <a:cubicBezTo>
                    <a:pt x="f28" y="f5"/>
                    <a:pt x="f29" y="f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7" name="Freeform 76">
              <a:extLst>
                <a:ext uri="{FF2B5EF4-FFF2-40B4-BE49-F238E27FC236}">
                  <a16:creationId xmlns:a16="http://schemas.microsoft.com/office/drawing/2014/main" id="{109CA9F8-A185-A60F-EDB5-EBF8CA3E9ED6}"/>
                </a:ext>
              </a:extLst>
            </p:cNvPr>
            <p:cNvSpPr/>
            <p:nvPr/>
          </p:nvSpPr>
          <p:spPr>
            <a:xfrm>
              <a:off x="6626227" y="1747839"/>
              <a:ext cx="204789" cy="13176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9"/>
                <a:gd name="f7" fmla="val 51"/>
                <a:gd name="f8" fmla="val 30"/>
                <a:gd name="f9" fmla="val 33"/>
                <a:gd name="f10" fmla="val 31"/>
                <a:gd name="f11" fmla="val 32"/>
                <a:gd name="f12" fmla="val 34"/>
                <a:gd name="f13" fmla="val 36"/>
                <a:gd name="f14" fmla="val 37"/>
                <a:gd name="f15" fmla="val 29"/>
                <a:gd name="f16" fmla="val 38"/>
                <a:gd name="f17" fmla="val 39"/>
                <a:gd name="f18" fmla="val 28"/>
                <a:gd name="f19" fmla="val 40"/>
                <a:gd name="f20" fmla="val 42"/>
                <a:gd name="f21" fmla="val 27"/>
                <a:gd name="f22" fmla="val 43"/>
                <a:gd name="f23" fmla="val 26"/>
                <a:gd name="f24" fmla="val 45"/>
                <a:gd name="f25" fmla="val 25"/>
                <a:gd name="f26" fmla="val 56"/>
                <a:gd name="f27" fmla="val 20"/>
                <a:gd name="f28" fmla="val 67"/>
                <a:gd name="f29" fmla="val 15"/>
                <a:gd name="f30" fmla="val 12"/>
                <a:gd name="f31" fmla="val 77"/>
                <a:gd name="f32" fmla="val 9"/>
                <a:gd name="f33" fmla="val 75"/>
                <a:gd name="f34" fmla="val 5"/>
                <a:gd name="f35" fmla="val 73"/>
                <a:gd name="f36" fmla="val 2"/>
                <a:gd name="f37" fmla="val 1"/>
                <a:gd name="f38" fmla="val 72"/>
                <a:gd name="f39" fmla="val 71"/>
                <a:gd name="f40" fmla="val 62"/>
                <a:gd name="f41" fmla="val 3"/>
                <a:gd name="f42" fmla="val 53"/>
                <a:gd name="f43" fmla="val 6"/>
                <a:gd name="f44" fmla="val 10"/>
                <a:gd name="f45" fmla="val 11"/>
                <a:gd name="f46" fmla="val 13"/>
                <a:gd name="f47" fmla="val 14"/>
                <a:gd name="f48" fmla="val 35"/>
                <a:gd name="f49" fmla="val 17"/>
                <a:gd name="f50" fmla="val 18"/>
                <a:gd name="f51" fmla="val 21"/>
                <a:gd name="f52" fmla="val 24"/>
                <a:gd name="f53" fmla="val 23"/>
                <a:gd name="f54" fmla="val 22"/>
                <a:gd name="f55" fmla="val 16"/>
                <a:gd name="f56" fmla="val 8"/>
                <a:gd name="f57" fmla="val 4"/>
                <a:gd name="f58" fmla="val 46"/>
                <a:gd name="f59" fmla="val 7"/>
                <a:gd name="f60" fmla="+- 0 0 -90"/>
                <a:gd name="f61" fmla="*/ f3 1 79"/>
                <a:gd name="f62" fmla="*/ f4 1 51"/>
                <a:gd name="f63" fmla="val f5"/>
                <a:gd name="f64" fmla="val f6"/>
                <a:gd name="f65" fmla="val f7"/>
                <a:gd name="f66" fmla="*/ f60 f0 1"/>
                <a:gd name="f67" fmla="+- f65 0 f63"/>
                <a:gd name="f68" fmla="+- f64 0 f63"/>
                <a:gd name="f69" fmla="*/ f66 1 f2"/>
                <a:gd name="f70" fmla="*/ f68 1 79"/>
                <a:gd name="f71" fmla="*/ f67 1 51"/>
                <a:gd name="f72" fmla="*/ 30 f68 1"/>
                <a:gd name="f73" fmla="*/ 33 f67 1"/>
                <a:gd name="f74" fmla="*/ 32 f68 1"/>
                <a:gd name="f75" fmla="*/ 32 f67 1"/>
                <a:gd name="f76" fmla="*/ 37 f68 1"/>
                <a:gd name="f77" fmla="*/ 29 f67 1"/>
                <a:gd name="f78" fmla="*/ 40 f68 1"/>
                <a:gd name="f79" fmla="*/ 28 f67 1"/>
                <a:gd name="f80" fmla="*/ 45 f68 1"/>
                <a:gd name="f81" fmla="*/ 25 f67 1"/>
                <a:gd name="f82" fmla="*/ 79 f68 1"/>
                <a:gd name="f83" fmla="*/ 12 f67 1"/>
                <a:gd name="f84" fmla="*/ 73 f68 1"/>
                <a:gd name="f85" fmla="*/ 2 f67 1"/>
                <a:gd name="f86" fmla="*/ 71 f68 1"/>
                <a:gd name="f87" fmla="*/ 1 f67 1"/>
                <a:gd name="f88" fmla="*/ 10 f67 1"/>
                <a:gd name="f89" fmla="*/ 14 f67 1"/>
                <a:gd name="f90" fmla="*/ 17 f67 1"/>
                <a:gd name="f91" fmla="*/ 18 f67 1"/>
                <a:gd name="f92" fmla="*/ 25 f68 1"/>
                <a:gd name="f93" fmla="*/ 21 f67 1"/>
                <a:gd name="f94" fmla="*/ 22 f68 1"/>
                <a:gd name="f95" fmla="*/ 23 f67 1"/>
                <a:gd name="f96" fmla="*/ 17 f68 1"/>
                <a:gd name="f97" fmla="*/ 26 f67 1"/>
                <a:gd name="f98" fmla="*/ 14 f68 1"/>
                <a:gd name="f99" fmla="*/ 8 f68 1"/>
                <a:gd name="f100" fmla="*/ 0 f68 1"/>
                <a:gd name="f101" fmla="*/ 37 f67 1"/>
                <a:gd name="f102" fmla="*/ 39 f67 1"/>
                <a:gd name="f103" fmla="*/ 7 f68 1"/>
                <a:gd name="f104" fmla="*/ 51 f67 1"/>
                <a:gd name="f105" fmla="*/ 29 f68 1"/>
                <a:gd name="f106" fmla="*/ 34 f67 1"/>
                <a:gd name="f107" fmla="+- f69 0 f1"/>
                <a:gd name="f108" fmla="*/ f72 1 79"/>
                <a:gd name="f109" fmla="*/ f73 1 51"/>
                <a:gd name="f110" fmla="*/ f74 1 79"/>
                <a:gd name="f111" fmla="*/ f75 1 51"/>
                <a:gd name="f112" fmla="*/ f76 1 79"/>
                <a:gd name="f113" fmla="*/ f77 1 51"/>
                <a:gd name="f114" fmla="*/ f78 1 79"/>
                <a:gd name="f115" fmla="*/ f79 1 51"/>
                <a:gd name="f116" fmla="*/ f80 1 79"/>
                <a:gd name="f117" fmla="*/ f81 1 51"/>
                <a:gd name="f118" fmla="*/ f82 1 79"/>
                <a:gd name="f119" fmla="*/ f83 1 51"/>
                <a:gd name="f120" fmla="*/ f84 1 79"/>
                <a:gd name="f121" fmla="*/ f85 1 51"/>
                <a:gd name="f122" fmla="*/ f86 1 79"/>
                <a:gd name="f123" fmla="*/ f87 1 51"/>
                <a:gd name="f124" fmla="*/ f88 1 51"/>
                <a:gd name="f125" fmla="*/ f89 1 51"/>
                <a:gd name="f126" fmla="*/ f90 1 51"/>
                <a:gd name="f127" fmla="*/ f91 1 51"/>
                <a:gd name="f128" fmla="*/ f92 1 79"/>
                <a:gd name="f129" fmla="*/ f93 1 51"/>
                <a:gd name="f130" fmla="*/ f94 1 79"/>
                <a:gd name="f131" fmla="*/ f95 1 51"/>
                <a:gd name="f132" fmla="*/ f96 1 79"/>
                <a:gd name="f133" fmla="*/ f97 1 51"/>
                <a:gd name="f134" fmla="*/ f98 1 79"/>
                <a:gd name="f135" fmla="*/ f99 1 79"/>
                <a:gd name="f136" fmla="*/ f100 1 79"/>
                <a:gd name="f137" fmla="*/ f101 1 51"/>
                <a:gd name="f138" fmla="*/ f102 1 51"/>
                <a:gd name="f139" fmla="*/ f103 1 79"/>
                <a:gd name="f140" fmla="*/ f104 1 51"/>
                <a:gd name="f141" fmla="*/ f105 1 79"/>
                <a:gd name="f142" fmla="*/ f106 1 51"/>
                <a:gd name="f143" fmla="*/ 0 1 f70"/>
                <a:gd name="f144" fmla="*/ f64 1 f70"/>
                <a:gd name="f145" fmla="*/ 0 1 f71"/>
                <a:gd name="f146" fmla="*/ f65 1 f71"/>
                <a:gd name="f147" fmla="*/ f108 1 f70"/>
                <a:gd name="f148" fmla="*/ f109 1 f71"/>
                <a:gd name="f149" fmla="*/ f110 1 f70"/>
                <a:gd name="f150" fmla="*/ f111 1 f71"/>
                <a:gd name="f151" fmla="*/ f112 1 f70"/>
                <a:gd name="f152" fmla="*/ f113 1 f71"/>
                <a:gd name="f153" fmla="*/ f114 1 f70"/>
                <a:gd name="f154" fmla="*/ f115 1 f71"/>
                <a:gd name="f155" fmla="*/ f116 1 f70"/>
                <a:gd name="f156" fmla="*/ f117 1 f71"/>
                <a:gd name="f157" fmla="*/ f118 1 f70"/>
                <a:gd name="f158" fmla="*/ f119 1 f71"/>
                <a:gd name="f159" fmla="*/ f120 1 f70"/>
                <a:gd name="f160" fmla="*/ f121 1 f71"/>
                <a:gd name="f161" fmla="*/ f122 1 f70"/>
                <a:gd name="f162" fmla="*/ f123 1 f71"/>
                <a:gd name="f163" fmla="*/ f124 1 f71"/>
                <a:gd name="f164" fmla="*/ f125 1 f71"/>
                <a:gd name="f165" fmla="*/ f126 1 f71"/>
                <a:gd name="f166" fmla="*/ f127 1 f71"/>
                <a:gd name="f167" fmla="*/ f128 1 f70"/>
                <a:gd name="f168" fmla="*/ f129 1 f71"/>
                <a:gd name="f169" fmla="*/ f130 1 f70"/>
                <a:gd name="f170" fmla="*/ f131 1 f71"/>
                <a:gd name="f171" fmla="*/ f132 1 f70"/>
                <a:gd name="f172" fmla="*/ f133 1 f71"/>
                <a:gd name="f173" fmla="*/ f134 1 f70"/>
                <a:gd name="f174" fmla="*/ f135 1 f70"/>
                <a:gd name="f175" fmla="*/ f136 1 f70"/>
                <a:gd name="f176" fmla="*/ f137 1 f71"/>
                <a:gd name="f177" fmla="*/ f138 1 f71"/>
                <a:gd name="f178" fmla="*/ f139 1 f70"/>
                <a:gd name="f179" fmla="*/ f140 1 f71"/>
                <a:gd name="f180" fmla="*/ f141 1 f70"/>
                <a:gd name="f181" fmla="*/ f142 1 f71"/>
                <a:gd name="f182" fmla="*/ f143 f61 1"/>
                <a:gd name="f183" fmla="*/ f144 f61 1"/>
                <a:gd name="f184" fmla="*/ f146 f62 1"/>
                <a:gd name="f185" fmla="*/ f145 f62 1"/>
                <a:gd name="f186" fmla="*/ f147 f61 1"/>
                <a:gd name="f187" fmla="*/ f148 f62 1"/>
                <a:gd name="f188" fmla="*/ f149 f61 1"/>
                <a:gd name="f189" fmla="*/ f150 f62 1"/>
                <a:gd name="f190" fmla="*/ f151 f61 1"/>
                <a:gd name="f191" fmla="*/ f152 f62 1"/>
                <a:gd name="f192" fmla="*/ f153 f61 1"/>
                <a:gd name="f193" fmla="*/ f154 f62 1"/>
                <a:gd name="f194" fmla="*/ f155 f61 1"/>
                <a:gd name="f195" fmla="*/ f156 f62 1"/>
                <a:gd name="f196" fmla="*/ f157 f61 1"/>
                <a:gd name="f197" fmla="*/ f158 f62 1"/>
                <a:gd name="f198" fmla="*/ f159 f61 1"/>
                <a:gd name="f199" fmla="*/ f160 f62 1"/>
                <a:gd name="f200" fmla="*/ f161 f61 1"/>
                <a:gd name="f201" fmla="*/ f162 f62 1"/>
                <a:gd name="f202" fmla="*/ f163 f62 1"/>
                <a:gd name="f203" fmla="*/ f164 f62 1"/>
                <a:gd name="f204" fmla="*/ f165 f62 1"/>
                <a:gd name="f205" fmla="*/ f166 f62 1"/>
                <a:gd name="f206" fmla="*/ f167 f61 1"/>
                <a:gd name="f207" fmla="*/ f168 f62 1"/>
                <a:gd name="f208" fmla="*/ f169 f61 1"/>
                <a:gd name="f209" fmla="*/ f170 f62 1"/>
                <a:gd name="f210" fmla="*/ f171 f61 1"/>
                <a:gd name="f211" fmla="*/ f172 f62 1"/>
                <a:gd name="f212" fmla="*/ f173 f61 1"/>
                <a:gd name="f213" fmla="*/ f174 f61 1"/>
                <a:gd name="f214" fmla="*/ f175 f61 1"/>
                <a:gd name="f215" fmla="*/ f176 f62 1"/>
                <a:gd name="f216" fmla="*/ f177 f62 1"/>
                <a:gd name="f217" fmla="*/ f178 f61 1"/>
                <a:gd name="f218" fmla="*/ f179 f62 1"/>
                <a:gd name="f219" fmla="*/ f180 f61 1"/>
                <a:gd name="f220" fmla="*/ f181 f6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7">
                  <a:pos x="f186" y="f187"/>
                </a:cxn>
                <a:cxn ang="f107">
                  <a:pos x="f188" y="f189"/>
                </a:cxn>
                <a:cxn ang="f107">
                  <a:pos x="f190" y="f191"/>
                </a:cxn>
                <a:cxn ang="f107">
                  <a:pos x="f192" y="f193"/>
                </a:cxn>
                <a:cxn ang="f107">
                  <a:pos x="f194" y="f195"/>
                </a:cxn>
                <a:cxn ang="f107">
                  <a:pos x="f196" y="f197"/>
                </a:cxn>
                <a:cxn ang="f107">
                  <a:pos x="f198" y="f199"/>
                </a:cxn>
                <a:cxn ang="f107">
                  <a:pos x="f200" y="f201"/>
                </a:cxn>
                <a:cxn ang="f107">
                  <a:pos x="f194" y="f202"/>
                </a:cxn>
                <a:cxn ang="f107">
                  <a:pos x="f192" y="f197"/>
                </a:cxn>
                <a:cxn ang="f107">
                  <a:pos x="f190" y="f203"/>
                </a:cxn>
                <a:cxn ang="f107">
                  <a:pos x="f188" y="f204"/>
                </a:cxn>
                <a:cxn ang="f107">
                  <a:pos x="f186" y="f205"/>
                </a:cxn>
                <a:cxn ang="f107">
                  <a:pos x="f206" y="f207"/>
                </a:cxn>
                <a:cxn ang="f107">
                  <a:pos x="f208" y="f209"/>
                </a:cxn>
                <a:cxn ang="f107">
                  <a:pos x="f210" y="f211"/>
                </a:cxn>
                <a:cxn ang="f107">
                  <a:pos x="f212" y="f193"/>
                </a:cxn>
                <a:cxn ang="f107">
                  <a:pos x="f213" y="f189"/>
                </a:cxn>
                <a:cxn ang="f107">
                  <a:pos x="f214" y="f215"/>
                </a:cxn>
                <a:cxn ang="f107">
                  <a:pos x="f214" y="f216"/>
                </a:cxn>
                <a:cxn ang="f107">
                  <a:pos x="f217" y="f218"/>
                </a:cxn>
                <a:cxn ang="f107">
                  <a:pos x="f219" y="f220"/>
                </a:cxn>
                <a:cxn ang="f107">
                  <a:pos x="f186" y="f187"/>
                </a:cxn>
              </a:cxnLst>
              <a:rect l="f182" t="f185" r="f183" b="f184"/>
              <a:pathLst>
                <a:path w="79" h="51">
                  <a:moveTo>
                    <a:pt x="f8" y="f9"/>
                  </a:moveTo>
                  <a:cubicBezTo>
                    <a:pt x="f10" y="f9"/>
                    <a:pt x="f11" y="f9"/>
                    <a:pt x="f11" y="f11"/>
                  </a:cubicBezTo>
                  <a:cubicBezTo>
                    <a:pt x="f12" y="f10"/>
                    <a:pt x="f13" y="f8"/>
                    <a:pt x="f14" y="f15"/>
                  </a:cubicBezTo>
                  <a:cubicBezTo>
                    <a:pt x="f16" y="f15"/>
                    <a:pt x="f17" y="f18"/>
                    <a:pt x="f19" y="f18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6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5" y="f37"/>
                    <a:pt x="f38" y="f5"/>
                    <a:pt x="f39" y="f37"/>
                  </a:cubicBezTo>
                  <a:cubicBezTo>
                    <a:pt x="f40" y="f41"/>
                    <a:pt x="f42" y="f43"/>
                    <a:pt x="f24" y="f44"/>
                  </a:cubicBezTo>
                  <a:cubicBezTo>
                    <a:pt x="f22" y="f45"/>
                    <a:pt x="f20" y="f45"/>
                    <a:pt x="f19" y="f30"/>
                  </a:cubicBezTo>
                  <a:cubicBezTo>
                    <a:pt x="f17" y="f46"/>
                    <a:pt x="f16" y="f46"/>
                    <a:pt x="f14" y="f47"/>
                  </a:cubicBezTo>
                  <a:cubicBezTo>
                    <a:pt x="f48" y="f47"/>
                    <a:pt x="f9" y="f29"/>
                    <a:pt x="f11" y="f49"/>
                  </a:cubicBezTo>
                  <a:cubicBezTo>
                    <a:pt x="f10" y="f49"/>
                    <a:pt x="f8" y="f49"/>
                    <a:pt x="f8" y="f50"/>
                  </a:cubicBezTo>
                  <a:cubicBezTo>
                    <a:pt x="f18" y="f50"/>
                    <a:pt x="f23" y="f27"/>
                    <a:pt x="f25" y="f51"/>
                  </a:cubicBezTo>
                  <a:cubicBezTo>
                    <a:pt x="f52" y="f51"/>
                    <a:pt x="f53" y="f54"/>
                    <a:pt x="f54" y="f53"/>
                  </a:cubicBezTo>
                  <a:cubicBezTo>
                    <a:pt x="f27" y="f53"/>
                    <a:pt x="f50" y="f25"/>
                    <a:pt x="f49" y="f23"/>
                  </a:cubicBezTo>
                  <a:cubicBezTo>
                    <a:pt x="f55" y="f23"/>
                    <a:pt x="f29" y="f21"/>
                    <a:pt x="f47" y="f18"/>
                  </a:cubicBezTo>
                  <a:cubicBezTo>
                    <a:pt x="f30" y="f15"/>
                    <a:pt x="f44" y="f8"/>
                    <a:pt x="f56" y="f11"/>
                  </a:cubicBezTo>
                  <a:cubicBezTo>
                    <a:pt x="f43" y="f12"/>
                    <a:pt x="f41" y="f13"/>
                    <a:pt x="f5" y="f14"/>
                  </a:cubicBezTo>
                  <a:cubicBezTo>
                    <a:pt x="f5" y="f16"/>
                    <a:pt x="f5" y="f16"/>
                    <a:pt x="f5" y="f17"/>
                  </a:cubicBezTo>
                  <a:cubicBezTo>
                    <a:pt x="f57" y="f20"/>
                    <a:pt x="f34" y="f58"/>
                    <a:pt x="f59" y="f7"/>
                  </a:cubicBezTo>
                  <a:cubicBezTo>
                    <a:pt x="f47" y="f24"/>
                    <a:pt x="f51" y="f17"/>
                    <a:pt x="f15" y="f12"/>
                  </a:cubicBezTo>
                  <a:cubicBezTo>
                    <a:pt x="f8" y="f12"/>
                    <a:pt x="f8" y="f12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8" name="Freeform 77">
              <a:extLst>
                <a:ext uri="{FF2B5EF4-FFF2-40B4-BE49-F238E27FC236}">
                  <a16:creationId xmlns:a16="http://schemas.microsoft.com/office/drawing/2014/main" id="{32FA99C4-244C-A498-E09C-AB7E4F09860C}"/>
                </a:ext>
              </a:extLst>
            </p:cNvPr>
            <p:cNvSpPr/>
            <p:nvPr/>
          </p:nvSpPr>
          <p:spPr>
            <a:xfrm>
              <a:off x="6861172" y="1770058"/>
              <a:ext cx="4764" cy="79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"/>
                <a:gd name="f7" fmla="val 3"/>
                <a:gd name="f8" fmla="val 1"/>
                <a:gd name="f9" fmla="+- 0 0 -90"/>
                <a:gd name="f10" fmla="*/ f3 1 2"/>
                <a:gd name="f11" fmla="*/ f4 1 3"/>
                <a:gd name="f12" fmla="val f5"/>
                <a:gd name="f13" fmla="val f6"/>
                <a:gd name="f14" fmla="val f7"/>
                <a:gd name="f15" fmla="*/ f9 f0 1"/>
                <a:gd name="f16" fmla="+- f14 0 f12"/>
                <a:gd name="f17" fmla="+- f13 0 f12"/>
                <a:gd name="f18" fmla="*/ f15 1 f2"/>
                <a:gd name="f19" fmla="*/ f16 1 3"/>
                <a:gd name="f20" fmla="*/ f17 1 2"/>
                <a:gd name="f21" fmla="*/ 1 f17 1"/>
                <a:gd name="f22" fmla="*/ 3 f16 1"/>
                <a:gd name="f23" fmla="*/ 0 f17 1"/>
                <a:gd name="f24" fmla="*/ 0 f16 1"/>
                <a:gd name="f25" fmla="+- f18 0 f1"/>
                <a:gd name="f26" fmla="*/ f21 1 2"/>
                <a:gd name="f27" fmla="*/ f22 1 3"/>
                <a:gd name="f28" fmla="*/ f23 1 2"/>
                <a:gd name="f29" fmla="*/ f24 1 3"/>
                <a:gd name="f30" fmla="*/ 0 1 f20"/>
                <a:gd name="f31" fmla="*/ f13 1 f20"/>
                <a:gd name="f32" fmla="*/ 0 1 f19"/>
                <a:gd name="f33" fmla="*/ f14 1 f19"/>
                <a:gd name="f34" fmla="*/ f26 1 f20"/>
                <a:gd name="f35" fmla="*/ f27 1 f19"/>
                <a:gd name="f36" fmla="*/ f28 1 f20"/>
                <a:gd name="f37" fmla="*/ f29 1 f19"/>
                <a:gd name="f38" fmla="*/ f30 f10 1"/>
                <a:gd name="f39" fmla="*/ f31 f10 1"/>
                <a:gd name="f40" fmla="*/ f33 f11 1"/>
                <a:gd name="f41" fmla="*/ f32 f11 1"/>
                <a:gd name="f42" fmla="*/ f34 f10 1"/>
                <a:gd name="f43" fmla="*/ f35 f11 1"/>
                <a:gd name="f44" fmla="*/ f36 f10 1"/>
                <a:gd name="f45" fmla="*/ f37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42" y="f43"/>
                </a:cxn>
                <a:cxn ang="f25">
                  <a:pos x="f44" y="f45"/>
                </a:cxn>
                <a:cxn ang="f25">
                  <a:pos x="f42" y="f43"/>
                </a:cxn>
              </a:cxnLst>
              <a:rect l="f38" t="f41" r="f39" b="f40"/>
              <a:pathLst>
                <a:path w="2" h="3">
                  <a:moveTo>
                    <a:pt x="f8" y="f7"/>
                  </a:moveTo>
                  <a:cubicBezTo>
                    <a:pt x="f6" y="f8"/>
                    <a:pt x="f8" y="f8"/>
                    <a:pt x="f5" y="f5"/>
                  </a:cubicBezTo>
                  <a:cubicBezTo>
                    <a:pt x="f5" y="f6"/>
                    <a:pt x="f5" y="f6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89" name="Freeform 81">
              <a:extLst>
                <a:ext uri="{FF2B5EF4-FFF2-40B4-BE49-F238E27FC236}">
                  <a16:creationId xmlns:a16="http://schemas.microsoft.com/office/drawing/2014/main" id="{B18C6D4E-4E4F-424E-9BFE-5E21555CCE97}"/>
                </a:ext>
              </a:extLst>
            </p:cNvPr>
            <p:cNvSpPr/>
            <p:nvPr/>
          </p:nvSpPr>
          <p:spPr>
            <a:xfrm>
              <a:off x="2008186" y="1203322"/>
              <a:ext cx="960440" cy="1492245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473"/>
                <a:gd name="f8" fmla="val 733"/>
                <a:gd name="f9" fmla="val 42"/>
                <a:gd name="f10" fmla="val 250"/>
                <a:gd name="f11" fmla="val 47"/>
                <a:gd name="f12" fmla="val 228"/>
                <a:gd name="f13" fmla="val 51"/>
                <a:gd name="f14" fmla="val 209"/>
                <a:gd name="f15" fmla="val 56"/>
                <a:gd name="f16" fmla="val 188"/>
                <a:gd name="f17" fmla="val 186"/>
                <a:gd name="f18" fmla="val 40"/>
                <a:gd name="f19" fmla="val 178"/>
                <a:gd name="f20" fmla="val 44"/>
                <a:gd name="f21" fmla="val 166"/>
                <a:gd name="f22" fmla="val 160"/>
                <a:gd name="f23" fmla="val 153"/>
                <a:gd name="f24" fmla="val 49"/>
                <a:gd name="f25" fmla="val 147"/>
                <a:gd name="f26" fmla="val 136"/>
                <a:gd name="f27" fmla="val 55"/>
                <a:gd name="f28" fmla="val 130"/>
                <a:gd name="f29" fmla="val 66"/>
                <a:gd name="f30" fmla="val 135"/>
                <a:gd name="f31" fmla="val 86"/>
                <a:gd name="f32" fmla="val 101"/>
                <a:gd name="f33" fmla="val 90"/>
                <a:gd name="f34" fmla="val 99"/>
                <a:gd name="f35" fmla="val 129"/>
                <a:gd name="f36" fmla="val 95"/>
                <a:gd name="f37" fmla="val 133"/>
                <a:gd name="f38" fmla="val 80"/>
                <a:gd name="f39" fmla="val 64"/>
                <a:gd name="f40" fmla="val 141"/>
                <a:gd name="f41" fmla="val 143"/>
                <a:gd name="f42" fmla="val 148"/>
                <a:gd name="f43" fmla="val 38"/>
                <a:gd name="f44" fmla="val 36"/>
                <a:gd name="f45" fmla="val 165"/>
                <a:gd name="f46" fmla="val 31"/>
                <a:gd name="f47" fmla="val 32"/>
                <a:gd name="f48" fmla="val 13"/>
                <a:gd name="f49" fmla="val 189"/>
                <a:gd name="f50" fmla="val 2"/>
                <a:gd name="f51" fmla="val 208"/>
                <a:gd name="f52" fmla="val 219"/>
                <a:gd name="f53" fmla="val 7"/>
                <a:gd name="f54" fmla="val 230"/>
                <a:gd name="f55" fmla="val 14"/>
                <a:gd name="f56" fmla="val 233"/>
                <a:gd name="f57" fmla="val 30"/>
                <a:gd name="f58" fmla="val 226"/>
                <a:gd name="f59" fmla="val 41"/>
                <a:gd name="f60" fmla="val 52"/>
                <a:gd name="f61" fmla="val 203"/>
                <a:gd name="f62" fmla="val 57"/>
                <a:gd name="f63" fmla="val 193"/>
                <a:gd name="f64" fmla="val 37"/>
                <a:gd name="f65" fmla="val 169"/>
                <a:gd name="f66" fmla="val 46"/>
                <a:gd name="f67" fmla="val 157"/>
                <a:gd name="f68" fmla="val 48"/>
                <a:gd name="f69" fmla="val 155"/>
                <a:gd name="f70" fmla="val 53"/>
                <a:gd name="f71" fmla="val 152"/>
                <a:gd name="f72" fmla="val 149"/>
                <a:gd name="f73" fmla="val 70"/>
                <a:gd name="f74" fmla="val 145"/>
                <a:gd name="f75" fmla="val 84"/>
                <a:gd name="f76" fmla="val 100"/>
                <a:gd name="f77" fmla="val 156"/>
                <a:gd name="f78" fmla="val 103"/>
                <a:gd name="f79" fmla="val 171"/>
                <a:gd name="f80" fmla="val 107"/>
                <a:gd name="f81" fmla="val 185"/>
                <a:gd name="f82" fmla="val 110"/>
                <a:gd name="f83" fmla="val 221"/>
                <a:gd name="f84" fmla="val 119"/>
                <a:gd name="f85" fmla="val 236"/>
                <a:gd name="f86" fmla="val 179"/>
                <a:gd name="f87" fmla="val 227"/>
                <a:gd name="f88" fmla="val 225"/>
                <a:gd name="f89" fmla="val 191"/>
                <a:gd name="f90" fmla="val 224"/>
                <a:gd name="f91" fmla="val 196"/>
                <a:gd name="f92" fmla="val 197"/>
                <a:gd name="f93" fmla="val 198"/>
                <a:gd name="f94" fmla="val 244"/>
                <a:gd name="f95" fmla="val 192"/>
                <a:gd name="f96" fmla="val 254"/>
                <a:gd name="f97" fmla="val 202"/>
                <a:gd name="f98" fmla="val 267"/>
                <a:gd name="f99" fmla="val 212"/>
                <a:gd name="f100" fmla="val 280"/>
                <a:gd name="f101" fmla="val 223"/>
                <a:gd name="f102" fmla="val 298"/>
                <a:gd name="f103" fmla="val 314"/>
                <a:gd name="f104" fmla="val 321"/>
                <a:gd name="f105" fmla="val 239"/>
                <a:gd name="f106" fmla="val 328"/>
                <a:gd name="f107" fmla="val 241"/>
                <a:gd name="f108" fmla="val 334"/>
                <a:gd name="f109" fmla="val 246"/>
                <a:gd name="f110" fmla="val 347"/>
                <a:gd name="f111" fmla="val 256"/>
                <a:gd name="f112" fmla="val 359"/>
                <a:gd name="f113" fmla="val 274"/>
                <a:gd name="f114" fmla="val 373"/>
                <a:gd name="f115" fmla="val 276"/>
                <a:gd name="f116" fmla="val 386"/>
                <a:gd name="f117" fmla="val 278"/>
                <a:gd name="f118" fmla="val 402"/>
                <a:gd name="f119" fmla="val 263"/>
                <a:gd name="f120" fmla="val 416"/>
                <a:gd name="f121" fmla="val 426"/>
                <a:gd name="f122" fmla="val 251"/>
                <a:gd name="f123" fmla="val 436"/>
                <a:gd name="f124" fmla="val 445"/>
                <a:gd name="f125" fmla="val 454"/>
                <a:gd name="f126" fmla="val 258"/>
                <a:gd name="f127" fmla="val 463"/>
                <a:gd name="f128" fmla="val 273"/>
                <a:gd name="f129" fmla="val 290"/>
                <a:gd name="f130" fmla="val 467"/>
                <a:gd name="f131" fmla="val 293"/>
                <a:gd name="f132" fmla="val 460"/>
                <a:gd name="f133" fmla="val 297"/>
                <a:gd name="f134" fmla="val 452"/>
                <a:gd name="f135" fmla="val 301"/>
                <a:gd name="f136" fmla="val 431"/>
                <a:gd name="f137" fmla="val 312"/>
                <a:gd name="f138" fmla="val 409"/>
                <a:gd name="f139" fmla="val 323"/>
                <a:gd name="f140" fmla="val 388"/>
                <a:gd name="f141" fmla="val 367"/>
                <a:gd name="f142" fmla="val 345"/>
                <a:gd name="f143" fmla="val 344"/>
                <a:gd name="f144" fmla="val 341"/>
                <a:gd name="f145" fmla="val 325"/>
                <a:gd name="f146" fmla="val 310"/>
                <a:gd name="f147" fmla="val 300"/>
                <a:gd name="f148" fmla="val 292"/>
                <a:gd name="f149" fmla="val 284"/>
                <a:gd name="f150" fmla="val 291"/>
                <a:gd name="f151" fmla="val 289"/>
                <a:gd name="f152" fmla="val 294"/>
                <a:gd name="f153" fmla="val 288"/>
                <a:gd name="f154" fmla="val 299"/>
                <a:gd name="f155" fmla="val 295"/>
                <a:gd name="f156" fmla="val 302"/>
                <a:gd name="f157" fmla="val 332"/>
                <a:gd name="f158" fmla="val 363"/>
                <a:gd name="f159" fmla="val 285"/>
                <a:gd name="f160" fmla="val 393"/>
                <a:gd name="f161" fmla="val 397"/>
                <a:gd name="f162" fmla="val 400"/>
                <a:gd name="f163" fmla="val 269"/>
                <a:gd name="f164" fmla="val 411"/>
                <a:gd name="f165" fmla="val 271"/>
                <a:gd name="f166" fmla="val 418"/>
                <a:gd name="f167" fmla="val 281"/>
                <a:gd name="f168" fmla="val 423"/>
                <a:gd name="f169" fmla="val 308"/>
                <a:gd name="f170" fmla="val 438"/>
                <a:gd name="f171" fmla="val 335"/>
                <a:gd name="f172" fmla="val 362"/>
                <a:gd name="f173" fmla="val 469"/>
                <a:gd name="f174" fmla="val 374"/>
                <a:gd name="f175" fmla="val 475"/>
                <a:gd name="f176" fmla="val 381"/>
                <a:gd name="f177" fmla="val 485"/>
                <a:gd name="f178" fmla="val 497"/>
                <a:gd name="f179" fmla="val 399"/>
                <a:gd name="f180" fmla="val 539"/>
                <a:gd name="f181" fmla="val 414"/>
                <a:gd name="f182" fmla="val 580"/>
                <a:gd name="f183" fmla="val 428"/>
                <a:gd name="f184" fmla="val 622"/>
                <a:gd name="f185" fmla="val 417"/>
                <a:gd name="f186" fmla="val 626"/>
                <a:gd name="f187" fmla="val 408"/>
                <a:gd name="f188" fmla="val 630"/>
                <a:gd name="f189" fmla="val 398"/>
                <a:gd name="f190" fmla="val 633"/>
                <a:gd name="f191" fmla="val 635"/>
                <a:gd name="f192" fmla="val 636"/>
                <a:gd name="f193" fmla="val 638"/>
                <a:gd name="f194" fmla="val 410"/>
                <a:gd name="f195" fmla="val 644"/>
                <a:gd name="f196" fmla="val 420"/>
                <a:gd name="f197" fmla="val 634"/>
                <a:gd name="f198" fmla="val 641"/>
                <a:gd name="f199" fmla="val 645"/>
                <a:gd name="f200" fmla="val 649"/>
                <a:gd name="f201" fmla="val 419"/>
                <a:gd name="f202" fmla="val 651"/>
                <a:gd name="f203" fmla="val 413"/>
                <a:gd name="f204" fmla="val 656"/>
                <a:gd name="f205" fmla="val 407"/>
                <a:gd name="f206" fmla="val 659"/>
                <a:gd name="f207" fmla="val 660"/>
                <a:gd name="f208" fmla="val 421"/>
                <a:gd name="f209" fmla="val 662"/>
                <a:gd name="f210" fmla="val 661"/>
                <a:gd name="f211" fmla="val 440"/>
                <a:gd name="f212" fmla="val 442"/>
                <a:gd name="f213" fmla="val 665"/>
                <a:gd name="f214" fmla="val 676"/>
                <a:gd name="f215" fmla="val 448"/>
                <a:gd name="f216" fmla="val 694"/>
                <a:gd name="f217" fmla="val 439"/>
                <a:gd name="f218" fmla="val 706"/>
                <a:gd name="f219" fmla="val 429"/>
                <a:gd name="f220" fmla="val 718"/>
                <a:gd name="f221" fmla="val 384"/>
                <a:gd name="f222" fmla="val 730"/>
                <a:gd name="f223" fmla="val 370"/>
                <a:gd name="f224" fmla="val 712"/>
                <a:gd name="f225" fmla="val 366"/>
                <a:gd name="f226" fmla="val 699"/>
                <a:gd name="f227" fmla="val 692"/>
                <a:gd name="f228" fmla="val 598"/>
                <a:gd name="f229" fmla="val 551"/>
                <a:gd name="f230" fmla="val 309"/>
                <a:gd name="f231" fmla="val 543"/>
                <a:gd name="f232" fmla="val 303"/>
                <a:gd name="f233" fmla="val 536"/>
                <a:gd name="f234" fmla="val 296"/>
                <a:gd name="f235" fmla="val 532"/>
                <a:gd name="f236" fmla="val 253"/>
                <a:gd name="f237" fmla="val 506"/>
                <a:gd name="f238" fmla="val 481"/>
                <a:gd name="f239" fmla="val 456"/>
                <a:gd name="f240" fmla="val 158"/>
                <a:gd name="f241" fmla="val 464"/>
                <a:gd name="f242" fmla="val 472"/>
                <a:gd name="f243" fmla="val 477"/>
                <a:gd name="f244" fmla="val 132"/>
                <a:gd name="f245" fmla="val 489"/>
                <a:gd name="f246" fmla="val 115"/>
                <a:gd name="f247" fmla="val 81"/>
                <a:gd name="f248" fmla="val 62"/>
                <a:gd name="f249" fmla="val 15"/>
                <a:gd name="f250" fmla="val 465"/>
                <a:gd name="f251" fmla="val 4"/>
                <a:gd name="f252" fmla="val 6"/>
                <a:gd name="f253" fmla="val 10"/>
                <a:gd name="f254" fmla="val 385"/>
                <a:gd name="f255" fmla="val 369"/>
                <a:gd name="f256" fmla="val 376"/>
                <a:gd name="f257" fmla="val 76"/>
                <a:gd name="f258" fmla="val 383"/>
                <a:gd name="f259" fmla="val 389"/>
                <a:gd name="f260" fmla="val 108"/>
                <a:gd name="f261" fmla="val 387"/>
                <a:gd name="f262" fmla="val 78"/>
                <a:gd name="f263" fmla="val 17"/>
                <a:gd name="f264" fmla="val 361"/>
                <a:gd name="f265" fmla="val 18"/>
                <a:gd name="f266" fmla="val 50"/>
                <a:gd name="f267" fmla="val 356"/>
                <a:gd name="f268" fmla="val 79"/>
                <a:gd name="f269" fmla="val 372"/>
                <a:gd name="f270" fmla="val 111"/>
                <a:gd name="f271" fmla="val 371"/>
                <a:gd name="f272" fmla="val 355"/>
                <a:gd name="f273" fmla="val 24"/>
                <a:gd name="f274" fmla="val 327"/>
                <a:gd name="f275" fmla="val 85"/>
                <a:gd name="f276" fmla="val 114"/>
                <a:gd name="f277" fmla="val 127"/>
                <a:gd name="f278" fmla="val 162"/>
                <a:gd name="f279" fmla="val 190"/>
                <a:gd name="f280" fmla="val 307"/>
                <a:gd name="f281" fmla="val 311"/>
                <a:gd name="f282" fmla="val 259"/>
                <a:gd name="f283" fmla="val 266"/>
                <a:gd name="f284" fmla="val 237"/>
                <a:gd name="f285" fmla="val 199"/>
                <a:gd name="f286" fmla="val 164"/>
                <a:gd name="f287" fmla="val 218"/>
                <a:gd name="f288" fmla="val 217"/>
                <a:gd name="f289" fmla="val 97"/>
                <a:gd name="f290" fmla="val 240"/>
                <a:gd name="f291" fmla="val 112"/>
                <a:gd name="f292" fmla="val 104"/>
                <a:gd name="f293" fmla="val 134"/>
                <a:gd name="f294" fmla="val 139"/>
                <a:gd name="f295" fmla="val 150"/>
                <a:gd name="f296" fmla="val 105"/>
                <a:gd name="f297" fmla="val 168"/>
                <a:gd name="f298" fmla="val 125"/>
                <a:gd name="f299" fmla="val 167"/>
                <a:gd name="f300" fmla="val 131"/>
                <a:gd name="f301" fmla="val 140"/>
                <a:gd name="f302" fmla="val 124"/>
                <a:gd name="f303" fmla="val 142"/>
                <a:gd name="f304" fmla="val 205"/>
                <a:gd name="f305" fmla="val 204"/>
                <a:gd name="f306" fmla="val 159"/>
                <a:gd name="f307" fmla="val 187"/>
                <a:gd name="f308" fmla="val 177"/>
                <a:gd name="f309" fmla="val 170"/>
                <a:gd name="f310" fmla="val 123"/>
                <a:gd name="f311" fmla="val 206"/>
                <a:gd name="f312" fmla="val 33"/>
                <a:gd name="f313" fmla="val 27"/>
                <a:gd name="f314" fmla="val 22"/>
                <a:gd name="f315" fmla="val 210"/>
                <a:gd name="f316" fmla="val 201"/>
                <a:gd name="f317" fmla="+- 0 0 -90"/>
                <a:gd name="f318" fmla="*/ f4 1 473"/>
                <a:gd name="f319" fmla="*/ f5 1 733"/>
                <a:gd name="f320" fmla="val f6"/>
                <a:gd name="f321" fmla="val f7"/>
                <a:gd name="f322" fmla="val f8"/>
                <a:gd name="f323" fmla="*/ f317 f0 1"/>
                <a:gd name="f324" fmla="+- f322 0 f320"/>
                <a:gd name="f325" fmla="+- f321 0 f320"/>
                <a:gd name="f326" fmla="*/ f323 1 f3"/>
                <a:gd name="f327" fmla="*/ f325 1 473"/>
                <a:gd name="f328" fmla="*/ f324 1 733"/>
                <a:gd name="f329" fmla="*/ 56 f325 1"/>
                <a:gd name="f330" fmla="*/ 188 f324 1"/>
                <a:gd name="f331" fmla="*/ 49 f325 1"/>
                <a:gd name="f332" fmla="*/ 147 f324 1"/>
                <a:gd name="f333" fmla="*/ 129 f325 1"/>
                <a:gd name="f334" fmla="*/ 95 f324 1"/>
                <a:gd name="f335" fmla="*/ 153 f325 1"/>
                <a:gd name="f336" fmla="*/ 36 f324 1"/>
                <a:gd name="f337" fmla="*/ 219 f325 1"/>
                <a:gd name="f338" fmla="*/ 7 f324 1"/>
                <a:gd name="f339" fmla="*/ 193 f325 1"/>
                <a:gd name="f340" fmla="*/ 49 f324 1"/>
                <a:gd name="f341" fmla="*/ 152 f325 1"/>
                <a:gd name="f342" fmla="*/ 56 f324 1"/>
                <a:gd name="f343" fmla="*/ 185 f325 1"/>
                <a:gd name="f344" fmla="*/ 110 f324 1"/>
                <a:gd name="f345" fmla="*/ 224 f325 1"/>
                <a:gd name="f346" fmla="*/ 196 f324 1"/>
                <a:gd name="f347" fmla="*/ 267 f325 1"/>
                <a:gd name="f348" fmla="*/ 212 f324 1"/>
                <a:gd name="f349" fmla="*/ 334 f325 1"/>
                <a:gd name="f350" fmla="*/ 246 f324 1"/>
                <a:gd name="f351" fmla="*/ 416 f325 1"/>
                <a:gd name="f352" fmla="*/ 256 f324 1"/>
                <a:gd name="f353" fmla="*/ 473 f325 1"/>
                <a:gd name="f354" fmla="*/ 290 f324 1"/>
                <a:gd name="f355" fmla="*/ 388 f325 1"/>
                <a:gd name="f356" fmla="*/ 334 f324 1"/>
                <a:gd name="f357" fmla="*/ 292 f325 1"/>
                <a:gd name="f358" fmla="*/ 284 f324 1"/>
                <a:gd name="f359" fmla="*/ 299 f325 1"/>
                <a:gd name="f360" fmla="*/ 302 f324 1"/>
                <a:gd name="f361" fmla="*/ 273 f325 1"/>
                <a:gd name="f362" fmla="*/ 402 f324 1"/>
                <a:gd name="f363" fmla="*/ 362 f325 1"/>
                <a:gd name="f364" fmla="*/ 469 f324 1"/>
                <a:gd name="f365" fmla="*/ 428 f325 1"/>
                <a:gd name="f366" fmla="*/ 622 f324 1"/>
                <a:gd name="f367" fmla="*/ 399 f325 1"/>
                <a:gd name="f368" fmla="*/ 638 f324 1"/>
                <a:gd name="f369" fmla="*/ 426 f325 1"/>
                <a:gd name="f370" fmla="*/ 649 f324 1"/>
                <a:gd name="f371" fmla="*/ 661 f324 1"/>
                <a:gd name="f372" fmla="*/ 429 f325 1"/>
                <a:gd name="f373" fmla="*/ 718 f324 1"/>
                <a:gd name="f374" fmla="*/ 360 f325 1"/>
                <a:gd name="f375" fmla="*/ 692 f324 1"/>
                <a:gd name="f376" fmla="*/ 296 f325 1"/>
                <a:gd name="f377" fmla="*/ 532 f324 1"/>
                <a:gd name="f378" fmla="*/ 145 f325 1"/>
                <a:gd name="f379" fmla="*/ 477 f324 1"/>
                <a:gd name="f380" fmla="*/ 44 f325 1"/>
                <a:gd name="f381" fmla="*/ 472 f324 1"/>
                <a:gd name="f382" fmla="*/ 14 f325 1"/>
                <a:gd name="f383" fmla="*/ 369 f324 1"/>
                <a:gd name="f384" fmla="*/ 108 f325 1"/>
                <a:gd name="f385" fmla="*/ 383 f324 1"/>
                <a:gd name="f386" fmla="*/ 18 f325 1"/>
                <a:gd name="f387" fmla="*/ 359 f324 1"/>
                <a:gd name="f388" fmla="*/ 111 f325 1"/>
                <a:gd name="f389" fmla="*/ 370 f324 1"/>
                <a:gd name="f390" fmla="*/ 114 f325 1"/>
                <a:gd name="f391" fmla="*/ 294 f324 1"/>
                <a:gd name="f392" fmla="*/ 307 f324 1"/>
                <a:gd name="f393" fmla="*/ 233 f325 1"/>
                <a:gd name="f394" fmla="*/ 237 f324 1"/>
                <a:gd name="f395" fmla="*/ 97 f325 1"/>
                <a:gd name="f396" fmla="*/ 223 f324 1"/>
                <a:gd name="f397" fmla="*/ 112 f325 1"/>
                <a:gd name="f398" fmla="*/ 132 f324 1"/>
                <a:gd name="f399" fmla="*/ 115 f325 1"/>
                <a:gd name="f400" fmla="*/ 168 f324 1"/>
                <a:gd name="f401" fmla="*/ 159 f325 1"/>
                <a:gd name="f402" fmla="*/ 187 f324 1"/>
                <a:gd name="f403" fmla="*/ 124 f325 1"/>
                <a:gd name="f404" fmla="*/ 202 f325 1"/>
                <a:gd name="f405" fmla="*/ 44 f324 1"/>
                <a:gd name="f406" fmla="*/ 27 f324 1"/>
                <a:gd name="f407" fmla="*/ 192 f325 1"/>
                <a:gd name="f408" fmla="+- f326 0 f1"/>
                <a:gd name="f409" fmla="*/ f329 1 473"/>
                <a:gd name="f410" fmla="*/ f330 1 733"/>
                <a:gd name="f411" fmla="*/ f331 1 473"/>
                <a:gd name="f412" fmla="*/ f332 1 733"/>
                <a:gd name="f413" fmla="*/ f333 1 473"/>
                <a:gd name="f414" fmla="*/ f334 1 733"/>
                <a:gd name="f415" fmla="*/ f335 1 473"/>
                <a:gd name="f416" fmla="*/ f336 1 733"/>
                <a:gd name="f417" fmla="*/ f337 1 473"/>
                <a:gd name="f418" fmla="*/ f338 1 733"/>
                <a:gd name="f419" fmla="*/ f339 1 473"/>
                <a:gd name="f420" fmla="*/ f340 1 733"/>
                <a:gd name="f421" fmla="*/ f341 1 473"/>
                <a:gd name="f422" fmla="*/ f342 1 733"/>
                <a:gd name="f423" fmla="*/ f343 1 473"/>
                <a:gd name="f424" fmla="*/ f344 1 733"/>
                <a:gd name="f425" fmla="*/ f345 1 473"/>
                <a:gd name="f426" fmla="*/ f346 1 733"/>
                <a:gd name="f427" fmla="*/ f347 1 473"/>
                <a:gd name="f428" fmla="*/ f348 1 733"/>
                <a:gd name="f429" fmla="*/ f349 1 473"/>
                <a:gd name="f430" fmla="*/ f350 1 733"/>
                <a:gd name="f431" fmla="*/ f351 1 473"/>
                <a:gd name="f432" fmla="*/ f352 1 733"/>
                <a:gd name="f433" fmla="*/ f353 1 473"/>
                <a:gd name="f434" fmla="*/ f354 1 733"/>
                <a:gd name="f435" fmla="*/ f355 1 473"/>
                <a:gd name="f436" fmla="*/ f356 1 733"/>
                <a:gd name="f437" fmla="*/ f357 1 473"/>
                <a:gd name="f438" fmla="*/ f358 1 733"/>
                <a:gd name="f439" fmla="*/ f359 1 473"/>
                <a:gd name="f440" fmla="*/ f360 1 733"/>
                <a:gd name="f441" fmla="*/ f361 1 473"/>
                <a:gd name="f442" fmla="*/ f362 1 733"/>
                <a:gd name="f443" fmla="*/ f363 1 473"/>
                <a:gd name="f444" fmla="*/ f364 1 733"/>
                <a:gd name="f445" fmla="*/ f365 1 473"/>
                <a:gd name="f446" fmla="*/ f366 1 733"/>
                <a:gd name="f447" fmla="*/ f367 1 473"/>
                <a:gd name="f448" fmla="*/ f368 1 733"/>
                <a:gd name="f449" fmla="*/ f369 1 473"/>
                <a:gd name="f450" fmla="*/ f370 1 733"/>
                <a:gd name="f451" fmla="*/ f371 1 733"/>
                <a:gd name="f452" fmla="*/ f372 1 473"/>
                <a:gd name="f453" fmla="*/ f373 1 733"/>
                <a:gd name="f454" fmla="*/ f374 1 473"/>
                <a:gd name="f455" fmla="*/ f375 1 733"/>
                <a:gd name="f456" fmla="*/ f376 1 473"/>
                <a:gd name="f457" fmla="*/ f377 1 733"/>
                <a:gd name="f458" fmla="*/ f378 1 473"/>
                <a:gd name="f459" fmla="*/ f379 1 733"/>
                <a:gd name="f460" fmla="*/ f380 1 473"/>
                <a:gd name="f461" fmla="*/ f381 1 733"/>
                <a:gd name="f462" fmla="*/ f382 1 473"/>
                <a:gd name="f463" fmla="*/ f383 1 733"/>
                <a:gd name="f464" fmla="*/ f384 1 473"/>
                <a:gd name="f465" fmla="*/ f385 1 733"/>
                <a:gd name="f466" fmla="*/ f386 1 473"/>
                <a:gd name="f467" fmla="*/ f387 1 733"/>
                <a:gd name="f468" fmla="*/ f388 1 473"/>
                <a:gd name="f469" fmla="*/ f389 1 733"/>
                <a:gd name="f470" fmla="*/ f390 1 473"/>
                <a:gd name="f471" fmla="*/ f391 1 733"/>
                <a:gd name="f472" fmla="*/ f392 1 733"/>
                <a:gd name="f473" fmla="*/ f393 1 473"/>
                <a:gd name="f474" fmla="*/ f394 1 733"/>
                <a:gd name="f475" fmla="*/ f395 1 473"/>
                <a:gd name="f476" fmla="*/ f396 1 733"/>
                <a:gd name="f477" fmla="*/ f397 1 473"/>
                <a:gd name="f478" fmla="*/ f398 1 733"/>
                <a:gd name="f479" fmla="*/ f399 1 473"/>
                <a:gd name="f480" fmla="*/ f400 1 733"/>
                <a:gd name="f481" fmla="*/ f401 1 473"/>
                <a:gd name="f482" fmla="*/ f402 1 733"/>
                <a:gd name="f483" fmla="*/ f403 1 473"/>
                <a:gd name="f484" fmla="*/ f404 1 473"/>
                <a:gd name="f485" fmla="*/ f405 1 733"/>
                <a:gd name="f486" fmla="*/ f406 1 733"/>
                <a:gd name="f487" fmla="*/ f407 1 473"/>
                <a:gd name="f488" fmla="*/ 0 1 f327"/>
                <a:gd name="f489" fmla="*/ f321 1 f327"/>
                <a:gd name="f490" fmla="*/ 0 1 f328"/>
                <a:gd name="f491" fmla="*/ f322 1 f328"/>
                <a:gd name="f492" fmla="*/ f409 1 f327"/>
                <a:gd name="f493" fmla="*/ f410 1 f328"/>
                <a:gd name="f494" fmla="*/ f411 1 f327"/>
                <a:gd name="f495" fmla="*/ f412 1 f328"/>
                <a:gd name="f496" fmla="*/ f413 1 f327"/>
                <a:gd name="f497" fmla="*/ f414 1 f328"/>
                <a:gd name="f498" fmla="*/ f415 1 f327"/>
                <a:gd name="f499" fmla="*/ f416 1 f328"/>
                <a:gd name="f500" fmla="*/ f417 1 f327"/>
                <a:gd name="f501" fmla="*/ f418 1 f328"/>
                <a:gd name="f502" fmla="*/ f419 1 f327"/>
                <a:gd name="f503" fmla="*/ f420 1 f328"/>
                <a:gd name="f504" fmla="*/ f421 1 f327"/>
                <a:gd name="f505" fmla="*/ f422 1 f328"/>
                <a:gd name="f506" fmla="*/ f423 1 f327"/>
                <a:gd name="f507" fmla="*/ f424 1 f328"/>
                <a:gd name="f508" fmla="*/ f425 1 f327"/>
                <a:gd name="f509" fmla="*/ f426 1 f328"/>
                <a:gd name="f510" fmla="*/ f427 1 f327"/>
                <a:gd name="f511" fmla="*/ f428 1 f328"/>
                <a:gd name="f512" fmla="*/ f429 1 f327"/>
                <a:gd name="f513" fmla="*/ f430 1 f328"/>
                <a:gd name="f514" fmla="*/ f431 1 f327"/>
                <a:gd name="f515" fmla="*/ f432 1 f328"/>
                <a:gd name="f516" fmla="*/ f433 1 f327"/>
                <a:gd name="f517" fmla="*/ f434 1 f328"/>
                <a:gd name="f518" fmla="*/ f435 1 f327"/>
                <a:gd name="f519" fmla="*/ f436 1 f328"/>
                <a:gd name="f520" fmla="*/ f437 1 f327"/>
                <a:gd name="f521" fmla="*/ f438 1 f328"/>
                <a:gd name="f522" fmla="*/ f439 1 f327"/>
                <a:gd name="f523" fmla="*/ f440 1 f328"/>
                <a:gd name="f524" fmla="*/ f441 1 f327"/>
                <a:gd name="f525" fmla="*/ f442 1 f328"/>
                <a:gd name="f526" fmla="*/ f443 1 f327"/>
                <a:gd name="f527" fmla="*/ f444 1 f328"/>
                <a:gd name="f528" fmla="*/ f445 1 f327"/>
                <a:gd name="f529" fmla="*/ f446 1 f328"/>
                <a:gd name="f530" fmla="*/ f447 1 f327"/>
                <a:gd name="f531" fmla="*/ f448 1 f328"/>
                <a:gd name="f532" fmla="*/ f449 1 f327"/>
                <a:gd name="f533" fmla="*/ f450 1 f328"/>
                <a:gd name="f534" fmla="*/ f451 1 f328"/>
                <a:gd name="f535" fmla="*/ f452 1 f327"/>
                <a:gd name="f536" fmla="*/ f453 1 f328"/>
                <a:gd name="f537" fmla="*/ f454 1 f327"/>
                <a:gd name="f538" fmla="*/ f455 1 f328"/>
                <a:gd name="f539" fmla="*/ f456 1 f327"/>
                <a:gd name="f540" fmla="*/ f457 1 f328"/>
                <a:gd name="f541" fmla="*/ f458 1 f327"/>
                <a:gd name="f542" fmla="*/ f459 1 f328"/>
                <a:gd name="f543" fmla="*/ f460 1 f327"/>
                <a:gd name="f544" fmla="*/ f461 1 f328"/>
                <a:gd name="f545" fmla="*/ f462 1 f327"/>
                <a:gd name="f546" fmla="*/ f463 1 f328"/>
                <a:gd name="f547" fmla="*/ f464 1 f327"/>
                <a:gd name="f548" fmla="*/ f465 1 f328"/>
                <a:gd name="f549" fmla="*/ f466 1 f327"/>
                <a:gd name="f550" fmla="*/ f467 1 f328"/>
                <a:gd name="f551" fmla="*/ f468 1 f327"/>
                <a:gd name="f552" fmla="*/ f469 1 f328"/>
                <a:gd name="f553" fmla="*/ f470 1 f327"/>
                <a:gd name="f554" fmla="*/ f471 1 f328"/>
                <a:gd name="f555" fmla="*/ f472 1 f328"/>
                <a:gd name="f556" fmla="*/ f473 1 f327"/>
                <a:gd name="f557" fmla="*/ f474 1 f328"/>
                <a:gd name="f558" fmla="*/ f475 1 f327"/>
                <a:gd name="f559" fmla="*/ f476 1 f328"/>
                <a:gd name="f560" fmla="*/ f477 1 f327"/>
                <a:gd name="f561" fmla="*/ f478 1 f328"/>
                <a:gd name="f562" fmla="*/ f479 1 f327"/>
                <a:gd name="f563" fmla="*/ f480 1 f328"/>
                <a:gd name="f564" fmla="*/ f481 1 f327"/>
                <a:gd name="f565" fmla="*/ f482 1 f328"/>
                <a:gd name="f566" fmla="*/ f483 1 f327"/>
                <a:gd name="f567" fmla="*/ f484 1 f327"/>
                <a:gd name="f568" fmla="*/ f485 1 f328"/>
                <a:gd name="f569" fmla="*/ f486 1 f328"/>
                <a:gd name="f570" fmla="*/ f487 1 f327"/>
                <a:gd name="f571" fmla="*/ f488 f318 1"/>
                <a:gd name="f572" fmla="*/ f489 f318 1"/>
                <a:gd name="f573" fmla="*/ f491 f319 1"/>
                <a:gd name="f574" fmla="*/ f490 f319 1"/>
                <a:gd name="f575" fmla="*/ f492 f318 1"/>
                <a:gd name="f576" fmla="*/ f493 f319 1"/>
                <a:gd name="f577" fmla="*/ f494 f318 1"/>
                <a:gd name="f578" fmla="*/ f495 f319 1"/>
                <a:gd name="f579" fmla="*/ f496 f318 1"/>
                <a:gd name="f580" fmla="*/ f497 f319 1"/>
                <a:gd name="f581" fmla="*/ f498 f318 1"/>
                <a:gd name="f582" fmla="*/ f499 f319 1"/>
                <a:gd name="f583" fmla="*/ f500 f318 1"/>
                <a:gd name="f584" fmla="*/ f501 f319 1"/>
                <a:gd name="f585" fmla="*/ f502 f318 1"/>
                <a:gd name="f586" fmla="*/ f503 f319 1"/>
                <a:gd name="f587" fmla="*/ f504 f318 1"/>
                <a:gd name="f588" fmla="*/ f505 f319 1"/>
                <a:gd name="f589" fmla="*/ f506 f318 1"/>
                <a:gd name="f590" fmla="*/ f507 f319 1"/>
                <a:gd name="f591" fmla="*/ f508 f318 1"/>
                <a:gd name="f592" fmla="*/ f509 f319 1"/>
                <a:gd name="f593" fmla="*/ f510 f318 1"/>
                <a:gd name="f594" fmla="*/ f511 f319 1"/>
                <a:gd name="f595" fmla="*/ f512 f318 1"/>
                <a:gd name="f596" fmla="*/ f513 f319 1"/>
                <a:gd name="f597" fmla="*/ f514 f318 1"/>
                <a:gd name="f598" fmla="*/ f515 f319 1"/>
                <a:gd name="f599" fmla="*/ f516 f318 1"/>
                <a:gd name="f600" fmla="*/ f517 f319 1"/>
                <a:gd name="f601" fmla="*/ f518 f318 1"/>
                <a:gd name="f602" fmla="*/ f519 f319 1"/>
                <a:gd name="f603" fmla="*/ f520 f318 1"/>
                <a:gd name="f604" fmla="*/ f521 f319 1"/>
                <a:gd name="f605" fmla="*/ f522 f318 1"/>
                <a:gd name="f606" fmla="*/ f523 f319 1"/>
                <a:gd name="f607" fmla="*/ f524 f318 1"/>
                <a:gd name="f608" fmla="*/ f525 f319 1"/>
                <a:gd name="f609" fmla="*/ f526 f318 1"/>
                <a:gd name="f610" fmla="*/ f527 f319 1"/>
                <a:gd name="f611" fmla="*/ f528 f318 1"/>
                <a:gd name="f612" fmla="*/ f529 f319 1"/>
                <a:gd name="f613" fmla="*/ f530 f318 1"/>
                <a:gd name="f614" fmla="*/ f531 f319 1"/>
                <a:gd name="f615" fmla="*/ f532 f318 1"/>
                <a:gd name="f616" fmla="*/ f533 f319 1"/>
                <a:gd name="f617" fmla="*/ f534 f319 1"/>
                <a:gd name="f618" fmla="*/ f535 f318 1"/>
                <a:gd name="f619" fmla="*/ f536 f319 1"/>
                <a:gd name="f620" fmla="*/ f537 f318 1"/>
                <a:gd name="f621" fmla="*/ f538 f319 1"/>
                <a:gd name="f622" fmla="*/ f539 f318 1"/>
                <a:gd name="f623" fmla="*/ f540 f319 1"/>
                <a:gd name="f624" fmla="*/ f541 f318 1"/>
                <a:gd name="f625" fmla="*/ f542 f319 1"/>
                <a:gd name="f626" fmla="*/ f543 f318 1"/>
                <a:gd name="f627" fmla="*/ f544 f319 1"/>
                <a:gd name="f628" fmla="*/ f545 f318 1"/>
                <a:gd name="f629" fmla="*/ f546 f319 1"/>
                <a:gd name="f630" fmla="*/ f547 f318 1"/>
                <a:gd name="f631" fmla="*/ f548 f319 1"/>
                <a:gd name="f632" fmla="*/ f549 f318 1"/>
                <a:gd name="f633" fmla="*/ f550 f319 1"/>
                <a:gd name="f634" fmla="*/ f551 f318 1"/>
                <a:gd name="f635" fmla="*/ f552 f319 1"/>
                <a:gd name="f636" fmla="*/ f553 f318 1"/>
                <a:gd name="f637" fmla="*/ f554 f319 1"/>
                <a:gd name="f638" fmla="*/ f555 f319 1"/>
                <a:gd name="f639" fmla="*/ f556 f318 1"/>
                <a:gd name="f640" fmla="*/ f557 f319 1"/>
                <a:gd name="f641" fmla="*/ f558 f318 1"/>
                <a:gd name="f642" fmla="*/ f559 f319 1"/>
                <a:gd name="f643" fmla="*/ f560 f318 1"/>
                <a:gd name="f644" fmla="*/ f561 f319 1"/>
                <a:gd name="f645" fmla="*/ f562 f318 1"/>
                <a:gd name="f646" fmla="*/ f563 f319 1"/>
                <a:gd name="f647" fmla="*/ f564 f318 1"/>
                <a:gd name="f648" fmla="*/ f565 f319 1"/>
                <a:gd name="f649" fmla="*/ f566 f318 1"/>
                <a:gd name="f650" fmla="*/ f567 f318 1"/>
                <a:gd name="f651" fmla="*/ f568 f319 1"/>
                <a:gd name="f652" fmla="*/ f569 f319 1"/>
                <a:gd name="f653" fmla="*/ f570 f3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8">
                  <a:pos x="f575" y="f576"/>
                </a:cxn>
                <a:cxn ang="f408">
                  <a:pos x="f577" y="f578"/>
                </a:cxn>
                <a:cxn ang="f408">
                  <a:pos x="f579" y="f580"/>
                </a:cxn>
                <a:cxn ang="f408">
                  <a:pos x="f581" y="f582"/>
                </a:cxn>
                <a:cxn ang="f408">
                  <a:pos x="f583" y="f584"/>
                </a:cxn>
                <a:cxn ang="f408">
                  <a:pos x="f585" y="f586"/>
                </a:cxn>
                <a:cxn ang="f408">
                  <a:pos x="f587" y="f588"/>
                </a:cxn>
                <a:cxn ang="f408">
                  <a:pos x="f589" y="f590"/>
                </a:cxn>
                <a:cxn ang="f408">
                  <a:pos x="f591" y="f592"/>
                </a:cxn>
                <a:cxn ang="f408">
                  <a:pos x="f593" y="f594"/>
                </a:cxn>
                <a:cxn ang="f408">
                  <a:pos x="f595" y="f596"/>
                </a:cxn>
                <a:cxn ang="f408">
                  <a:pos x="f597" y="f598"/>
                </a:cxn>
                <a:cxn ang="f408">
                  <a:pos x="f599" y="f600"/>
                </a:cxn>
                <a:cxn ang="f408">
                  <a:pos x="f601" y="f602"/>
                </a:cxn>
                <a:cxn ang="f408">
                  <a:pos x="f603" y="f604"/>
                </a:cxn>
                <a:cxn ang="f408">
                  <a:pos x="f605" y="f606"/>
                </a:cxn>
                <a:cxn ang="f408">
                  <a:pos x="f607" y="f608"/>
                </a:cxn>
                <a:cxn ang="f408">
                  <a:pos x="f609" y="f610"/>
                </a:cxn>
                <a:cxn ang="f408">
                  <a:pos x="f611" y="f612"/>
                </a:cxn>
                <a:cxn ang="f408">
                  <a:pos x="f613" y="f614"/>
                </a:cxn>
                <a:cxn ang="f408">
                  <a:pos x="f615" y="f616"/>
                </a:cxn>
                <a:cxn ang="f408">
                  <a:pos x="f611" y="f617"/>
                </a:cxn>
                <a:cxn ang="f408">
                  <a:pos x="f618" y="f619"/>
                </a:cxn>
                <a:cxn ang="f408">
                  <a:pos x="f620" y="f621"/>
                </a:cxn>
                <a:cxn ang="f408">
                  <a:pos x="f622" y="f623"/>
                </a:cxn>
                <a:cxn ang="f408">
                  <a:pos x="f624" y="f625"/>
                </a:cxn>
                <a:cxn ang="f408">
                  <a:pos x="f626" y="f627"/>
                </a:cxn>
                <a:cxn ang="f408">
                  <a:pos x="f628" y="f629"/>
                </a:cxn>
                <a:cxn ang="f408">
                  <a:pos x="f630" y="f631"/>
                </a:cxn>
                <a:cxn ang="f408">
                  <a:pos x="f632" y="f633"/>
                </a:cxn>
                <a:cxn ang="f408">
                  <a:pos x="f634" y="f635"/>
                </a:cxn>
                <a:cxn ang="f408">
                  <a:pos x="f636" y="f637"/>
                </a:cxn>
                <a:cxn ang="f408">
                  <a:pos x="f583" y="f638"/>
                </a:cxn>
                <a:cxn ang="f408">
                  <a:pos x="f639" y="f640"/>
                </a:cxn>
                <a:cxn ang="f408">
                  <a:pos x="f641" y="f642"/>
                </a:cxn>
                <a:cxn ang="f408">
                  <a:pos x="f643" y="f644"/>
                </a:cxn>
                <a:cxn ang="f408">
                  <a:pos x="f645" y="f646"/>
                </a:cxn>
                <a:cxn ang="f408">
                  <a:pos x="f643" y="f644"/>
                </a:cxn>
                <a:cxn ang="f408">
                  <a:pos x="f647" y="f648"/>
                </a:cxn>
                <a:cxn ang="f408">
                  <a:pos x="f649" y="f576"/>
                </a:cxn>
                <a:cxn ang="f408">
                  <a:pos x="f650" y="f651"/>
                </a:cxn>
                <a:cxn ang="f408">
                  <a:pos x="f583" y="f652"/>
                </a:cxn>
                <a:cxn ang="f408">
                  <a:pos x="f653" y="f652"/>
                </a:cxn>
              </a:cxnLst>
              <a:rect l="f571" t="f574" r="f572" b="f573"/>
              <a:pathLst>
                <a:path w="473" h="733">
                  <a:moveTo>
                    <a:pt x="f9" y="f10"/>
                  </a:moveTo>
                  <a:cubicBezTo>
                    <a:pt x="f11" y="f12"/>
                    <a:pt x="f13" y="f14"/>
                    <a:pt x="f15" y="f16"/>
                  </a:cubicBezTo>
                  <a:cubicBezTo>
                    <a:pt x="f9" y="f17"/>
                    <a:pt x="f18" y="f19"/>
                    <a:pt x="f20" y="f21"/>
                  </a:cubicBezTo>
                  <a:cubicBezTo>
                    <a:pt x="f11" y="f22"/>
                    <a:pt x="f11" y="f23"/>
                    <a:pt x="f24" y="f25"/>
                  </a:cubicBezTo>
                  <a:cubicBezTo>
                    <a:pt x="f13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35" y="f36"/>
                  </a:cubicBezTo>
                  <a:cubicBezTo>
                    <a:pt x="f37" y="f38"/>
                    <a:pt x="f26" y="f39"/>
                    <a:pt x="f40" y="f24"/>
                  </a:cubicBezTo>
                  <a:cubicBezTo>
                    <a:pt x="f41" y="f20"/>
                    <a:pt x="f42" y="f43"/>
                    <a:pt x="f23" y="f44"/>
                  </a:cubicBezTo>
                  <a:cubicBezTo>
                    <a:pt x="f45" y="f46"/>
                    <a:pt x="f3" y="f47"/>
                    <a:pt x="f17" y="f48"/>
                  </a:cubicBezTo>
                  <a:cubicBezTo>
                    <a:pt x="f49" y="f50"/>
                    <a:pt x="f51" y="f6"/>
                    <a:pt x="f52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52" y="f60"/>
                    <a:pt x="f61" y="f62"/>
                    <a:pt x="f63" y="f24"/>
                  </a:cubicBezTo>
                  <a:cubicBezTo>
                    <a:pt x="f3" y="f64"/>
                    <a:pt x="f65" y="f66"/>
                    <a:pt x="f67" y="f68"/>
                  </a:cubicBezTo>
                  <a:cubicBezTo>
                    <a:pt x="f69" y="f24"/>
                    <a:pt x="f23" y="f70"/>
                    <a:pt x="f71" y="f15"/>
                  </a:cubicBezTo>
                  <a:cubicBezTo>
                    <a:pt x="f72" y="f73"/>
                    <a:pt x="f74" y="f75"/>
                    <a:pt x="f40" y="f76"/>
                  </a:cubicBezTo>
                  <a:cubicBezTo>
                    <a:pt x="f77" y="f78"/>
                    <a:pt x="f79" y="f80"/>
                    <a:pt x="f81" y="f82"/>
                  </a:cubicBezTo>
                  <a:cubicBezTo>
                    <a:pt x="f83" y="f84"/>
                    <a:pt x="f85" y="f41"/>
                    <a:pt x="f12" y="f86"/>
                  </a:cubicBezTo>
                  <a:cubicBezTo>
                    <a:pt x="f87" y="f81"/>
                    <a:pt x="f88" y="f89"/>
                    <a:pt x="f90" y="f91"/>
                  </a:cubicBezTo>
                  <a:cubicBezTo>
                    <a:pt x="f88" y="f92"/>
                    <a:pt x="f58" y="f93"/>
                    <a:pt x="f58" y="f93"/>
                  </a:cubicBezTo>
                  <a:cubicBezTo>
                    <a:pt x="f94" y="f95"/>
                    <a:pt x="f96" y="f97"/>
                    <a:pt x="f98" y="f99"/>
                  </a:cubicBezTo>
                  <a:cubicBezTo>
                    <a:pt x="f100" y="f101"/>
                    <a:pt x="f102" y="f12"/>
                    <a:pt x="f103" y="f85"/>
                  </a:cubicBezTo>
                  <a:cubicBezTo>
                    <a:pt x="f104" y="f105"/>
                    <a:pt x="f106" y="f107"/>
                    <a:pt x="f108" y="f109"/>
                  </a:cubicBezTo>
                  <a:cubicBezTo>
                    <a:pt x="f110" y="f111"/>
                    <a:pt x="f112" y="f113"/>
                    <a:pt x="f114" y="f115"/>
                  </a:cubicBezTo>
                  <a:cubicBezTo>
                    <a:pt x="f116" y="f117"/>
                    <a:pt x="f118" y="f119"/>
                    <a:pt x="f120" y="f111"/>
                  </a:cubicBezTo>
                  <a:cubicBezTo>
                    <a:pt x="f121" y="f122"/>
                    <a:pt x="f123" y="f109"/>
                    <a:pt x="f124" y="f107"/>
                  </a:cubicBezTo>
                  <a:cubicBezTo>
                    <a:pt x="f125" y="f126"/>
                    <a:pt x="f127" y="f128"/>
                    <a:pt x="f7" y="f129"/>
                  </a:cubicBezTo>
                  <a:cubicBezTo>
                    <a:pt x="f130" y="f131"/>
                    <a:pt x="f132" y="f133"/>
                    <a:pt x="f134" y="f135"/>
                  </a:cubicBezTo>
                  <a:cubicBezTo>
                    <a:pt x="f136" y="f137"/>
                    <a:pt x="f138" y="f139"/>
                    <a:pt x="f140" y="f108"/>
                  </a:cubicBezTo>
                  <a:cubicBezTo>
                    <a:pt x="f141" y="f142"/>
                    <a:pt x="f112" y="f143"/>
                    <a:pt x="f144" y="f106"/>
                  </a:cubicBezTo>
                  <a:cubicBezTo>
                    <a:pt x="f145" y="f103"/>
                    <a:pt x="f146" y="f147"/>
                    <a:pt x="f148" y="f149"/>
                  </a:cubicBezTo>
                  <a:cubicBezTo>
                    <a:pt x="f150" y="f129"/>
                    <a:pt x="f151" y="f152"/>
                    <a:pt x="f153" y="f102"/>
                  </a:cubicBezTo>
                  <a:cubicBezTo>
                    <a:pt x="f148" y="f154"/>
                    <a:pt x="f155" y="f135"/>
                    <a:pt x="f154" y="f156"/>
                  </a:cubicBezTo>
                  <a:cubicBezTo>
                    <a:pt x="f155" y="f157"/>
                    <a:pt x="f150" y="f158"/>
                    <a:pt x="f159" y="f160"/>
                  </a:cubicBezTo>
                  <a:cubicBezTo>
                    <a:pt x="f149" y="f161"/>
                    <a:pt x="f117" y="f162"/>
                    <a:pt x="f128" y="f118"/>
                  </a:cubicBezTo>
                  <a:cubicBezTo>
                    <a:pt x="f163" y="f164"/>
                    <a:pt x="f165" y="f166"/>
                    <a:pt x="f167" y="f168"/>
                  </a:cubicBezTo>
                  <a:cubicBezTo>
                    <a:pt x="f169" y="f170"/>
                    <a:pt x="f171" y="f125"/>
                    <a:pt x="f172" y="f173"/>
                  </a:cubicBezTo>
                  <a:cubicBezTo>
                    <a:pt x="f174" y="f175"/>
                    <a:pt x="f176" y="f177"/>
                    <a:pt x="f116" y="f178"/>
                  </a:cubicBezTo>
                  <a:cubicBezTo>
                    <a:pt x="f179" y="f180"/>
                    <a:pt x="f181" y="f182"/>
                    <a:pt x="f183" y="f184"/>
                  </a:cubicBezTo>
                  <a:cubicBezTo>
                    <a:pt x="f185" y="f186"/>
                    <a:pt x="f187" y="f188"/>
                    <a:pt x="f189" y="f190"/>
                  </a:cubicBezTo>
                  <a:cubicBezTo>
                    <a:pt x="f179" y="f191"/>
                    <a:pt x="f179" y="f192"/>
                    <a:pt x="f179" y="f193"/>
                  </a:cubicBezTo>
                  <a:cubicBezTo>
                    <a:pt x="f194" y="f195"/>
                    <a:pt x="f196" y="f190"/>
                    <a:pt x="f136" y="f197"/>
                  </a:cubicBezTo>
                  <a:cubicBezTo>
                    <a:pt x="f123" y="f198"/>
                    <a:pt x="f123" y="f199"/>
                    <a:pt x="f121" y="f200"/>
                  </a:cubicBezTo>
                  <a:cubicBezTo>
                    <a:pt x="f201" y="f202"/>
                    <a:pt x="f203" y="f204"/>
                    <a:pt x="f205" y="f206"/>
                  </a:cubicBezTo>
                  <a:cubicBezTo>
                    <a:pt x="f181" y="f207"/>
                    <a:pt x="f208" y="f209"/>
                    <a:pt x="f183" y="f210"/>
                  </a:cubicBezTo>
                  <a:cubicBezTo>
                    <a:pt x="f211" y="f206"/>
                    <a:pt x="f212" y="f213"/>
                    <a:pt x="f124" y="f214"/>
                  </a:cubicBezTo>
                  <a:cubicBezTo>
                    <a:pt x="f215" y="f216"/>
                    <a:pt x="f217" y="f218"/>
                    <a:pt x="f219" y="f220"/>
                  </a:cubicBezTo>
                  <a:cubicBezTo>
                    <a:pt x="f185" y="f8"/>
                    <a:pt x="f221" y="f222"/>
                    <a:pt x="f223" y="f224"/>
                  </a:cubicBezTo>
                  <a:cubicBezTo>
                    <a:pt x="f225" y="f218"/>
                    <a:pt x="f172" y="f226"/>
                    <a:pt x="f2" y="f227"/>
                  </a:cubicBezTo>
                  <a:cubicBezTo>
                    <a:pt x="f143" y="f199"/>
                    <a:pt x="f106" y="f228"/>
                    <a:pt x="f137" y="f229"/>
                  </a:cubicBezTo>
                  <a:cubicBezTo>
                    <a:pt x="f230" y="f231"/>
                    <a:pt x="f232" y="f233"/>
                    <a:pt x="f234" y="f235"/>
                  </a:cubicBezTo>
                  <a:cubicBezTo>
                    <a:pt x="f236" y="f237"/>
                    <a:pt x="f14" y="f238"/>
                    <a:pt x="f45" y="f239"/>
                  </a:cubicBezTo>
                  <a:cubicBezTo>
                    <a:pt x="f240" y="f241"/>
                    <a:pt x="f23" y="f242"/>
                    <a:pt x="f74" y="f243"/>
                  </a:cubicBezTo>
                  <a:cubicBezTo>
                    <a:pt x="f244" y="f245"/>
                    <a:pt x="f246" y="f245"/>
                    <a:pt x="f34" y="f177"/>
                  </a:cubicBezTo>
                  <a:cubicBezTo>
                    <a:pt x="f247" y="f238"/>
                    <a:pt x="f248" y="f243"/>
                    <a:pt x="f20" y="f242"/>
                  </a:cubicBezTo>
                  <a:cubicBezTo>
                    <a:pt x="f249" y="f250"/>
                    <a:pt x="f6" y="f212"/>
                    <a:pt x="f251" y="f203"/>
                  </a:cubicBezTo>
                  <a:cubicBezTo>
                    <a:pt x="f252" y="f179"/>
                    <a:pt x="f253" y="f254"/>
                    <a:pt x="f55" y="f255"/>
                  </a:cubicBezTo>
                  <a:cubicBezTo>
                    <a:pt x="f66" y="f256"/>
                    <a:pt x="f257" y="f258"/>
                    <a:pt x="f80" y="f259"/>
                  </a:cubicBezTo>
                  <a:cubicBezTo>
                    <a:pt x="f260" y="f261"/>
                    <a:pt x="f260" y="f254"/>
                    <a:pt x="f260" y="f258"/>
                  </a:cubicBezTo>
                  <a:cubicBezTo>
                    <a:pt x="f262" y="f256"/>
                    <a:pt x="f68" y="f255"/>
                    <a:pt x="f263" y="f172"/>
                  </a:cubicBezTo>
                  <a:cubicBezTo>
                    <a:pt x="f263" y="f264"/>
                    <a:pt x="f265" y="f2"/>
                    <a:pt x="f265" y="f112"/>
                  </a:cubicBezTo>
                  <a:cubicBezTo>
                    <a:pt x="f266" y="f267"/>
                    <a:pt x="f268" y="f269"/>
                    <a:pt x="f82" y="f114"/>
                  </a:cubicBezTo>
                  <a:cubicBezTo>
                    <a:pt x="f82" y="f269"/>
                    <a:pt x="f270" y="f271"/>
                    <a:pt x="f270" y="f223"/>
                  </a:cubicBezTo>
                  <a:cubicBezTo>
                    <a:pt x="f75" y="f172"/>
                    <a:pt x="f15" y="f272"/>
                    <a:pt x="f273" y="f110"/>
                  </a:cubicBezTo>
                  <a:cubicBezTo>
                    <a:pt x="f15" y="f274"/>
                    <a:pt x="f275" y="f146"/>
                    <a:pt x="f276" y="f152"/>
                  </a:cubicBezTo>
                  <a:cubicBezTo>
                    <a:pt x="f84" y="f150"/>
                    <a:pt x="f277" y="f129"/>
                    <a:pt x="f37" y="f150"/>
                  </a:cubicBezTo>
                  <a:cubicBezTo>
                    <a:pt x="f278" y="f234"/>
                    <a:pt x="f279" y="f135"/>
                    <a:pt x="f52" y="f280"/>
                  </a:cubicBezTo>
                  <a:cubicBezTo>
                    <a:pt x="f107" y="f281"/>
                    <a:pt x="f282" y="f154"/>
                    <a:pt x="f119" y="f117"/>
                  </a:cubicBezTo>
                  <a:cubicBezTo>
                    <a:pt x="f283" y="f282"/>
                    <a:pt x="f236" y="f107"/>
                    <a:pt x="f56" y="f284"/>
                  </a:cubicBezTo>
                  <a:cubicBezTo>
                    <a:pt x="f285" y="f54"/>
                    <a:pt x="f286" y="f101"/>
                    <a:pt x="f28" y="f287"/>
                  </a:cubicBezTo>
                  <a:cubicBezTo>
                    <a:pt x="f84" y="f288"/>
                    <a:pt x="f80" y="f52"/>
                    <a:pt x="f289" y="f101"/>
                  </a:cubicBezTo>
                  <a:cubicBezTo>
                    <a:pt x="f268" y="f54"/>
                    <a:pt x="f248" y="f290"/>
                    <a:pt x="f9" y="f10"/>
                  </a:cubicBezTo>
                  <a:close/>
                  <a:moveTo>
                    <a:pt x="f291" y="f244"/>
                  </a:moveTo>
                  <a:cubicBezTo>
                    <a:pt x="f292" y="f293"/>
                    <a:pt x="f289" y="f294"/>
                    <a:pt x="f289" y="f295"/>
                  </a:cubicBezTo>
                  <a:cubicBezTo>
                    <a:pt x="f289" y="f22"/>
                    <a:pt x="f296" y="f297"/>
                    <a:pt x="f246" y="f297"/>
                  </a:cubicBezTo>
                  <a:cubicBezTo>
                    <a:pt x="f298" y="f299"/>
                    <a:pt x="f300" y="f22"/>
                    <a:pt x="f244" y="f295"/>
                  </a:cubicBezTo>
                  <a:cubicBezTo>
                    <a:pt x="f37" y="f301"/>
                    <a:pt x="f302" y="f244"/>
                    <a:pt x="f291" y="f244"/>
                  </a:cubicBezTo>
                  <a:close/>
                  <a:moveTo>
                    <a:pt x="f303" y="f304"/>
                  </a:moveTo>
                  <a:cubicBezTo>
                    <a:pt x="f23" y="f305"/>
                    <a:pt x="f306" y="f92"/>
                    <a:pt x="f306" y="f307"/>
                  </a:cubicBezTo>
                  <a:cubicBezTo>
                    <a:pt x="f306" y="f308"/>
                    <a:pt x="f23" y="f309"/>
                    <a:pt x="f303" y="f309"/>
                  </a:cubicBezTo>
                  <a:cubicBezTo>
                    <a:pt x="f300" y="f309"/>
                    <a:pt x="f310" y="f19"/>
                    <a:pt x="f302" y="f16"/>
                  </a:cubicBezTo>
                  <a:cubicBezTo>
                    <a:pt x="f298" y="f285"/>
                    <a:pt x="f244" y="f305"/>
                    <a:pt x="f303" y="f304"/>
                  </a:cubicBezTo>
                  <a:close/>
                  <a:moveTo>
                    <a:pt x="f97" y="f20"/>
                  </a:moveTo>
                  <a:cubicBezTo>
                    <a:pt x="f305" y="f20"/>
                    <a:pt x="f311" y="f20"/>
                    <a:pt x="f51" y="f20"/>
                  </a:cubicBezTo>
                  <a:cubicBezTo>
                    <a:pt x="f99" y="f43"/>
                    <a:pt x="f52" y="f312"/>
                    <a:pt x="f52" y="f313"/>
                  </a:cubicBezTo>
                  <a:cubicBezTo>
                    <a:pt x="f52" y="f314"/>
                    <a:pt x="f315" y="f55"/>
                    <a:pt x="f304" y="f55"/>
                  </a:cubicBezTo>
                  <a:cubicBezTo>
                    <a:pt x="f316" y="f55"/>
                    <a:pt x="f95" y="f314"/>
                    <a:pt x="f95" y="f313"/>
                  </a:cubicBezTo>
                  <a:cubicBezTo>
                    <a:pt x="f89" y="f47"/>
                    <a:pt x="f93" y="f43"/>
                    <a:pt x="f97" y="f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0" name="Freeform 82">
              <a:extLst>
                <a:ext uri="{FF2B5EF4-FFF2-40B4-BE49-F238E27FC236}">
                  <a16:creationId xmlns:a16="http://schemas.microsoft.com/office/drawing/2014/main" id="{5AEFBB5E-6B52-B34B-AE17-6FD4578A0B16}"/>
                </a:ext>
              </a:extLst>
            </p:cNvPr>
            <p:cNvSpPr/>
            <p:nvPr/>
          </p:nvSpPr>
          <p:spPr>
            <a:xfrm>
              <a:off x="398458" y="1154109"/>
              <a:ext cx="600075" cy="153670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96"/>
                <a:gd name="f7" fmla="val 755"/>
                <a:gd name="f8" fmla="val 8"/>
                <a:gd name="f9" fmla="val 391"/>
                <a:gd name="f10" fmla="val 41"/>
                <a:gd name="f11" fmla="val 394"/>
                <a:gd name="f12" fmla="val 72"/>
                <a:gd name="f13" fmla="val 397"/>
                <a:gd name="f14" fmla="val 102"/>
                <a:gd name="f15" fmla="val 400"/>
                <a:gd name="f16" fmla="val 103"/>
                <a:gd name="f17" fmla="val 398"/>
                <a:gd name="f18" fmla="val 395"/>
                <a:gd name="f19" fmla="val 99"/>
                <a:gd name="f20" fmla="val 95"/>
                <a:gd name="f21" fmla="val 393"/>
                <a:gd name="f22" fmla="val 91"/>
                <a:gd name="f23" fmla="val 392"/>
                <a:gd name="f24" fmla="val 69"/>
                <a:gd name="f25" fmla="val 390"/>
                <a:gd name="f26" fmla="val 48"/>
                <a:gd name="f27" fmla="val 388"/>
                <a:gd name="f28" fmla="val 27"/>
                <a:gd name="f29" fmla="val 386"/>
                <a:gd name="f30" fmla="val 22"/>
                <a:gd name="f31" fmla="val 385"/>
                <a:gd name="f32" fmla="val 18"/>
                <a:gd name="f33" fmla="val 383"/>
                <a:gd name="f34" fmla="val 14"/>
                <a:gd name="f35" fmla="val 382"/>
                <a:gd name="f36" fmla="val 380"/>
                <a:gd name="f37" fmla="val 15"/>
                <a:gd name="f38" fmla="val 379"/>
                <a:gd name="f39" fmla="val 378"/>
                <a:gd name="f40" fmla="val 44"/>
                <a:gd name="f41" fmla="val 74"/>
                <a:gd name="f42" fmla="val 384"/>
                <a:gd name="f43" fmla="val 104"/>
                <a:gd name="f44" fmla="val 381"/>
                <a:gd name="f45" fmla="val 86"/>
                <a:gd name="f46" fmla="val 377"/>
                <a:gd name="f47" fmla="val 375"/>
                <a:gd name="f48" fmla="val 51"/>
                <a:gd name="f49" fmla="val 373"/>
                <a:gd name="f50" fmla="val 43"/>
                <a:gd name="f51" fmla="val 372"/>
                <a:gd name="f52" fmla="val 36"/>
                <a:gd name="f53" fmla="val 371"/>
                <a:gd name="f54" fmla="val 28"/>
                <a:gd name="f55" fmla="val 17"/>
                <a:gd name="f56" fmla="val 370"/>
                <a:gd name="f57" fmla="val 13"/>
                <a:gd name="f58" fmla="val 364"/>
                <a:gd name="f59" fmla="val 354"/>
                <a:gd name="f60" fmla="val 309"/>
                <a:gd name="f61" fmla="val 265"/>
                <a:gd name="f62" fmla="val 26"/>
                <a:gd name="f63" fmla="val 220"/>
                <a:gd name="f64" fmla="val 216"/>
                <a:gd name="f65" fmla="val 212"/>
                <a:gd name="f66" fmla="val 207"/>
                <a:gd name="f67" fmla="val 12"/>
                <a:gd name="f68" fmla="val 206"/>
                <a:gd name="f69" fmla="val 11"/>
                <a:gd name="f70" fmla="val 198"/>
                <a:gd name="f71" fmla="val 186"/>
                <a:gd name="f72" fmla="val 179"/>
                <a:gd name="f73" fmla="val 172"/>
                <a:gd name="f74" fmla="val 165"/>
                <a:gd name="f75" fmla="val 16"/>
                <a:gd name="f76" fmla="val 157"/>
                <a:gd name="f77" fmla="val 151"/>
                <a:gd name="f78" fmla="val 30"/>
                <a:gd name="f79" fmla="val 33"/>
                <a:gd name="f80" fmla="val 148"/>
                <a:gd name="f81" fmla="val 34"/>
                <a:gd name="f82" fmla="val 146"/>
                <a:gd name="f83" fmla="val 47"/>
                <a:gd name="f84" fmla="val 117"/>
                <a:gd name="f85" fmla="val 57"/>
                <a:gd name="f86" fmla="val 110"/>
                <a:gd name="f87" fmla="val 88"/>
                <a:gd name="f88" fmla="val 106"/>
                <a:gd name="f89" fmla="val 90"/>
                <a:gd name="f90" fmla="val 92"/>
                <a:gd name="f91" fmla="val 77"/>
                <a:gd name="f92" fmla="val 93"/>
                <a:gd name="f93" fmla="val 62"/>
                <a:gd name="f94" fmla="val 94"/>
                <a:gd name="f95" fmla="val 98"/>
                <a:gd name="f96" fmla="val 109"/>
                <a:gd name="f97" fmla="val 121"/>
                <a:gd name="f98" fmla="val 38"/>
                <a:gd name="f99" fmla="val 131"/>
                <a:gd name="f100" fmla="val 134"/>
                <a:gd name="f101" fmla="val 137"/>
                <a:gd name="f102" fmla="val 5"/>
                <a:gd name="f103" fmla="val 153"/>
                <a:gd name="f104" fmla="val 6"/>
                <a:gd name="f105" fmla="val 178"/>
                <a:gd name="f106" fmla="val 184"/>
                <a:gd name="f107" fmla="val 39"/>
                <a:gd name="f108" fmla="val 52"/>
                <a:gd name="f109" fmla="val 158"/>
                <a:gd name="f110" fmla="val 145"/>
                <a:gd name="f111" fmla="val 126"/>
                <a:gd name="f112" fmla="val 42"/>
                <a:gd name="f113" fmla="val 82"/>
                <a:gd name="f114" fmla="val 101"/>
                <a:gd name="f115" fmla="val 105"/>
                <a:gd name="f116" fmla="val 108"/>
                <a:gd name="f117" fmla="val 122"/>
                <a:gd name="f118" fmla="val 111"/>
                <a:gd name="f119" fmla="val 143"/>
                <a:gd name="f120" fmla="val 113"/>
                <a:gd name="f121" fmla="val 116"/>
                <a:gd name="f122" fmla="val 161"/>
                <a:gd name="f123" fmla="val 166"/>
                <a:gd name="f124" fmla="val 177"/>
                <a:gd name="f125" fmla="val 190"/>
                <a:gd name="f126" fmla="val 201"/>
                <a:gd name="f127" fmla="val 213"/>
                <a:gd name="f128" fmla="val 223"/>
                <a:gd name="f129" fmla="val 241"/>
                <a:gd name="f130" fmla="val 231"/>
                <a:gd name="f131" fmla="val 275"/>
                <a:gd name="f132" fmla="val 226"/>
                <a:gd name="f133" fmla="val 240"/>
                <a:gd name="f134" fmla="val 254"/>
                <a:gd name="f135" fmla="val 269"/>
                <a:gd name="f136" fmla="val 278"/>
                <a:gd name="f137" fmla="val 270"/>
                <a:gd name="f138" fmla="val 282"/>
                <a:gd name="f139" fmla="val 271"/>
                <a:gd name="f140" fmla="val 288"/>
                <a:gd name="f141" fmla="val 273"/>
                <a:gd name="f142" fmla="val 287"/>
                <a:gd name="f143" fmla="val 286"/>
                <a:gd name="f144" fmla="val 301"/>
                <a:gd name="f145" fmla="val 284"/>
                <a:gd name="f146" fmla="val 319"/>
                <a:gd name="f147" fmla="val 299"/>
                <a:gd name="f148" fmla="val 256"/>
                <a:gd name="f149" fmla="val 243"/>
                <a:gd name="f150" fmla="val 264"/>
                <a:gd name="f151" fmla="val 238"/>
                <a:gd name="f152" fmla="val 257"/>
                <a:gd name="f153" fmla="val 233"/>
                <a:gd name="f154" fmla="val 250"/>
                <a:gd name="f155" fmla="val 227"/>
                <a:gd name="f156" fmla="val 244"/>
                <a:gd name="f157" fmla="val 215"/>
                <a:gd name="f158" fmla="val 196"/>
                <a:gd name="f159" fmla="val 229"/>
                <a:gd name="f160" fmla="val 181"/>
                <a:gd name="f161" fmla="val 239"/>
                <a:gd name="f162" fmla="val 167"/>
                <a:gd name="f163" fmla="val 249"/>
                <a:gd name="f164" fmla="val 171"/>
                <a:gd name="f165" fmla="val 200"/>
                <a:gd name="f166" fmla="val 325"/>
                <a:gd name="f167" fmla="val 363"/>
                <a:gd name="f168" fmla="val 261"/>
                <a:gd name="f169" fmla="val 403"/>
                <a:gd name="f170" fmla="val 263"/>
                <a:gd name="f171" fmla="val 406"/>
                <a:gd name="f172" fmla="val 410"/>
                <a:gd name="f173" fmla="val 413"/>
                <a:gd name="f174" fmla="val 266"/>
                <a:gd name="f175" fmla="val 423"/>
                <a:gd name="f176" fmla="val 432"/>
                <a:gd name="f177" fmla="val 441"/>
                <a:gd name="f178" fmla="val 267"/>
                <a:gd name="f179" fmla="val 463"/>
                <a:gd name="f180" fmla="val 485"/>
                <a:gd name="f181" fmla="val 505"/>
                <a:gd name="f182" fmla="val 293"/>
                <a:gd name="f183" fmla="val 523"/>
                <a:gd name="f184" fmla="val 542"/>
                <a:gd name="f185" fmla="val 294"/>
                <a:gd name="f186" fmla="val 564"/>
                <a:gd name="f187" fmla="val 289"/>
                <a:gd name="f188" fmla="val 597"/>
                <a:gd name="f189" fmla="val 630"/>
                <a:gd name="f190" fmla="val 665"/>
                <a:gd name="f191" fmla="val 274"/>
                <a:gd name="f192" fmla="val 255"/>
                <a:gd name="f193" fmla="val 667"/>
                <a:gd name="f194" fmla="val 669"/>
                <a:gd name="f195" fmla="val 670"/>
                <a:gd name="f196" fmla="val 672"/>
                <a:gd name="f197" fmla="val 272"/>
                <a:gd name="f198" fmla="val 674"/>
                <a:gd name="f199" fmla="val 676"/>
                <a:gd name="f200" fmla="val 679"/>
                <a:gd name="f201" fmla="val 683"/>
                <a:gd name="f202" fmla="val 688"/>
                <a:gd name="f203" fmla="val 687"/>
                <a:gd name="f204" fmla="val 689"/>
                <a:gd name="f205" fmla="val 259"/>
                <a:gd name="f206" fmla="val 690"/>
                <a:gd name="f207" fmla="val 691"/>
                <a:gd name="f208" fmla="val 693"/>
                <a:gd name="f209" fmla="val 696"/>
                <a:gd name="f210" fmla="val 698"/>
                <a:gd name="f211" fmla="val 699"/>
                <a:gd name="f212" fmla="val 277"/>
                <a:gd name="f213" fmla="val 280"/>
                <a:gd name="f214" fmla="val 281"/>
                <a:gd name="f215" fmla="val 726"/>
                <a:gd name="f216" fmla="val 268"/>
                <a:gd name="f217" fmla="val 745"/>
                <a:gd name="f218" fmla="val 246"/>
                <a:gd name="f219" fmla="val 750"/>
                <a:gd name="f220" fmla="val 225"/>
                <a:gd name="f221" fmla="val 204"/>
                <a:gd name="f222" fmla="val 744"/>
                <a:gd name="f223" fmla="val 197"/>
                <a:gd name="f224" fmla="val 723"/>
                <a:gd name="f225" fmla="val 194"/>
                <a:gd name="f226" fmla="val 716"/>
                <a:gd name="f227" fmla="val 707"/>
                <a:gd name="f228" fmla="val 652"/>
                <a:gd name="f229" fmla="val 202"/>
                <a:gd name="f230" fmla="val 605"/>
                <a:gd name="f231" fmla="val 559"/>
                <a:gd name="f232" fmla="val 555"/>
                <a:gd name="f233" fmla="val 550"/>
                <a:gd name="f234" fmla="val 205"/>
                <a:gd name="f235" fmla="val 547"/>
                <a:gd name="f236" fmla="val 192"/>
                <a:gd name="f237" fmla="val 520"/>
                <a:gd name="f238" fmla="val 493"/>
                <a:gd name="f239" fmla="val 465"/>
                <a:gd name="f240" fmla="val 162"/>
                <a:gd name="f241" fmla="val 469"/>
                <a:gd name="f242" fmla="val 160"/>
                <a:gd name="f243" fmla="val 472"/>
                <a:gd name="f244" fmla="val 475"/>
                <a:gd name="f245" fmla="val 489"/>
                <a:gd name="f246" fmla="val 497"/>
                <a:gd name="f247" fmla="val 496"/>
                <a:gd name="f248" fmla="val 495"/>
                <a:gd name="f249" fmla="val 45"/>
                <a:gd name="f250" fmla="val 484"/>
                <a:gd name="f251" fmla="val 460"/>
                <a:gd name="f252" fmla="val 3"/>
                <a:gd name="f253" fmla="val 431"/>
                <a:gd name="f254" fmla="val 418"/>
                <a:gd name="f255" fmla="val 130"/>
                <a:gd name="f256" fmla="val 195"/>
                <a:gd name="f257" fmla="val 185"/>
                <a:gd name="f258" fmla="val 112"/>
                <a:gd name="f259" fmla="val 96"/>
                <a:gd name="f260" fmla="val 124"/>
                <a:gd name="f261" fmla="val 129"/>
                <a:gd name="f262" fmla="val 78"/>
                <a:gd name="f263" fmla="val 97"/>
                <a:gd name="f264" fmla="val 150"/>
                <a:gd name="f265" fmla="val 144"/>
                <a:gd name="f266" fmla="val 81"/>
                <a:gd name="f267" fmla="val 71"/>
                <a:gd name="f268" fmla="val 142"/>
                <a:gd name="f269" fmla="val 152"/>
                <a:gd name="f270" fmla="val 63"/>
                <a:gd name="f271" fmla="val 156"/>
                <a:gd name="f272" fmla="val 154"/>
                <a:gd name="f273" fmla="val 24"/>
                <a:gd name="f274" fmla="val 35"/>
                <a:gd name="f275" fmla="val 164"/>
                <a:gd name="f276" fmla="val 37"/>
                <a:gd name="f277" fmla="val 169"/>
                <a:gd name="f278" fmla="val 168"/>
                <a:gd name="f279" fmla="+- 0 0 -90"/>
                <a:gd name="f280" fmla="*/ f3 1 296"/>
                <a:gd name="f281" fmla="*/ f4 1 755"/>
                <a:gd name="f282" fmla="val f5"/>
                <a:gd name="f283" fmla="val f6"/>
                <a:gd name="f284" fmla="val f7"/>
                <a:gd name="f285" fmla="*/ f279 f0 1"/>
                <a:gd name="f286" fmla="+- f284 0 f282"/>
                <a:gd name="f287" fmla="+- f283 0 f282"/>
                <a:gd name="f288" fmla="*/ f285 1 f2"/>
                <a:gd name="f289" fmla="*/ f287 1 296"/>
                <a:gd name="f290" fmla="*/ f286 1 755"/>
                <a:gd name="f291" fmla="*/ 102 f287 1"/>
                <a:gd name="f292" fmla="*/ 400 f286 1"/>
                <a:gd name="f293" fmla="*/ 91 f287 1"/>
                <a:gd name="f294" fmla="*/ 392 f286 1"/>
                <a:gd name="f295" fmla="*/ 14 f287 1"/>
                <a:gd name="f296" fmla="*/ 382 f286 1"/>
                <a:gd name="f297" fmla="*/ 103 f287 1"/>
                <a:gd name="f298" fmla="*/ 384 f286 1"/>
                <a:gd name="f299" fmla="*/ 51 f287 1"/>
                <a:gd name="f300" fmla="*/ 373 f286 1"/>
                <a:gd name="f301" fmla="*/ 354 f286 1"/>
                <a:gd name="f302" fmla="*/ 27 f287 1"/>
                <a:gd name="f303" fmla="*/ 207 f286 1"/>
                <a:gd name="f304" fmla="*/ 15 f287 1"/>
                <a:gd name="f305" fmla="*/ 165 f286 1"/>
                <a:gd name="f306" fmla="*/ 34 f287 1"/>
                <a:gd name="f307" fmla="*/ 146 f286 1"/>
                <a:gd name="f308" fmla="*/ 93 f287 1"/>
                <a:gd name="f309" fmla="*/ 62 f286 1"/>
                <a:gd name="f310" fmla="*/ 134 f287 1"/>
                <a:gd name="f311" fmla="*/ 18 f286 1"/>
                <a:gd name="f312" fmla="*/ 178 f287 1"/>
                <a:gd name="f313" fmla="*/ 39 f286 1"/>
                <a:gd name="f314" fmla="*/ 106 f287 1"/>
                <a:gd name="f315" fmla="*/ 72 f286 1"/>
                <a:gd name="f316" fmla="*/ 108 f286 1"/>
                <a:gd name="f317" fmla="*/ 190 f287 1"/>
                <a:gd name="f318" fmla="*/ 201 f286 1"/>
                <a:gd name="f319" fmla="*/ 275 f287 1"/>
                <a:gd name="f320" fmla="*/ 269 f286 1"/>
                <a:gd name="f321" fmla="*/ 284 f287 1"/>
                <a:gd name="f322" fmla="*/ 319 f286 1"/>
                <a:gd name="f323" fmla="*/ 227 f287 1"/>
                <a:gd name="f324" fmla="*/ 244 f286 1"/>
                <a:gd name="f325" fmla="*/ 171 f287 1"/>
                <a:gd name="f326" fmla="*/ 284 f286 1"/>
                <a:gd name="f327" fmla="*/ 265 f287 1"/>
                <a:gd name="f328" fmla="*/ 413 f286 1"/>
                <a:gd name="f329" fmla="*/ 282 f287 1"/>
                <a:gd name="f330" fmla="*/ 505 f286 1"/>
                <a:gd name="f331" fmla="*/ 665 f286 1"/>
                <a:gd name="f332" fmla="*/ 254 f287 1"/>
                <a:gd name="f333" fmla="*/ 670 f286 1"/>
                <a:gd name="f334" fmla="*/ 688 f286 1"/>
                <a:gd name="f335" fmla="*/ 691 f286 1"/>
                <a:gd name="f336" fmla="*/ 280 f287 1"/>
                <a:gd name="f337" fmla="*/ 699 f286 1"/>
                <a:gd name="f338" fmla="*/ 197 f287 1"/>
                <a:gd name="f339" fmla="*/ 723 f286 1"/>
                <a:gd name="f340" fmla="*/ 206 f287 1"/>
                <a:gd name="f341" fmla="*/ 559 f286 1"/>
                <a:gd name="f342" fmla="*/ 166 f287 1"/>
                <a:gd name="f343" fmla="*/ 465 f286 1"/>
                <a:gd name="f344" fmla="*/ 117 f287 1"/>
                <a:gd name="f345" fmla="*/ 496 f286 1"/>
                <a:gd name="f346" fmla="*/ 3 f287 1"/>
                <a:gd name="f347" fmla="*/ 431 f286 1"/>
                <a:gd name="f348" fmla="*/ 130 f287 1"/>
                <a:gd name="f349" fmla="*/ 195 f286 1"/>
                <a:gd name="f350" fmla="*/ 95 f287 1"/>
                <a:gd name="f351" fmla="*/ 98 f287 1"/>
                <a:gd name="f352" fmla="*/ 161 f286 1"/>
                <a:gd name="f353" fmla="*/ 63 f287 1"/>
                <a:gd name="f354" fmla="*/ 158 f287 1"/>
                <a:gd name="f355" fmla="*/ 12 f286 1"/>
                <a:gd name="f356" fmla="*/ 143 f287 1"/>
                <a:gd name="f357" fmla="*/ 30 f286 1"/>
                <a:gd name="f358" fmla="*/ 169 f287 1"/>
                <a:gd name="f359" fmla="*/ 28 f286 1"/>
                <a:gd name="f360" fmla="+- f288 0 f1"/>
                <a:gd name="f361" fmla="*/ f291 1 296"/>
                <a:gd name="f362" fmla="*/ f292 1 755"/>
                <a:gd name="f363" fmla="*/ f293 1 296"/>
                <a:gd name="f364" fmla="*/ f294 1 755"/>
                <a:gd name="f365" fmla="*/ f295 1 296"/>
                <a:gd name="f366" fmla="*/ f296 1 755"/>
                <a:gd name="f367" fmla="*/ f297 1 296"/>
                <a:gd name="f368" fmla="*/ f298 1 755"/>
                <a:gd name="f369" fmla="*/ f299 1 296"/>
                <a:gd name="f370" fmla="*/ f300 1 755"/>
                <a:gd name="f371" fmla="*/ f301 1 755"/>
                <a:gd name="f372" fmla="*/ f302 1 296"/>
                <a:gd name="f373" fmla="*/ f303 1 755"/>
                <a:gd name="f374" fmla="*/ f304 1 296"/>
                <a:gd name="f375" fmla="*/ f305 1 755"/>
                <a:gd name="f376" fmla="*/ f306 1 296"/>
                <a:gd name="f377" fmla="*/ f307 1 755"/>
                <a:gd name="f378" fmla="*/ f308 1 296"/>
                <a:gd name="f379" fmla="*/ f309 1 755"/>
                <a:gd name="f380" fmla="*/ f310 1 296"/>
                <a:gd name="f381" fmla="*/ f311 1 755"/>
                <a:gd name="f382" fmla="*/ f312 1 296"/>
                <a:gd name="f383" fmla="*/ f313 1 755"/>
                <a:gd name="f384" fmla="*/ f314 1 296"/>
                <a:gd name="f385" fmla="*/ f315 1 755"/>
                <a:gd name="f386" fmla="*/ f316 1 755"/>
                <a:gd name="f387" fmla="*/ f317 1 296"/>
                <a:gd name="f388" fmla="*/ f318 1 755"/>
                <a:gd name="f389" fmla="*/ f319 1 296"/>
                <a:gd name="f390" fmla="*/ f320 1 755"/>
                <a:gd name="f391" fmla="*/ f321 1 296"/>
                <a:gd name="f392" fmla="*/ f322 1 755"/>
                <a:gd name="f393" fmla="*/ f323 1 296"/>
                <a:gd name="f394" fmla="*/ f324 1 755"/>
                <a:gd name="f395" fmla="*/ f325 1 296"/>
                <a:gd name="f396" fmla="*/ f326 1 755"/>
                <a:gd name="f397" fmla="*/ f327 1 296"/>
                <a:gd name="f398" fmla="*/ f328 1 755"/>
                <a:gd name="f399" fmla="*/ f329 1 296"/>
                <a:gd name="f400" fmla="*/ f330 1 755"/>
                <a:gd name="f401" fmla="*/ f331 1 755"/>
                <a:gd name="f402" fmla="*/ f332 1 296"/>
                <a:gd name="f403" fmla="*/ f333 1 755"/>
                <a:gd name="f404" fmla="*/ f334 1 755"/>
                <a:gd name="f405" fmla="*/ f335 1 755"/>
                <a:gd name="f406" fmla="*/ f336 1 296"/>
                <a:gd name="f407" fmla="*/ f337 1 755"/>
                <a:gd name="f408" fmla="*/ f338 1 296"/>
                <a:gd name="f409" fmla="*/ f339 1 755"/>
                <a:gd name="f410" fmla="*/ f340 1 296"/>
                <a:gd name="f411" fmla="*/ f341 1 755"/>
                <a:gd name="f412" fmla="*/ f342 1 296"/>
                <a:gd name="f413" fmla="*/ f343 1 755"/>
                <a:gd name="f414" fmla="*/ f344 1 296"/>
                <a:gd name="f415" fmla="*/ f345 1 755"/>
                <a:gd name="f416" fmla="*/ f346 1 296"/>
                <a:gd name="f417" fmla="*/ f347 1 755"/>
                <a:gd name="f418" fmla="*/ f348 1 296"/>
                <a:gd name="f419" fmla="*/ f349 1 755"/>
                <a:gd name="f420" fmla="*/ f350 1 296"/>
                <a:gd name="f421" fmla="*/ f351 1 296"/>
                <a:gd name="f422" fmla="*/ f352 1 755"/>
                <a:gd name="f423" fmla="*/ f353 1 296"/>
                <a:gd name="f424" fmla="*/ f354 1 296"/>
                <a:gd name="f425" fmla="*/ f355 1 755"/>
                <a:gd name="f426" fmla="*/ f356 1 296"/>
                <a:gd name="f427" fmla="*/ f357 1 755"/>
                <a:gd name="f428" fmla="*/ f358 1 296"/>
                <a:gd name="f429" fmla="*/ f359 1 755"/>
                <a:gd name="f430" fmla="*/ 0 1 f289"/>
                <a:gd name="f431" fmla="*/ f283 1 f289"/>
                <a:gd name="f432" fmla="*/ 0 1 f290"/>
                <a:gd name="f433" fmla="*/ f284 1 f290"/>
                <a:gd name="f434" fmla="*/ f361 1 f289"/>
                <a:gd name="f435" fmla="*/ f362 1 f290"/>
                <a:gd name="f436" fmla="*/ f363 1 f289"/>
                <a:gd name="f437" fmla="*/ f364 1 f290"/>
                <a:gd name="f438" fmla="*/ f365 1 f289"/>
                <a:gd name="f439" fmla="*/ f366 1 f290"/>
                <a:gd name="f440" fmla="*/ f367 1 f289"/>
                <a:gd name="f441" fmla="*/ f368 1 f290"/>
                <a:gd name="f442" fmla="*/ f369 1 f289"/>
                <a:gd name="f443" fmla="*/ f370 1 f290"/>
                <a:gd name="f444" fmla="*/ f371 1 f290"/>
                <a:gd name="f445" fmla="*/ f372 1 f289"/>
                <a:gd name="f446" fmla="*/ f373 1 f290"/>
                <a:gd name="f447" fmla="*/ f374 1 f289"/>
                <a:gd name="f448" fmla="*/ f375 1 f290"/>
                <a:gd name="f449" fmla="*/ f376 1 f289"/>
                <a:gd name="f450" fmla="*/ f377 1 f290"/>
                <a:gd name="f451" fmla="*/ f378 1 f289"/>
                <a:gd name="f452" fmla="*/ f379 1 f290"/>
                <a:gd name="f453" fmla="*/ f380 1 f289"/>
                <a:gd name="f454" fmla="*/ f381 1 f290"/>
                <a:gd name="f455" fmla="*/ f382 1 f289"/>
                <a:gd name="f456" fmla="*/ f383 1 f290"/>
                <a:gd name="f457" fmla="*/ f384 1 f289"/>
                <a:gd name="f458" fmla="*/ f385 1 f290"/>
                <a:gd name="f459" fmla="*/ f386 1 f290"/>
                <a:gd name="f460" fmla="*/ f387 1 f289"/>
                <a:gd name="f461" fmla="*/ f388 1 f290"/>
                <a:gd name="f462" fmla="*/ f389 1 f289"/>
                <a:gd name="f463" fmla="*/ f390 1 f290"/>
                <a:gd name="f464" fmla="*/ f391 1 f289"/>
                <a:gd name="f465" fmla="*/ f392 1 f290"/>
                <a:gd name="f466" fmla="*/ f393 1 f289"/>
                <a:gd name="f467" fmla="*/ f394 1 f290"/>
                <a:gd name="f468" fmla="*/ f395 1 f289"/>
                <a:gd name="f469" fmla="*/ f396 1 f290"/>
                <a:gd name="f470" fmla="*/ f397 1 f289"/>
                <a:gd name="f471" fmla="*/ f398 1 f290"/>
                <a:gd name="f472" fmla="*/ f399 1 f289"/>
                <a:gd name="f473" fmla="*/ f400 1 f290"/>
                <a:gd name="f474" fmla="*/ f401 1 f290"/>
                <a:gd name="f475" fmla="*/ f402 1 f289"/>
                <a:gd name="f476" fmla="*/ f403 1 f290"/>
                <a:gd name="f477" fmla="*/ f404 1 f290"/>
                <a:gd name="f478" fmla="*/ f405 1 f290"/>
                <a:gd name="f479" fmla="*/ f406 1 f289"/>
                <a:gd name="f480" fmla="*/ f407 1 f290"/>
                <a:gd name="f481" fmla="*/ f408 1 f289"/>
                <a:gd name="f482" fmla="*/ f409 1 f290"/>
                <a:gd name="f483" fmla="*/ f410 1 f289"/>
                <a:gd name="f484" fmla="*/ f411 1 f290"/>
                <a:gd name="f485" fmla="*/ f412 1 f289"/>
                <a:gd name="f486" fmla="*/ f413 1 f290"/>
                <a:gd name="f487" fmla="*/ f414 1 f289"/>
                <a:gd name="f488" fmla="*/ f415 1 f290"/>
                <a:gd name="f489" fmla="*/ f416 1 f289"/>
                <a:gd name="f490" fmla="*/ f417 1 f290"/>
                <a:gd name="f491" fmla="*/ f418 1 f289"/>
                <a:gd name="f492" fmla="*/ f419 1 f290"/>
                <a:gd name="f493" fmla="*/ f420 1 f289"/>
                <a:gd name="f494" fmla="*/ f421 1 f289"/>
                <a:gd name="f495" fmla="*/ f422 1 f290"/>
                <a:gd name="f496" fmla="*/ f423 1 f289"/>
                <a:gd name="f497" fmla="*/ f424 1 f289"/>
                <a:gd name="f498" fmla="*/ f425 1 f290"/>
                <a:gd name="f499" fmla="*/ f426 1 f289"/>
                <a:gd name="f500" fmla="*/ f427 1 f290"/>
                <a:gd name="f501" fmla="*/ f428 1 f289"/>
                <a:gd name="f502" fmla="*/ f429 1 f290"/>
                <a:gd name="f503" fmla="*/ f430 f280 1"/>
                <a:gd name="f504" fmla="*/ f431 f280 1"/>
                <a:gd name="f505" fmla="*/ f433 f281 1"/>
                <a:gd name="f506" fmla="*/ f432 f281 1"/>
                <a:gd name="f507" fmla="*/ f434 f280 1"/>
                <a:gd name="f508" fmla="*/ f435 f281 1"/>
                <a:gd name="f509" fmla="*/ f436 f280 1"/>
                <a:gd name="f510" fmla="*/ f437 f281 1"/>
                <a:gd name="f511" fmla="*/ f438 f280 1"/>
                <a:gd name="f512" fmla="*/ f439 f281 1"/>
                <a:gd name="f513" fmla="*/ f440 f280 1"/>
                <a:gd name="f514" fmla="*/ f441 f281 1"/>
                <a:gd name="f515" fmla="*/ f442 f280 1"/>
                <a:gd name="f516" fmla="*/ f443 f281 1"/>
                <a:gd name="f517" fmla="*/ f444 f281 1"/>
                <a:gd name="f518" fmla="*/ f445 f280 1"/>
                <a:gd name="f519" fmla="*/ f446 f281 1"/>
                <a:gd name="f520" fmla="*/ f447 f280 1"/>
                <a:gd name="f521" fmla="*/ f448 f281 1"/>
                <a:gd name="f522" fmla="*/ f449 f280 1"/>
                <a:gd name="f523" fmla="*/ f450 f281 1"/>
                <a:gd name="f524" fmla="*/ f451 f280 1"/>
                <a:gd name="f525" fmla="*/ f452 f281 1"/>
                <a:gd name="f526" fmla="*/ f453 f280 1"/>
                <a:gd name="f527" fmla="*/ f454 f281 1"/>
                <a:gd name="f528" fmla="*/ f455 f280 1"/>
                <a:gd name="f529" fmla="*/ f456 f281 1"/>
                <a:gd name="f530" fmla="*/ f457 f280 1"/>
                <a:gd name="f531" fmla="*/ f458 f281 1"/>
                <a:gd name="f532" fmla="*/ f459 f281 1"/>
                <a:gd name="f533" fmla="*/ f460 f280 1"/>
                <a:gd name="f534" fmla="*/ f461 f281 1"/>
                <a:gd name="f535" fmla="*/ f462 f280 1"/>
                <a:gd name="f536" fmla="*/ f463 f281 1"/>
                <a:gd name="f537" fmla="*/ f464 f280 1"/>
                <a:gd name="f538" fmla="*/ f465 f281 1"/>
                <a:gd name="f539" fmla="*/ f466 f280 1"/>
                <a:gd name="f540" fmla="*/ f467 f281 1"/>
                <a:gd name="f541" fmla="*/ f468 f280 1"/>
                <a:gd name="f542" fmla="*/ f469 f281 1"/>
                <a:gd name="f543" fmla="*/ f470 f280 1"/>
                <a:gd name="f544" fmla="*/ f471 f281 1"/>
                <a:gd name="f545" fmla="*/ f472 f280 1"/>
                <a:gd name="f546" fmla="*/ f473 f281 1"/>
                <a:gd name="f547" fmla="*/ f474 f281 1"/>
                <a:gd name="f548" fmla="*/ f475 f280 1"/>
                <a:gd name="f549" fmla="*/ f476 f281 1"/>
                <a:gd name="f550" fmla="*/ f477 f281 1"/>
                <a:gd name="f551" fmla="*/ f478 f281 1"/>
                <a:gd name="f552" fmla="*/ f479 f280 1"/>
                <a:gd name="f553" fmla="*/ f480 f281 1"/>
                <a:gd name="f554" fmla="*/ f481 f280 1"/>
                <a:gd name="f555" fmla="*/ f482 f281 1"/>
                <a:gd name="f556" fmla="*/ f483 f280 1"/>
                <a:gd name="f557" fmla="*/ f484 f281 1"/>
                <a:gd name="f558" fmla="*/ f485 f280 1"/>
                <a:gd name="f559" fmla="*/ f486 f281 1"/>
                <a:gd name="f560" fmla="*/ f487 f280 1"/>
                <a:gd name="f561" fmla="*/ f488 f281 1"/>
                <a:gd name="f562" fmla="*/ f489 f280 1"/>
                <a:gd name="f563" fmla="*/ f490 f281 1"/>
                <a:gd name="f564" fmla="*/ f491 f280 1"/>
                <a:gd name="f565" fmla="*/ f492 f281 1"/>
                <a:gd name="f566" fmla="*/ f493 f280 1"/>
                <a:gd name="f567" fmla="*/ f494 f280 1"/>
                <a:gd name="f568" fmla="*/ f495 f281 1"/>
                <a:gd name="f569" fmla="*/ f496 f280 1"/>
                <a:gd name="f570" fmla="*/ f497 f280 1"/>
                <a:gd name="f571" fmla="*/ f498 f281 1"/>
                <a:gd name="f572" fmla="*/ f499 f280 1"/>
                <a:gd name="f573" fmla="*/ f500 f281 1"/>
                <a:gd name="f574" fmla="*/ f501 f280 1"/>
                <a:gd name="f575" fmla="*/ f502 f28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60">
                  <a:pos x="f507" y="f508"/>
                </a:cxn>
                <a:cxn ang="f360">
                  <a:pos x="f509" y="f510"/>
                </a:cxn>
                <a:cxn ang="f360">
                  <a:pos x="f511" y="f512"/>
                </a:cxn>
                <a:cxn ang="f360">
                  <a:pos x="f513" y="f514"/>
                </a:cxn>
                <a:cxn ang="f360">
                  <a:pos x="f515" y="f516"/>
                </a:cxn>
                <a:cxn ang="f360">
                  <a:pos x="f511" y="f517"/>
                </a:cxn>
                <a:cxn ang="f360">
                  <a:pos x="f518" y="f519"/>
                </a:cxn>
                <a:cxn ang="f360">
                  <a:pos x="f520" y="f521"/>
                </a:cxn>
                <a:cxn ang="f360">
                  <a:pos x="f522" y="f523"/>
                </a:cxn>
                <a:cxn ang="f360">
                  <a:pos x="f524" y="f525"/>
                </a:cxn>
                <a:cxn ang="f360">
                  <a:pos x="f526" y="f527"/>
                </a:cxn>
                <a:cxn ang="f360">
                  <a:pos x="f528" y="f529"/>
                </a:cxn>
                <a:cxn ang="f360">
                  <a:pos x="f530" y="f531"/>
                </a:cxn>
                <a:cxn ang="f360">
                  <a:pos x="f507" y="f532"/>
                </a:cxn>
                <a:cxn ang="f360">
                  <a:pos x="f533" y="f534"/>
                </a:cxn>
                <a:cxn ang="f360">
                  <a:pos x="f535" y="f536"/>
                </a:cxn>
                <a:cxn ang="f360">
                  <a:pos x="f537" y="f538"/>
                </a:cxn>
                <a:cxn ang="f360">
                  <a:pos x="f539" y="f540"/>
                </a:cxn>
                <a:cxn ang="f360">
                  <a:pos x="f541" y="f542"/>
                </a:cxn>
                <a:cxn ang="f360">
                  <a:pos x="f543" y="f544"/>
                </a:cxn>
                <a:cxn ang="f360">
                  <a:pos x="f545" y="f546"/>
                </a:cxn>
                <a:cxn ang="f360">
                  <a:pos x="f537" y="f547"/>
                </a:cxn>
                <a:cxn ang="f360">
                  <a:pos x="f548" y="f549"/>
                </a:cxn>
                <a:cxn ang="f360">
                  <a:pos x="f545" y="f550"/>
                </a:cxn>
                <a:cxn ang="f360">
                  <a:pos x="f548" y="f551"/>
                </a:cxn>
                <a:cxn ang="f360">
                  <a:pos x="f552" y="f553"/>
                </a:cxn>
                <a:cxn ang="f360">
                  <a:pos x="f554" y="f555"/>
                </a:cxn>
                <a:cxn ang="f360">
                  <a:pos x="f556" y="f557"/>
                </a:cxn>
                <a:cxn ang="f360">
                  <a:pos x="f558" y="f559"/>
                </a:cxn>
                <a:cxn ang="f360">
                  <a:pos x="f560" y="f561"/>
                </a:cxn>
                <a:cxn ang="f360">
                  <a:pos x="f562" y="f563"/>
                </a:cxn>
                <a:cxn ang="f360">
                  <a:pos x="f564" y="f565"/>
                </a:cxn>
                <a:cxn ang="f360">
                  <a:pos x="f566" y="f565"/>
                </a:cxn>
                <a:cxn ang="f360">
                  <a:pos x="f564" y="f565"/>
                </a:cxn>
                <a:cxn ang="f360">
                  <a:pos x="f567" y="f568"/>
                </a:cxn>
                <a:cxn ang="f360">
                  <a:pos x="f569" y="f568"/>
                </a:cxn>
                <a:cxn ang="f360">
                  <a:pos x="f570" y="f571"/>
                </a:cxn>
                <a:cxn ang="f360">
                  <a:pos x="f572" y="f573"/>
                </a:cxn>
                <a:cxn ang="f360">
                  <a:pos x="f574" y="f575"/>
                </a:cxn>
              </a:cxnLst>
              <a:rect l="f503" t="f506" r="f504" b="f505"/>
              <a:pathLst>
                <a:path w="296" h="75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6" y="f13"/>
                    <a:pt x="f16" y="f18"/>
                  </a:cubicBezTo>
                  <a:cubicBezTo>
                    <a:pt x="f19" y="f11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4" y="f36"/>
                    <a:pt x="f37" y="f38"/>
                    <a:pt x="f37" y="f39"/>
                  </a:cubicBezTo>
                  <a:cubicBezTo>
                    <a:pt x="f40" y="f36"/>
                    <a:pt x="f41" y="f35"/>
                    <a:pt x="f16" y="f42"/>
                  </a:cubicBezTo>
                  <a:cubicBezTo>
                    <a:pt x="f16" y="f33"/>
                    <a:pt x="f43" y="f44"/>
                    <a:pt x="f43" y="f38"/>
                  </a:cubicBezTo>
                  <a:cubicBezTo>
                    <a:pt x="f45" y="f46"/>
                    <a:pt x="f24" y="f47"/>
                    <a:pt x="f48" y="f49"/>
                  </a:cubicBezTo>
                  <a:cubicBezTo>
                    <a:pt x="f50" y="f51"/>
                    <a:pt x="f52" y="f53"/>
                    <a:pt x="f54" y="f53"/>
                  </a:cubicBezTo>
                  <a:cubicBezTo>
                    <a:pt x="f55" y="f56"/>
                    <a:pt x="f57" y="f58"/>
                    <a:pt x="f34" y="f59"/>
                  </a:cubicBezTo>
                  <a:cubicBezTo>
                    <a:pt x="f32" y="f60"/>
                    <a:pt x="f30" y="f61"/>
                    <a:pt x="f62" y="f63"/>
                  </a:cubicBezTo>
                  <a:cubicBezTo>
                    <a:pt x="f62" y="f64"/>
                    <a:pt x="f28" y="f65"/>
                    <a:pt x="f28" y="f66"/>
                  </a:cubicBezTo>
                  <a:cubicBezTo>
                    <a:pt x="f67" y="f68"/>
                    <a:pt x="f69" y="f70"/>
                    <a:pt x="f57" y="f71"/>
                  </a:cubicBezTo>
                  <a:cubicBezTo>
                    <a:pt x="f34" y="f72"/>
                    <a:pt x="f37" y="f73"/>
                    <a:pt x="f37" y="f74"/>
                  </a:cubicBezTo>
                  <a:cubicBezTo>
                    <a:pt x="f75" y="f76"/>
                    <a:pt x="f32" y="f77"/>
                    <a:pt x="f54" y="f77"/>
                  </a:cubicBezTo>
                  <a:cubicBezTo>
                    <a:pt x="f78" y="f77"/>
                    <a:pt x="f79" y="f80"/>
                    <a:pt x="f81" y="f82"/>
                  </a:cubicBezTo>
                  <a:cubicBezTo>
                    <a:pt x="f83" y="f84"/>
                    <a:pt x="f85" y="f86"/>
                    <a:pt x="f87" y="f88"/>
                  </a:cubicBezTo>
                  <a:cubicBezTo>
                    <a:pt x="f89" y="f90"/>
                    <a:pt x="f90" y="f91"/>
                    <a:pt x="f92" y="f93"/>
                  </a:cubicBezTo>
                  <a:cubicBezTo>
                    <a:pt x="f94" y="f48"/>
                    <a:pt x="f95" y="f40"/>
                    <a:pt x="f96" y="f10"/>
                  </a:cubicBezTo>
                  <a:cubicBezTo>
                    <a:pt x="f97" y="f98"/>
                    <a:pt x="f99" y="f81"/>
                    <a:pt x="f100" y="f32"/>
                  </a:cubicBezTo>
                  <a:cubicBezTo>
                    <a:pt x="f101" y="f102"/>
                    <a:pt x="f103" y="f5"/>
                    <a:pt x="f74" y="f104"/>
                  </a:cubicBezTo>
                  <a:cubicBezTo>
                    <a:pt x="f105" y="f67"/>
                    <a:pt x="f106" y="f62"/>
                    <a:pt x="f105" y="f107"/>
                  </a:cubicBezTo>
                  <a:cubicBezTo>
                    <a:pt x="f73" y="f108"/>
                    <a:pt x="f109" y="f85"/>
                    <a:pt x="f110" y="f48"/>
                  </a:cubicBezTo>
                  <a:cubicBezTo>
                    <a:pt x="f111" y="f112"/>
                    <a:pt x="f96" y="f48"/>
                    <a:pt x="f88" y="f12"/>
                  </a:cubicBezTo>
                  <a:cubicBezTo>
                    <a:pt x="f43" y="f113"/>
                    <a:pt x="f16" y="f92"/>
                    <a:pt x="f14" y="f16"/>
                  </a:cubicBezTo>
                  <a:cubicBezTo>
                    <a:pt x="f114" y="f115"/>
                    <a:pt x="f14" y="f88"/>
                    <a:pt x="f14" y="f116"/>
                  </a:cubicBezTo>
                  <a:cubicBezTo>
                    <a:pt x="f117" y="f118"/>
                    <a:pt x="f119" y="f120"/>
                    <a:pt x="f74" y="f121"/>
                  </a:cubicBezTo>
                  <a:cubicBezTo>
                    <a:pt x="f122" y="f80"/>
                    <a:pt x="f123" y="f124"/>
                    <a:pt x="f125" y="f126"/>
                  </a:cubicBezTo>
                  <a:cubicBezTo>
                    <a:pt x="f127" y="f128"/>
                    <a:pt x="f129" y="f130"/>
                    <a:pt x="f131" y="f132"/>
                  </a:cubicBezTo>
                  <a:cubicBezTo>
                    <a:pt x="f131" y="f133"/>
                    <a:pt x="f131" y="f134"/>
                    <a:pt x="f131" y="f135"/>
                  </a:cubicBezTo>
                  <a:cubicBezTo>
                    <a:pt x="f136" y="f137"/>
                    <a:pt x="f138" y="f139"/>
                    <a:pt x="f140" y="f141"/>
                  </a:cubicBezTo>
                  <a:cubicBezTo>
                    <a:pt x="f142" y="f142"/>
                    <a:pt x="f143" y="f144"/>
                    <a:pt x="f145" y="f146"/>
                  </a:cubicBezTo>
                  <a:cubicBezTo>
                    <a:pt x="f135" y="f147"/>
                    <a:pt x="f148" y="f138"/>
                    <a:pt x="f149" y="f150"/>
                  </a:cubicBezTo>
                  <a:cubicBezTo>
                    <a:pt x="f151" y="f152"/>
                    <a:pt x="f153" y="f154"/>
                    <a:pt x="f155" y="f156"/>
                  </a:cubicBezTo>
                  <a:cubicBezTo>
                    <a:pt x="f157" y="f130"/>
                    <a:pt x="f158" y="f159"/>
                    <a:pt x="f160" y="f161"/>
                  </a:cubicBezTo>
                  <a:cubicBezTo>
                    <a:pt x="f162" y="f163"/>
                    <a:pt x="f122" y="f137"/>
                    <a:pt x="f164" y="f145"/>
                  </a:cubicBezTo>
                  <a:cubicBezTo>
                    <a:pt x="f165" y="f166"/>
                    <a:pt x="f130" y="f167"/>
                    <a:pt x="f168" y="f169"/>
                  </a:cubicBezTo>
                  <a:cubicBezTo>
                    <a:pt x="f170" y="f171"/>
                    <a:pt x="f61" y="f172"/>
                    <a:pt x="f61" y="f173"/>
                  </a:cubicBezTo>
                  <a:cubicBezTo>
                    <a:pt x="f174" y="f175"/>
                    <a:pt x="f174" y="f176"/>
                    <a:pt x="f174" y="f177"/>
                  </a:cubicBezTo>
                  <a:cubicBezTo>
                    <a:pt x="f178" y="f179"/>
                    <a:pt x="f135" y="f180"/>
                    <a:pt x="f138" y="f181"/>
                  </a:cubicBezTo>
                  <a:cubicBezTo>
                    <a:pt x="f182" y="f183"/>
                    <a:pt x="f6" y="f184"/>
                    <a:pt x="f185" y="f186"/>
                  </a:cubicBezTo>
                  <a:cubicBezTo>
                    <a:pt x="f187" y="f188"/>
                    <a:pt x="f142" y="f189"/>
                    <a:pt x="f145" y="f190"/>
                  </a:cubicBezTo>
                  <a:cubicBezTo>
                    <a:pt x="f191" y="f190"/>
                    <a:pt x="f150" y="f190"/>
                    <a:pt x="f192" y="f190"/>
                  </a:cubicBezTo>
                  <a:cubicBezTo>
                    <a:pt x="f192" y="f193"/>
                    <a:pt x="f192" y="f194"/>
                    <a:pt x="f134" y="f195"/>
                  </a:cubicBezTo>
                  <a:cubicBezTo>
                    <a:pt x="f170" y="f196"/>
                    <a:pt x="f197" y="f198"/>
                    <a:pt x="f138" y="f199"/>
                  </a:cubicBezTo>
                  <a:cubicBezTo>
                    <a:pt x="f138" y="f200"/>
                    <a:pt x="f138" y="f201"/>
                    <a:pt x="f138" y="f202"/>
                  </a:cubicBezTo>
                  <a:cubicBezTo>
                    <a:pt x="f136" y="f202"/>
                    <a:pt x="f191" y="f203"/>
                    <a:pt x="f137" y="f202"/>
                  </a:cubicBezTo>
                  <a:cubicBezTo>
                    <a:pt x="f150" y="f204"/>
                    <a:pt x="f205" y="f206"/>
                    <a:pt x="f134" y="f207"/>
                  </a:cubicBezTo>
                  <a:cubicBezTo>
                    <a:pt x="f205" y="f208"/>
                    <a:pt x="f150" y="f209"/>
                    <a:pt x="f137" y="f210"/>
                  </a:cubicBezTo>
                  <a:cubicBezTo>
                    <a:pt x="f141" y="f211"/>
                    <a:pt x="f212" y="f211"/>
                    <a:pt x="f213" y="f211"/>
                  </a:cubicBezTo>
                  <a:cubicBezTo>
                    <a:pt x="f214" y="f215"/>
                    <a:pt x="f216" y="f217"/>
                    <a:pt x="f218" y="f219"/>
                  </a:cubicBezTo>
                  <a:cubicBezTo>
                    <a:pt x="f220" y="f7"/>
                    <a:pt x="f221" y="f222"/>
                    <a:pt x="f223" y="f224"/>
                  </a:cubicBezTo>
                  <a:cubicBezTo>
                    <a:pt x="f225" y="f226"/>
                    <a:pt x="f225" y="f227"/>
                    <a:pt x="f225" y="f211"/>
                  </a:cubicBezTo>
                  <a:cubicBezTo>
                    <a:pt x="f70" y="f228"/>
                    <a:pt x="f229" y="f230"/>
                    <a:pt x="f68" y="f231"/>
                  </a:cubicBezTo>
                  <a:cubicBezTo>
                    <a:pt x="f68" y="f232"/>
                    <a:pt x="f66" y="f233"/>
                    <a:pt x="f234" y="f235"/>
                  </a:cubicBezTo>
                  <a:cubicBezTo>
                    <a:pt x="f236" y="f237"/>
                    <a:pt x="f72" y="f238"/>
                    <a:pt x="f123" y="f239"/>
                  </a:cubicBezTo>
                  <a:cubicBezTo>
                    <a:pt x="f240" y="f241"/>
                    <a:pt x="f242" y="f243"/>
                    <a:pt x="f109" y="f244"/>
                  </a:cubicBezTo>
                  <a:cubicBezTo>
                    <a:pt x="f80" y="f245"/>
                    <a:pt x="f100" y="f246"/>
                    <a:pt x="f84" y="f247"/>
                  </a:cubicBezTo>
                  <a:cubicBezTo>
                    <a:pt x="f92" y="f248"/>
                    <a:pt x="f24" y="f238"/>
                    <a:pt x="f249" y="f245"/>
                  </a:cubicBezTo>
                  <a:cubicBezTo>
                    <a:pt x="f55" y="f250"/>
                    <a:pt x="f5" y="f251"/>
                    <a:pt x="f252" y="f253"/>
                  </a:cubicBezTo>
                  <a:cubicBezTo>
                    <a:pt x="f102" y="f254"/>
                    <a:pt x="f104" y="f171"/>
                    <a:pt x="f8" y="f9"/>
                  </a:cubicBezTo>
                  <a:close/>
                  <a:moveTo>
                    <a:pt x="f255" y="f256"/>
                  </a:moveTo>
                  <a:cubicBezTo>
                    <a:pt x="f255" y="f257"/>
                    <a:pt x="f117" y="f124"/>
                    <a:pt x="f258" y="f105"/>
                  </a:cubicBezTo>
                  <a:cubicBezTo>
                    <a:pt x="f14" y="f105"/>
                    <a:pt x="f259" y="f106"/>
                    <a:pt x="f20" y="f256"/>
                  </a:cubicBezTo>
                  <a:cubicBezTo>
                    <a:pt x="f94" y="f234"/>
                    <a:pt x="f14" y="f127"/>
                    <a:pt x="f120" y="f127"/>
                  </a:cubicBezTo>
                  <a:cubicBezTo>
                    <a:pt x="f260" y="f65"/>
                    <a:pt x="f261" y="f234"/>
                    <a:pt x="f255" y="f256"/>
                  </a:cubicBezTo>
                  <a:close/>
                  <a:moveTo>
                    <a:pt x="f262" y="f105"/>
                  </a:moveTo>
                  <a:cubicBezTo>
                    <a:pt x="f89" y="f72"/>
                    <a:pt x="f19" y="f164"/>
                    <a:pt x="f95" y="f122"/>
                  </a:cubicBezTo>
                  <a:cubicBezTo>
                    <a:pt x="f263" y="f264"/>
                    <a:pt x="f22" y="f265"/>
                    <a:pt x="f266" y="f119"/>
                  </a:cubicBezTo>
                  <a:cubicBezTo>
                    <a:pt x="f267" y="f268"/>
                    <a:pt x="f93" y="f269"/>
                    <a:pt x="f270" y="f122"/>
                  </a:cubicBezTo>
                  <a:cubicBezTo>
                    <a:pt x="f270" y="f73"/>
                    <a:pt x="f24" y="f105"/>
                    <a:pt x="f262" y="f105"/>
                  </a:cubicBezTo>
                  <a:close/>
                  <a:moveTo>
                    <a:pt x="f109" y="f67"/>
                  </a:moveTo>
                  <a:cubicBezTo>
                    <a:pt x="f271" y="f67"/>
                    <a:pt x="f272" y="f67"/>
                    <a:pt x="f269" y="f67"/>
                  </a:cubicBezTo>
                  <a:cubicBezTo>
                    <a:pt x="f80" y="f32"/>
                    <a:pt x="f268" y="f273"/>
                    <a:pt x="f119" y="f78"/>
                  </a:cubicBezTo>
                  <a:cubicBezTo>
                    <a:pt x="f119" y="f274"/>
                    <a:pt x="f77" y="f112"/>
                    <a:pt x="f271" y="f112"/>
                  </a:cubicBezTo>
                  <a:cubicBezTo>
                    <a:pt x="f275" y="f50"/>
                    <a:pt x="f164" y="f276"/>
                    <a:pt x="f277" y="f54"/>
                  </a:cubicBezTo>
                  <a:cubicBezTo>
                    <a:pt x="f278" y="f30"/>
                    <a:pt x="f240" y="f55"/>
                    <a:pt x="f109" y="f6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1" name="Freeform 83">
              <a:extLst>
                <a:ext uri="{FF2B5EF4-FFF2-40B4-BE49-F238E27FC236}">
                  <a16:creationId xmlns:a16="http://schemas.microsoft.com/office/drawing/2014/main" id="{93ABC1F3-C280-511E-BC47-D2E84066CFC9}"/>
                </a:ext>
              </a:extLst>
            </p:cNvPr>
            <p:cNvSpPr/>
            <p:nvPr/>
          </p:nvSpPr>
          <p:spPr>
            <a:xfrm>
              <a:off x="3297234" y="1217615"/>
              <a:ext cx="808036" cy="147319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98"/>
                <a:gd name="f7" fmla="val 724"/>
                <a:gd name="f8" fmla="val 165"/>
                <a:gd name="f9" fmla="val 453"/>
                <a:gd name="f10" fmla="val 163"/>
                <a:gd name="f11" fmla="val 456"/>
                <a:gd name="f12" fmla="val 161"/>
                <a:gd name="f13" fmla="val 459"/>
                <a:gd name="f14" fmla="val 159"/>
                <a:gd name="f15" fmla="val 462"/>
                <a:gd name="f16" fmla="val 145"/>
                <a:gd name="f17" fmla="val 481"/>
                <a:gd name="f18" fmla="val 127"/>
                <a:gd name="f19" fmla="val 488"/>
                <a:gd name="f20" fmla="val 105"/>
                <a:gd name="f21" fmla="val 483"/>
                <a:gd name="f22" fmla="val 85"/>
                <a:gd name="f23" fmla="val 479"/>
                <a:gd name="f24" fmla="val 66"/>
                <a:gd name="f25" fmla="val 474"/>
                <a:gd name="f26" fmla="val 46"/>
                <a:gd name="f27" fmla="val 470"/>
                <a:gd name="f28" fmla="val 16"/>
                <a:gd name="f29" fmla="val 436"/>
                <a:gd name="f30" fmla="val 7"/>
                <a:gd name="f31" fmla="val 405"/>
                <a:gd name="f32" fmla="val 10"/>
                <a:gd name="f33" fmla="val 393"/>
                <a:gd name="f34" fmla="val 13"/>
                <a:gd name="f35" fmla="val 380"/>
                <a:gd name="f36" fmla="val 366"/>
                <a:gd name="f37" fmla="val 48"/>
                <a:gd name="f38" fmla="val 373"/>
                <a:gd name="f39" fmla="val 78"/>
                <a:gd name="f40" fmla="val 109"/>
                <a:gd name="f41" fmla="val 386"/>
                <a:gd name="f42" fmla="val 384"/>
                <a:gd name="f43" fmla="val 382"/>
                <a:gd name="f44" fmla="val 110"/>
                <a:gd name="f45" fmla="val 381"/>
                <a:gd name="f46" fmla="val 79"/>
                <a:gd name="f47" fmla="val 17"/>
                <a:gd name="f48" fmla="val 359"/>
                <a:gd name="f49" fmla="val 18"/>
                <a:gd name="f50" fmla="val 356"/>
                <a:gd name="f51" fmla="val 19"/>
                <a:gd name="f52" fmla="val 354"/>
                <a:gd name="f53" fmla="val 352"/>
                <a:gd name="f54" fmla="val 50"/>
                <a:gd name="f55" fmla="val 358"/>
                <a:gd name="f56" fmla="val 81"/>
                <a:gd name="f57" fmla="val 365"/>
                <a:gd name="f58" fmla="val 112"/>
                <a:gd name="f59" fmla="val 372"/>
                <a:gd name="f60" fmla="val 370"/>
                <a:gd name="f61" fmla="val 113"/>
                <a:gd name="f62" fmla="val 368"/>
                <a:gd name="f63" fmla="val 83"/>
                <a:gd name="f64" fmla="val 52"/>
                <a:gd name="f65" fmla="val 21"/>
                <a:gd name="f66" fmla="val 345"/>
                <a:gd name="f67" fmla="val 33"/>
                <a:gd name="f68" fmla="val 291"/>
                <a:gd name="f69" fmla="val 45"/>
                <a:gd name="f70" fmla="val 239"/>
                <a:gd name="f71" fmla="val 58"/>
                <a:gd name="f72" fmla="val 186"/>
                <a:gd name="f73" fmla="val 43"/>
                <a:gd name="f74" fmla="val 183"/>
                <a:gd name="f75" fmla="val 42"/>
                <a:gd name="f76" fmla="val 174"/>
                <a:gd name="f77" fmla="val 156"/>
                <a:gd name="f78" fmla="val 49"/>
                <a:gd name="f79" fmla="val 148"/>
                <a:gd name="f80" fmla="val 51"/>
                <a:gd name="f81" fmla="val 141"/>
                <a:gd name="f82" fmla="val 53"/>
                <a:gd name="f83" fmla="val 137"/>
                <a:gd name="f84" fmla="val 56"/>
                <a:gd name="f85" fmla="val 131"/>
                <a:gd name="f86" fmla="val 132"/>
                <a:gd name="f87" fmla="val 71"/>
                <a:gd name="f88" fmla="val 134"/>
                <a:gd name="f89" fmla="val 72"/>
                <a:gd name="f90" fmla="val 124"/>
                <a:gd name="f91" fmla="val 77"/>
                <a:gd name="f92" fmla="val 117"/>
                <a:gd name="f93" fmla="val 87"/>
                <a:gd name="f94" fmla="val 101"/>
                <a:gd name="f95" fmla="val 102"/>
                <a:gd name="f96" fmla="val 93"/>
                <a:gd name="f97" fmla="val 121"/>
                <a:gd name="f98" fmla="val 129"/>
                <a:gd name="f99" fmla="val 91"/>
                <a:gd name="f100" fmla="val 133"/>
                <a:gd name="f101" fmla="val 84"/>
                <a:gd name="f102" fmla="val 136"/>
                <a:gd name="f103" fmla="val 67"/>
                <a:gd name="f104" fmla="val 139"/>
                <a:gd name="f105" fmla="val 44"/>
                <a:gd name="f106" fmla="val 149"/>
                <a:gd name="f107" fmla="val 29"/>
                <a:gd name="f108" fmla="val 27"/>
                <a:gd name="f109" fmla="val 177"/>
                <a:gd name="f110" fmla="val 181"/>
                <a:gd name="f111" fmla="val 187"/>
                <a:gd name="f112" fmla="val 6"/>
                <a:gd name="f113" fmla="val 195"/>
                <a:gd name="f114" fmla="val 208"/>
                <a:gd name="f115" fmla="val 219"/>
                <a:gd name="f116" fmla="val 227"/>
                <a:gd name="f117" fmla="val 231"/>
                <a:gd name="f118" fmla="val 234"/>
                <a:gd name="f119" fmla="val 38"/>
                <a:gd name="f120" fmla="val 222"/>
                <a:gd name="f121" fmla="val 212"/>
                <a:gd name="f122" fmla="val 201"/>
                <a:gd name="f123" fmla="val 191"/>
                <a:gd name="f124" fmla="val 178"/>
                <a:gd name="f125" fmla="val 35"/>
                <a:gd name="f126" fmla="val 153"/>
                <a:gd name="f127" fmla="val 57"/>
                <a:gd name="f128" fmla="val 150"/>
                <a:gd name="f129" fmla="val 70"/>
                <a:gd name="f130" fmla="val 147"/>
                <a:gd name="f131" fmla="val 143"/>
                <a:gd name="f132" fmla="val 97"/>
                <a:gd name="f133" fmla="val 164"/>
                <a:gd name="f134" fmla="val 184"/>
                <a:gd name="f135" fmla="val 107"/>
                <a:gd name="f136" fmla="val 205"/>
                <a:gd name="f137" fmla="val 196"/>
                <a:gd name="f138" fmla="val 152"/>
                <a:gd name="f139" fmla="val 203"/>
                <a:gd name="f140" fmla="val 185"/>
                <a:gd name="f141" fmla="val 229"/>
                <a:gd name="f142" fmla="val 209"/>
                <a:gd name="f143" fmla="val 228"/>
                <a:gd name="f144" fmla="val 223"/>
                <a:gd name="f145" fmla="val 226"/>
                <a:gd name="f146" fmla="val 246"/>
                <a:gd name="f147" fmla="val 243"/>
                <a:gd name="f148" fmla="val 241"/>
                <a:gd name="f149" fmla="val 216"/>
                <a:gd name="f150" fmla="val 232"/>
                <a:gd name="f151" fmla="val 233"/>
                <a:gd name="f152" fmla="val 175"/>
                <a:gd name="f153" fmla="val 253"/>
                <a:gd name="f154" fmla="val 158"/>
                <a:gd name="f155" fmla="val 271"/>
                <a:gd name="f156" fmla="val 166"/>
                <a:gd name="f157" fmla="val 284"/>
                <a:gd name="f158" fmla="val 316"/>
                <a:gd name="f159" fmla="val 207"/>
                <a:gd name="f160" fmla="val 347"/>
                <a:gd name="f161" fmla="val 378"/>
                <a:gd name="f162" fmla="val 237"/>
                <a:gd name="f163" fmla="val 390"/>
                <a:gd name="f164" fmla="val 250"/>
                <a:gd name="f165" fmla="val 392"/>
                <a:gd name="f166" fmla="val 266"/>
                <a:gd name="f167" fmla="val 267"/>
                <a:gd name="f168" fmla="val 400"/>
                <a:gd name="f169" fmla="val 409"/>
                <a:gd name="f170" fmla="val 268"/>
                <a:gd name="f171" fmla="val 418"/>
                <a:gd name="f172" fmla="val 269"/>
                <a:gd name="f173" fmla="val 425"/>
                <a:gd name="f174" fmla="val 272"/>
                <a:gd name="f175" fmla="val 432"/>
                <a:gd name="f176" fmla="val 276"/>
                <a:gd name="f177" fmla="val 293"/>
                <a:gd name="f178" fmla="val 452"/>
                <a:gd name="f179" fmla="val 312"/>
                <a:gd name="f180" fmla="val 465"/>
                <a:gd name="f181" fmla="val 328"/>
                <a:gd name="f182" fmla="val 336"/>
                <a:gd name="f183" fmla="val 489"/>
                <a:gd name="f184" fmla="val 344"/>
                <a:gd name="f185" fmla="val 500"/>
                <a:gd name="f186" fmla="val 348"/>
                <a:gd name="f187" fmla="val 511"/>
                <a:gd name="f188" fmla="val 545"/>
                <a:gd name="f189" fmla="val 580"/>
                <a:gd name="f190" fmla="val 615"/>
                <a:gd name="f191" fmla="val 367"/>
                <a:gd name="f192" fmla="val 619"/>
                <a:gd name="f193" fmla="val 357"/>
                <a:gd name="f194" fmla="val 623"/>
                <a:gd name="f195" fmla="val 346"/>
                <a:gd name="f196" fmla="val 626"/>
                <a:gd name="f197" fmla="val 629"/>
                <a:gd name="f198" fmla="val 631"/>
                <a:gd name="f199" fmla="val 633"/>
                <a:gd name="f200" fmla="val 627"/>
                <a:gd name="f201" fmla="val 383"/>
                <a:gd name="f202" fmla="val 634"/>
                <a:gd name="f203" fmla="val 385"/>
                <a:gd name="f204" fmla="val 639"/>
                <a:gd name="f205" fmla="val 374"/>
                <a:gd name="f206" fmla="val 642"/>
                <a:gd name="f207" fmla="val 363"/>
                <a:gd name="f208" fmla="val 646"/>
                <a:gd name="f209" fmla="val 649"/>
                <a:gd name="f210" fmla="val 651"/>
                <a:gd name="f211" fmla="val 353"/>
                <a:gd name="f212" fmla="val 653"/>
                <a:gd name="f213" fmla="val 655"/>
                <a:gd name="f214" fmla="val 364"/>
                <a:gd name="f215" fmla="val 369"/>
                <a:gd name="f216" fmla="val 654"/>
                <a:gd name="f217" fmla="val 375"/>
                <a:gd name="f218" fmla="val 387"/>
                <a:gd name="f219" fmla="val 650"/>
                <a:gd name="f220" fmla="val 673"/>
                <a:gd name="f221" fmla="val 396"/>
                <a:gd name="f222" fmla="val 692"/>
                <a:gd name="f223" fmla="val 706"/>
                <a:gd name="f224" fmla="val 719"/>
                <a:gd name="f225" fmla="val 335"/>
                <a:gd name="f226" fmla="val 717"/>
                <a:gd name="f227" fmla="val 321"/>
                <a:gd name="f228" fmla="val 711"/>
                <a:gd name="f229" fmla="val 313"/>
                <a:gd name="f230" fmla="val 700"/>
                <a:gd name="f231" fmla="val 309"/>
                <a:gd name="f232" fmla="val 686"/>
                <a:gd name="f233" fmla="val 296"/>
                <a:gd name="f234" fmla="val 283"/>
                <a:gd name="f235" fmla="val 598"/>
                <a:gd name="f236" fmla="val 270"/>
                <a:gd name="f237" fmla="val 555"/>
                <a:gd name="f238" fmla="val 547"/>
                <a:gd name="f239" fmla="val 263"/>
                <a:gd name="f240" fmla="val 540"/>
                <a:gd name="f241" fmla="val 257"/>
                <a:gd name="f242" fmla="val 535"/>
                <a:gd name="f243" fmla="val 513"/>
                <a:gd name="f244" fmla="val 493"/>
                <a:gd name="f245" fmla="val 472"/>
                <a:gd name="f246" fmla="val 467"/>
                <a:gd name="f247" fmla="val 172"/>
                <a:gd name="f248" fmla="val 460"/>
                <a:gd name="f249" fmla="val 119"/>
                <a:gd name="f250" fmla="val 125"/>
                <a:gd name="f251" fmla="val 128"/>
                <a:gd name="f252" fmla="val 115"/>
                <a:gd name="f253" fmla="val 130"/>
                <a:gd name="f254" fmla="val 99"/>
                <a:gd name="f255" fmla="val 98"/>
                <a:gd name="f256" fmla="val 167"/>
                <a:gd name="f257" fmla="val 176"/>
                <a:gd name="f258" fmla="val 126"/>
                <a:gd name="f259" fmla="val 202"/>
                <a:gd name="f260" fmla="val 144"/>
                <a:gd name="f261" fmla="val 162"/>
                <a:gd name="f262" fmla="val 194"/>
                <a:gd name="f263" fmla="val 160"/>
                <a:gd name="f264" fmla="val 173"/>
                <a:gd name="f265" fmla="val 154"/>
                <a:gd name="f266" fmla="val 41"/>
                <a:gd name="f267" fmla="val 213"/>
                <a:gd name="f268" fmla="val 36"/>
                <a:gd name="f269" fmla="val 31"/>
                <a:gd name="f270" fmla="val 220"/>
                <a:gd name="f271" fmla="val 25"/>
                <a:gd name="f272" fmla="val 11"/>
                <a:gd name="f273" fmla="val 12"/>
                <a:gd name="f274" fmla="val 24"/>
                <a:gd name="f275" fmla="val 193"/>
                <a:gd name="f276" fmla="val 200"/>
                <a:gd name="f277" fmla="+- 0 0 -90"/>
                <a:gd name="f278" fmla="*/ f3 1 398"/>
                <a:gd name="f279" fmla="*/ f4 1 724"/>
                <a:gd name="f280" fmla="val f5"/>
                <a:gd name="f281" fmla="val f6"/>
                <a:gd name="f282" fmla="val f7"/>
                <a:gd name="f283" fmla="*/ f277 f0 1"/>
                <a:gd name="f284" fmla="+- f282 0 f280"/>
                <a:gd name="f285" fmla="+- f281 0 f280"/>
                <a:gd name="f286" fmla="*/ f283 1 f2"/>
                <a:gd name="f287" fmla="*/ f285 1 398"/>
                <a:gd name="f288" fmla="*/ f284 1 724"/>
                <a:gd name="f289" fmla="*/ 159 f285 1"/>
                <a:gd name="f290" fmla="*/ 462 f284 1"/>
                <a:gd name="f291" fmla="*/ 46 f285 1"/>
                <a:gd name="f292" fmla="*/ 470 f284 1"/>
                <a:gd name="f293" fmla="*/ 16 f285 1"/>
                <a:gd name="f294" fmla="*/ 366 f284 1"/>
                <a:gd name="f295" fmla="*/ 110 f285 1"/>
                <a:gd name="f296" fmla="*/ 381 f284 1"/>
                <a:gd name="f297" fmla="*/ 19 f285 1"/>
                <a:gd name="f298" fmla="*/ 352 f284 1"/>
                <a:gd name="f299" fmla="*/ 113 f285 1"/>
                <a:gd name="f300" fmla="*/ 58 f285 1"/>
                <a:gd name="f301" fmla="*/ 186 f284 1"/>
                <a:gd name="f302" fmla="*/ 51 f285 1"/>
                <a:gd name="f303" fmla="*/ 141 f284 1"/>
                <a:gd name="f304" fmla="*/ 77 f285 1"/>
                <a:gd name="f305" fmla="*/ 117 f284 1"/>
                <a:gd name="f306" fmla="*/ 133 f285 1"/>
                <a:gd name="f307" fmla="*/ 84 f284 1"/>
                <a:gd name="f308" fmla="*/ 174 f285 1"/>
                <a:gd name="f309" fmla="*/ 27 f284 1"/>
                <a:gd name="f310" fmla="*/ 208 f285 1"/>
                <a:gd name="f311" fmla="*/ 0 f284 1"/>
                <a:gd name="f312" fmla="*/ 222 f285 1"/>
                <a:gd name="f313" fmla="*/ 44 f284 1"/>
                <a:gd name="f314" fmla="*/ 153 f285 1"/>
                <a:gd name="f315" fmla="*/ 57 f284 1"/>
                <a:gd name="f316" fmla="*/ 205 f285 1"/>
                <a:gd name="f317" fmla="*/ 112 f284 1"/>
                <a:gd name="f318" fmla="*/ 226 f285 1"/>
                <a:gd name="f319" fmla="*/ 246 f284 1"/>
                <a:gd name="f320" fmla="*/ 175 f285 1"/>
                <a:gd name="f321" fmla="*/ 243 f284 1"/>
                <a:gd name="f322" fmla="*/ 228 f285 1"/>
                <a:gd name="f323" fmla="*/ 378 f284 1"/>
                <a:gd name="f324" fmla="*/ 268 f285 1"/>
                <a:gd name="f325" fmla="*/ 418 f284 1"/>
                <a:gd name="f326" fmla="*/ 328 f285 1"/>
                <a:gd name="f327" fmla="*/ 481 f284 1"/>
                <a:gd name="f328" fmla="*/ 378 f285 1"/>
                <a:gd name="f329" fmla="*/ 615 f284 1"/>
                <a:gd name="f330" fmla="*/ 348 f285 1"/>
                <a:gd name="f331" fmla="*/ 633 f284 1"/>
                <a:gd name="f332" fmla="*/ 385 f285 1"/>
                <a:gd name="f333" fmla="*/ 639 f284 1"/>
                <a:gd name="f334" fmla="*/ 353 f285 1"/>
                <a:gd name="f335" fmla="*/ 655 f284 1"/>
                <a:gd name="f336" fmla="*/ 387 f285 1"/>
                <a:gd name="f337" fmla="*/ 650 f284 1"/>
                <a:gd name="f338" fmla="*/ 335 f285 1"/>
                <a:gd name="f339" fmla="*/ 717 f284 1"/>
                <a:gd name="f340" fmla="*/ 270 f285 1"/>
                <a:gd name="f341" fmla="*/ 555 f284 1"/>
                <a:gd name="f342" fmla="*/ 183 f285 1"/>
                <a:gd name="f343" fmla="*/ 472 f284 1"/>
                <a:gd name="f344" fmla="*/ 119 f285 1"/>
                <a:gd name="f345" fmla="*/ 164 f284 1"/>
                <a:gd name="f346" fmla="*/ 115 f285 1"/>
                <a:gd name="f347" fmla="*/ 129 f284 1"/>
                <a:gd name="f348" fmla="*/ 126 f285 1"/>
                <a:gd name="f349" fmla="*/ 185 f284 1"/>
                <a:gd name="f350" fmla="*/ 161 f285 1"/>
                <a:gd name="f351" fmla="*/ 184 f284 1"/>
                <a:gd name="f352" fmla="*/ 203 f285 1"/>
                <a:gd name="f353" fmla="*/ 41 f284 1"/>
                <a:gd name="f354" fmla="*/ 220 f285 1"/>
                <a:gd name="f355" fmla="*/ 25 f284 1"/>
                <a:gd name="f356" fmla="*/ 194 f285 1"/>
                <a:gd name="f357" fmla="*/ 24 f284 1"/>
                <a:gd name="f358" fmla="+- f286 0 f1"/>
                <a:gd name="f359" fmla="*/ f289 1 398"/>
                <a:gd name="f360" fmla="*/ f290 1 724"/>
                <a:gd name="f361" fmla="*/ f291 1 398"/>
                <a:gd name="f362" fmla="*/ f292 1 724"/>
                <a:gd name="f363" fmla="*/ f293 1 398"/>
                <a:gd name="f364" fmla="*/ f294 1 724"/>
                <a:gd name="f365" fmla="*/ f295 1 398"/>
                <a:gd name="f366" fmla="*/ f296 1 724"/>
                <a:gd name="f367" fmla="*/ f297 1 398"/>
                <a:gd name="f368" fmla="*/ f298 1 724"/>
                <a:gd name="f369" fmla="*/ f299 1 398"/>
                <a:gd name="f370" fmla="*/ f300 1 398"/>
                <a:gd name="f371" fmla="*/ f301 1 724"/>
                <a:gd name="f372" fmla="*/ f302 1 398"/>
                <a:gd name="f373" fmla="*/ f303 1 724"/>
                <a:gd name="f374" fmla="*/ f304 1 398"/>
                <a:gd name="f375" fmla="*/ f305 1 724"/>
                <a:gd name="f376" fmla="*/ f306 1 398"/>
                <a:gd name="f377" fmla="*/ f307 1 724"/>
                <a:gd name="f378" fmla="*/ f308 1 398"/>
                <a:gd name="f379" fmla="*/ f309 1 724"/>
                <a:gd name="f380" fmla="*/ f310 1 398"/>
                <a:gd name="f381" fmla="*/ f311 1 724"/>
                <a:gd name="f382" fmla="*/ f312 1 398"/>
                <a:gd name="f383" fmla="*/ f313 1 724"/>
                <a:gd name="f384" fmla="*/ f314 1 398"/>
                <a:gd name="f385" fmla="*/ f315 1 724"/>
                <a:gd name="f386" fmla="*/ f316 1 398"/>
                <a:gd name="f387" fmla="*/ f317 1 724"/>
                <a:gd name="f388" fmla="*/ f318 1 398"/>
                <a:gd name="f389" fmla="*/ f319 1 724"/>
                <a:gd name="f390" fmla="*/ f320 1 398"/>
                <a:gd name="f391" fmla="*/ f321 1 724"/>
                <a:gd name="f392" fmla="*/ f322 1 398"/>
                <a:gd name="f393" fmla="*/ f323 1 724"/>
                <a:gd name="f394" fmla="*/ f324 1 398"/>
                <a:gd name="f395" fmla="*/ f325 1 724"/>
                <a:gd name="f396" fmla="*/ f326 1 398"/>
                <a:gd name="f397" fmla="*/ f327 1 724"/>
                <a:gd name="f398" fmla="*/ f328 1 398"/>
                <a:gd name="f399" fmla="*/ f329 1 724"/>
                <a:gd name="f400" fmla="*/ f330 1 398"/>
                <a:gd name="f401" fmla="*/ f331 1 724"/>
                <a:gd name="f402" fmla="*/ f332 1 398"/>
                <a:gd name="f403" fmla="*/ f333 1 724"/>
                <a:gd name="f404" fmla="*/ f334 1 398"/>
                <a:gd name="f405" fmla="*/ f335 1 724"/>
                <a:gd name="f406" fmla="*/ f336 1 398"/>
                <a:gd name="f407" fmla="*/ f337 1 724"/>
                <a:gd name="f408" fmla="*/ f338 1 398"/>
                <a:gd name="f409" fmla="*/ f339 1 724"/>
                <a:gd name="f410" fmla="*/ f340 1 398"/>
                <a:gd name="f411" fmla="*/ f341 1 724"/>
                <a:gd name="f412" fmla="*/ f342 1 398"/>
                <a:gd name="f413" fmla="*/ f343 1 724"/>
                <a:gd name="f414" fmla="*/ f344 1 398"/>
                <a:gd name="f415" fmla="*/ f345 1 724"/>
                <a:gd name="f416" fmla="*/ f346 1 398"/>
                <a:gd name="f417" fmla="*/ f347 1 724"/>
                <a:gd name="f418" fmla="*/ f348 1 398"/>
                <a:gd name="f419" fmla="*/ f349 1 724"/>
                <a:gd name="f420" fmla="*/ f350 1 398"/>
                <a:gd name="f421" fmla="*/ f351 1 724"/>
                <a:gd name="f422" fmla="*/ f352 1 398"/>
                <a:gd name="f423" fmla="*/ f353 1 724"/>
                <a:gd name="f424" fmla="*/ f354 1 398"/>
                <a:gd name="f425" fmla="*/ f355 1 724"/>
                <a:gd name="f426" fmla="*/ f356 1 398"/>
                <a:gd name="f427" fmla="*/ f357 1 724"/>
                <a:gd name="f428" fmla="*/ 0 1 f287"/>
                <a:gd name="f429" fmla="*/ f281 1 f287"/>
                <a:gd name="f430" fmla="*/ 0 1 f288"/>
                <a:gd name="f431" fmla="*/ f282 1 f288"/>
                <a:gd name="f432" fmla="*/ f359 1 f287"/>
                <a:gd name="f433" fmla="*/ f360 1 f288"/>
                <a:gd name="f434" fmla="*/ f361 1 f287"/>
                <a:gd name="f435" fmla="*/ f362 1 f288"/>
                <a:gd name="f436" fmla="*/ f363 1 f287"/>
                <a:gd name="f437" fmla="*/ f364 1 f288"/>
                <a:gd name="f438" fmla="*/ f365 1 f287"/>
                <a:gd name="f439" fmla="*/ f366 1 f288"/>
                <a:gd name="f440" fmla="*/ f367 1 f287"/>
                <a:gd name="f441" fmla="*/ f368 1 f288"/>
                <a:gd name="f442" fmla="*/ f369 1 f287"/>
                <a:gd name="f443" fmla="*/ f370 1 f287"/>
                <a:gd name="f444" fmla="*/ f371 1 f288"/>
                <a:gd name="f445" fmla="*/ f372 1 f287"/>
                <a:gd name="f446" fmla="*/ f373 1 f288"/>
                <a:gd name="f447" fmla="*/ f374 1 f287"/>
                <a:gd name="f448" fmla="*/ f375 1 f288"/>
                <a:gd name="f449" fmla="*/ f376 1 f287"/>
                <a:gd name="f450" fmla="*/ f377 1 f288"/>
                <a:gd name="f451" fmla="*/ f378 1 f287"/>
                <a:gd name="f452" fmla="*/ f379 1 f288"/>
                <a:gd name="f453" fmla="*/ f380 1 f287"/>
                <a:gd name="f454" fmla="*/ f381 1 f288"/>
                <a:gd name="f455" fmla="*/ f382 1 f287"/>
                <a:gd name="f456" fmla="*/ f383 1 f288"/>
                <a:gd name="f457" fmla="*/ f384 1 f287"/>
                <a:gd name="f458" fmla="*/ f385 1 f288"/>
                <a:gd name="f459" fmla="*/ f386 1 f287"/>
                <a:gd name="f460" fmla="*/ f387 1 f288"/>
                <a:gd name="f461" fmla="*/ f388 1 f287"/>
                <a:gd name="f462" fmla="*/ f389 1 f288"/>
                <a:gd name="f463" fmla="*/ f390 1 f287"/>
                <a:gd name="f464" fmla="*/ f391 1 f288"/>
                <a:gd name="f465" fmla="*/ f392 1 f287"/>
                <a:gd name="f466" fmla="*/ f393 1 f288"/>
                <a:gd name="f467" fmla="*/ f394 1 f287"/>
                <a:gd name="f468" fmla="*/ f395 1 f288"/>
                <a:gd name="f469" fmla="*/ f396 1 f287"/>
                <a:gd name="f470" fmla="*/ f397 1 f288"/>
                <a:gd name="f471" fmla="*/ f398 1 f287"/>
                <a:gd name="f472" fmla="*/ f399 1 f288"/>
                <a:gd name="f473" fmla="*/ f400 1 f287"/>
                <a:gd name="f474" fmla="*/ f401 1 f288"/>
                <a:gd name="f475" fmla="*/ f402 1 f287"/>
                <a:gd name="f476" fmla="*/ f403 1 f288"/>
                <a:gd name="f477" fmla="*/ f404 1 f287"/>
                <a:gd name="f478" fmla="*/ f405 1 f288"/>
                <a:gd name="f479" fmla="*/ f406 1 f287"/>
                <a:gd name="f480" fmla="*/ f407 1 f288"/>
                <a:gd name="f481" fmla="*/ f408 1 f287"/>
                <a:gd name="f482" fmla="*/ f409 1 f288"/>
                <a:gd name="f483" fmla="*/ f410 1 f287"/>
                <a:gd name="f484" fmla="*/ f411 1 f288"/>
                <a:gd name="f485" fmla="*/ f412 1 f287"/>
                <a:gd name="f486" fmla="*/ f413 1 f288"/>
                <a:gd name="f487" fmla="*/ f414 1 f287"/>
                <a:gd name="f488" fmla="*/ f415 1 f288"/>
                <a:gd name="f489" fmla="*/ f416 1 f287"/>
                <a:gd name="f490" fmla="*/ f417 1 f288"/>
                <a:gd name="f491" fmla="*/ f418 1 f287"/>
                <a:gd name="f492" fmla="*/ f419 1 f288"/>
                <a:gd name="f493" fmla="*/ f420 1 f287"/>
                <a:gd name="f494" fmla="*/ f421 1 f288"/>
                <a:gd name="f495" fmla="*/ f422 1 f287"/>
                <a:gd name="f496" fmla="*/ f423 1 f288"/>
                <a:gd name="f497" fmla="*/ f424 1 f287"/>
                <a:gd name="f498" fmla="*/ f425 1 f288"/>
                <a:gd name="f499" fmla="*/ f426 1 f287"/>
                <a:gd name="f500" fmla="*/ f427 1 f288"/>
                <a:gd name="f501" fmla="*/ f428 f278 1"/>
                <a:gd name="f502" fmla="*/ f429 f278 1"/>
                <a:gd name="f503" fmla="*/ f431 f279 1"/>
                <a:gd name="f504" fmla="*/ f430 f279 1"/>
                <a:gd name="f505" fmla="*/ f432 f278 1"/>
                <a:gd name="f506" fmla="*/ f433 f279 1"/>
                <a:gd name="f507" fmla="*/ f434 f278 1"/>
                <a:gd name="f508" fmla="*/ f435 f279 1"/>
                <a:gd name="f509" fmla="*/ f436 f278 1"/>
                <a:gd name="f510" fmla="*/ f437 f279 1"/>
                <a:gd name="f511" fmla="*/ f438 f278 1"/>
                <a:gd name="f512" fmla="*/ f439 f279 1"/>
                <a:gd name="f513" fmla="*/ f440 f278 1"/>
                <a:gd name="f514" fmla="*/ f441 f279 1"/>
                <a:gd name="f515" fmla="*/ f442 f278 1"/>
                <a:gd name="f516" fmla="*/ f443 f278 1"/>
                <a:gd name="f517" fmla="*/ f444 f279 1"/>
                <a:gd name="f518" fmla="*/ f445 f278 1"/>
                <a:gd name="f519" fmla="*/ f446 f279 1"/>
                <a:gd name="f520" fmla="*/ f447 f278 1"/>
                <a:gd name="f521" fmla="*/ f448 f279 1"/>
                <a:gd name="f522" fmla="*/ f449 f278 1"/>
                <a:gd name="f523" fmla="*/ f450 f279 1"/>
                <a:gd name="f524" fmla="*/ f451 f278 1"/>
                <a:gd name="f525" fmla="*/ f452 f279 1"/>
                <a:gd name="f526" fmla="*/ f453 f278 1"/>
                <a:gd name="f527" fmla="*/ f454 f279 1"/>
                <a:gd name="f528" fmla="*/ f455 f278 1"/>
                <a:gd name="f529" fmla="*/ f456 f279 1"/>
                <a:gd name="f530" fmla="*/ f457 f278 1"/>
                <a:gd name="f531" fmla="*/ f458 f279 1"/>
                <a:gd name="f532" fmla="*/ f459 f278 1"/>
                <a:gd name="f533" fmla="*/ f460 f279 1"/>
                <a:gd name="f534" fmla="*/ f461 f278 1"/>
                <a:gd name="f535" fmla="*/ f462 f279 1"/>
                <a:gd name="f536" fmla="*/ f463 f278 1"/>
                <a:gd name="f537" fmla="*/ f464 f279 1"/>
                <a:gd name="f538" fmla="*/ f465 f278 1"/>
                <a:gd name="f539" fmla="*/ f466 f279 1"/>
                <a:gd name="f540" fmla="*/ f467 f278 1"/>
                <a:gd name="f541" fmla="*/ f468 f279 1"/>
                <a:gd name="f542" fmla="*/ f469 f278 1"/>
                <a:gd name="f543" fmla="*/ f470 f279 1"/>
                <a:gd name="f544" fmla="*/ f471 f278 1"/>
                <a:gd name="f545" fmla="*/ f472 f279 1"/>
                <a:gd name="f546" fmla="*/ f473 f278 1"/>
                <a:gd name="f547" fmla="*/ f474 f279 1"/>
                <a:gd name="f548" fmla="*/ f475 f278 1"/>
                <a:gd name="f549" fmla="*/ f476 f279 1"/>
                <a:gd name="f550" fmla="*/ f477 f278 1"/>
                <a:gd name="f551" fmla="*/ f478 f279 1"/>
                <a:gd name="f552" fmla="*/ f479 f278 1"/>
                <a:gd name="f553" fmla="*/ f480 f279 1"/>
                <a:gd name="f554" fmla="*/ f481 f278 1"/>
                <a:gd name="f555" fmla="*/ f482 f279 1"/>
                <a:gd name="f556" fmla="*/ f483 f278 1"/>
                <a:gd name="f557" fmla="*/ f484 f279 1"/>
                <a:gd name="f558" fmla="*/ f485 f278 1"/>
                <a:gd name="f559" fmla="*/ f486 f279 1"/>
                <a:gd name="f560" fmla="*/ f487 f278 1"/>
                <a:gd name="f561" fmla="*/ f488 f279 1"/>
                <a:gd name="f562" fmla="*/ f489 f278 1"/>
                <a:gd name="f563" fmla="*/ f490 f279 1"/>
                <a:gd name="f564" fmla="*/ f491 f278 1"/>
                <a:gd name="f565" fmla="*/ f492 f279 1"/>
                <a:gd name="f566" fmla="*/ f493 f278 1"/>
                <a:gd name="f567" fmla="*/ f494 f279 1"/>
                <a:gd name="f568" fmla="*/ f495 f278 1"/>
                <a:gd name="f569" fmla="*/ f496 f279 1"/>
                <a:gd name="f570" fmla="*/ f497 f278 1"/>
                <a:gd name="f571" fmla="*/ f498 f279 1"/>
                <a:gd name="f572" fmla="*/ f499 f278 1"/>
                <a:gd name="f573" fmla="*/ f500 f2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8">
                  <a:pos x="f505" y="f506"/>
                </a:cxn>
                <a:cxn ang="f358">
                  <a:pos x="f507" y="f508"/>
                </a:cxn>
                <a:cxn ang="f358">
                  <a:pos x="f509" y="f510"/>
                </a:cxn>
                <a:cxn ang="f358">
                  <a:pos x="f511" y="f512"/>
                </a:cxn>
                <a:cxn ang="f358">
                  <a:pos x="f513" y="f514"/>
                </a:cxn>
                <a:cxn ang="f358">
                  <a:pos x="f515" y="f510"/>
                </a:cxn>
                <a:cxn ang="f358">
                  <a:pos x="f516" y="f517"/>
                </a:cxn>
                <a:cxn ang="f358">
                  <a:pos x="f518" y="f519"/>
                </a:cxn>
                <a:cxn ang="f358">
                  <a:pos x="f520" y="f521"/>
                </a:cxn>
                <a:cxn ang="f358">
                  <a:pos x="f522" y="f523"/>
                </a:cxn>
                <a:cxn ang="f358">
                  <a:pos x="f524" y="f525"/>
                </a:cxn>
                <a:cxn ang="f358">
                  <a:pos x="f526" y="f527"/>
                </a:cxn>
                <a:cxn ang="f358">
                  <a:pos x="f528" y="f529"/>
                </a:cxn>
                <a:cxn ang="f358">
                  <a:pos x="f530" y="f531"/>
                </a:cxn>
                <a:cxn ang="f358">
                  <a:pos x="f532" y="f533"/>
                </a:cxn>
                <a:cxn ang="f358">
                  <a:pos x="f534" y="f535"/>
                </a:cxn>
                <a:cxn ang="f358">
                  <a:pos x="f536" y="f537"/>
                </a:cxn>
                <a:cxn ang="f358">
                  <a:pos x="f538" y="f539"/>
                </a:cxn>
                <a:cxn ang="f358">
                  <a:pos x="f540" y="f541"/>
                </a:cxn>
                <a:cxn ang="f358">
                  <a:pos x="f542" y="f543"/>
                </a:cxn>
                <a:cxn ang="f358">
                  <a:pos x="f544" y="f545"/>
                </a:cxn>
                <a:cxn ang="f358">
                  <a:pos x="f546" y="f547"/>
                </a:cxn>
                <a:cxn ang="f358">
                  <a:pos x="f548" y="f549"/>
                </a:cxn>
                <a:cxn ang="f358">
                  <a:pos x="f550" y="f551"/>
                </a:cxn>
                <a:cxn ang="f358">
                  <a:pos x="f552" y="f553"/>
                </a:cxn>
                <a:cxn ang="f358">
                  <a:pos x="f554" y="f555"/>
                </a:cxn>
                <a:cxn ang="f358">
                  <a:pos x="f556" y="f557"/>
                </a:cxn>
                <a:cxn ang="f358">
                  <a:pos x="f558" y="f559"/>
                </a:cxn>
                <a:cxn ang="f358">
                  <a:pos x="f560" y="f561"/>
                </a:cxn>
                <a:cxn ang="f358">
                  <a:pos x="f562" y="f563"/>
                </a:cxn>
                <a:cxn ang="f358">
                  <a:pos x="f560" y="f561"/>
                </a:cxn>
                <a:cxn ang="f358">
                  <a:pos x="f564" y="f565"/>
                </a:cxn>
                <a:cxn ang="f358">
                  <a:pos x="f566" y="f567"/>
                </a:cxn>
                <a:cxn ang="f358">
                  <a:pos x="f568" y="f569"/>
                </a:cxn>
                <a:cxn ang="f358">
                  <a:pos x="f570" y="f571"/>
                </a:cxn>
                <a:cxn ang="f358">
                  <a:pos x="f572" y="f573"/>
                </a:cxn>
              </a:cxnLst>
              <a:rect l="f501" t="f504" r="f502" b="f503"/>
              <a:pathLst>
                <a:path w="398" h="724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15"/>
                    <a:pt x="f5" y="f29"/>
                    <a:pt x="f30" y="f31"/>
                  </a:cubicBezTo>
                  <a:cubicBezTo>
                    <a:pt x="f32" y="f33"/>
                    <a:pt x="f34" y="f35"/>
                    <a:pt x="f28" y="f36"/>
                  </a:cubicBezTo>
                  <a:cubicBezTo>
                    <a:pt x="f37" y="f38"/>
                    <a:pt x="f39" y="f35"/>
                    <a:pt x="f40" y="f41"/>
                  </a:cubicBezTo>
                  <a:cubicBezTo>
                    <a:pt x="f40" y="f42"/>
                    <a:pt x="f40" y="f43"/>
                    <a:pt x="f44" y="f45"/>
                  </a:cubicBezTo>
                  <a:cubicBezTo>
                    <a:pt x="f46" y="f38"/>
                    <a:pt x="f37" y="f36"/>
                    <a:pt x="f47" y="f48"/>
                  </a:cubicBezTo>
                  <a:cubicBezTo>
                    <a:pt x="f49" y="f50"/>
                    <a:pt x="f51" y="f52"/>
                    <a:pt x="f51" y="f53"/>
                  </a:cubicBezTo>
                  <a:cubicBezTo>
                    <a:pt x="f54" y="f55"/>
                    <a:pt x="f56" y="f57"/>
                    <a:pt x="f58" y="f59"/>
                  </a:cubicBezTo>
                  <a:cubicBezTo>
                    <a:pt x="f58" y="f60"/>
                    <a:pt x="f61" y="f62"/>
                    <a:pt x="f61" y="f36"/>
                  </a:cubicBezTo>
                  <a:cubicBezTo>
                    <a:pt x="f63" y="f48"/>
                    <a:pt x="f64" y="f53"/>
                    <a:pt x="f65" y="f66"/>
                  </a:cubicBezTo>
                  <a:cubicBezTo>
                    <a:pt x="f67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26" y="f10"/>
                  </a:cubicBezTo>
                  <a:cubicBezTo>
                    <a:pt x="f37" y="f77"/>
                    <a:pt x="f78" y="f79"/>
                    <a:pt x="f80" y="f81"/>
                  </a:cubicBezTo>
                  <a:cubicBezTo>
                    <a:pt x="f82" y="f83"/>
                    <a:pt x="f84" y="f85"/>
                    <a:pt x="f71" y="f86"/>
                  </a:cubicBezTo>
                  <a:cubicBezTo>
                    <a:pt x="f87" y="f88"/>
                    <a:pt x="f89" y="f90"/>
                    <a:pt x="f91" y="f92"/>
                  </a:cubicBezTo>
                  <a:cubicBezTo>
                    <a:pt x="f93" y="f94"/>
                    <a:pt x="f95" y="f96"/>
                    <a:pt x="f97" y="f96"/>
                  </a:cubicBezTo>
                  <a:cubicBezTo>
                    <a:pt x="f98" y="f96"/>
                    <a:pt x="f86" y="f99"/>
                    <a:pt x="f100" y="f101"/>
                  </a:cubicBezTo>
                  <a:cubicBezTo>
                    <a:pt x="f88" y="f39"/>
                    <a:pt x="f102" y="f89"/>
                    <a:pt x="f83" y="f103"/>
                  </a:cubicBezTo>
                  <a:cubicBezTo>
                    <a:pt x="f104" y="f105"/>
                    <a:pt x="f106" y="f107"/>
                    <a:pt x="f76" y="f108"/>
                  </a:cubicBezTo>
                  <a:cubicBezTo>
                    <a:pt x="f109" y="f108"/>
                    <a:pt x="f110" y="f65"/>
                    <a:pt x="f74" y="f49"/>
                  </a:cubicBezTo>
                  <a:cubicBezTo>
                    <a:pt x="f111" y="f112"/>
                    <a:pt x="f113" y="f5"/>
                    <a:pt x="f114" y="f5"/>
                  </a:cubicBezTo>
                  <a:cubicBezTo>
                    <a:pt x="f115" y="f5"/>
                    <a:pt x="f116" y="f30"/>
                    <a:pt x="f117" y="f49"/>
                  </a:cubicBezTo>
                  <a:cubicBezTo>
                    <a:pt x="f118" y="f107"/>
                    <a:pt x="f117" y="f119"/>
                    <a:pt x="f120" y="f105"/>
                  </a:cubicBezTo>
                  <a:cubicBezTo>
                    <a:pt x="f121" y="f64"/>
                    <a:pt x="f122" y="f80"/>
                    <a:pt x="f123" y="f105"/>
                  </a:cubicBezTo>
                  <a:cubicBezTo>
                    <a:pt x="f124" y="f125"/>
                    <a:pt x="f77" y="f73"/>
                    <a:pt x="f126" y="f127"/>
                  </a:cubicBezTo>
                  <a:cubicBezTo>
                    <a:pt x="f128" y="f129"/>
                    <a:pt x="f130" y="f63"/>
                    <a:pt x="f131" y="f132"/>
                  </a:cubicBezTo>
                  <a:cubicBezTo>
                    <a:pt x="f133" y="f95"/>
                    <a:pt x="f134" y="f135"/>
                    <a:pt x="f136" y="f58"/>
                  </a:cubicBezTo>
                  <a:cubicBezTo>
                    <a:pt x="f137" y="f138"/>
                    <a:pt x="f139" y="f140"/>
                    <a:pt x="f141" y="f142"/>
                  </a:cubicBezTo>
                  <a:cubicBezTo>
                    <a:pt x="f143" y="f144"/>
                    <a:pt x="f116" y="f118"/>
                    <a:pt x="f145" y="f146"/>
                  </a:cubicBezTo>
                  <a:cubicBezTo>
                    <a:pt x="f120" y="f147"/>
                    <a:pt x="f115" y="f148"/>
                    <a:pt x="f149" y="f70"/>
                  </a:cubicBezTo>
                  <a:cubicBezTo>
                    <a:pt x="f139" y="f150"/>
                    <a:pt x="f72" y="f151"/>
                    <a:pt x="f152" y="f147"/>
                  </a:cubicBezTo>
                  <a:cubicBezTo>
                    <a:pt x="f10" y="f153"/>
                    <a:pt x="f154" y="f155"/>
                    <a:pt x="f156" y="f157"/>
                  </a:cubicBezTo>
                  <a:cubicBezTo>
                    <a:pt x="f72" y="f158"/>
                    <a:pt x="f159" y="f160"/>
                    <a:pt x="f143" y="f161"/>
                  </a:cubicBezTo>
                  <a:cubicBezTo>
                    <a:pt x="f162" y="f163"/>
                    <a:pt x="f164" y="f165"/>
                    <a:pt x="f166" y="f163"/>
                  </a:cubicBezTo>
                  <a:cubicBezTo>
                    <a:pt x="f167" y="f168"/>
                    <a:pt x="f166" y="f169"/>
                    <a:pt x="f170" y="f171"/>
                  </a:cubicBezTo>
                  <a:cubicBezTo>
                    <a:pt x="f172" y="f173"/>
                    <a:pt x="f174" y="f175"/>
                    <a:pt x="f176" y="f29"/>
                  </a:cubicBezTo>
                  <a:cubicBezTo>
                    <a:pt x="f177" y="f178"/>
                    <a:pt x="f179" y="f180"/>
                    <a:pt x="f181" y="f17"/>
                  </a:cubicBezTo>
                  <a:cubicBezTo>
                    <a:pt x="f182" y="f183"/>
                    <a:pt x="f184" y="f185"/>
                    <a:pt x="f186" y="f187"/>
                  </a:cubicBezTo>
                  <a:cubicBezTo>
                    <a:pt x="f48" y="f188"/>
                    <a:pt x="f62" y="f189"/>
                    <a:pt x="f161" y="f190"/>
                  </a:cubicBezTo>
                  <a:cubicBezTo>
                    <a:pt x="f191" y="f192"/>
                    <a:pt x="f193" y="f194"/>
                    <a:pt x="f195" y="f196"/>
                  </a:cubicBezTo>
                  <a:cubicBezTo>
                    <a:pt x="f160" y="f197"/>
                    <a:pt x="f160" y="f198"/>
                    <a:pt x="f186" y="f199"/>
                  </a:cubicBezTo>
                  <a:cubicBezTo>
                    <a:pt x="f48" y="f198"/>
                    <a:pt x="f60" y="f197"/>
                    <a:pt x="f45" y="f200"/>
                  </a:cubicBezTo>
                  <a:cubicBezTo>
                    <a:pt x="f201" y="f198"/>
                    <a:pt x="f42" y="f202"/>
                    <a:pt x="f203" y="f204"/>
                  </a:cubicBezTo>
                  <a:cubicBezTo>
                    <a:pt x="f205" y="f206"/>
                    <a:pt x="f207" y="f208"/>
                    <a:pt x="f53" y="f209"/>
                  </a:cubicBezTo>
                  <a:cubicBezTo>
                    <a:pt x="f53" y="f210"/>
                    <a:pt x="f211" y="f212"/>
                    <a:pt x="f211" y="f213"/>
                  </a:cubicBezTo>
                  <a:cubicBezTo>
                    <a:pt x="f55" y="f213"/>
                    <a:pt x="f214" y="f213"/>
                    <a:pt x="f215" y="f216"/>
                  </a:cubicBezTo>
                  <a:cubicBezTo>
                    <a:pt x="f217" y="f212"/>
                    <a:pt x="f45" y="f210"/>
                    <a:pt x="f218" y="f219"/>
                  </a:cubicBezTo>
                  <a:cubicBezTo>
                    <a:pt x="f6" y="f220"/>
                    <a:pt x="f221" y="f222"/>
                    <a:pt x="f201" y="f223"/>
                  </a:cubicBezTo>
                  <a:cubicBezTo>
                    <a:pt x="f60" y="f224"/>
                    <a:pt x="f53" y="f7"/>
                    <a:pt x="f225" y="f226"/>
                  </a:cubicBezTo>
                  <a:cubicBezTo>
                    <a:pt x="f227" y="f228"/>
                    <a:pt x="f229" y="f230"/>
                    <a:pt x="f231" y="f232"/>
                  </a:cubicBezTo>
                  <a:cubicBezTo>
                    <a:pt x="f233" y="f206"/>
                    <a:pt x="f234" y="f235"/>
                    <a:pt x="f236" y="f237"/>
                  </a:cubicBezTo>
                  <a:cubicBezTo>
                    <a:pt x="f170" y="f238"/>
                    <a:pt x="f239" y="f240"/>
                    <a:pt x="f241" y="f242"/>
                  </a:cubicBezTo>
                  <a:cubicBezTo>
                    <a:pt x="f151" y="f243"/>
                    <a:pt x="f114" y="f244"/>
                    <a:pt x="f74" y="f245"/>
                  </a:cubicBezTo>
                  <a:cubicBezTo>
                    <a:pt x="f109" y="f246"/>
                    <a:pt x="f247" y="f248"/>
                    <a:pt x="f8" y="f9"/>
                  </a:cubicBezTo>
                  <a:close/>
                  <a:moveTo>
                    <a:pt x="f249" y="f133"/>
                  </a:moveTo>
                  <a:cubicBezTo>
                    <a:pt x="f18" y="f10"/>
                    <a:pt x="f100" y="f154"/>
                    <a:pt x="f100" y="f130"/>
                  </a:cubicBezTo>
                  <a:cubicBezTo>
                    <a:pt x="f100" y="f83"/>
                    <a:pt x="f250" y="f251"/>
                    <a:pt x="f252" y="f98"/>
                  </a:cubicBezTo>
                  <a:cubicBezTo>
                    <a:pt x="f20" y="f253"/>
                    <a:pt x="f254" y="f102"/>
                    <a:pt x="f255" y="f130"/>
                  </a:cubicBezTo>
                  <a:cubicBezTo>
                    <a:pt x="f255" y="f77"/>
                    <a:pt x="f135" y="f133"/>
                    <a:pt x="f249" y="f133"/>
                  </a:cubicBezTo>
                  <a:close/>
                  <a:moveTo>
                    <a:pt x="f16" y="f256"/>
                  </a:moveTo>
                  <a:cubicBezTo>
                    <a:pt x="f88" y="f256"/>
                    <a:pt x="f90" y="f257"/>
                    <a:pt x="f258" y="f140"/>
                  </a:cubicBezTo>
                  <a:cubicBezTo>
                    <a:pt x="f18" y="f113"/>
                    <a:pt x="f100" y="f259"/>
                    <a:pt x="f260" y="f259"/>
                  </a:cubicBezTo>
                  <a:cubicBezTo>
                    <a:pt x="f126" y="f259"/>
                    <a:pt x="f261" y="f262"/>
                    <a:pt x="f12" y="f134"/>
                  </a:cubicBezTo>
                  <a:cubicBezTo>
                    <a:pt x="f263" y="f264"/>
                    <a:pt x="f265" y="f256"/>
                    <a:pt x="f16" y="f256"/>
                  </a:cubicBezTo>
                  <a:close/>
                  <a:moveTo>
                    <a:pt x="f139" y="f266"/>
                  </a:moveTo>
                  <a:cubicBezTo>
                    <a:pt x="f136" y="f266"/>
                    <a:pt x="f159" y="f266"/>
                    <a:pt x="f142" y="f266"/>
                  </a:cubicBezTo>
                  <a:cubicBezTo>
                    <a:pt x="f267" y="f268"/>
                    <a:pt x="f115" y="f269"/>
                    <a:pt x="f270" y="f271"/>
                  </a:cubicBezTo>
                  <a:cubicBezTo>
                    <a:pt x="f120" y="f47"/>
                    <a:pt x="f149" y="f32"/>
                    <a:pt x="f159" y="f272"/>
                  </a:cubicBezTo>
                  <a:cubicBezTo>
                    <a:pt x="f259" y="f273"/>
                    <a:pt x="f113" y="f51"/>
                    <a:pt x="f262" y="f274"/>
                  </a:cubicBezTo>
                  <a:cubicBezTo>
                    <a:pt x="f275" y="f107"/>
                    <a:pt x="f276" y="f125"/>
                    <a:pt x="f139" y="f26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2" name="Freeform 84">
              <a:extLst>
                <a:ext uri="{FF2B5EF4-FFF2-40B4-BE49-F238E27FC236}">
                  <a16:creationId xmlns:a16="http://schemas.microsoft.com/office/drawing/2014/main" id="{A95B5FC5-E11D-24BC-42FE-BE843EB4028B}"/>
                </a:ext>
              </a:extLst>
            </p:cNvPr>
            <p:cNvSpPr/>
            <p:nvPr/>
          </p:nvSpPr>
          <p:spPr>
            <a:xfrm>
              <a:off x="4749795" y="1209678"/>
              <a:ext cx="801691" cy="1477963"/>
            </a:xfrm>
            <a:custGeom>
              <a:avLst/>
              <a:gdLst>
                <a:gd name="f0" fmla="val 10800000"/>
                <a:gd name="f1" fmla="val 5400000"/>
                <a:gd name="f2" fmla="val 360"/>
                <a:gd name="f3" fmla="val 180"/>
                <a:gd name="f4" fmla="val w"/>
                <a:gd name="f5" fmla="val h"/>
                <a:gd name="f6" fmla="val 0"/>
                <a:gd name="f7" fmla="val 395"/>
                <a:gd name="f8" fmla="val 726"/>
                <a:gd name="f9" fmla="val 58"/>
                <a:gd name="f10" fmla="val 190"/>
                <a:gd name="f11" fmla="val 44"/>
                <a:gd name="f12" fmla="val 187"/>
                <a:gd name="f13" fmla="val 42"/>
                <a:gd name="f14" fmla="val 178"/>
                <a:gd name="f15" fmla="val 46"/>
                <a:gd name="f16" fmla="val 167"/>
                <a:gd name="f17" fmla="val 48"/>
                <a:gd name="f18" fmla="val 162"/>
                <a:gd name="f19" fmla="val 49"/>
                <a:gd name="f20" fmla="val 156"/>
                <a:gd name="f21" fmla="val 50"/>
                <a:gd name="f22" fmla="val 150"/>
                <a:gd name="f23" fmla="val 52"/>
                <a:gd name="f24" fmla="val 139"/>
                <a:gd name="f25" fmla="val 57"/>
                <a:gd name="f26" fmla="val 132"/>
                <a:gd name="f27" fmla="val 69"/>
                <a:gd name="f28" fmla="val 135"/>
                <a:gd name="f29" fmla="val 86"/>
                <a:gd name="f30" fmla="val 104"/>
                <a:gd name="f31" fmla="val 95"/>
                <a:gd name="f32" fmla="val 98"/>
                <a:gd name="f33" fmla="val 130"/>
                <a:gd name="f34" fmla="val 96"/>
                <a:gd name="f35" fmla="val 134"/>
                <a:gd name="f36" fmla="val 81"/>
                <a:gd name="f37" fmla="val 66"/>
                <a:gd name="f38" fmla="val 142"/>
                <a:gd name="f39" fmla="val 144"/>
                <a:gd name="f40" fmla="val 147"/>
                <a:gd name="f41" fmla="val 38"/>
                <a:gd name="f42" fmla="val 155"/>
                <a:gd name="f43" fmla="val 36"/>
                <a:gd name="f44" fmla="val 169"/>
                <a:gd name="f45" fmla="val 34"/>
                <a:gd name="f46" fmla="val 181"/>
                <a:gd name="f47" fmla="val 31"/>
                <a:gd name="f48" fmla="val 15"/>
                <a:gd name="f49" fmla="val 192"/>
                <a:gd name="f50" fmla="val 2"/>
                <a:gd name="f51" fmla="val 209"/>
                <a:gd name="f52" fmla="val 220"/>
                <a:gd name="f53" fmla="val 8"/>
                <a:gd name="f54" fmla="val 232"/>
                <a:gd name="f55" fmla="val 235"/>
                <a:gd name="f56" fmla="val 32"/>
                <a:gd name="f57" fmla="val 228"/>
                <a:gd name="f58" fmla="val 43"/>
                <a:gd name="f59" fmla="val 53"/>
                <a:gd name="f60" fmla="val 205"/>
                <a:gd name="f61" fmla="val 194"/>
                <a:gd name="f62" fmla="val 175"/>
                <a:gd name="f63" fmla="val 157"/>
                <a:gd name="f64" fmla="val 45"/>
                <a:gd name="f65" fmla="val 152"/>
                <a:gd name="f66" fmla="val 149"/>
                <a:gd name="f67" fmla="val 77"/>
                <a:gd name="f68" fmla="val 146"/>
                <a:gd name="f69" fmla="val 89"/>
                <a:gd name="f70" fmla="val 143"/>
                <a:gd name="f71" fmla="val 101"/>
                <a:gd name="f72" fmla="val 164"/>
                <a:gd name="f73" fmla="val 106"/>
                <a:gd name="f74" fmla="val 184"/>
                <a:gd name="f75" fmla="val 111"/>
                <a:gd name="f76" fmla="val 202"/>
                <a:gd name="f77" fmla="val 115"/>
                <a:gd name="f78" fmla="val 203"/>
                <a:gd name="f79" fmla="val 136"/>
                <a:gd name="f80" fmla="val 201"/>
                <a:gd name="f81" fmla="val 171"/>
                <a:gd name="f82" fmla="val 210"/>
                <a:gd name="f83" fmla="val 188"/>
                <a:gd name="f84" fmla="val 221"/>
                <a:gd name="f85" fmla="val 230"/>
                <a:gd name="f86" fmla="val 218"/>
                <a:gd name="f87" fmla="val 229"/>
                <a:gd name="f88" fmla="val 227"/>
                <a:gd name="f89" fmla="val 238"/>
                <a:gd name="f90" fmla="val 226"/>
                <a:gd name="f91" fmla="val 250"/>
                <a:gd name="f92" fmla="val 223"/>
                <a:gd name="f93" fmla="val 248"/>
                <a:gd name="f94" fmla="val 246"/>
                <a:gd name="f95" fmla="val 217"/>
                <a:gd name="f96" fmla="val 244"/>
                <a:gd name="f97" fmla="val 186"/>
                <a:gd name="f98" fmla="val 237"/>
                <a:gd name="f99" fmla="val 174"/>
                <a:gd name="f100" fmla="val 259"/>
                <a:gd name="f101" fmla="val 158"/>
                <a:gd name="f102" fmla="val 276"/>
                <a:gd name="f103" fmla="val 290"/>
                <a:gd name="f104" fmla="val 321"/>
                <a:gd name="f105" fmla="val 207"/>
                <a:gd name="f106" fmla="val 351"/>
                <a:gd name="f107" fmla="val 381"/>
                <a:gd name="f108" fmla="val 236"/>
                <a:gd name="f109" fmla="val 394"/>
                <a:gd name="f110" fmla="val 397"/>
                <a:gd name="f111" fmla="val 265"/>
                <a:gd name="f112" fmla="val 266"/>
                <a:gd name="f113" fmla="val 396"/>
                <a:gd name="f114" fmla="val 262"/>
                <a:gd name="f115" fmla="val 426"/>
                <a:gd name="f116" fmla="val 278"/>
                <a:gd name="f117" fmla="val 444"/>
                <a:gd name="f118" fmla="val 300"/>
                <a:gd name="f119" fmla="val 461"/>
                <a:gd name="f120" fmla="val 354"/>
                <a:gd name="f121" fmla="val 506"/>
                <a:gd name="f122" fmla="val 339"/>
                <a:gd name="f123" fmla="val 485"/>
                <a:gd name="f124" fmla="val 555"/>
                <a:gd name="f125" fmla="val 366"/>
                <a:gd name="f126" fmla="val 576"/>
                <a:gd name="f127" fmla="val 372"/>
                <a:gd name="f128" fmla="val 597"/>
                <a:gd name="f129" fmla="val 379"/>
                <a:gd name="f130" fmla="val 619"/>
                <a:gd name="f131" fmla="val 368"/>
                <a:gd name="f132" fmla="val 623"/>
                <a:gd name="f133" fmla="val 357"/>
                <a:gd name="f134" fmla="val 627"/>
                <a:gd name="f135" fmla="val 346"/>
                <a:gd name="f136" fmla="val 631"/>
                <a:gd name="f137" fmla="val 347"/>
                <a:gd name="f138" fmla="val 633"/>
                <a:gd name="f139" fmla="val 348"/>
                <a:gd name="f140" fmla="val 635"/>
                <a:gd name="f141" fmla="val 637"/>
                <a:gd name="f142" fmla="val 359"/>
                <a:gd name="f143" fmla="val 369"/>
                <a:gd name="f144" fmla="val 382"/>
                <a:gd name="f145" fmla="val 634"/>
                <a:gd name="f146" fmla="val 384"/>
                <a:gd name="f147" fmla="val 638"/>
                <a:gd name="f148" fmla="val 386"/>
                <a:gd name="f149" fmla="val 643"/>
                <a:gd name="f150" fmla="val 380"/>
                <a:gd name="f151" fmla="val 645"/>
                <a:gd name="f152" fmla="val 375"/>
                <a:gd name="f153" fmla="val 371"/>
                <a:gd name="f154" fmla="val 647"/>
                <a:gd name="f155" fmla="val 365"/>
                <a:gd name="f156" fmla="val 650"/>
                <a:gd name="f157" fmla="val 654"/>
                <a:gd name="f158" fmla="val 657"/>
                <a:gd name="f159" fmla="val 367"/>
                <a:gd name="f160" fmla="val 373"/>
                <a:gd name="f161" fmla="val 378"/>
                <a:gd name="f162" fmla="val 656"/>
                <a:gd name="f163" fmla="val 383"/>
                <a:gd name="f164" fmla="val 655"/>
                <a:gd name="f165" fmla="val 390"/>
                <a:gd name="f166" fmla="val 653"/>
                <a:gd name="f167" fmla="val 391"/>
                <a:gd name="f168" fmla="val 664"/>
                <a:gd name="f169" fmla="val 675"/>
                <a:gd name="f170" fmla="val 685"/>
                <a:gd name="f171" fmla="val 393"/>
                <a:gd name="f172" fmla="val 706"/>
                <a:gd name="f173" fmla="val 376"/>
                <a:gd name="f174" fmla="val 722"/>
                <a:gd name="f175" fmla="val 355"/>
                <a:gd name="f176" fmla="val 724"/>
                <a:gd name="f177" fmla="val 334"/>
                <a:gd name="f178" fmla="val 316"/>
                <a:gd name="f179" fmla="val 714"/>
                <a:gd name="f180" fmla="val 309"/>
                <a:gd name="f181" fmla="val 691"/>
                <a:gd name="f182" fmla="val 296"/>
                <a:gd name="f183" fmla="val 646"/>
                <a:gd name="f184" fmla="val 283"/>
                <a:gd name="f185" fmla="val 601"/>
                <a:gd name="f186" fmla="val 270"/>
                <a:gd name="f187" fmla="val 556"/>
                <a:gd name="f188" fmla="val 268"/>
                <a:gd name="f189" fmla="val 551"/>
                <a:gd name="f190" fmla="val 264"/>
                <a:gd name="f191" fmla="val 545"/>
                <a:gd name="f192" fmla="val 260"/>
                <a:gd name="f193" fmla="val 541"/>
                <a:gd name="f194" fmla="val 234"/>
                <a:gd name="f195" fmla="val 519"/>
                <a:gd name="f196" fmla="val 208"/>
                <a:gd name="f197" fmla="val 497"/>
                <a:gd name="f198" fmla="val 183"/>
                <a:gd name="f199" fmla="val 475"/>
                <a:gd name="f200" fmla="val 177"/>
                <a:gd name="f201" fmla="val 470"/>
                <a:gd name="f202" fmla="val 172"/>
                <a:gd name="f203" fmla="val 464"/>
                <a:gd name="f204" fmla="val 166"/>
                <a:gd name="f205" fmla="val 458"/>
                <a:gd name="f206" fmla="val 165"/>
                <a:gd name="f207" fmla="val 459"/>
                <a:gd name="f208" fmla="val 163"/>
                <a:gd name="f209" fmla="val 161"/>
                <a:gd name="f210" fmla="val 463"/>
                <a:gd name="f211" fmla="val 148"/>
                <a:gd name="f212" fmla="val 484"/>
                <a:gd name="f213" fmla="val 128"/>
                <a:gd name="f214" fmla="val 492"/>
                <a:gd name="f215" fmla="val 103"/>
                <a:gd name="f216" fmla="val 487"/>
                <a:gd name="f217" fmla="val 85"/>
                <a:gd name="f218" fmla="val 482"/>
                <a:gd name="f219" fmla="val 478"/>
                <a:gd name="f220" fmla="val 474"/>
                <a:gd name="f221" fmla="val 16"/>
                <a:gd name="f222" fmla="val 466"/>
                <a:gd name="f223" fmla="val 441"/>
                <a:gd name="f224" fmla="val 6"/>
                <a:gd name="f225" fmla="val 410"/>
                <a:gd name="f226" fmla="val 9"/>
                <a:gd name="f227" fmla="val 13"/>
                <a:gd name="f228" fmla="val 385"/>
                <a:gd name="f229" fmla="val 370"/>
                <a:gd name="f230" fmla="val 47"/>
                <a:gd name="f231" fmla="val 377"/>
                <a:gd name="f232" fmla="val 78"/>
                <a:gd name="f233" fmla="val 109"/>
                <a:gd name="f234" fmla="val 388"/>
                <a:gd name="f235" fmla="val 110"/>
                <a:gd name="f236" fmla="val 79"/>
                <a:gd name="f237" fmla="val 18"/>
                <a:gd name="f238" fmla="val 363"/>
                <a:gd name="f239" fmla="val 361"/>
                <a:gd name="f240" fmla="val 19"/>
                <a:gd name="f241" fmla="val 112"/>
                <a:gd name="f242" fmla="val 113"/>
                <a:gd name="f243" fmla="val 83"/>
                <a:gd name="f244" fmla="val 356"/>
                <a:gd name="f245" fmla="val 21"/>
                <a:gd name="f246" fmla="val 349"/>
                <a:gd name="f247" fmla="val 33"/>
                <a:gd name="f248" fmla="val 117"/>
                <a:gd name="f249" fmla="val 168"/>
                <a:gd name="f250" fmla="val 127"/>
                <a:gd name="f251" fmla="val 133"/>
                <a:gd name="f252" fmla="val 151"/>
                <a:gd name="f253" fmla="val 125"/>
                <a:gd name="f254" fmla="val 116"/>
                <a:gd name="f255" fmla="val 99"/>
                <a:gd name="f256" fmla="val 100"/>
                <a:gd name="f257" fmla="val 189"/>
                <a:gd name="f258" fmla="val 179"/>
                <a:gd name="f259" fmla="val 126"/>
                <a:gd name="f260" fmla="val 197"/>
                <a:gd name="f261" fmla="val 206"/>
                <a:gd name="f262" fmla="val 154"/>
                <a:gd name="f263" fmla="val 160"/>
                <a:gd name="f264" fmla="val 200"/>
                <a:gd name="f265" fmla="val 30"/>
                <a:gd name="f266" fmla="val 27"/>
                <a:gd name="f267" fmla="val 25"/>
                <a:gd name="f268" fmla="val 22"/>
                <a:gd name="f269" fmla="val 212"/>
                <a:gd name="f270" fmla="val 23"/>
                <a:gd name="f271" fmla="val 193"/>
                <a:gd name="f272" fmla="val 29"/>
                <a:gd name="f273" fmla="val 37"/>
                <a:gd name="f274" fmla="val 199"/>
                <a:gd name="f275" fmla="val 213"/>
                <a:gd name="f276" fmla="val 41"/>
                <a:gd name="f277" fmla="val 35"/>
                <a:gd name="f278" fmla="+- 0 0 -90"/>
                <a:gd name="f279" fmla="*/ f4 1 395"/>
                <a:gd name="f280" fmla="*/ f5 1 726"/>
                <a:gd name="f281" fmla="val f6"/>
                <a:gd name="f282" fmla="val f7"/>
                <a:gd name="f283" fmla="val f8"/>
                <a:gd name="f284" fmla="*/ f278 f0 1"/>
                <a:gd name="f285" fmla="+- f283 0 f281"/>
                <a:gd name="f286" fmla="+- f282 0 f281"/>
                <a:gd name="f287" fmla="*/ f284 1 f3"/>
                <a:gd name="f288" fmla="*/ f286 1 395"/>
                <a:gd name="f289" fmla="*/ f285 1 726"/>
                <a:gd name="f290" fmla="*/ 46 f286 1"/>
                <a:gd name="f291" fmla="*/ 167 f285 1"/>
                <a:gd name="f292" fmla="*/ 69 f286 1"/>
                <a:gd name="f293" fmla="*/ 135 f285 1"/>
                <a:gd name="f294" fmla="*/ 142 f286 1"/>
                <a:gd name="f295" fmla="*/ 50 f285 1"/>
                <a:gd name="f296" fmla="*/ 187 f286 1"/>
                <a:gd name="f297" fmla="*/ 15 f285 1"/>
                <a:gd name="f298" fmla="*/ 228 f286 1"/>
                <a:gd name="f299" fmla="*/ 43 f285 1"/>
                <a:gd name="f300" fmla="*/ 152 f286 1"/>
                <a:gd name="f301" fmla="*/ 66 f285 1"/>
                <a:gd name="f302" fmla="*/ 202 f286 1"/>
                <a:gd name="f303" fmla="*/ 115 f285 1"/>
                <a:gd name="f304" fmla="*/ 230 f286 1"/>
                <a:gd name="f305" fmla="*/ 218 f285 1"/>
                <a:gd name="f306" fmla="*/ 217 f286 1"/>
                <a:gd name="f307" fmla="*/ 244 f285 1"/>
                <a:gd name="f308" fmla="*/ 167 f286 1"/>
                <a:gd name="f309" fmla="*/ 290 f285 1"/>
                <a:gd name="f310" fmla="*/ 265 f286 1"/>
                <a:gd name="f311" fmla="*/ 394 f285 1"/>
                <a:gd name="f312" fmla="*/ 300 f286 1"/>
                <a:gd name="f313" fmla="*/ 461 f285 1"/>
                <a:gd name="f314" fmla="*/ 379 f286 1"/>
                <a:gd name="f315" fmla="*/ 619 f285 1"/>
                <a:gd name="f316" fmla="*/ 348 f286 1"/>
                <a:gd name="f317" fmla="*/ 637 f285 1"/>
                <a:gd name="f318" fmla="*/ 386 f286 1"/>
                <a:gd name="f319" fmla="*/ 643 f285 1"/>
                <a:gd name="f320" fmla="*/ 354 f286 1"/>
                <a:gd name="f321" fmla="*/ 657 f285 1"/>
                <a:gd name="f322" fmla="*/ 390 f286 1"/>
                <a:gd name="f323" fmla="*/ 653 f285 1"/>
                <a:gd name="f324" fmla="*/ 355 f286 1"/>
                <a:gd name="f325" fmla="*/ 724 f285 1"/>
                <a:gd name="f326" fmla="*/ 270 f286 1"/>
                <a:gd name="f327" fmla="*/ 556 f285 1"/>
                <a:gd name="f328" fmla="*/ 183 f286 1"/>
                <a:gd name="f329" fmla="*/ 475 f285 1"/>
                <a:gd name="f330" fmla="*/ 161 f286 1"/>
                <a:gd name="f331" fmla="*/ 463 f285 1"/>
                <a:gd name="f332" fmla="*/ 48 f286 1"/>
                <a:gd name="f333" fmla="*/ 474 f285 1"/>
                <a:gd name="f334" fmla="*/ 16 f286 1"/>
                <a:gd name="f335" fmla="*/ 370 f285 1"/>
                <a:gd name="f336" fmla="*/ 110 f286 1"/>
                <a:gd name="f337" fmla="*/ 385 f285 1"/>
                <a:gd name="f338" fmla="*/ 19 f286 1"/>
                <a:gd name="f339" fmla="*/ 357 f285 1"/>
                <a:gd name="f340" fmla="*/ 113 f286 1"/>
                <a:gd name="f341" fmla="*/ 58 f286 1"/>
                <a:gd name="f342" fmla="*/ 190 f285 1"/>
                <a:gd name="f343" fmla="*/ 134 f286 1"/>
                <a:gd name="f344" fmla="*/ 151 f285 1"/>
                <a:gd name="f345" fmla="*/ 99 f286 1"/>
                <a:gd name="f346" fmla="*/ 152 f285 1"/>
                <a:gd name="f347" fmla="*/ 162 f286 1"/>
                <a:gd name="f348" fmla="*/ 189 f285 1"/>
                <a:gd name="f349" fmla="*/ 126 f286 1"/>
                <a:gd name="f350" fmla="*/ 187 f285 1"/>
                <a:gd name="f351" fmla="*/ 223 f286 1"/>
                <a:gd name="f352" fmla="*/ 25 f285 1"/>
                <a:gd name="f353" fmla="*/ 193 f286 1"/>
                <a:gd name="f354" fmla="*/ 29 f285 1"/>
                <a:gd name="f355" fmla="*/ 32 f285 1"/>
                <a:gd name="f356" fmla="+- f287 0 f1"/>
                <a:gd name="f357" fmla="*/ f290 1 395"/>
                <a:gd name="f358" fmla="*/ f291 1 726"/>
                <a:gd name="f359" fmla="*/ f292 1 395"/>
                <a:gd name="f360" fmla="*/ f293 1 726"/>
                <a:gd name="f361" fmla="*/ f294 1 395"/>
                <a:gd name="f362" fmla="*/ f295 1 726"/>
                <a:gd name="f363" fmla="*/ f296 1 395"/>
                <a:gd name="f364" fmla="*/ f297 1 726"/>
                <a:gd name="f365" fmla="*/ f298 1 395"/>
                <a:gd name="f366" fmla="*/ f299 1 726"/>
                <a:gd name="f367" fmla="*/ f300 1 395"/>
                <a:gd name="f368" fmla="*/ f301 1 726"/>
                <a:gd name="f369" fmla="*/ f302 1 395"/>
                <a:gd name="f370" fmla="*/ f303 1 726"/>
                <a:gd name="f371" fmla="*/ f304 1 395"/>
                <a:gd name="f372" fmla="*/ f305 1 726"/>
                <a:gd name="f373" fmla="*/ f306 1 395"/>
                <a:gd name="f374" fmla="*/ f307 1 726"/>
                <a:gd name="f375" fmla="*/ f308 1 395"/>
                <a:gd name="f376" fmla="*/ f309 1 726"/>
                <a:gd name="f377" fmla="*/ f310 1 395"/>
                <a:gd name="f378" fmla="*/ f311 1 726"/>
                <a:gd name="f379" fmla="*/ f312 1 395"/>
                <a:gd name="f380" fmla="*/ f313 1 726"/>
                <a:gd name="f381" fmla="*/ f314 1 395"/>
                <a:gd name="f382" fmla="*/ f315 1 726"/>
                <a:gd name="f383" fmla="*/ f316 1 395"/>
                <a:gd name="f384" fmla="*/ f317 1 726"/>
                <a:gd name="f385" fmla="*/ f318 1 395"/>
                <a:gd name="f386" fmla="*/ f319 1 726"/>
                <a:gd name="f387" fmla="*/ f320 1 395"/>
                <a:gd name="f388" fmla="*/ f321 1 726"/>
                <a:gd name="f389" fmla="*/ f322 1 395"/>
                <a:gd name="f390" fmla="*/ f323 1 726"/>
                <a:gd name="f391" fmla="*/ f324 1 395"/>
                <a:gd name="f392" fmla="*/ f325 1 726"/>
                <a:gd name="f393" fmla="*/ f326 1 395"/>
                <a:gd name="f394" fmla="*/ f327 1 726"/>
                <a:gd name="f395" fmla="*/ f328 1 395"/>
                <a:gd name="f396" fmla="*/ f329 1 726"/>
                <a:gd name="f397" fmla="*/ f330 1 395"/>
                <a:gd name="f398" fmla="*/ f331 1 726"/>
                <a:gd name="f399" fmla="*/ f332 1 395"/>
                <a:gd name="f400" fmla="*/ f333 1 726"/>
                <a:gd name="f401" fmla="*/ f334 1 395"/>
                <a:gd name="f402" fmla="*/ f335 1 726"/>
                <a:gd name="f403" fmla="*/ f336 1 395"/>
                <a:gd name="f404" fmla="*/ f337 1 726"/>
                <a:gd name="f405" fmla="*/ f338 1 395"/>
                <a:gd name="f406" fmla="*/ f339 1 726"/>
                <a:gd name="f407" fmla="*/ f340 1 395"/>
                <a:gd name="f408" fmla="*/ f341 1 395"/>
                <a:gd name="f409" fmla="*/ f342 1 726"/>
                <a:gd name="f410" fmla="*/ f343 1 395"/>
                <a:gd name="f411" fmla="*/ f344 1 726"/>
                <a:gd name="f412" fmla="*/ f345 1 395"/>
                <a:gd name="f413" fmla="*/ f346 1 726"/>
                <a:gd name="f414" fmla="*/ f347 1 395"/>
                <a:gd name="f415" fmla="*/ f348 1 726"/>
                <a:gd name="f416" fmla="*/ f349 1 395"/>
                <a:gd name="f417" fmla="*/ f350 1 726"/>
                <a:gd name="f418" fmla="*/ f351 1 395"/>
                <a:gd name="f419" fmla="*/ f352 1 726"/>
                <a:gd name="f420" fmla="*/ f353 1 395"/>
                <a:gd name="f421" fmla="*/ f354 1 726"/>
                <a:gd name="f422" fmla="*/ f355 1 726"/>
                <a:gd name="f423" fmla="*/ 0 1 f288"/>
                <a:gd name="f424" fmla="*/ f282 1 f288"/>
                <a:gd name="f425" fmla="*/ 0 1 f289"/>
                <a:gd name="f426" fmla="*/ f283 1 f289"/>
                <a:gd name="f427" fmla="*/ f357 1 f288"/>
                <a:gd name="f428" fmla="*/ f358 1 f289"/>
                <a:gd name="f429" fmla="*/ f359 1 f288"/>
                <a:gd name="f430" fmla="*/ f360 1 f289"/>
                <a:gd name="f431" fmla="*/ f361 1 f288"/>
                <a:gd name="f432" fmla="*/ f362 1 f289"/>
                <a:gd name="f433" fmla="*/ f363 1 f288"/>
                <a:gd name="f434" fmla="*/ f364 1 f289"/>
                <a:gd name="f435" fmla="*/ f365 1 f288"/>
                <a:gd name="f436" fmla="*/ f366 1 f289"/>
                <a:gd name="f437" fmla="*/ f367 1 f288"/>
                <a:gd name="f438" fmla="*/ f368 1 f289"/>
                <a:gd name="f439" fmla="*/ f369 1 f288"/>
                <a:gd name="f440" fmla="*/ f370 1 f289"/>
                <a:gd name="f441" fmla="*/ f371 1 f288"/>
                <a:gd name="f442" fmla="*/ f372 1 f289"/>
                <a:gd name="f443" fmla="*/ f373 1 f288"/>
                <a:gd name="f444" fmla="*/ f374 1 f289"/>
                <a:gd name="f445" fmla="*/ f375 1 f288"/>
                <a:gd name="f446" fmla="*/ f376 1 f289"/>
                <a:gd name="f447" fmla="*/ f377 1 f288"/>
                <a:gd name="f448" fmla="*/ f378 1 f289"/>
                <a:gd name="f449" fmla="*/ f379 1 f288"/>
                <a:gd name="f450" fmla="*/ f380 1 f289"/>
                <a:gd name="f451" fmla="*/ f381 1 f288"/>
                <a:gd name="f452" fmla="*/ f382 1 f289"/>
                <a:gd name="f453" fmla="*/ f383 1 f288"/>
                <a:gd name="f454" fmla="*/ f384 1 f289"/>
                <a:gd name="f455" fmla="*/ f385 1 f288"/>
                <a:gd name="f456" fmla="*/ f386 1 f289"/>
                <a:gd name="f457" fmla="*/ f387 1 f288"/>
                <a:gd name="f458" fmla="*/ f388 1 f289"/>
                <a:gd name="f459" fmla="*/ f389 1 f288"/>
                <a:gd name="f460" fmla="*/ f390 1 f289"/>
                <a:gd name="f461" fmla="*/ f391 1 f288"/>
                <a:gd name="f462" fmla="*/ f392 1 f289"/>
                <a:gd name="f463" fmla="*/ f393 1 f288"/>
                <a:gd name="f464" fmla="*/ f394 1 f289"/>
                <a:gd name="f465" fmla="*/ f395 1 f288"/>
                <a:gd name="f466" fmla="*/ f396 1 f289"/>
                <a:gd name="f467" fmla="*/ f397 1 f288"/>
                <a:gd name="f468" fmla="*/ f398 1 f289"/>
                <a:gd name="f469" fmla="*/ f399 1 f288"/>
                <a:gd name="f470" fmla="*/ f400 1 f289"/>
                <a:gd name="f471" fmla="*/ f401 1 f288"/>
                <a:gd name="f472" fmla="*/ f402 1 f289"/>
                <a:gd name="f473" fmla="*/ f403 1 f288"/>
                <a:gd name="f474" fmla="*/ f404 1 f289"/>
                <a:gd name="f475" fmla="*/ f405 1 f288"/>
                <a:gd name="f476" fmla="*/ f406 1 f289"/>
                <a:gd name="f477" fmla="*/ f407 1 f288"/>
                <a:gd name="f478" fmla="*/ f408 1 f288"/>
                <a:gd name="f479" fmla="*/ f409 1 f289"/>
                <a:gd name="f480" fmla="*/ f410 1 f288"/>
                <a:gd name="f481" fmla="*/ f411 1 f289"/>
                <a:gd name="f482" fmla="*/ f412 1 f288"/>
                <a:gd name="f483" fmla="*/ f413 1 f289"/>
                <a:gd name="f484" fmla="*/ f414 1 f288"/>
                <a:gd name="f485" fmla="*/ f415 1 f289"/>
                <a:gd name="f486" fmla="*/ f416 1 f288"/>
                <a:gd name="f487" fmla="*/ f417 1 f289"/>
                <a:gd name="f488" fmla="*/ f418 1 f288"/>
                <a:gd name="f489" fmla="*/ f419 1 f289"/>
                <a:gd name="f490" fmla="*/ f420 1 f288"/>
                <a:gd name="f491" fmla="*/ f421 1 f289"/>
                <a:gd name="f492" fmla="*/ f422 1 f289"/>
                <a:gd name="f493" fmla="*/ f423 f279 1"/>
                <a:gd name="f494" fmla="*/ f424 f279 1"/>
                <a:gd name="f495" fmla="*/ f426 f280 1"/>
                <a:gd name="f496" fmla="*/ f425 f280 1"/>
                <a:gd name="f497" fmla="*/ f427 f279 1"/>
                <a:gd name="f498" fmla="*/ f428 f280 1"/>
                <a:gd name="f499" fmla="*/ f429 f279 1"/>
                <a:gd name="f500" fmla="*/ f430 f280 1"/>
                <a:gd name="f501" fmla="*/ f431 f279 1"/>
                <a:gd name="f502" fmla="*/ f432 f280 1"/>
                <a:gd name="f503" fmla="*/ f433 f279 1"/>
                <a:gd name="f504" fmla="*/ f434 f280 1"/>
                <a:gd name="f505" fmla="*/ f435 f279 1"/>
                <a:gd name="f506" fmla="*/ f436 f280 1"/>
                <a:gd name="f507" fmla="*/ f437 f279 1"/>
                <a:gd name="f508" fmla="*/ f438 f280 1"/>
                <a:gd name="f509" fmla="*/ f439 f279 1"/>
                <a:gd name="f510" fmla="*/ f440 f280 1"/>
                <a:gd name="f511" fmla="*/ f441 f279 1"/>
                <a:gd name="f512" fmla="*/ f442 f280 1"/>
                <a:gd name="f513" fmla="*/ f443 f279 1"/>
                <a:gd name="f514" fmla="*/ f444 f280 1"/>
                <a:gd name="f515" fmla="*/ f445 f279 1"/>
                <a:gd name="f516" fmla="*/ f446 f280 1"/>
                <a:gd name="f517" fmla="*/ f447 f279 1"/>
                <a:gd name="f518" fmla="*/ f448 f280 1"/>
                <a:gd name="f519" fmla="*/ f449 f279 1"/>
                <a:gd name="f520" fmla="*/ f450 f280 1"/>
                <a:gd name="f521" fmla="*/ f451 f279 1"/>
                <a:gd name="f522" fmla="*/ f452 f280 1"/>
                <a:gd name="f523" fmla="*/ f453 f279 1"/>
                <a:gd name="f524" fmla="*/ f454 f280 1"/>
                <a:gd name="f525" fmla="*/ f455 f279 1"/>
                <a:gd name="f526" fmla="*/ f456 f280 1"/>
                <a:gd name="f527" fmla="*/ f457 f279 1"/>
                <a:gd name="f528" fmla="*/ f458 f280 1"/>
                <a:gd name="f529" fmla="*/ f459 f279 1"/>
                <a:gd name="f530" fmla="*/ f460 f280 1"/>
                <a:gd name="f531" fmla="*/ f461 f279 1"/>
                <a:gd name="f532" fmla="*/ f462 f280 1"/>
                <a:gd name="f533" fmla="*/ f463 f279 1"/>
                <a:gd name="f534" fmla="*/ f464 f280 1"/>
                <a:gd name="f535" fmla="*/ f465 f279 1"/>
                <a:gd name="f536" fmla="*/ f466 f280 1"/>
                <a:gd name="f537" fmla="*/ f467 f279 1"/>
                <a:gd name="f538" fmla="*/ f468 f280 1"/>
                <a:gd name="f539" fmla="*/ f469 f279 1"/>
                <a:gd name="f540" fmla="*/ f470 f280 1"/>
                <a:gd name="f541" fmla="*/ f471 f279 1"/>
                <a:gd name="f542" fmla="*/ f472 f280 1"/>
                <a:gd name="f543" fmla="*/ f473 f279 1"/>
                <a:gd name="f544" fmla="*/ f474 f280 1"/>
                <a:gd name="f545" fmla="*/ f475 f279 1"/>
                <a:gd name="f546" fmla="*/ f476 f280 1"/>
                <a:gd name="f547" fmla="*/ f477 f279 1"/>
                <a:gd name="f548" fmla="*/ f478 f279 1"/>
                <a:gd name="f549" fmla="*/ f479 f280 1"/>
                <a:gd name="f550" fmla="*/ f480 f279 1"/>
                <a:gd name="f551" fmla="*/ f481 f280 1"/>
                <a:gd name="f552" fmla="*/ f482 f279 1"/>
                <a:gd name="f553" fmla="*/ f483 f280 1"/>
                <a:gd name="f554" fmla="*/ f484 f279 1"/>
                <a:gd name="f555" fmla="*/ f485 f280 1"/>
                <a:gd name="f556" fmla="*/ f486 f279 1"/>
                <a:gd name="f557" fmla="*/ f487 f280 1"/>
                <a:gd name="f558" fmla="*/ f488 f279 1"/>
                <a:gd name="f559" fmla="*/ f489 f280 1"/>
                <a:gd name="f560" fmla="*/ f490 f279 1"/>
                <a:gd name="f561" fmla="*/ f491 f280 1"/>
                <a:gd name="f562" fmla="*/ f492 f28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6">
                  <a:pos x="f497" y="f498"/>
                </a:cxn>
                <a:cxn ang="f356">
                  <a:pos x="f499" y="f500"/>
                </a:cxn>
                <a:cxn ang="f356">
                  <a:pos x="f501" y="f502"/>
                </a:cxn>
                <a:cxn ang="f356">
                  <a:pos x="f503" y="f504"/>
                </a:cxn>
                <a:cxn ang="f356">
                  <a:pos x="f505" y="f506"/>
                </a:cxn>
                <a:cxn ang="f356">
                  <a:pos x="f507" y="f508"/>
                </a:cxn>
                <a:cxn ang="f356">
                  <a:pos x="f509" y="f510"/>
                </a:cxn>
                <a:cxn ang="f356">
                  <a:pos x="f511" y="f512"/>
                </a:cxn>
                <a:cxn ang="f356">
                  <a:pos x="f513" y="f514"/>
                </a:cxn>
                <a:cxn ang="f356">
                  <a:pos x="f515" y="f516"/>
                </a:cxn>
                <a:cxn ang="f356">
                  <a:pos x="f517" y="f518"/>
                </a:cxn>
                <a:cxn ang="f356">
                  <a:pos x="f519" y="f520"/>
                </a:cxn>
                <a:cxn ang="f356">
                  <a:pos x="f521" y="f522"/>
                </a:cxn>
                <a:cxn ang="f356">
                  <a:pos x="f523" y="f524"/>
                </a:cxn>
                <a:cxn ang="f356">
                  <a:pos x="f525" y="f526"/>
                </a:cxn>
                <a:cxn ang="f356">
                  <a:pos x="f527" y="f528"/>
                </a:cxn>
                <a:cxn ang="f356">
                  <a:pos x="f529" y="f530"/>
                </a:cxn>
                <a:cxn ang="f356">
                  <a:pos x="f531" y="f532"/>
                </a:cxn>
                <a:cxn ang="f356">
                  <a:pos x="f533" y="f534"/>
                </a:cxn>
                <a:cxn ang="f356">
                  <a:pos x="f535" y="f536"/>
                </a:cxn>
                <a:cxn ang="f356">
                  <a:pos x="f537" y="f538"/>
                </a:cxn>
                <a:cxn ang="f356">
                  <a:pos x="f539" y="f540"/>
                </a:cxn>
                <a:cxn ang="f356">
                  <a:pos x="f541" y="f542"/>
                </a:cxn>
                <a:cxn ang="f356">
                  <a:pos x="f543" y="f544"/>
                </a:cxn>
                <a:cxn ang="f356">
                  <a:pos x="f545" y="f546"/>
                </a:cxn>
                <a:cxn ang="f356">
                  <a:pos x="f547" y="f542"/>
                </a:cxn>
                <a:cxn ang="f356">
                  <a:pos x="f548" y="f549"/>
                </a:cxn>
                <a:cxn ang="f356">
                  <a:pos x="f550" y="f551"/>
                </a:cxn>
                <a:cxn ang="f356">
                  <a:pos x="f552" y="f553"/>
                </a:cxn>
                <a:cxn ang="f356">
                  <a:pos x="f554" y="f555"/>
                </a:cxn>
                <a:cxn ang="f356">
                  <a:pos x="f556" y="f557"/>
                </a:cxn>
                <a:cxn ang="f356">
                  <a:pos x="f554" y="f555"/>
                </a:cxn>
                <a:cxn ang="f356">
                  <a:pos x="f558" y="f559"/>
                </a:cxn>
                <a:cxn ang="f356">
                  <a:pos x="f560" y="f561"/>
                </a:cxn>
                <a:cxn ang="f356">
                  <a:pos x="f558" y="f562"/>
                </a:cxn>
              </a:cxnLst>
              <a:rect l="f493" t="f496" r="f494" b="f495"/>
              <a:pathLst>
                <a:path w="395" h="726">
                  <a:moveTo>
                    <a:pt x="f9" y="f10"/>
                  </a:move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24" y="f37"/>
                    <a:pt x="f38" y="f21"/>
                  </a:cubicBezTo>
                  <a:cubicBezTo>
                    <a:pt x="f39" y="f13"/>
                    <a:pt x="f40" y="f41"/>
                    <a:pt x="f42" y="f43"/>
                  </a:cubicBezTo>
                  <a:cubicBezTo>
                    <a:pt x="f44" y="f45"/>
                    <a:pt x="f46" y="f47"/>
                    <a:pt x="f12" y="f48"/>
                  </a:cubicBezTo>
                  <a:cubicBezTo>
                    <a:pt x="f49" y="f50"/>
                    <a:pt x="f51" y="f6"/>
                    <a:pt x="f52" y="f53"/>
                  </a:cubicBezTo>
                  <a:cubicBezTo>
                    <a:pt x="f54" y="f48"/>
                    <a:pt x="f55" y="f56"/>
                    <a:pt x="f57" y="f58"/>
                  </a:cubicBezTo>
                  <a:cubicBezTo>
                    <a:pt x="f52" y="f59"/>
                    <a:pt x="f60" y="f25"/>
                    <a:pt x="f61" y="f21"/>
                  </a:cubicBezTo>
                  <a:cubicBezTo>
                    <a:pt x="f62" y="f41"/>
                    <a:pt x="f63" y="f64"/>
                    <a:pt x="f65" y="f37"/>
                  </a:cubicBezTo>
                  <a:cubicBezTo>
                    <a:pt x="f66" y="f67"/>
                    <a:pt x="f68" y="f69"/>
                    <a:pt x="f70" y="f71"/>
                  </a:cubicBezTo>
                  <a:cubicBezTo>
                    <a:pt x="f72" y="f73"/>
                    <a:pt x="f74" y="f75"/>
                    <a:pt x="f76" y="f77"/>
                  </a:cubicBezTo>
                  <a:cubicBezTo>
                    <a:pt x="f78" y="f79"/>
                    <a:pt x="f80" y="f42"/>
                    <a:pt x="f60" y="f81"/>
                  </a:cubicBezTo>
                  <a:cubicBezTo>
                    <a:pt x="f82" y="f83"/>
                    <a:pt x="f84" y="f76"/>
                    <a:pt x="f85" y="f86"/>
                  </a:cubicBezTo>
                  <a:cubicBezTo>
                    <a:pt x="f87" y="f88"/>
                    <a:pt x="f88" y="f89"/>
                    <a:pt x="f90" y="f91"/>
                  </a:cubicBezTo>
                  <a:cubicBezTo>
                    <a:pt x="f92" y="f93"/>
                    <a:pt x="f52" y="f94"/>
                    <a:pt x="f95" y="f96"/>
                  </a:cubicBezTo>
                  <a:cubicBezTo>
                    <a:pt x="f78" y="f55"/>
                    <a:pt x="f97" y="f98"/>
                    <a:pt x="f99" y="f93"/>
                  </a:cubicBezTo>
                  <a:cubicBezTo>
                    <a:pt x="f18" y="f100"/>
                    <a:pt x="f101" y="f102"/>
                    <a:pt x="f16" y="f103"/>
                  </a:cubicBezTo>
                  <a:cubicBezTo>
                    <a:pt x="f12" y="f104"/>
                    <a:pt x="f105" y="f106"/>
                    <a:pt x="f88" y="f107"/>
                  </a:cubicBezTo>
                  <a:cubicBezTo>
                    <a:pt x="f108" y="f109"/>
                    <a:pt x="f91" y="f110"/>
                    <a:pt x="f111" y="f109"/>
                  </a:cubicBezTo>
                  <a:cubicBezTo>
                    <a:pt x="f111" y="f7"/>
                    <a:pt x="f112" y="f113"/>
                    <a:pt x="f112" y="f113"/>
                  </a:cubicBezTo>
                  <a:cubicBezTo>
                    <a:pt x="f114" y="f115"/>
                    <a:pt x="f116" y="f117"/>
                    <a:pt x="f118" y="f119"/>
                  </a:cubicBezTo>
                  <a:cubicBezTo>
                    <a:pt x="f120" y="f121"/>
                    <a:pt x="f122" y="f123"/>
                    <a:pt x="f2" y="f124"/>
                  </a:cubicBezTo>
                  <a:cubicBezTo>
                    <a:pt x="f125" y="f126"/>
                    <a:pt x="f127" y="f128"/>
                    <a:pt x="f129" y="f130"/>
                  </a:cubicBezTo>
                  <a:cubicBezTo>
                    <a:pt x="f131" y="f132"/>
                    <a:pt x="f133" y="f134"/>
                    <a:pt x="f135" y="f136"/>
                  </a:cubicBezTo>
                  <a:cubicBezTo>
                    <a:pt x="f137" y="f138"/>
                    <a:pt x="f139" y="f140"/>
                    <a:pt x="f139" y="f141"/>
                  </a:cubicBezTo>
                  <a:cubicBezTo>
                    <a:pt x="f142" y="f140"/>
                    <a:pt x="f143" y="f138"/>
                    <a:pt x="f107" y="f136"/>
                  </a:cubicBezTo>
                  <a:cubicBezTo>
                    <a:pt x="f144" y="f145"/>
                    <a:pt x="f146" y="f147"/>
                    <a:pt x="f148" y="f149"/>
                  </a:cubicBezTo>
                  <a:cubicBezTo>
                    <a:pt x="f150" y="f151"/>
                    <a:pt x="f152" y="f151"/>
                    <a:pt x="f153" y="f154"/>
                  </a:cubicBezTo>
                  <a:cubicBezTo>
                    <a:pt x="f155" y="f156"/>
                    <a:pt x="f142" y="f157"/>
                    <a:pt x="f120" y="f158"/>
                  </a:cubicBezTo>
                  <a:cubicBezTo>
                    <a:pt x="f2" y="f158"/>
                    <a:pt x="f159" y="f158"/>
                    <a:pt x="f160" y="f158"/>
                  </a:cubicBezTo>
                  <a:cubicBezTo>
                    <a:pt x="f161" y="f162"/>
                    <a:pt x="f163" y="f164"/>
                    <a:pt x="f165" y="f166"/>
                  </a:cubicBezTo>
                  <a:cubicBezTo>
                    <a:pt x="f167" y="f168"/>
                    <a:pt x="f7" y="f169"/>
                    <a:pt x="f109" y="f170"/>
                  </a:cubicBezTo>
                  <a:cubicBezTo>
                    <a:pt x="f171" y="f172"/>
                    <a:pt x="f173" y="f174"/>
                    <a:pt x="f175" y="f176"/>
                  </a:cubicBezTo>
                  <a:cubicBezTo>
                    <a:pt x="f177" y="f8"/>
                    <a:pt x="f178" y="f179"/>
                    <a:pt x="f180" y="f181"/>
                  </a:cubicBezTo>
                  <a:cubicBezTo>
                    <a:pt x="f182" y="f183"/>
                    <a:pt x="f184" y="f185"/>
                    <a:pt x="f186" y="f187"/>
                  </a:cubicBezTo>
                  <a:cubicBezTo>
                    <a:pt x="f188" y="f189"/>
                    <a:pt x="f190" y="f191"/>
                    <a:pt x="f192" y="f193"/>
                  </a:cubicBezTo>
                  <a:cubicBezTo>
                    <a:pt x="f194" y="f195"/>
                    <a:pt x="f196" y="f197"/>
                    <a:pt x="f198" y="f199"/>
                  </a:cubicBezTo>
                  <a:cubicBezTo>
                    <a:pt x="f200" y="f201"/>
                    <a:pt x="f202" y="f203"/>
                    <a:pt x="f204" y="f205"/>
                  </a:cubicBezTo>
                  <a:cubicBezTo>
                    <a:pt x="f206" y="f207"/>
                    <a:pt x="f208" y="f119"/>
                    <a:pt x="f209" y="f210"/>
                  </a:cubicBezTo>
                  <a:cubicBezTo>
                    <a:pt x="f211" y="f212"/>
                    <a:pt x="f213" y="f214"/>
                    <a:pt x="f215" y="f216"/>
                  </a:cubicBezTo>
                  <a:cubicBezTo>
                    <a:pt x="f217" y="f218"/>
                    <a:pt x="f37" y="f219"/>
                    <a:pt x="f17" y="f220"/>
                  </a:cubicBezTo>
                  <a:cubicBezTo>
                    <a:pt x="f221" y="f222"/>
                    <a:pt x="f6" y="f223"/>
                    <a:pt x="f224" y="f225"/>
                  </a:cubicBezTo>
                  <a:cubicBezTo>
                    <a:pt x="f226" y="f110"/>
                    <a:pt x="f227" y="f228"/>
                    <a:pt x="f221" y="f229"/>
                  </a:cubicBezTo>
                  <a:cubicBezTo>
                    <a:pt x="f230" y="f231"/>
                    <a:pt x="f232" y="f146"/>
                    <a:pt x="f233" y="f165"/>
                  </a:cubicBezTo>
                  <a:cubicBezTo>
                    <a:pt x="f233" y="f234"/>
                    <a:pt x="f235" y="f148"/>
                    <a:pt x="f235" y="f228"/>
                  </a:cubicBezTo>
                  <a:cubicBezTo>
                    <a:pt x="f236" y="f231"/>
                    <a:pt x="f17" y="f229"/>
                    <a:pt x="f237" y="f238"/>
                  </a:cubicBezTo>
                  <a:cubicBezTo>
                    <a:pt x="f237" y="f239"/>
                    <a:pt x="f237" y="f142"/>
                    <a:pt x="f240" y="f133"/>
                  </a:cubicBezTo>
                  <a:cubicBezTo>
                    <a:pt x="f21" y="f2"/>
                    <a:pt x="f36" y="f153"/>
                    <a:pt x="f241" y="f152"/>
                  </a:cubicBezTo>
                  <a:cubicBezTo>
                    <a:pt x="f241" y="f160"/>
                    <a:pt x="f242" y="f127"/>
                    <a:pt x="f242" y="f229"/>
                  </a:cubicBezTo>
                  <a:cubicBezTo>
                    <a:pt x="f243" y="f238"/>
                    <a:pt x="f59" y="f244"/>
                    <a:pt x="f245" y="f246"/>
                  </a:cubicBezTo>
                  <a:cubicBezTo>
                    <a:pt x="f247" y="f182"/>
                    <a:pt x="f64" y="f96"/>
                    <a:pt x="f9" y="f10"/>
                  </a:cubicBezTo>
                  <a:close/>
                  <a:moveTo>
                    <a:pt x="f248" y="f249"/>
                  </a:moveTo>
                  <a:cubicBezTo>
                    <a:pt x="f250" y="f16"/>
                    <a:pt x="f251" y="f209"/>
                    <a:pt x="f35" y="f252"/>
                  </a:cubicBezTo>
                  <a:cubicBezTo>
                    <a:pt x="f28" y="f38"/>
                    <a:pt x="f253" y="f26"/>
                    <a:pt x="f254" y="f251"/>
                  </a:cubicBezTo>
                  <a:cubicBezTo>
                    <a:pt x="f73" y="f251"/>
                    <a:pt x="f32" y="f38"/>
                    <a:pt x="f255" y="f65"/>
                  </a:cubicBezTo>
                  <a:cubicBezTo>
                    <a:pt x="f256" y="f208"/>
                    <a:pt x="f73" y="f249"/>
                    <a:pt x="f248" y="f249"/>
                  </a:cubicBezTo>
                  <a:close/>
                  <a:moveTo>
                    <a:pt x="f18" y="f257"/>
                  </a:moveTo>
                  <a:cubicBezTo>
                    <a:pt x="f209" y="f258"/>
                    <a:pt x="f20" y="f202"/>
                    <a:pt x="f68" y="f81"/>
                  </a:cubicBezTo>
                  <a:cubicBezTo>
                    <a:pt x="f79" y="f44"/>
                    <a:pt x="f250" y="f200"/>
                    <a:pt x="f259" y="f12"/>
                  </a:cubicBezTo>
                  <a:cubicBezTo>
                    <a:pt x="f259" y="f260"/>
                    <a:pt x="f251" y="f261"/>
                    <a:pt x="f70" y="f261"/>
                  </a:cubicBezTo>
                  <a:cubicBezTo>
                    <a:pt x="f262" y="f261"/>
                    <a:pt x="f263" y="f264"/>
                    <a:pt x="f18" y="f257"/>
                  </a:cubicBezTo>
                  <a:close/>
                  <a:moveTo>
                    <a:pt x="f92" y="f56"/>
                  </a:moveTo>
                  <a:cubicBezTo>
                    <a:pt x="f92" y="f265"/>
                    <a:pt x="f92" y="f266"/>
                    <a:pt x="f92" y="f267"/>
                  </a:cubicBezTo>
                  <a:cubicBezTo>
                    <a:pt x="f86" y="f268"/>
                    <a:pt x="f269" y="f48"/>
                    <a:pt x="f261" y="f48"/>
                  </a:cubicBezTo>
                  <a:cubicBezTo>
                    <a:pt x="f80" y="f221"/>
                    <a:pt x="f61" y="f270"/>
                    <a:pt x="f271" y="f272"/>
                  </a:cubicBezTo>
                  <a:cubicBezTo>
                    <a:pt x="f49" y="f273"/>
                    <a:pt x="f274" y="f11"/>
                    <a:pt x="f105" y="f13"/>
                  </a:cubicBezTo>
                  <a:cubicBezTo>
                    <a:pt x="f275" y="f276"/>
                    <a:pt x="f86" y="f277"/>
                    <a:pt x="f92" y="f5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3" name="Freeform 85">
              <a:extLst>
                <a:ext uri="{FF2B5EF4-FFF2-40B4-BE49-F238E27FC236}">
                  <a16:creationId xmlns:a16="http://schemas.microsoft.com/office/drawing/2014/main" id="{A2781477-A855-5725-4E1B-3FB7D8C45417}"/>
                </a:ext>
              </a:extLst>
            </p:cNvPr>
            <p:cNvSpPr/>
            <p:nvPr/>
          </p:nvSpPr>
          <p:spPr>
            <a:xfrm>
              <a:off x="1292220" y="1595435"/>
              <a:ext cx="388940" cy="108425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2"/>
                <a:gd name="f7" fmla="val 532"/>
                <a:gd name="f8" fmla="val 5"/>
                <a:gd name="f9" fmla="val 199"/>
                <a:gd name="f10" fmla="val 3"/>
                <a:gd name="f11" fmla="val 190"/>
                <a:gd name="f12" fmla="val 2"/>
                <a:gd name="f13" fmla="val 182"/>
                <a:gd name="f14" fmla="val 172"/>
                <a:gd name="f15" fmla="val 15"/>
                <a:gd name="f16" fmla="val 165"/>
                <a:gd name="f17" fmla="val 32"/>
                <a:gd name="f18" fmla="val 158"/>
                <a:gd name="f19" fmla="val 47"/>
                <a:gd name="f20" fmla="val 149"/>
                <a:gd name="f21" fmla="val 53"/>
                <a:gd name="f22" fmla="val 146"/>
                <a:gd name="f23" fmla="val 58"/>
                <a:gd name="f24" fmla="val 140"/>
                <a:gd name="f25" fmla="val 61"/>
                <a:gd name="f26" fmla="val 134"/>
                <a:gd name="f27" fmla="val 75"/>
                <a:gd name="f28" fmla="val 101"/>
                <a:gd name="f29" fmla="val 87"/>
                <a:gd name="f30" fmla="val 68"/>
                <a:gd name="f31" fmla="val 100"/>
                <a:gd name="f32" fmla="val 35"/>
                <a:gd name="f33" fmla="val 113"/>
                <a:gd name="f34" fmla="val 4"/>
                <a:gd name="f35" fmla="val 145"/>
                <a:gd name="f36" fmla="val 166"/>
                <a:gd name="f37" fmla="val 27"/>
                <a:gd name="f38" fmla="val 183"/>
                <a:gd name="f39" fmla="val 50"/>
                <a:gd name="f40" fmla="val 187"/>
                <a:gd name="f41" fmla="val 77"/>
                <a:gd name="f42" fmla="val 189"/>
                <a:gd name="f43" fmla="val 103"/>
                <a:gd name="f44" fmla="val 138"/>
                <a:gd name="f45" fmla="val 191"/>
                <a:gd name="f46" fmla="val 173"/>
                <a:gd name="f47" fmla="val 208"/>
                <a:gd name="f48" fmla="val 188"/>
                <a:gd name="f49" fmla="val 229"/>
                <a:gd name="f50" fmla="val 248"/>
                <a:gd name="f51" fmla="val 159"/>
                <a:gd name="f52" fmla="val 259"/>
                <a:gd name="f53" fmla="val 155"/>
                <a:gd name="f54" fmla="val 260"/>
                <a:gd name="f55" fmla="val 153"/>
                <a:gd name="f56" fmla="val 266"/>
                <a:gd name="f57" fmla="val 152"/>
                <a:gd name="f58" fmla="val 271"/>
                <a:gd name="f59" fmla="val 349"/>
                <a:gd name="f60" fmla="val 133"/>
                <a:gd name="f61" fmla="val 428"/>
                <a:gd name="f62" fmla="val 136"/>
                <a:gd name="f63" fmla="val 508"/>
                <a:gd name="f64" fmla="val 517"/>
                <a:gd name="f65" fmla="val 530"/>
                <a:gd name="f66" fmla="val 124"/>
                <a:gd name="f67" fmla="val 531"/>
                <a:gd name="f68" fmla="val 110"/>
                <a:gd name="f69" fmla="val 112"/>
                <a:gd name="f70" fmla="val 519"/>
                <a:gd name="f71" fmla="val 111"/>
                <a:gd name="f72" fmla="val 510"/>
                <a:gd name="f73" fmla="val 433"/>
                <a:gd name="f74" fmla="val 97"/>
                <a:gd name="f75" fmla="val 355"/>
                <a:gd name="f76" fmla="val 102"/>
                <a:gd name="f77" fmla="val 278"/>
                <a:gd name="f78" fmla="val 256"/>
                <a:gd name="f79" fmla="val 108"/>
                <a:gd name="f80" fmla="val 236"/>
                <a:gd name="f81" fmla="val 119"/>
                <a:gd name="f82" fmla="val 218"/>
                <a:gd name="f83" fmla="val 148"/>
                <a:gd name="f84" fmla="val 150"/>
                <a:gd name="f85" fmla="val 157"/>
                <a:gd name="f86" fmla="val 67"/>
                <a:gd name="f87" fmla="val 52"/>
                <a:gd name="f88" fmla="val 41"/>
                <a:gd name="f89" fmla="val 39"/>
                <a:gd name="f90" fmla="val 37"/>
                <a:gd name="f91" fmla="val 46"/>
                <a:gd name="f92" fmla="val 107"/>
                <a:gd name="f93" fmla="val 72"/>
                <a:gd name="f94" fmla="val 83"/>
                <a:gd name="f95" fmla="val 105"/>
                <a:gd name="f96" fmla="val 95"/>
                <a:gd name="f97" fmla="val 115"/>
                <a:gd name="f98" fmla="val 99"/>
                <a:gd name="f99" fmla="val 125"/>
                <a:gd name="f100" fmla="val 91"/>
                <a:gd name="f101" fmla="val 73"/>
                <a:gd name="f102" fmla="val 177"/>
                <a:gd name="f103" fmla="val 40"/>
                <a:gd name="f104" fmla="val 184"/>
                <a:gd name="f105" fmla="val 28"/>
                <a:gd name="f106" fmla="val 17"/>
                <a:gd name="f107" fmla="val 194"/>
                <a:gd name="f108" fmla="+- 0 0 -90"/>
                <a:gd name="f109" fmla="*/ f3 1 192"/>
                <a:gd name="f110" fmla="*/ f4 1 532"/>
                <a:gd name="f111" fmla="val f5"/>
                <a:gd name="f112" fmla="val f6"/>
                <a:gd name="f113" fmla="val f7"/>
                <a:gd name="f114" fmla="*/ f108 f0 1"/>
                <a:gd name="f115" fmla="+- f113 0 f111"/>
                <a:gd name="f116" fmla="+- f112 0 f111"/>
                <a:gd name="f117" fmla="*/ f114 1 f2"/>
                <a:gd name="f118" fmla="*/ f116 1 192"/>
                <a:gd name="f119" fmla="*/ f115 1 532"/>
                <a:gd name="f120" fmla="*/ 5 f116 1"/>
                <a:gd name="f121" fmla="*/ 199 f115 1"/>
                <a:gd name="f122" fmla="*/ 0 f116 1"/>
                <a:gd name="f123" fmla="*/ 172 f115 1"/>
                <a:gd name="f124" fmla="*/ 47 f116 1"/>
                <a:gd name="f125" fmla="*/ 149 f115 1"/>
                <a:gd name="f126" fmla="*/ 61 f116 1"/>
                <a:gd name="f127" fmla="*/ 134 f115 1"/>
                <a:gd name="f128" fmla="*/ 100 f116 1"/>
                <a:gd name="f129" fmla="*/ 35 f115 1"/>
                <a:gd name="f130" fmla="*/ 166 f116 1"/>
                <a:gd name="f131" fmla="*/ 27 f115 1"/>
                <a:gd name="f132" fmla="*/ 189 f116 1"/>
                <a:gd name="f133" fmla="*/ 103 f115 1"/>
                <a:gd name="f134" fmla="*/ 208 f115 1"/>
                <a:gd name="f135" fmla="*/ 159 f116 1"/>
                <a:gd name="f136" fmla="*/ 259 f115 1"/>
                <a:gd name="f137" fmla="*/ 152 f116 1"/>
                <a:gd name="f138" fmla="*/ 271 f115 1"/>
                <a:gd name="f139" fmla="*/ 136 f116 1"/>
                <a:gd name="f140" fmla="*/ 508 f115 1"/>
                <a:gd name="f141" fmla="*/ 124 f116 1"/>
                <a:gd name="f142" fmla="*/ 531 f115 1"/>
                <a:gd name="f143" fmla="*/ 111 f116 1"/>
                <a:gd name="f144" fmla="*/ 510 f115 1"/>
                <a:gd name="f145" fmla="*/ 102 f116 1"/>
                <a:gd name="f146" fmla="*/ 278 f115 1"/>
                <a:gd name="f147" fmla="*/ 119 f116 1"/>
                <a:gd name="f148" fmla="*/ 218 f115 1"/>
                <a:gd name="f149" fmla="*/ 157 f116 1"/>
                <a:gd name="f150" fmla="*/ 67 f115 1"/>
                <a:gd name="f151" fmla="*/ 39 f115 1"/>
                <a:gd name="f152" fmla="*/ 110 f116 1"/>
                <a:gd name="f153" fmla="*/ 61 f115 1"/>
                <a:gd name="f154" fmla="*/ 105 f116 1"/>
                <a:gd name="f155" fmla="*/ 95 f115 1"/>
                <a:gd name="f156" fmla="*/ 99 f116 1"/>
                <a:gd name="f157" fmla="*/ 125 f115 1"/>
                <a:gd name="f158" fmla="*/ 40 f116 1"/>
                <a:gd name="f159" fmla="*/ 184 f115 1"/>
                <a:gd name="f160" fmla="+- f117 0 f1"/>
                <a:gd name="f161" fmla="*/ f120 1 192"/>
                <a:gd name="f162" fmla="*/ f121 1 532"/>
                <a:gd name="f163" fmla="*/ f122 1 192"/>
                <a:gd name="f164" fmla="*/ f123 1 532"/>
                <a:gd name="f165" fmla="*/ f124 1 192"/>
                <a:gd name="f166" fmla="*/ f125 1 532"/>
                <a:gd name="f167" fmla="*/ f126 1 192"/>
                <a:gd name="f168" fmla="*/ f127 1 532"/>
                <a:gd name="f169" fmla="*/ f128 1 192"/>
                <a:gd name="f170" fmla="*/ f129 1 532"/>
                <a:gd name="f171" fmla="*/ f130 1 192"/>
                <a:gd name="f172" fmla="*/ f131 1 532"/>
                <a:gd name="f173" fmla="*/ f132 1 192"/>
                <a:gd name="f174" fmla="*/ f133 1 532"/>
                <a:gd name="f175" fmla="*/ f134 1 532"/>
                <a:gd name="f176" fmla="*/ f135 1 192"/>
                <a:gd name="f177" fmla="*/ f136 1 532"/>
                <a:gd name="f178" fmla="*/ f137 1 192"/>
                <a:gd name="f179" fmla="*/ f138 1 532"/>
                <a:gd name="f180" fmla="*/ f139 1 192"/>
                <a:gd name="f181" fmla="*/ f140 1 532"/>
                <a:gd name="f182" fmla="*/ f141 1 192"/>
                <a:gd name="f183" fmla="*/ f142 1 532"/>
                <a:gd name="f184" fmla="*/ f143 1 192"/>
                <a:gd name="f185" fmla="*/ f144 1 532"/>
                <a:gd name="f186" fmla="*/ f145 1 192"/>
                <a:gd name="f187" fmla="*/ f146 1 532"/>
                <a:gd name="f188" fmla="*/ f147 1 192"/>
                <a:gd name="f189" fmla="*/ f148 1 532"/>
                <a:gd name="f190" fmla="*/ f149 1 192"/>
                <a:gd name="f191" fmla="*/ f150 1 532"/>
                <a:gd name="f192" fmla="*/ f151 1 532"/>
                <a:gd name="f193" fmla="*/ f152 1 192"/>
                <a:gd name="f194" fmla="*/ f153 1 532"/>
                <a:gd name="f195" fmla="*/ f154 1 192"/>
                <a:gd name="f196" fmla="*/ f155 1 532"/>
                <a:gd name="f197" fmla="*/ f156 1 192"/>
                <a:gd name="f198" fmla="*/ f157 1 532"/>
                <a:gd name="f199" fmla="*/ f158 1 192"/>
                <a:gd name="f200" fmla="*/ f159 1 532"/>
                <a:gd name="f201" fmla="*/ 0 1 f118"/>
                <a:gd name="f202" fmla="*/ f112 1 f118"/>
                <a:gd name="f203" fmla="*/ 0 1 f119"/>
                <a:gd name="f204" fmla="*/ f113 1 f119"/>
                <a:gd name="f205" fmla="*/ f161 1 f118"/>
                <a:gd name="f206" fmla="*/ f162 1 f119"/>
                <a:gd name="f207" fmla="*/ f163 1 f118"/>
                <a:gd name="f208" fmla="*/ f164 1 f119"/>
                <a:gd name="f209" fmla="*/ f165 1 f118"/>
                <a:gd name="f210" fmla="*/ f166 1 f119"/>
                <a:gd name="f211" fmla="*/ f167 1 f118"/>
                <a:gd name="f212" fmla="*/ f168 1 f119"/>
                <a:gd name="f213" fmla="*/ f169 1 f118"/>
                <a:gd name="f214" fmla="*/ f170 1 f119"/>
                <a:gd name="f215" fmla="*/ f171 1 f118"/>
                <a:gd name="f216" fmla="*/ f172 1 f119"/>
                <a:gd name="f217" fmla="*/ f173 1 f118"/>
                <a:gd name="f218" fmla="*/ f174 1 f119"/>
                <a:gd name="f219" fmla="*/ f175 1 f119"/>
                <a:gd name="f220" fmla="*/ f176 1 f118"/>
                <a:gd name="f221" fmla="*/ f177 1 f119"/>
                <a:gd name="f222" fmla="*/ f178 1 f118"/>
                <a:gd name="f223" fmla="*/ f179 1 f119"/>
                <a:gd name="f224" fmla="*/ f180 1 f118"/>
                <a:gd name="f225" fmla="*/ f181 1 f119"/>
                <a:gd name="f226" fmla="*/ f182 1 f118"/>
                <a:gd name="f227" fmla="*/ f183 1 f119"/>
                <a:gd name="f228" fmla="*/ f184 1 f118"/>
                <a:gd name="f229" fmla="*/ f185 1 f119"/>
                <a:gd name="f230" fmla="*/ f186 1 f118"/>
                <a:gd name="f231" fmla="*/ f187 1 f119"/>
                <a:gd name="f232" fmla="*/ f188 1 f118"/>
                <a:gd name="f233" fmla="*/ f189 1 f119"/>
                <a:gd name="f234" fmla="*/ f190 1 f118"/>
                <a:gd name="f235" fmla="*/ f191 1 f119"/>
                <a:gd name="f236" fmla="*/ f192 1 f119"/>
                <a:gd name="f237" fmla="*/ f193 1 f118"/>
                <a:gd name="f238" fmla="*/ f194 1 f119"/>
                <a:gd name="f239" fmla="*/ f195 1 f118"/>
                <a:gd name="f240" fmla="*/ f196 1 f119"/>
                <a:gd name="f241" fmla="*/ f197 1 f118"/>
                <a:gd name="f242" fmla="*/ f198 1 f119"/>
                <a:gd name="f243" fmla="*/ f199 1 f118"/>
                <a:gd name="f244" fmla="*/ f200 1 f119"/>
                <a:gd name="f245" fmla="*/ f201 f109 1"/>
                <a:gd name="f246" fmla="*/ f202 f109 1"/>
                <a:gd name="f247" fmla="*/ f204 f110 1"/>
                <a:gd name="f248" fmla="*/ f203 f110 1"/>
                <a:gd name="f249" fmla="*/ f205 f109 1"/>
                <a:gd name="f250" fmla="*/ f206 f110 1"/>
                <a:gd name="f251" fmla="*/ f207 f109 1"/>
                <a:gd name="f252" fmla="*/ f208 f110 1"/>
                <a:gd name="f253" fmla="*/ f209 f109 1"/>
                <a:gd name="f254" fmla="*/ f210 f110 1"/>
                <a:gd name="f255" fmla="*/ f211 f109 1"/>
                <a:gd name="f256" fmla="*/ f212 f110 1"/>
                <a:gd name="f257" fmla="*/ f213 f109 1"/>
                <a:gd name="f258" fmla="*/ f214 f110 1"/>
                <a:gd name="f259" fmla="*/ f215 f109 1"/>
                <a:gd name="f260" fmla="*/ f216 f110 1"/>
                <a:gd name="f261" fmla="*/ f217 f109 1"/>
                <a:gd name="f262" fmla="*/ f218 f110 1"/>
                <a:gd name="f263" fmla="*/ f219 f110 1"/>
                <a:gd name="f264" fmla="*/ f220 f109 1"/>
                <a:gd name="f265" fmla="*/ f221 f110 1"/>
                <a:gd name="f266" fmla="*/ f222 f109 1"/>
                <a:gd name="f267" fmla="*/ f223 f110 1"/>
                <a:gd name="f268" fmla="*/ f224 f109 1"/>
                <a:gd name="f269" fmla="*/ f225 f110 1"/>
                <a:gd name="f270" fmla="*/ f226 f109 1"/>
                <a:gd name="f271" fmla="*/ f227 f110 1"/>
                <a:gd name="f272" fmla="*/ f228 f109 1"/>
                <a:gd name="f273" fmla="*/ f229 f110 1"/>
                <a:gd name="f274" fmla="*/ f230 f109 1"/>
                <a:gd name="f275" fmla="*/ f231 f110 1"/>
                <a:gd name="f276" fmla="*/ f232 f109 1"/>
                <a:gd name="f277" fmla="*/ f233 f110 1"/>
                <a:gd name="f278" fmla="*/ f234 f109 1"/>
                <a:gd name="f279" fmla="*/ f235 f110 1"/>
                <a:gd name="f280" fmla="*/ f236 f110 1"/>
                <a:gd name="f281" fmla="*/ f237 f109 1"/>
                <a:gd name="f282" fmla="*/ f238 f110 1"/>
                <a:gd name="f283" fmla="*/ f239 f109 1"/>
                <a:gd name="f284" fmla="*/ f240 f110 1"/>
                <a:gd name="f285" fmla="*/ f241 f109 1"/>
                <a:gd name="f286" fmla="*/ f242 f110 1"/>
                <a:gd name="f287" fmla="*/ f243 f109 1"/>
                <a:gd name="f288" fmla="*/ f244 f1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0">
                  <a:pos x="f249" y="f250"/>
                </a:cxn>
                <a:cxn ang="f160">
                  <a:pos x="f251" y="f252"/>
                </a:cxn>
                <a:cxn ang="f160">
                  <a:pos x="f253" y="f254"/>
                </a:cxn>
                <a:cxn ang="f160">
                  <a:pos x="f255" y="f256"/>
                </a:cxn>
                <a:cxn ang="f160">
                  <a:pos x="f257" y="f258"/>
                </a:cxn>
                <a:cxn ang="f160">
                  <a:pos x="f259" y="f260"/>
                </a:cxn>
                <a:cxn ang="f160">
                  <a:pos x="f261" y="f262"/>
                </a:cxn>
                <a:cxn ang="f160">
                  <a:pos x="f261" y="f263"/>
                </a:cxn>
                <a:cxn ang="f160">
                  <a:pos x="f264" y="f265"/>
                </a:cxn>
                <a:cxn ang="f160">
                  <a:pos x="f266" y="f267"/>
                </a:cxn>
                <a:cxn ang="f160">
                  <a:pos x="f268" y="f269"/>
                </a:cxn>
                <a:cxn ang="f160">
                  <a:pos x="f270" y="f271"/>
                </a:cxn>
                <a:cxn ang="f160">
                  <a:pos x="f272" y="f273"/>
                </a:cxn>
                <a:cxn ang="f160">
                  <a:pos x="f274" y="f275"/>
                </a:cxn>
                <a:cxn ang="f160">
                  <a:pos x="f276" y="f277"/>
                </a:cxn>
                <a:cxn ang="f160">
                  <a:pos x="f278" y="f279"/>
                </a:cxn>
                <a:cxn ang="f160">
                  <a:pos x="f268" y="f280"/>
                </a:cxn>
                <a:cxn ang="f160">
                  <a:pos x="f281" y="f282"/>
                </a:cxn>
                <a:cxn ang="f160">
                  <a:pos x="f283" y="f284"/>
                </a:cxn>
                <a:cxn ang="f160">
                  <a:pos x="f285" y="f286"/>
                </a:cxn>
                <a:cxn ang="f160">
                  <a:pos x="f287" y="f288"/>
                </a:cxn>
                <a:cxn ang="f160">
                  <a:pos x="f249" y="f250"/>
                </a:cxn>
              </a:cxnLst>
              <a:rect l="f245" t="f248" r="f246" b="f247"/>
              <a:pathLst>
                <a:path w="192" h="532">
                  <a:moveTo>
                    <a:pt x="f8" y="f9"/>
                  </a:moveTo>
                  <a:cubicBezTo>
                    <a:pt x="f10" y="f11"/>
                    <a:pt x="f12" y="f13"/>
                    <a:pt x="f5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6" y="f44"/>
                    <a:pt x="f45" y="f46"/>
                    <a:pt x="f42" y="f47"/>
                  </a:cubicBezTo>
                  <a:cubicBezTo>
                    <a:pt x="f48" y="f49"/>
                    <a:pt x="f2" y="f50"/>
                    <a:pt x="f51" y="f52"/>
                  </a:cubicBezTo>
                  <a:cubicBezTo>
                    <a:pt x="f53" y="f54"/>
                    <a:pt x="f55" y="f56"/>
                    <a:pt x="f57" y="f58"/>
                  </a:cubicBezTo>
                  <a:cubicBezTo>
                    <a:pt x="f44" y="f59"/>
                    <a:pt x="f60" y="f61"/>
                    <a:pt x="f62" y="f63"/>
                  </a:cubicBezTo>
                  <a:cubicBezTo>
                    <a:pt x="f62" y="f64"/>
                    <a:pt x="f24" y="f65"/>
                    <a:pt x="f66" y="f67"/>
                  </a:cubicBezTo>
                  <a:cubicBezTo>
                    <a:pt x="f68" y="f7"/>
                    <a:pt x="f69" y="f70"/>
                    <a:pt x="f71" y="f72"/>
                  </a:cubicBezTo>
                  <a:cubicBezTo>
                    <a:pt x="f31" y="f73"/>
                    <a:pt x="f74" y="f75"/>
                    <a:pt x="f76" y="f77"/>
                  </a:cubicBezTo>
                  <a:cubicBezTo>
                    <a:pt x="f43" y="f78"/>
                    <a:pt x="f79" y="f80"/>
                    <a:pt x="f81" y="f82"/>
                  </a:cubicBezTo>
                  <a:cubicBezTo>
                    <a:pt x="f83" y="f14"/>
                    <a:pt x="f84" y="f81"/>
                    <a:pt x="f85" y="f86"/>
                  </a:cubicBezTo>
                  <a:cubicBezTo>
                    <a:pt x="f51" y="f87"/>
                    <a:pt x="f84" y="f88"/>
                    <a:pt x="f62" y="f89"/>
                  </a:cubicBezTo>
                  <a:cubicBezTo>
                    <a:pt x="f66" y="f90"/>
                    <a:pt x="f33" y="f91"/>
                    <a:pt x="f68" y="f25"/>
                  </a:cubicBezTo>
                  <a:cubicBezTo>
                    <a:pt x="f92" y="f93"/>
                    <a:pt x="f92" y="f94"/>
                    <a:pt x="f95" y="f96"/>
                  </a:cubicBezTo>
                  <a:cubicBezTo>
                    <a:pt x="f43" y="f95"/>
                    <a:pt x="f76" y="f97"/>
                    <a:pt x="f98" y="f99"/>
                  </a:cubicBezTo>
                  <a:cubicBezTo>
                    <a:pt x="f100" y="f85"/>
                    <a:pt x="f101" y="f102"/>
                    <a:pt x="f103" y="f104"/>
                  </a:cubicBezTo>
                  <a:cubicBezTo>
                    <a:pt x="f105" y="f40"/>
                    <a:pt x="f106" y="f107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4" name="Freeform 86">
              <a:extLst>
                <a:ext uri="{FF2B5EF4-FFF2-40B4-BE49-F238E27FC236}">
                  <a16:creationId xmlns:a16="http://schemas.microsoft.com/office/drawing/2014/main" id="{6BE56F82-DBB2-CB2C-EA11-5C034A3B2FA1}"/>
                </a:ext>
              </a:extLst>
            </p:cNvPr>
            <p:cNvSpPr/>
            <p:nvPr/>
          </p:nvSpPr>
          <p:spPr>
            <a:xfrm>
              <a:off x="5227633" y="1617665"/>
              <a:ext cx="882652" cy="24289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35"/>
                <a:gd name="f7" fmla="val 119"/>
                <a:gd name="f8" fmla="val 62"/>
                <a:gd name="f9" fmla="val 50"/>
                <a:gd name="f10" fmla="val 39"/>
                <a:gd name="f11" fmla="val 27"/>
                <a:gd name="f12" fmla="val 13"/>
                <a:gd name="f13" fmla="val 40"/>
                <a:gd name="f14" fmla="val 25"/>
                <a:gd name="f15" fmla="val 23"/>
                <a:gd name="f16" fmla="val 22"/>
                <a:gd name="f17" fmla="val 44"/>
                <a:gd name="f18" fmla="val 19"/>
                <a:gd name="f19" fmla="val 15"/>
                <a:gd name="f20" fmla="val 56"/>
                <a:gd name="f21" fmla="val 68"/>
                <a:gd name="f22" fmla="val 14"/>
                <a:gd name="f23" fmla="val 80"/>
                <a:gd name="f24" fmla="val 11"/>
                <a:gd name="f25" fmla="val 92"/>
                <a:gd name="f26" fmla="val 24"/>
                <a:gd name="f27" fmla="val 97"/>
                <a:gd name="f28" fmla="val 30"/>
                <a:gd name="f29" fmla="val 114"/>
                <a:gd name="f30" fmla="val 126"/>
                <a:gd name="f31" fmla="val 26"/>
                <a:gd name="f32" fmla="val 136"/>
                <a:gd name="f33" fmla="val 145"/>
                <a:gd name="f34" fmla="val 155"/>
                <a:gd name="f35" fmla="val 20"/>
                <a:gd name="f36" fmla="val 154"/>
                <a:gd name="f37" fmla="val 9"/>
                <a:gd name="f38" fmla="val 133"/>
                <a:gd name="f39" fmla="val 16"/>
                <a:gd name="f40" fmla="val 143"/>
                <a:gd name="f41" fmla="val 161"/>
                <a:gd name="f42" fmla="val 181"/>
                <a:gd name="f43" fmla="val 200"/>
                <a:gd name="f44" fmla="val 2"/>
                <a:gd name="f45" fmla="val 3"/>
                <a:gd name="f46" fmla="val 199"/>
                <a:gd name="f47" fmla="val 4"/>
                <a:gd name="f48" fmla="val 206"/>
                <a:gd name="f49" fmla="val 7"/>
                <a:gd name="f50" fmla="val 212"/>
                <a:gd name="f51" fmla="val 10"/>
                <a:gd name="f52" fmla="val 219"/>
                <a:gd name="f53" fmla="val 226"/>
                <a:gd name="f54" fmla="val 233"/>
                <a:gd name="f55" fmla="val 241"/>
                <a:gd name="f56" fmla="val 12"/>
                <a:gd name="f57" fmla="val 247"/>
                <a:gd name="f58" fmla="val 256"/>
                <a:gd name="f59" fmla="val 8"/>
                <a:gd name="f60" fmla="val 259"/>
                <a:gd name="f61" fmla="val 265"/>
                <a:gd name="f62" fmla="val 268"/>
                <a:gd name="f63" fmla="val 283"/>
                <a:gd name="f64" fmla="val 299"/>
                <a:gd name="f65" fmla="val 21"/>
                <a:gd name="f66" fmla="val 314"/>
                <a:gd name="f67" fmla="val 323"/>
                <a:gd name="f68" fmla="val 334"/>
                <a:gd name="f69" fmla="val 339"/>
                <a:gd name="f70" fmla="val 341"/>
                <a:gd name="f71" fmla="val 342"/>
                <a:gd name="f72" fmla="val 368"/>
                <a:gd name="f73" fmla="val 393"/>
                <a:gd name="f74" fmla="val 6"/>
                <a:gd name="f75" fmla="val 418"/>
                <a:gd name="f76" fmla="val 17"/>
                <a:gd name="f77" fmla="val 423"/>
                <a:gd name="f78" fmla="val 428"/>
                <a:gd name="f79" fmla="val 37"/>
                <a:gd name="f80" fmla="val 52"/>
                <a:gd name="f81" fmla="val 372"/>
                <a:gd name="f82" fmla="val 311"/>
                <a:gd name="f83" fmla="val 249"/>
                <a:gd name="f84" fmla="val 250"/>
                <a:gd name="f85" fmla="val 107"/>
                <a:gd name="f86" fmla="val 239"/>
                <a:gd name="f87" fmla="val 205"/>
                <a:gd name="f88" fmla="val 112"/>
                <a:gd name="f89" fmla="val 98"/>
                <a:gd name="f90" fmla="val 84"/>
                <a:gd name="f91" fmla="val 69"/>
                <a:gd name="f92" fmla="val 192"/>
                <a:gd name="f93" fmla="val 170"/>
                <a:gd name="f94" fmla="val 165"/>
                <a:gd name="f95" fmla="val 159"/>
                <a:gd name="f96" fmla="val 64"/>
                <a:gd name="f97" fmla="val 157"/>
                <a:gd name="f98" fmla="val 60"/>
                <a:gd name="f99" fmla="val 148"/>
                <a:gd name="f100" fmla="val 45"/>
                <a:gd name="f101" fmla="val 38"/>
                <a:gd name="f102" fmla="val 111"/>
                <a:gd name="f103" fmla="val 104"/>
                <a:gd name="f104" fmla="val 96"/>
                <a:gd name="f105" fmla="val 78"/>
                <a:gd name="f106" fmla="val 61"/>
                <a:gd name="f107" fmla="val 55"/>
                <a:gd name="f108" fmla="val 77"/>
                <a:gd name="f109" fmla="val 88"/>
                <a:gd name="f110" fmla="val 100"/>
                <a:gd name="f111" fmla="val 63"/>
                <a:gd name="f112" fmla="val 416"/>
                <a:gd name="f113" fmla="val 35"/>
                <a:gd name="f114" fmla="val 34"/>
                <a:gd name="f115" fmla="val 33"/>
                <a:gd name="f116" fmla="val 189"/>
                <a:gd name="f117" fmla="+- 0 0 -90"/>
                <a:gd name="f118" fmla="*/ f3 1 435"/>
                <a:gd name="f119" fmla="*/ f4 1 119"/>
                <a:gd name="f120" fmla="val f5"/>
                <a:gd name="f121" fmla="val f6"/>
                <a:gd name="f122" fmla="val f7"/>
                <a:gd name="f123" fmla="*/ f117 f0 1"/>
                <a:gd name="f124" fmla="+- f122 0 f120"/>
                <a:gd name="f125" fmla="+- f121 0 f120"/>
                <a:gd name="f126" fmla="*/ f123 1 f2"/>
                <a:gd name="f127" fmla="*/ f125 1 435"/>
                <a:gd name="f128" fmla="*/ f124 1 119"/>
                <a:gd name="f129" fmla="*/ 0 f125 1"/>
                <a:gd name="f130" fmla="*/ 62 f124 1"/>
                <a:gd name="f131" fmla="*/ 27 f124 1"/>
                <a:gd name="f132" fmla="*/ 40 f125 1"/>
                <a:gd name="f133" fmla="*/ 39 f125 1"/>
                <a:gd name="f134" fmla="*/ 22 f124 1"/>
                <a:gd name="f135" fmla="*/ 56 f125 1"/>
                <a:gd name="f136" fmla="*/ 15 f124 1"/>
                <a:gd name="f137" fmla="*/ 92 f125 1"/>
                <a:gd name="f138" fmla="*/ 24 f124 1"/>
                <a:gd name="f139" fmla="*/ 126 f125 1"/>
                <a:gd name="f140" fmla="*/ 26 f124 1"/>
                <a:gd name="f141" fmla="*/ 155 f125 1"/>
                <a:gd name="f142" fmla="*/ 20 f124 1"/>
                <a:gd name="f143" fmla="*/ 143 f125 1"/>
                <a:gd name="f144" fmla="*/ 0 f124 1"/>
                <a:gd name="f145" fmla="*/ 200 f125 1"/>
                <a:gd name="f146" fmla="*/ 199 f125 1"/>
                <a:gd name="f147" fmla="*/ 4 f124 1"/>
                <a:gd name="f148" fmla="*/ 219 f125 1"/>
                <a:gd name="f149" fmla="*/ 11 f124 1"/>
                <a:gd name="f150" fmla="*/ 241 f125 1"/>
                <a:gd name="f151" fmla="*/ 12 f124 1"/>
                <a:gd name="f152" fmla="*/ 259 f125 1"/>
                <a:gd name="f153" fmla="*/ 19 f124 1"/>
                <a:gd name="f154" fmla="*/ 268 f125 1"/>
                <a:gd name="f155" fmla="*/ 314 f125 1"/>
                <a:gd name="f156" fmla="*/ 339 f125 1"/>
                <a:gd name="f157" fmla="*/ 342 f125 1"/>
                <a:gd name="f158" fmla="*/ 418 f125 1"/>
                <a:gd name="f159" fmla="*/ 17 f124 1"/>
                <a:gd name="f160" fmla="*/ 435 f125 1"/>
                <a:gd name="f161" fmla="*/ 68 f124 1"/>
                <a:gd name="f162" fmla="*/ 249 f125 1"/>
                <a:gd name="f163" fmla="*/ 205 f125 1"/>
                <a:gd name="f164" fmla="*/ 112 f124 1"/>
                <a:gd name="f165" fmla="*/ 69 f124 1"/>
                <a:gd name="f166" fmla="*/ 170 f125 1"/>
                <a:gd name="f167" fmla="*/ 157 f125 1"/>
                <a:gd name="f168" fmla="*/ 60 f124 1"/>
                <a:gd name="f169" fmla="*/ 119 f125 1"/>
                <a:gd name="f170" fmla="*/ 38 f124 1"/>
                <a:gd name="f171" fmla="*/ 96 f125 1"/>
                <a:gd name="f172" fmla="*/ 61 f125 1"/>
                <a:gd name="f173" fmla="*/ 25 f125 1"/>
                <a:gd name="f174" fmla="*/ 100 f124 1"/>
                <a:gd name="f175" fmla="*/ 64 f124 1"/>
                <a:gd name="f176" fmla="*/ 416 f125 1"/>
                <a:gd name="f177" fmla="*/ 35 f124 1"/>
                <a:gd name="f178" fmla="*/ 33 f124 1"/>
                <a:gd name="f179" fmla="*/ 189 f125 1"/>
                <a:gd name="f180" fmla="+- f126 0 f1"/>
                <a:gd name="f181" fmla="*/ f129 1 435"/>
                <a:gd name="f182" fmla="*/ f130 1 119"/>
                <a:gd name="f183" fmla="*/ f131 1 119"/>
                <a:gd name="f184" fmla="*/ f132 1 435"/>
                <a:gd name="f185" fmla="*/ f133 1 435"/>
                <a:gd name="f186" fmla="*/ f134 1 119"/>
                <a:gd name="f187" fmla="*/ f135 1 435"/>
                <a:gd name="f188" fmla="*/ f136 1 119"/>
                <a:gd name="f189" fmla="*/ f137 1 435"/>
                <a:gd name="f190" fmla="*/ f138 1 119"/>
                <a:gd name="f191" fmla="*/ f139 1 435"/>
                <a:gd name="f192" fmla="*/ f140 1 119"/>
                <a:gd name="f193" fmla="*/ f141 1 435"/>
                <a:gd name="f194" fmla="*/ f142 1 119"/>
                <a:gd name="f195" fmla="*/ f143 1 435"/>
                <a:gd name="f196" fmla="*/ f144 1 119"/>
                <a:gd name="f197" fmla="*/ f145 1 435"/>
                <a:gd name="f198" fmla="*/ f146 1 435"/>
                <a:gd name="f199" fmla="*/ f147 1 119"/>
                <a:gd name="f200" fmla="*/ f148 1 435"/>
                <a:gd name="f201" fmla="*/ f149 1 119"/>
                <a:gd name="f202" fmla="*/ f150 1 435"/>
                <a:gd name="f203" fmla="*/ f151 1 119"/>
                <a:gd name="f204" fmla="*/ f152 1 435"/>
                <a:gd name="f205" fmla="*/ f153 1 119"/>
                <a:gd name="f206" fmla="*/ f154 1 435"/>
                <a:gd name="f207" fmla="*/ f155 1 435"/>
                <a:gd name="f208" fmla="*/ f156 1 435"/>
                <a:gd name="f209" fmla="*/ f157 1 435"/>
                <a:gd name="f210" fmla="*/ f158 1 435"/>
                <a:gd name="f211" fmla="*/ f159 1 119"/>
                <a:gd name="f212" fmla="*/ f160 1 435"/>
                <a:gd name="f213" fmla="*/ f161 1 119"/>
                <a:gd name="f214" fmla="*/ f162 1 435"/>
                <a:gd name="f215" fmla="*/ f163 1 435"/>
                <a:gd name="f216" fmla="*/ f164 1 119"/>
                <a:gd name="f217" fmla="*/ f165 1 119"/>
                <a:gd name="f218" fmla="*/ f166 1 435"/>
                <a:gd name="f219" fmla="*/ f167 1 435"/>
                <a:gd name="f220" fmla="*/ f168 1 119"/>
                <a:gd name="f221" fmla="*/ f169 1 435"/>
                <a:gd name="f222" fmla="*/ f170 1 119"/>
                <a:gd name="f223" fmla="*/ f171 1 435"/>
                <a:gd name="f224" fmla="*/ f172 1 435"/>
                <a:gd name="f225" fmla="*/ f173 1 435"/>
                <a:gd name="f226" fmla="*/ f174 1 119"/>
                <a:gd name="f227" fmla="*/ f175 1 119"/>
                <a:gd name="f228" fmla="*/ f176 1 435"/>
                <a:gd name="f229" fmla="*/ f177 1 119"/>
                <a:gd name="f230" fmla="*/ f178 1 119"/>
                <a:gd name="f231" fmla="*/ f179 1 435"/>
                <a:gd name="f232" fmla="*/ 0 1 f127"/>
                <a:gd name="f233" fmla="*/ f121 1 f127"/>
                <a:gd name="f234" fmla="*/ 0 1 f128"/>
                <a:gd name="f235" fmla="*/ f122 1 f128"/>
                <a:gd name="f236" fmla="*/ f181 1 f127"/>
                <a:gd name="f237" fmla="*/ f182 1 f128"/>
                <a:gd name="f238" fmla="*/ f183 1 f128"/>
                <a:gd name="f239" fmla="*/ f184 1 f127"/>
                <a:gd name="f240" fmla="*/ f185 1 f127"/>
                <a:gd name="f241" fmla="*/ f186 1 f128"/>
                <a:gd name="f242" fmla="*/ f187 1 f127"/>
                <a:gd name="f243" fmla="*/ f188 1 f128"/>
                <a:gd name="f244" fmla="*/ f189 1 f127"/>
                <a:gd name="f245" fmla="*/ f190 1 f128"/>
                <a:gd name="f246" fmla="*/ f191 1 f127"/>
                <a:gd name="f247" fmla="*/ f192 1 f128"/>
                <a:gd name="f248" fmla="*/ f193 1 f127"/>
                <a:gd name="f249" fmla="*/ f194 1 f128"/>
                <a:gd name="f250" fmla="*/ f195 1 f127"/>
                <a:gd name="f251" fmla="*/ f196 1 f128"/>
                <a:gd name="f252" fmla="*/ f197 1 f127"/>
                <a:gd name="f253" fmla="*/ f198 1 f127"/>
                <a:gd name="f254" fmla="*/ f199 1 f128"/>
                <a:gd name="f255" fmla="*/ f200 1 f127"/>
                <a:gd name="f256" fmla="*/ f201 1 f128"/>
                <a:gd name="f257" fmla="*/ f202 1 f127"/>
                <a:gd name="f258" fmla="*/ f203 1 f128"/>
                <a:gd name="f259" fmla="*/ f204 1 f127"/>
                <a:gd name="f260" fmla="*/ f205 1 f128"/>
                <a:gd name="f261" fmla="*/ f206 1 f127"/>
                <a:gd name="f262" fmla="*/ f207 1 f127"/>
                <a:gd name="f263" fmla="*/ f208 1 f127"/>
                <a:gd name="f264" fmla="*/ f209 1 f127"/>
                <a:gd name="f265" fmla="*/ f210 1 f127"/>
                <a:gd name="f266" fmla="*/ f211 1 f128"/>
                <a:gd name="f267" fmla="*/ f212 1 f127"/>
                <a:gd name="f268" fmla="*/ f213 1 f128"/>
                <a:gd name="f269" fmla="*/ f214 1 f127"/>
                <a:gd name="f270" fmla="*/ f215 1 f127"/>
                <a:gd name="f271" fmla="*/ f216 1 f128"/>
                <a:gd name="f272" fmla="*/ f217 1 f128"/>
                <a:gd name="f273" fmla="*/ f218 1 f127"/>
                <a:gd name="f274" fmla="*/ f219 1 f127"/>
                <a:gd name="f275" fmla="*/ f220 1 f128"/>
                <a:gd name="f276" fmla="*/ f221 1 f127"/>
                <a:gd name="f277" fmla="*/ f222 1 f128"/>
                <a:gd name="f278" fmla="*/ f223 1 f127"/>
                <a:gd name="f279" fmla="*/ f224 1 f127"/>
                <a:gd name="f280" fmla="*/ f225 1 f127"/>
                <a:gd name="f281" fmla="*/ f226 1 f128"/>
                <a:gd name="f282" fmla="*/ f227 1 f128"/>
                <a:gd name="f283" fmla="*/ f228 1 f127"/>
                <a:gd name="f284" fmla="*/ f229 1 f128"/>
                <a:gd name="f285" fmla="*/ f230 1 f128"/>
                <a:gd name="f286" fmla="*/ f231 1 f127"/>
                <a:gd name="f287" fmla="*/ f232 f118 1"/>
                <a:gd name="f288" fmla="*/ f233 f118 1"/>
                <a:gd name="f289" fmla="*/ f235 f119 1"/>
                <a:gd name="f290" fmla="*/ f234 f119 1"/>
                <a:gd name="f291" fmla="*/ f236 f118 1"/>
                <a:gd name="f292" fmla="*/ f237 f119 1"/>
                <a:gd name="f293" fmla="*/ f238 f119 1"/>
                <a:gd name="f294" fmla="*/ f239 f118 1"/>
                <a:gd name="f295" fmla="*/ f240 f118 1"/>
                <a:gd name="f296" fmla="*/ f241 f119 1"/>
                <a:gd name="f297" fmla="*/ f242 f118 1"/>
                <a:gd name="f298" fmla="*/ f243 f119 1"/>
                <a:gd name="f299" fmla="*/ f244 f118 1"/>
                <a:gd name="f300" fmla="*/ f245 f119 1"/>
                <a:gd name="f301" fmla="*/ f246 f118 1"/>
                <a:gd name="f302" fmla="*/ f247 f119 1"/>
                <a:gd name="f303" fmla="*/ f248 f118 1"/>
                <a:gd name="f304" fmla="*/ f249 f119 1"/>
                <a:gd name="f305" fmla="*/ f250 f118 1"/>
                <a:gd name="f306" fmla="*/ f251 f119 1"/>
                <a:gd name="f307" fmla="*/ f252 f118 1"/>
                <a:gd name="f308" fmla="*/ f253 f118 1"/>
                <a:gd name="f309" fmla="*/ f254 f119 1"/>
                <a:gd name="f310" fmla="*/ f255 f118 1"/>
                <a:gd name="f311" fmla="*/ f256 f119 1"/>
                <a:gd name="f312" fmla="*/ f257 f118 1"/>
                <a:gd name="f313" fmla="*/ f258 f119 1"/>
                <a:gd name="f314" fmla="*/ f259 f118 1"/>
                <a:gd name="f315" fmla="*/ f260 f119 1"/>
                <a:gd name="f316" fmla="*/ f261 f118 1"/>
                <a:gd name="f317" fmla="*/ f262 f118 1"/>
                <a:gd name="f318" fmla="*/ f263 f118 1"/>
                <a:gd name="f319" fmla="*/ f264 f118 1"/>
                <a:gd name="f320" fmla="*/ f265 f118 1"/>
                <a:gd name="f321" fmla="*/ f266 f119 1"/>
                <a:gd name="f322" fmla="*/ f267 f118 1"/>
                <a:gd name="f323" fmla="*/ f268 f119 1"/>
                <a:gd name="f324" fmla="*/ f269 f118 1"/>
                <a:gd name="f325" fmla="*/ f270 f118 1"/>
                <a:gd name="f326" fmla="*/ f271 f119 1"/>
                <a:gd name="f327" fmla="*/ f272 f119 1"/>
                <a:gd name="f328" fmla="*/ f273 f118 1"/>
                <a:gd name="f329" fmla="*/ f274 f118 1"/>
                <a:gd name="f330" fmla="*/ f275 f119 1"/>
                <a:gd name="f331" fmla="*/ f276 f118 1"/>
                <a:gd name="f332" fmla="*/ f277 f119 1"/>
                <a:gd name="f333" fmla="*/ f278 f118 1"/>
                <a:gd name="f334" fmla="*/ f279 f118 1"/>
                <a:gd name="f335" fmla="*/ f280 f118 1"/>
                <a:gd name="f336" fmla="*/ f281 f119 1"/>
                <a:gd name="f337" fmla="*/ f282 f119 1"/>
                <a:gd name="f338" fmla="*/ f283 f118 1"/>
                <a:gd name="f339" fmla="*/ f284 f119 1"/>
                <a:gd name="f340" fmla="*/ f285 f119 1"/>
                <a:gd name="f341" fmla="*/ f286 f1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0">
                  <a:pos x="f291" y="f292"/>
                </a:cxn>
                <a:cxn ang="f180">
                  <a:pos x="f291" y="f293"/>
                </a:cxn>
                <a:cxn ang="f180">
                  <a:pos x="f294" y="f293"/>
                </a:cxn>
                <a:cxn ang="f180">
                  <a:pos x="f295" y="f296"/>
                </a:cxn>
                <a:cxn ang="f180">
                  <a:pos x="f297" y="f298"/>
                </a:cxn>
                <a:cxn ang="f180">
                  <a:pos x="f299" y="f300"/>
                </a:cxn>
                <a:cxn ang="f180">
                  <a:pos x="f301" y="f302"/>
                </a:cxn>
                <a:cxn ang="f180">
                  <a:pos x="f303" y="f304"/>
                </a:cxn>
                <a:cxn ang="f180">
                  <a:pos x="f305" y="f306"/>
                </a:cxn>
                <a:cxn ang="f180">
                  <a:pos x="f307" y="f306"/>
                </a:cxn>
                <a:cxn ang="f180">
                  <a:pos x="f308" y="f309"/>
                </a:cxn>
                <a:cxn ang="f180">
                  <a:pos x="f310" y="f311"/>
                </a:cxn>
                <a:cxn ang="f180">
                  <a:pos x="f312" y="f313"/>
                </a:cxn>
                <a:cxn ang="f180">
                  <a:pos x="f314" y="f315"/>
                </a:cxn>
                <a:cxn ang="f180">
                  <a:pos x="f316" y="f304"/>
                </a:cxn>
                <a:cxn ang="f180">
                  <a:pos x="f317" y="f304"/>
                </a:cxn>
                <a:cxn ang="f180">
                  <a:pos x="f318" y="f313"/>
                </a:cxn>
                <a:cxn ang="f180">
                  <a:pos x="f319" y="f311"/>
                </a:cxn>
                <a:cxn ang="f180">
                  <a:pos x="f320" y="f321"/>
                </a:cxn>
                <a:cxn ang="f180">
                  <a:pos x="f322" y="f296"/>
                </a:cxn>
                <a:cxn ang="f180">
                  <a:pos x="f322" y="f323"/>
                </a:cxn>
                <a:cxn ang="f180">
                  <a:pos x="f324" y="f323"/>
                </a:cxn>
                <a:cxn ang="f180">
                  <a:pos x="f325" y="f326"/>
                </a:cxn>
                <a:cxn ang="f180">
                  <a:pos x="f325" y="f327"/>
                </a:cxn>
                <a:cxn ang="f180">
                  <a:pos x="f328" y="f323"/>
                </a:cxn>
                <a:cxn ang="f180">
                  <a:pos x="f329" y="f330"/>
                </a:cxn>
                <a:cxn ang="f180">
                  <a:pos x="f331" y="f332"/>
                </a:cxn>
                <a:cxn ang="f180">
                  <a:pos x="f333" y="f332"/>
                </a:cxn>
                <a:cxn ang="f180">
                  <a:pos x="f334" y="f292"/>
                </a:cxn>
                <a:cxn ang="f180">
                  <a:pos x="f335" y="f336"/>
                </a:cxn>
                <a:cxn ang="f180">
                  <a:pos x="f335" y="f337"/>
                </a:cxn>
                <a:cxn ang="f180">
                  <a:pos x="f291" y="f292"/>
                </a:cxn>
                <a:cxn ang="f180">
                  <a:pos x="f338" y="f339"/>
                </a:cxn>
                <a:cxn ang="f180">
                  <a:pos x="f338" y="f340"/>
                </a:cxn>
                <a:cxn ang="f180">
                  <a:pos x="f341" y="f340"/>
                </a:cxn>
                <a:cxn ang="f180">
                  <a:pos x="f341" y="f339"/>
                </a:cxn>
                <a:cxn ang="f180">
                  <a:pos x="f338" y="f339"/>
                </a:cxn>
              </a:cxnLst>
              <a:rect l="f287" t="f290" r="f288" b="f289"/>
              <a:pathLst>
                <a:path w="435" h="119">
                  <a:moveTo>
                    <a:pt x="f5" y="f8"/>
                  </a:moveTo>
                  <a:cubicBezTo>
                    <a:pt x="f5" y="f9"/>
                    <a:pt x="f5" y="f10"/>
                    <a:pt x="f5" y="f11"/>
                  </a:cubicBezTo>
                  <a:cubicBezTo>
                    <a:pt x="f12" y="f11"/>
                    <a:pt x="f11" y="f11"/>
                    <a:pt x="f13" y="f11"/>
                  </a:cubicBezTo>
                  <a:cubicBezTo>
                    <a:pt x="f13" y="f14"/>
                    <a:pt x="f10" y="f15"/>
                    <a:pt x="f10" y="f16"/>
                  </a:cubicBezTo>
                  <a:cubicBezTo>
                    <a:pt x="f17" y="f18"/>
                    <a:pt x="f9" y="f19"/>
                    <a:pt x="f20" y="f19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11"/>
                    <a:pt x="f30" y="f31"/>
                  </a:cubicBezTo>
                  <a:cubicBezTo>
                    <a:pt x="f32" y="f14"/>
                    <a:pt x="f33" y="f16"/>
                    <a:pt x="f34" y="f35"/>
                  </a:cubicBezTo>
                  <a:cubicBezTo>
                    <a:pt x="f36" y="f37"/>
                    <a:pt x="f38" y="f39"/>
                    <a:pt x="f40" y="f5"/>
                  </a:cubicBezTo>
                  <a:cubicBezTo>
                    <a:pt x="f41" y="f5"/>
                    <a:pt x="f42" y="f5"/>
                    <a:pt x="f43" y="f5"/>
                  </a:cubicBezTo>
                  <a:cubicBezTo>
                    <a:pt x="f43" y="f44"/>
                    <a:pt x="f43" y="f45"/>
                    <a:pt x="f46" y="f47"/>
                  </a:cubicBezTo>
                  <a:cubicBezTo>
                    <a:pt x="f48" y="f49"/>
                    <a:pt x="f50" y="f51"/>
                    <a:pt x="f52" y="f24"/>
                  </a:cubicBezTo>
                  <a:cubicBezTo>
                    <a:pt x="f53" y="f12"/>
                    <a:pt x="f54" y="f24"/>
                    <a:pt x="f55" y="f56"/>
                  </a:cubicBezTo>
                  <a:cubicBezTo>
                    <a:pt x="f57" y="f56"/>
                    <a:pt x="f58" y="f59"/>
                    <a:pt x="f60" y="f18"/>
                  </a:cubicBezTo>
                  <a:cubicBezTo>
                    <a:pt x="f60" y="f35"/>
                    <a:pt x="f61" y="f35"/>
                    <a:pt x="f62" y="f35"/>
                  </a:cubicBezTo>
                  <a:cubicBezTo>
                    <a:pt x="f63" y="f35"/>
                    <a:pt x="f64" y="f65"/>
                    <a:pt x="f66" y="f35"/>
                  </a:cubicBezTo>
                  <a:cubicBezTo>
                    <a:pt x="f67" y="f35"/>
                    <a:pt x="f68" y="f14"/>
                    <a:pt x="f69" y="f56"/>
                  </a:cubicBezTo>
                  <a:cubicBezTo>
                    <a:pt x="f69" y="f24"/>
                    <a:pt x="f70" y="f24"/>
                    <a:pt x="f71" y="f24"/>
                  </a:cubicBezTo>
                  <a:cubicBezTo>
                    <a:pt x="f72" y="f12"/>
                    <a:pt x="f73" y="f74"/>
                    <a:pt x="f75" y="f76"/>
                  </a:cubicBezTo>
                  <a:cubicBezTo>
                    <a:pt x="f77" y="f18"/>
                    <a:pt x="f78" y="f35"/>
                    <a:pt x="f6" y="f16"/>
                  </a:cubicBezTo>
                  <a:cubicBezTo>
                    <a:pt x="f6" y="f79"/>
                    <a:pt x="f6" y="f80"/>
                    <a:pt x="f6" y="f21"/>
                  </a:cubicBezTo>
                  <a:cubicBezTo>
                    <a:pt x="f81" y="f21"/>
                    <a:pt x="f82" y="f21"/>
                    <a:pt x="f83" y="f21"/>
                  </a:cubicBezTo>
                  <a:cubicBezTo>
                    <a:pt x="f84" y="f85"/>
                    <a:pt x="f86" y="f7"/>
                    <a:pt x="f87" y="f88"/>
                  </a:cubicBezTo>
                  <a:cubicBezTo>
                    <a:pt x="f87" y="f89"/>
                    <a:pt x="f87" y="f90"/>
                    <a:pt x="f87" y="f91"/>
                  </a:cubicBezTo>
                  <a:cubicBezTo>
                    <a:pt x="f92" y="f91"/>
                    <a:pt x="f42" y="f91"/>
                    <a:pt x="f93" y="f21"/>
                  </a:cubicBezTo>
                  <a:cubicBezTo>
                    <a:pt x="f94" y="f21"/>
                    <a:pt x="f95" y="f96"/>
                    <a:pt x="f97" y="f98"/>
                  </a:cubicBezTo>
                  <a:cubicBezTo>
                    <a:pt x="f99" y="f100"/>
                    <a:pt x="f32" y="f79"/>
                    <a:pt x="f7" y="f101"/>
                  </a:cubicBezTo>
                  <a:cubicBezTo>
                    <a:pt x="f102" y="f101"/>
                    <a:pt x="f103" y="f10"/>
                    <a:pt x="f104" y="f101"/>
                  </a:cubicBezTo>
                  <a:cubicBezTo>
                    <a:pt x="f105" y="f101"/>
                    <a:pt x="f91" y="f17"/>
                    <a:pt x="f106" y="f8"/>
                  </a:cubicBezTo>
                  <a:cubicBezTo>
                    <a:pt x="f107" y="f108"/>
                    <a:pt x="f10" y="f109"/>
                    <a:pt x="f14" y="f110"/>
                  </a:cubicBezTo>
                  <a:cubicBezTo>
                    <a:pt x="f14" y="f109"/>
                    <a:pt x="f14" y="f108"/>
                    <a:pt x="f14" y="f96"/>
                  </a:cubicBezTo>
                  <a:cubicBezTo>
                    <a:pt x="f39" y="f111"/>
                    <a:pt x="f59" y="f111"/>
                    <a:pt x="f5" y="f8"/>
                  </a:cubicBezTo>
                  <a:close/>
                  <a:moveTo>
                    <a:pt x="f112" y="f113"/>
                  </a:moveTo>
                  <a:cubicBezTo>
                    <a:pt x="f112" y="f113"/>
                    <a:pt x="f112" y="f114"/>
                    <a:pt x="f112" y="f115"/>
                  </a:cubicBezTo>
                  <a:cubicBezTo>
                    <a:pt x="f70" y="f115"/>
                    <a:pt x="f61" y="f115"/>
                    <a:pt x="f116" y="f115"/>
                  </a:cubicBezTo>
                  <a:cubicBezTo>
                    <a:pt x="f116" y="f114"/>
                    <a:pt x="f116" y="f113"/>
                    <a:pt x="f116" y="f113"/>
                  </a:cubicBezTo>
                  <a:cubicBezTo>
                    <a:pt x="f61" y="f113"/>
                    <a:pt x="f70" y="f113"/>
                    <a:pt x="f112" y="f113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5" name="Freeform 87">
              <a:extLst>
                <a:ext uri="{FF2B5EF4-FFF2-40B4-BE49-F238E27FC236}">
                  <a16:creationId xmlns:a16="http://schemas.microsoft.com/office/drawing/2014/main" id="{4BDEF12C-7126-696D-18DA-24ED456975A6}"/>
                </a:ext>
              </a:extLst>
            </p:cNvPr>
            <p:cNvSpPr/>
            <p:nvPr/>
          </p:nvSpPr>
          <p:spPr>
            <a:xfrm>
              <a:off x="3773491" y="1617665"/>
              <a:ext cx="884233" cy="2381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35"/>
                <a:gd name="f7" fmla="val 117"/>
                <a:gd name="f8" fmla="val 22"/>
                <a:gd name="f9" fmla="val 37"/>
                <a:gd name="f10" fmla="val 52"/>
                <a:gd name="f11" fmla="val 68"/>
                <a:gd name="f12" fmla="val 403"/>
                <a:gd name="f13" fmla="val 372"/>
                <a:gd name="f14" fmla="val 341"/>
                <a:gd name="f15" fmla="val 310"/>
                <a:gd name="f16" fmla="val 279"/>
                <a:gd name="f17" fmla="val 247"/>
                <a:gd name="f18" fmla="val 251"/>
                <a:gd name="f19" fmla="val 84"/>
                <a:gd name="f20" fmla="val 250"/>
                <a:gd name="f21" fmla="val 96"/>
                <a:gd name="f22" fmla="val 238"/>
                <a:gd name="f23" fmla="val 108"/>
                <a:gd name="f24" fmla="val 228"/>
                <a:gd name="f25" fmla="val 217"/>
                <a:gd name="f26" fmla="val 112"/>
                <a:gd name="f27" fmla="val 205"/>
                <a:gd name="f28" fmla="val 115"/>
                <a:gd name="f29" fmla="val 99"/>
                <a:gd name="f30" fmla="val 85"/>
                <a:gd name="f31" fmla="val 69"/>
                <a:gd name="f32" fmla="val 192"/>
                <a:gd name="f33" fmla="val 181"/>
                <a:gd name="f34" fmla="val 170"/>
                <a:gd name="f35" fmla="val 165"/>
                <a:gd name="f36" fmla="val 160"/>
                <a:gd name="f37" fmla="val 65"/>
                <a:gd name="f38" fmla="val 158"/>
                <a:gd name="f39" fmla="val 61"/>
                <a:gd name="f40" fmla="val 148"/>
                <a:gd name="f41" fmla="val 45"/>
                <a:gd name="f42" fmla="val 135"/>
                <a:gd name="f43" fmla="val 36"/>
                <a:gd name="f44" fmla="val 116"/>
                <a:gd name="f45" fmla="val 38"/>
                <a:gd name="f46" fmla="val 110"/>
                <a:gd name="f47" fmla="val 104"/>
                <a:gd name="f48" fmla="val 80"/>
                <a:gd name="f49" fmla="val 42"/>
                <a:gd name="f50" fmla="val 63"/>
                <a:gd name="f51" fmla="val 56"/>
                <a:gd name="f52" fmla="val 78"/>
                <a:gd name="f53" fmla="val 39"/>
                <a:gd name="f54" fmla="val 88"/>
                <a:gd name="f55" fmla="val 24"/>
                <a:gd name="f56" fmla="val 76"/>
                <a:gd name="f57" fmla="val 64"/>
                <a:gd name="f58" fmla="val 16"/>
                <a:gd name="f59" fmla="val 8"/>
                <a:gd name="f60" fmla="val 62"/>
                <a:gd name="f61" fmla="val 50"/>
                <a:gd name="f62" fmla="val 26"/>
                <a:gd name="f63" fmla="val 27"/>
                <a:gd name="f64" fmla="val 32"/>
                <a:gd name="f65" fmla="val 25"/>
                <a:gd name="f66" fmla="val 43"/>
                <a:gd name="f67" fmla="val 31"/>
                <a:gd name="f68" fmla="val 44"/>
                <a:gd name="f69" fmla="val 47"/>
                <a:gd name="f70" fmla="val 14"/>
                <a:gd name="f71" fmla="val 48"/>
                <a:gd name="f72" fmla="val 17"/>
                <a:gd name="f73" fmla="val 79"/>
                <a:gd name="f74" fmla="val 6"/>
                <a:gd name="f75" fmla="val 89"/>
                <a:gd name="f76" fmla="val 91"/>
                <a:gd name="f77" fmla="val 100"/>
                <a:gd name="f78" fmla="val 121"/>
                <a:gd name="f79" fmla="val 131"/>
                <a:gd name="f80" fmla="val 140"/>
                <a:gd name="f81" fmla="val 21"/>
                <a:gd name="f82" fmla="val 157"/>
                <a:gd name="f83" fmla="val 18"/>
                <a:gd name="f84" fmla="val 152"/>
                <a:gd name="f85" fmla="val 10"/>
                <a:gd name="f86" fmla="val 142"/>
                <a:gd name="f87" fmla="val 143"/>
                <a:gd name="f88" fmla="val 145"/>
                <a:gd name="f89" fmla="val 147"/>
                <a:gd name="f90" fmla="val 183"/>
                <a:gd name="f91" fmla="val 201"/>
                <a:gd name="f92" fmla="val 206"/>
                <a:gd name="f93" fmla="val 13"/>
                <a:gd name="f94" fmla="val 216"/>
                <a:gd name="f95" fmla="val 12"/>
                <a:gd name="f96" fmla="val 224"/>
                <a:gd name="f97" fmla="val 11"/>
                <a:gd name="f98" fmla="val 232"/>
                <a:gd name="f99" fmla="val 241"/>
                <a:gd name="f100" fmla="val 255"/>
                <a:gd name="f101" fmla="val 259"/>
                <a:gd name="f102" fmla="val 20"/>
                <a:gd name="f103" fmla="val 265"/>
                <a:gd name="f104" fmla="val 268"/>
                <a:gd name="f105" fmla="val 284"/>
                <a:gd name="f106" fmla="val 300"/>
                <a:gd name="f107" fmla="val 316"/>
                <a:gd name="f108" fmla="val 324"/>
                <a:gd name="f109" fmla="val 334"/>
                <a:gd name="f110" fmla="val 338"/>
                <a:gd name="f111" fmla="val 339"/>
                <a:gd name="f112" fmla="val 342"/>
                <a:gd name="f113" fmla="val 367"/>
                <a:gd name="f114" fmla="val 393"/>
                <a:gd name="f115" fmla="val 418"/>
                <a:gd name="f116" fmla="val 423"/>
                <a:gd name="f117" fmla="val 19"/>
                <a:gd name="f118" fmla="val 428"/>
                <a:gd name="f119" fmla="val 190"/>
                <a:gd name="f120" fmla="val 33"/>
                <a:gd name="f121" fmla="val 34"/>
                <a:gd name="f122" fmla="val 35"/>
                <a:gd name="f123" fmla="val 266"/>
                <a:gd name="f124" fmla="val 417"/>
                <a:gd name="f125" fmla="+- 0 0 -90"/>
                <a:gd name="f126" fmla="*/ f3 1 435"/>
                <a:gd name="f127" fmla="*/ f4 1 117"/>
                <a:gd name="f128" fmla="val f5"/>
                <a:gd name="f129" fmla="val f6"/>
                <a:gd name="f130" fmla="val f7"/>
                <a:gd name="f131" fmla="*/ f125 f0 1"/>
                <a:gd name="f132" fmla="+- f130 0 f128"/>
                <a:gd name="f133" fmla="+- f129 0 f128"/>
                <a:gd name="f134" fmla="*/ f131 1 f2"/>
                <a:gd name="f135" fmla="*/ f133 1 435"/>
                <a:gd name="f136" fmla="*/ f132 1 117"/>
                <a:gd name="f137" fmla="*/ 435 f133 1"/>
                <a:gd name="f138" fmla="*/ 22 f132 1"/>
                <a:gd name="f139" fmla="*/ 68 f132 1"/>
                <a:gd name="f140" fmla="*/ 341 f133 1"/>
                <a:gd name="f141" fmla="*/ 247 f133 1"/>
                <a:gd name="f142" fmla="*/ 238 f133 1"/>
                <a:gd name="f143" fmla="*/ 108 f132 1"/>
                <a:gd name="f144" fmla="*/ 205 f133 1"/>
                <a:gd name="f145" fmla="*/ 115 f132 1"/>
                <a:gd name="f146" fmla="*/ 69 f132 1"/>
                <a:gd name="f147" fmla="*/ 170 f133 1"/>
                <a:gd name="f148" fmla="*/ 158 f133 1"/>
                <a:gd name="f149" fmla="*/ 61 f132 1"/>
                <a:gd name="f150" fmla="*/ 116 f133 1"/>
                <a:gd name="f151" fmla="*/ 38 f132 1"/>
                <a:gd name="f152" fmla="*/ 99 f133 1"/>
                <a:gd name="f153" fmla="*/ 61 f133 1"/>
                <a:gd name="f154" fmla="*/ 63 f132 1"/>
                <a:gd name="f155" fmla="*/ 24 f133 1"/>
                <a:gd name="f156" fmla="*/ 104 f132 1"/>
                <a:gd name="f157" fmla="*/ 64 f132 1"/>
                <a:gd name="f158" fmla="*/ 0 f133 1"/>
                <a:gd name="f159" fmla="*/ 62 f132 1"/>
                <a:gd name="f160" fmla="*/ 26 f132 1"/>
                <a:gd name="f161" fmla="*/ 44 f133 1"/>
                <a:gd name="f162" fmla="*/ 16 f132 1"/>
                <a:gd name="f163" fmla="*/ 48 f133 1"/>
                <a:gd name="f164" fmla="*/ 14 f132 1"/>
                <a:gd name="f165" fmla="*/ 89 f133 1"/>
                <a:gd name="f166" fmla="*/ 24 f132 1"/>
                <a:gd name="f167" fmla="*/ 100 f133 1"/>
                <a:gd name="f168" fmla="*/ 131 f133 1"/>
                <a:gd name="f169" fmla="*/ 157 f133 1"/>
                <a:gd name="f170" fmla="*/ 18 f132 1"/>
                <a:gd name="f171" fmla="*/ 142 f133 1"/>
                <a:gd name="f172" fmla="*/ 0 f132 1"/>
                <a:gd name="f173" fmla="*/ 147 f133 1"/>
                <a:gd name="f174" fmla="*/ 201 f133 1"/>
                <a:gd name="f175" fmla="*/ 216 f133 1"/>
                <a:gd name="f176" fmla="*/ 12 f132 1"/>
                <a:gd name="f177" fmla="*/ 241 f133 1"/>
                <a:gd name="f178" fmla="*/ 259 f133 1"/>
                <a:gd name="f179" fmla="*/ 268 f133 1"/>
                <a:gd name="f180" fmla="*/ 20 f132 1"/>
                <a:gd name="f181" fmla="*/ 316 f133 1"/>
                <a:gd name="f182" fmla="*/ 338 f133 1"/>
                <a:gd name="f183" fmla="*/ 342 f133 1"/>
                <a:gd name="f184" fmla="*/ 11 f132 1"/>
                <a:gd name="f185" fmla="*/ 418 f133 1"/>
                <a:gd name="f186" fmla="*/ 17 f132 1"/>
                <a:gd name="f187" fmla="*/ 190 f133 1"/>
                <a:gd name="f188" fmla="*/ 33 f132 1"/>
                <a:gd name="f189" fmla="*/ 35 f132 1"/>
                <a:gd name="f190" fmla="*/ 417 f133 1"/>
                <a:gd name="f191" fmla="+- f134 0 f1"/>
                <a:gd name="f192" fmla="*/ f137 1 435"/>
                <a:gd name="f193" fmla="*/ f138 1 117"/>
                <a:gd name="f194" fmla="*/ f139 1 117"/>
                <a:gd name="f195" fmla="*/ f140 1 435"/>
                <a:gd name="f196" fmla="*/ f141 1 435"/>
                <a:gd name="f197" fmla="*/ f142 1 435"/>
                <a:gd name="f198" fmla="*/ f143 1 117"/>
                <a:gd name="f199" fmla="*/ f144 1 435"/>
                <a:gd name="f200" fmla="*/ f145 1 117"/>
                <a:gd name="f201" fmla="*/ f146 1 117"/>
                <a:gd name="f202" fmla="*/ f147 1 435"/>
                <a:gd name="f203" fmla="*/ f148 1 435"/>
                <a:gd name="f204" fmla="*/ f149 1 117"/>
                <a:gd name="f205" fmla="*/ f150 1 435"/>
                <a:gd name="f206" fmla="*/ f151 1 117"/>
                <a:gd name="f207" fmla="*/ f152 1 435"/>
                <a:gd name="f208" fmla="*/ f153 1 435"/>
                <a:gd name="f209" fmla="*/ f154 1 117"/>
                <a:gd name="f210" fmla="*/ f155 1 435"/>
                <a:gd name="f211" fmla="*/ f156 1 117"/>
                <a:gd name="f212" fmla="*/ f157 1 117"/>
                <a:gd name="f213" fmla="*/ f158 1 435"/>
                <a:gd name="f214" fmla="*/ f159 1 117"/>
                <a:gd name="f215" fmla="*/ f160 1 117"/>
                <a:gd name="f216" fmla="*/ f161 1 435"/>
                <a:gd name="f217" fmla="*/ f162 1 117"/>
                <a:gd name="f218" fmla="*/ f163 1 435"/>
                <a:gd name="f219" fmla="*/ f164 1 117"/>
                <a:gd name="f220" fmla="*/ f165 1 435"/>
                <a:gd name="f221" fmla="*/ f166 1 117"/>
                <a:gd name="f222" fmla="*/ f167 1 435"/>
                <a:gd name="f223" fmla="*/ f168 1 435"/>
                <a:gd name="f224" fmla="*/ f169 1 435"/>
                <a:gd name="f225" fmla="*/ f170 1 117"/>
                <a:gd name="f226" fmla="*/ f171 1 435"/>
                <a:gd name="f227" fmla="*/ f172 1 117"/>
                <a:gd name="f228" fmla="*/ f173 1 435"/>
                <a:gd name="f229" fmla="*/ f174 1 435"/>
                <a:gd name="f230" fmla="*/ f175 1 435"/>
                <a:gd name="f231" fmla="*/ f176 1 117"/>
                <a:gd name="f232" fmla="*/ f177 1 435"/>
                <a:gd name="f233" fmla="*/ f178 1 435"/>
                <a:gd name="f234" fmla="*/ f179 1 435"/>
                <a:gd name="f235" fmla="*/ f180 1 117"/>
                <a:gd name="f236" fmla="*/ f181 1 435"/>
                <a:gd name="f237" fmla="*/ f182 1 435"/>
                <a:gd name="f238" fmla="*/ f183 1 435"/>
                <a:gd name="f239" fmla="*/ f184 1 117"/>
                <a:gd name="f240" fmla="*/ f185 1 435"/>
                <a:gd name="f241" fmla="*/ f186 1 117"/>
                <a:gd name="f242" fmla="*/ f187 1 435"/>
                <a:gd name="f243" fmla="*/ f188 1 117"/>
                <a:gd name="f244" fmla="*/ f189 1 117"/>
                <a:gd name="f245" fmla="*/ f190 1 435"/>
                <a:gd name="f246" fmla="*/ 0 1 f135"/>
                <a:gd name="f247" fmla="*/ f129 1 f135"/>
                <a:gd name="f248" fmla="*/ 0 1 f136"/>
                <a:gd name="f249" fmla="*/ f130 1 f136"/>
                <a:gd name="f250" fmla="*/ f192 1 f135"/>
                <a:gd name="f251" fmla="*/ f193 1 f136"/>
                <a:gd name="f252" fmla="*/ f194 1 f136"/>
                <a:gd name="f253" fmla="*/ f195 1 f135"/>
                <a:gd name="f254" fmla="*/ f196 1 f135"/>
                <a:gd name="f255" fmla="*/ f197 1 f135"/>
                <a:gd name="f256" fmla="*/ f198 1 f136"/>
                <a:gd name="f257" fmla="*/ f199 1 f135"/>
                <a:gd name="f258" fmla="*/ f200 1 f136"/>
                <a:gd name="f259" fmla="*/ f201 1 f136"/>
                <a:gd name="f260" fmla="*/ f202 1 f135"/>
                <a:gd name="f261" fmla="*/ f203 1 f135"/>
                <a:gd name="f262" fmla="*/ f204 1 f136"/>
                <a:gd name="f263" fmla="*/ f205 1 f135"/>
                <a:gd name="f264" fmla="*/ f206 1 f136"/>
                <a:gd name="f265" fmla="*/ f207 1 f135"/>
                <a:gd name="f266" fmla="*/ f208 1 f135"/>
                <a:gd name="f267" fmla="*/ f209 1 f136"/>
                <a:gd name="f268" fmla="*/ f210 1 f135"/>
                <a:gd name="f269" fmla="*/ f211 1 f136"/>
                <a:gd name="f270" fmla="*/ f212 1 f136"/>
                <a:gd name="f271" fmla="*/ f213 1 f135"/>
                <a:gd name="f272" fmla="*/ f214 1 f136"/>
                <a:gd name="f273" fmla="*/ f215 1 f136"/>
                <a:gd name="f274" fmla="*/ f216 1 f135"/>
                <a:gd name="f275" fmla="*/ f217 1 f136"/>
                <a:gd name="f276" fmla="*/ f218 1 f135"/>
                <a:gd name="f277" fmla="*/ f219 1 f136"/>
                <a:gd name="f278" fmla="*/ f220 1 f135"/>
                <a:gd name="f279" fmla="*/ f221 1 f136"/>
                <a:gd name="f280" fmla="*/ f222 1 f135"/>
                <a:gd name="f281" fmla="*/ f223 1 f135"/>
                <a:gd name="f282" fmla="*/ f224 1 f135"/>
                <a:gd name="f283" fmla="*/ f225 1 f136"/>
                <a:gd name="f284" fmla="*/ f226 1 f135"/>
                <a:gd name="f285" fmla="*/ f227 1 f136"/>
                <a:gd name="f286" fmla="*/ f228 1 f135"/>
                <a:gd name="f287" fmla="*/ f229 1 f135"/>
                <a:gd name="f288" fmla="*/ f230 1 f135"/>
                <a:gd name="f289" fmla="*/ f231 1 f136"/>
                <a:gd name="f290" fmla="*/ f232 1 f135"/>
                <a:gd name="f291" fmla="*/ f233 1 f135"/>
                <a:gd name="f292" fmla="*/ f234 1 f135"/>
                <a:gd name="f293" fmla="*/ f235 1 f136"/>
                <a:gd name="f294" fmla="*/ f236 1 f135"/>
                <a:gd name="f295" fmla="*/ f237 1 f135"/>
                <a:gd name="f296" fmla="*/ f238 1 f135"/>
                <a:gd name="f297" fmla="*/ f239 1 f136"/>
                <a:gd name="f298" fmla="*/ f240 1 f135"/>
                <a:gd name="f299" fmla="*/ f241 1 f136"/>
                <a:gd name="f300" fmla="*/ f242 1 f135"/>
                <a:gd name="f301" fmla="*/ f243 1 f136"/>
                <a:gd name="f302" fmla="*/ f244 1 f136"/>
                <a:gd name="f303" fmla="*/ f245 1 f135"/>
                <a:gd name="f304" fmla="*/ f246 f126 1"/>
                <a:gd name="f305" fmla="*/ f247 f126 1"/>
                <a:gd name="f306" fmla="*/ f249 f127 1"/>
                <a:gd name="f307" fmla="*/ f248 f127 1"/>
                <a:gd name="f308" fmla="*/ f250 f126 1"/>
                <a:gd name="f309" fmla="*/ f251 f127 1"/>
                <a:gd name="f310" fmla="*/ f252 f127 1"/>
                <a:gd name="f311" fmla="*/ f253 f126 1"/>
                <a:gd name="f312" fmla="*/ f254 f126 1"/>
                <a:gd name="f313" fmla="*/ f255 f126 1"/>
                <a:gd name="f314" fmla="*/ f256 f127 1"/>
                <a:gd name="f315" fmla="*/ f257 f126 1"/>
                <a:gd name="f316" fmla="*/ f258 f127 1"/>
                <a:gd name="f317" fmla="*/ f259 f127 1"/>
                <a:gd name="f318" fmla="*/ f260 f126 1"/>
                <a:gd name="f319" fmla="*/ f261 f126 1"/>
                <a:gd name="f320" fmla="*/ f262 f127 1"/>
                <a:gd name="f321" fmla="*/ f263 f126 1"/>
                <a:gd name="f322" fmla="*/ f264 f127 1"/>
                <a:gd name="f323" fmla="*/ f265 f126 1"/>
                <a:gd name="f324" fmla="*/ f266 f126 1"/>
                <a:gd name="f325" fmla="*/ f267 f127 1"/>
                <a:gd name="f326" fmla="*/ f268 f126 1"/>
                <a:gd name="f327" fmla="*/ f269 f127 1"/>
                <a:gd name="f328" fmla="*/ f270 f127 1"/>
                <a:gd name="f329" fmla="*/ f271 f126 1"/>
                <a:gd name="f330" fmla="*/ f272 f127 1"/>
                <a:gd name="f331" fmla="*/ f273 f127 1"/>
                <a:gd name="f332" fmla="*/ f274 f126 1"/>
                <a:gd name="f333" fmla="*/ f275 f127 1"/>
                <a:gd name="f334" fmla="*/ f276 f126 1"/>
                <a:gd name="f335" fmla="*/ f277 f127 1"/>
                <a:gd name="f336" fmla="*/ f278 f126 1"/>
                <a:gd name="f337" fmla="*/ f279 f127 1"/>
                <a:gd name="f338" fmla="*/ f280 f126 1"/>
                <a:gd name="f339" fmla="*/ f281 f126 1"/>
                <a:gd name="f340" fmla="*/ f282 f126 1"/>
                <a:gd name="f341" fmla="*/ f283 f127 1"/>
                <a:gd name="f342" fmla="*/ f284 f126 1"/>
                <a:gd name="f343" fmla="*/ f285 f127 1"/>
                <a:gd name="f344" fmla="*/ f286 f126 1"/>
                <a:gd name="f345" fmla="*/ f287 f126 1"/>
                <a:gd name="f346" fmla="*/ f288 f126 1"/>
                <a:gd name="f347" fmla="*/ f289 f127 1"/>
                <a:gd name="f348" fmla="*/ f290 f126 1"/>
                <a:gd name="f349" fmla="*/ f291 f126 1"/>
                <a:gd name="f350" fmla="*/ f292 f126 1"/>
                <a:gd name="f351" fmla="*/ f293 f127 1"/>
                <a:gd name="f352" fmla="*/ f294 f126 1"/>
                <a:gd name="f353" fmla="*/ f295 f126 1"/>
                <a:gd name="f354" fmla="*/ f296 f126 1"/>
                <a:gd name="f355" fmla="*/ f297 f127 1"/>
                <a:gd name="f356" fmla="*/ f298 f126 1"/>
                <a:gd name="f357" fmla="*/ f299 f127 1"/>
                <a:gd name="f358" fmla="*/ f300 f126 1"/>
                <a:gd name="f359" fmla="*/ f301 f127 1"/>
                <a:gd name="f360" fmla="*/ f302 f127 1"/>
                <a:gd name="f361" fmla="*/ f303 f1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91">
                  <a:pos x="f308" y="f309"/>
                </a:cxn>
                <a:cxn ang="f191">
                  <a:pos x="f308" y="f310"/>
                </a:cxn>
                <a:cxn ang="f191">
                  <a:pos x="f311" y="f310"/>
                </a:cxn>
                <a:cxn ang="f191">
                  <a:pos x="f312" y="f310"/>
                </a:cxn>
                <a:cxn ang="f191">
                  <a:pos x="f313" y="f314"/>
                </a:cxn>
                <a:cxn ang="f191">
                  <a:pos x="f315" y="f316"/>
                </a:cxn>
                <a:cxn ang="f191">
                  <a:pos x="f315" y="f317"/>
                </a:cxn>
                <a:cxn ang="f191">
                  <a:pos x="f318" y="f310"/>
                </a:cxn>
                <a:cxn ang="f191">
                  <a:pos x="f319" y="f320"/>
                </a:cxn>
                <a:cxn ang="f191">
                  <a:pos x="f321" y="f322"/>
                </a:cxn>
                <a:cxn ang="f191">
                  <a:pos x="f323" y="f322"/>
                </a:cxn>
                <a:cxn ang="f191">
                  <a:pos x="f324" y="f325"/>
                </a:cxn>
                <a:cxn ang="f191">
                  <a:pos x="f326" y="f327"/>
                </a:cxn>
                <a:cxn ang="f191">
                  <a:pos x="f326" y="f328"/>
                </a:cxn>
                <a:cxn ang="f191">
                  <a:pos x="f329" y="f330"/>
                </a:cxn>
                <a:cxn ang="f191">
                  <a:pos x="f329" y="f331"/>
                </a:cxn>
                <a:cxn ang="f191">
                  <a:pos x="f326" y="f331"/>
                </a:cxn>
                <a:cxn ang="f191">
                  <a:pos x="f332" y="f333"/>
                </a:cxn>
                <a:cxn ang="f191">
                  <a:pos x="f334" y="f335"/>
                </a:cxn>
                <a:cxn ang="f191">
                  <a:pos x="f336" y="f337"/>
                </a:cxn>
                <a:cxn ang="f191">
                  <a:pos x="f338" y="f331"/>
                </a:cxn>
                <a:cxn ang="f191">
                  <a:pos x="f339" y="f331"/>
                </a:cxn>
                <a:cxn ang="f191">
                  <a:pos x="f340" y="f341"/>
                </a:cxn>
                <a:cxn ang="f191">
                  <a:pos x="f342" y="f343"/>
                </a:cxn>
                <a:cxn ang="f191">
                  <a:pos x="f344" y="f343"/>
                </a:cxn>
                <a:cxn ang="f191">
                  <a:pos x="f345" y="f343"/>
                </a:cxn>
                <a:cxn ang="f191">
                  <a:pos x="f346" y="f347"/>
                </a:cxn>
                <a:cxn ang="f191">
                  <a:pos x="f348" y="f347"/>
                </a:cxn>
                <a:cxn ang="f191">
                  <a:pos x="f349" y="f341"/>
                </a:cxn>
                <a:cxn ang="f191">
                  <a:pos x="f350" y="f351"/>
                </a:cxn>
                <a:cxn ang="f191">
                  <a:pos x="f352" y="f351"/>
                </a:cxn>
                <a:cxn ang="f191">
                  <a:pos x="f353" y="f347"/>
                </a:cxn>
                <a:cxn ang="f191">
                  <a:pos x="f354" y="f355"/>
                </a:cxn>
                <a:cxn ang="f191">
                  <a:pos x="f356" y="f357"/>
                </a:cxn>
                <a:cxn ang="f191">
                  <a:pos x="f308" y="f309"/>
                </a:cxn>
                <a:cxn ang="f191">
                  <a:pos x="f358" y="f359"/>
                </a:cxn>
                <a:cxn ang="f191">
                  <a:pos x="f358" y="f360"/>
                </a:cxn>
                <a:cxn ang="f191">
                  <a:pos x="f361" y="f360"/>
                </a:cxn>
                <a:cxn ang="f191">
                  <a:pos x="f361" y="f359"/>
                </a:cxn>
                <a:cxn ang="f191">
                  <a:pos x="f358" y="f359"/>
                </a:cxn>
              </a:cxnLst>
              <a:rect l="f304" t="f307" r="f305" b="f306"/>
              <a:pathLst>
                <a:path w="435" h="117">
                  <a:moveTo>
                    <a:pt x="f6" y="f8"/>
                  </a:moveTo>
                  <a:cubicBezTo>
                    <a:pt x="f6" y="f9"/>
                    <a:pt x="f6" y="f10"/>
                    <a:pt x="f6" y="f11"/>
                  </a:cubicBezTo>
                  <a:cubicBezTo>
                    <a:pt x="f12" y="f11"/>
                    <a:pt x="f13" y="f11"/>
                    <a:pt x="f14" y="f11"/>
                  </a:cubicBezTo>
                  <a:cubicBezTo>
                    <a:pt x="f15" y="f11"/>
                    <a:pt x="f16" y="f11"/>
                    <a:pt x="f17" y="f11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7"/>
                    <a:pt x="f25" y="f26"/>
                    <a:pt x="f27" y="f28"/>
                  </a:cubicBezTo>
                  <a:cubicBezTo>
                    <a:pt x="f27" y="f29"/>
                    <a:pt x="f27" y="f30"/>
                    <a:pt x="f27" y="f31"/>
                  </a:cubicBezTo>
                  <a:cubicBezTo>
                    <a:pt x="f32" y="f31"/>
                    <a:pt x="f33" y="f31"/>
                    <a:pt x="f34" y="f11"/>
                  </a:cubicBezTo>
                  <a:cubicBezTo>
                    <a:pt x="f35" y="f11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5"/>
                    <a:pt x="f47" y="f45"/>
                    <a:pt x="f29" y="f45"/>
                  </a:cubicBezTo>
                  <a:cubicBezTo>
                    <a:pt x="f48" y="f45"/>
                    <a:pt x="f11" y="f49"/>
                    <a:pt x="f39" y="f50"/>
                  </a:cubicBezTo>
                  <a:cubicBezTo>
                    <a:pt x="f51" y="f52"/>
                    <a:pt x="f53" y="f54"/>
                    <a:pt x="f55" y="f47"/>
                  </a:cubicBezTo>
                  <a:cubicBezTo>
                    <a:pt x="f55" y="f54"/>
                    <a:pt x="f55" y="f56"/>
                    <a:pt x="f55" y="f57"/>
                  </a:cubicBezTo>
                  <a:cubicBezTo>
                    <a:pt x="f58" y="f50"/>
                    <a:pt x="f59" y="f50"/>
                    <a:pt x="f5" y="f60"/>
                  </a:cubicBezTo>
                  <a:cubicBezTo>
                    <a:pt x="f5" y="f61"/>
                    <a:pt x="f5" y="f53"/>
                    <a:pt x="f5" y="f62"/>
                  </a:cubicBezTo>
                  <a:cubicBezTo>
                    <a:pt x="f59" y="f62"/>
                    <a:pt x="f58" y="f63"/>
                    <a:pt x="f55" y="f62"/>
                  </a:cubicBezTo>
                  <a:cubicBezTo>
                    <a:pt x="f64" y="f65"/>
                    <a:pt x="f66" y="f67"/>
                    <a:pt x="f68" y="f58"/>
                  </a:cubicBezTo>
                  <a:cubicBezTo>
                    <a:pt x="f68" y="f58"/>
                    <a:pt x="f69" y="f70"/>
                    <a:pt x="f71" y="f70"/>
                  </a:cubicBezTo>
                  <a:cubicBezTo>
                    <a:pt x="f60" y="f72"/>
                    <a:pt x="f73" y="f74"/>
                    <a:pt x="f75" y="f55"/>
                  </a:cubicBezTo>
                  <a:cubicBezTo>
                    <a:pt x="f76" y="f62"/>
                    <a:pt x="f21" y="f62"/>
                    <a:pt x="f77" y="f62"/>
                  </a:cubicBezTo>
                  <a:cubicBezTo>
                    <a:pt x="f46" y="f62"/>
                    <a:pt x="f78" y="f63"/>
                    <a:pt x="f79" y="f62"/>
                  </a:cubicBezTo>
                  <a:cubicBezTo>
                    <a:pt x="f80" y="f65"/>
                    <a:pt x="f40" y="f81"/>
                    <a:pt x="f82" y="f83"/>
                  </a:cubicBezTo>
                  <a:cubicBezTo>
                    <a:pt x="f84" y="f85"/>
                    <a:pt x="f42" y="f58"/>
                    <a:pt x="f86" y="f5"/>
                  </a:cubicBezTo>
                  <a:cubicBezTo>
                    <a:pt x="f87" y="f5"/>
                    <a:pt x="f88" y="f5"/>
                    <a:pt x="f89" y="f5"/>
                  </a:cubicBezTo>
                  <a:cubicBezTo>
                    <a:pt x="f35" y="f5"/>
                    <a:pt x="f90" y="f5"/>
                    <a:pt x="f91" y="f5"/>
                  </a:cubicBezTo>
                  <a:cubicBezTo>
                    <a:pt x="f91" y="f85"/>
                    <a:pt x="f92" y="f93"/>
                    <a:pt x="f94" y="f95"/>
                  </a:cubicBezTo>
                  <a:cubicBezTo>
                    <a:pt x="f96" y="f97"/>
                    <a:pt x="f98" y="f97"/>
                    <a:pt x="f99" y="f95"/>
                  </a:cubicBezTo>
                  <a:cubicBezTo>
                    <a:pt x="f17" y="f95"/>
                    <a:pt x="f100" y="f59"/>
                    <a:pt x="f101" y="f83"/>
                  </a:cubicBezTo>
                  <a:cubicBezTo>
                    <a:pt x="f101" y="f102"/>
                    <a:pt x="f103" y="f102"/>
                    <a:pt x="f104" y="f102"/>
                  </a:cubicBezTo>
                  <a:cubicBezTo>
                    <a:pt x="f105" y="f102"/>
                    <a:pt x="f106" y="f81"/>
                    <a:pt x="f107" y="f102"/>
                  </a:cubicBezTo>
                  <a:cubicBezTo>
                    <a:pt x="f108" y="f102"/>
                    <a:pt x="f109" y="f65"/>
                    <a:pt x="f110" y="f95"/>
                  </a:cubicBezTo>
                  <a:cubicBezTo>
                    <a:pt x="f111" y="f97"/>
                    <a:pt x="f14" y="f97"/>
                    <a:pt x="f112" y="f97"/>
                  </a:cubicBezTo>
                  <a:cubicBezTo>
                    <a:pt x="f113" y="f93"/>
                    <a:pt x="f114" y="f74"/>
                    <a:pt x="f115" y="f72"/>
                  </a:cubicBezTo>
                  <a:cubicBezTo>
                    <a:pt x="f116" y="f117"/>
                    <a:pt x="f118" y="f102"/>
                    <a:pt x="f6" y="f8"/>
                  </a:cubicBezTo>
                  <a:close/>
                  <a:moveTo>
                    <a:pt x="f119" y="f120"/>
                  </a:moveTo>
                  <a:cubicBezTo>
                    <a:pt x="f119" y="f121"/>
                    <a:pt x="f119" y="f121"/>
                    <a:pt x="f119" y="f122"/>
                  </a:cubicBezTo>
                  <a:cubicBezTo>
                    <a:pt x="f123" y="f122"/>
                    <a:pt x="f14" y="f122"/>
                    <a:pt x="f124" y="f122"/>
                  </a:cubicBezTo>
                  <a:cubicBezTo>
                    <a:pt x="f124" y="f121"/>
                    <a:pt x="f124" y="f121"/>
                    <a:pt x="f124" y="f120"/>
                  </a:cubicBezTo>
                  <a:cubicBezTo>
                    <a:pt x="f14" y="f120"/>
                    <a:pt x="f123" y="f120"/>
                    <a:pt x="f119" y="f120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6" name="Freeform 88">
              <a:extLst>
                <a:ext uri="{FF2B5EF4-FFF2-40B4-BE49-F238E27FC236}">
                  <a16:creationId xmlns:a16="http://schemas.microsoft.com/office/drawing/2014/main" id="{3738B464-974D-5ED8-303A-52D1705A320D}"/>
                </a:ext>
              </a:extLst>
            </p:cNvPr>
            <p:cNvSpPr/>
            <p:nvPr/>
          </p:nvSpPr>
          <p:spPr>
            <a:xfrm>
              <a:off x="2054227" y="2151061"/>
              <a:ext cx="517522" cy="39687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55"/>
                <a:gd name="f7" fmla="val 195"/>
                <a:gd name="f8" fmla="val 159"/>
                <a:gd name="f9" fmla="val 62"/>
                <a:gd name="f10" fmla="val 155"/>
                <a:gd name="f11" fmla="val 42"/>
                <a:gd name="f12" fmla="val 150"/>
                <a:gd name="f13" fmla="val 22"/>
                <a:gd name="f14" fmla="val 145"/>
                <a:gd name="f15" fmla="val 175"/>
                <a:gd name="f16" fmla="val 17"/>
                <a:gd name="f17" fmla="val 202"/>
                <a:gd name="f18" fmla="val 35"/>
                <a:gd name="f19" fmla="val 231"/>
                <a:gd name="f20" fmla="val 49"/>
                <a:gd name="f21" fmla="val 251"/>
                <a:gd name="f22" fmla="val 59"/>
                <a:gd name="f23" fmla="val 76"/>
                <a:gd name="f24" fmla="val 254"/>
                <a:gd name="f25" fmla="val 95"/>
                <a:gd name="f26" fmla="val 253"/>
                <a:gd name="f27" fmla="val 114"/>
                <a:gd name="f28" fmla="val 241"/>
                <a:gd name="f29" fmla="val 127"/>
                <a:gd name="f30" fmla="val 222"/>
                <a:gd name="f31" fmla="val 133"/>
                <a:gd name="f32" fmla="val 184"/>
                <a:gd name="f33" fmla="val 146"/>
                <a:gd name="f34" fmla="val 147"/>
                <a:gd name="f35" fmla="val 158"/>
                <a:gd name="f36" fmla="val 108"/>
                <a:gd name="f37" fmla="val 171"/>
                <a:gd name="f38" fmla="val 103"/>
                <a:gd name="f39" fmla="val 99"/>
                <a:gd name="f40" fmla="val 148"/>
                <a:gd name="f41" fmla="val 94"/>
                <a:gd name="f42" fmla="val 136"/>
                <a:gd name="f43" fmla="val 92"/>
                <a:gd name="f44" fmla="val 137"/>
                <a:gd name="f45" fmla="val 90"/>
                <a:gd name="f46" fmla="val 138"/>
                <a:gd name="f47" fmla="val 88"/>
                <a:gd name="f48" fmla="val 91"/>
                <a:gd name="f49" fmla="val 163"/>
                <a:gd name="f50" fmla="val 98"/>
                <a:gd name="f51" fmla="val 172"/>
                <a:gd name="f52" fmla="val 97"/>
                <a:gd name="f53" fmla="val 177"/>
                <a:gd name="f54" fmla="val 86"/>
                <a:gd name="f55" fmla="val 178"/>
                <a:gd name="f56" fmla="val 78"/>
                <a:gd name="f57" fmla="val 169"/>
                <a:gd name="f58" fmla="val 80"/>
                <a:gd name="f59" fmla="val 153"/>
                <a:gd name="f60" fmla="val 69"/>
                <a:gd name="f61" fmla="val 67"/>
                <a:gd name="f62" fmla="val 66"/>
                <a:gd name="f63" fmla="val 64"/>
                <a:gd name="f64" fmla="val 71"/>
                <a:gd name="f65" fmla="val 170"/>
                <a:gd name="f66" fmla="val 74"/>
                <a:gd name="f67" fmla="val 181"/>
                <a:gd name="f68" fmla="val 50"/>
                <a:gd name="f69" fmla="val 23"/>
                <a:gd name="f70" fmla="val 187"/>
                <a:gd name="f71" fmla="val 11"/>
                <a:gd name="f72" fmla="val 140"/>
                <a:gd name="f73" fmla="val 12"/>
                <a:gd name="f74" fmla="val 113"/>
                <a:gd name="f75" fmla="val 38"/>
                <a:gd name="f76" fmla="val 104"/>
                <a:gd name="f77" fmla="val 110"/>
                <a:gd name="f78" fmla="val 79"/>
                <a:gd name="f79" fmla="val 151"/>
                <a:gd name="f80" fmla="+- 0 0 -90"/>
                <a:gd name="f81" fmla="*/ f3 1 255"/>
                <a:gd name="f82" fmla="*/ f4 1 195"/>
                <a:gd name="f83" fmla="val f5"/>
                <a:gd name="f84" fmla="val f6"/>
                <a:gd name="f85" fmla="val f7"/>
                <a:gd name="f86" fmla="*/ f80 f0 1"/>
                <a:gd name="f87" fmla="+- f85 0 f83"/>
                <a:gd name="f88" fmla="+- f84 0 f83"/>
                <a:gd name="f89" fmla="*/ f86 1 f2"/>
                <a:gd name="f90" fmla="*/ f88 1 255"/>
                <a:gd name="f91" fmla="*/ f87 1 195"/>
                <a:gd name="f92" fmla="*/ 159 f88 1"/>
                <a:gd name="f93" fmla="*/ 62 f87 1"/>
                <a:gd name="f94" fmla="*/ 145 f88 1"/>
                <a:gd name="f95" fmla="*/ 0 f87 1"/>
                <a:gd name="f96" fmla="*/ 231 f88 1"/>
                <a:gd name="f97" fmla="*/ 49 f87 1"/>
                <a:gd name="f98" fmla="*/ 254 f88 1"/>
                <a:gd name="f99" fmla="*/ 95 f87 1"/>
                <a:gd name="f100" fmla="*/ 222 f88 1"/>
                <a:gd name="f101" fmla="*/ 133 f87 1"/>
                <a:gd name="f102" fmla="*/ 108 f88 1"/>
                <a:gd name="f103" fmla="*/ 171 f87 1"/>
                <a:gd name="f104" fmla="*/ 94 f88 1"/>
                <a:gd name="f105" fmla="*/ 136 f87 1"/>
                <a:gd name="f106" fmla="*/ 88 f88 1"/>
                <a:gd name="f107" fmla="*/ 138 f87 1"/>
                <a:gd name="f108" fmla="*/ 163 f87 1"/>
                <a:gd name="f109" fmla="*/ 86 f88 1"/>
                <a:gd name="f110" fmla="*/ 178 f87 1"/>
                <a:gd name="f111" fmla="*/ 69 f88 1"/>
                <a:gd name="f112" fmla="*/ 145 f87 1"/>
                <a:gd name="f113" fmla="*/ 64 f88 1"/>
                <a:gd name="f114" fmla="*/ 147 f87 1"/>
                <a:gd name="f115" fmla="*/ 74 f88 1"/>
                <a:gd name="f116" fmla="*/ 181 f87 1"/>
                <a:gd name="f117" fmla="*/ 11 f88 1"/>
                <a:gd name="f118" fmla="*/ 38 f88 1"/>
                <a:gd name="f119" fmla="*/ 104 f87 1"/>
                <a:gd name="f120" fmla="*/ 146 f88 1"/>
                <a:gd name="f121" fmla="*/ 67 f87 1"/>
                <a:gd name="f122" fmla="+- f89 0 f1"/>
                <a:gd name="f123" fmla="*/ f92 1 255"/>
                <a:gd name="f124" fmla="*/ f93 1 195"/>
                <a:gd name="f125" fmla="*/ f94 1 255"/>
                <a:gd name="f126" fmla="*/ f95 1 195"/>
                <a:gd name="f127" fmla="*/ f96 1 255"/>
                <a:gd name="f128" fmla="*/ f97 1 195"/>
                <a:gd name="f129" fmla="*/ f98 1 255"/>
                <a:gd name="f130" fmla="*/ f99 1 195"/>
                <a:gd name="f131" fmla="*/ f100 1 255"/>
                <a:gd name="f132" fmla="*/ f101 1 195"/>
                <a:gd name="f133" fmla="*/ f102 1 255"/>
                <a:gd name="f134" fmla="*/ f103 1 195"/>
                <a:gd name="f135" fmla="*/ f104 1 255"/>
                <a:gd name="f136" fmla="*/ f105 1 195"/>
                <a:gd name="f137" fmla="*/ f106 1 255"/>
                <a:gd name="f138" fmla="*/ f107 1 195"/>
                <a:gd name="f139" fmla="*/ f108 1 195"/>
                <a:gd name="f140" fmla="*/ f109 1 255"/>
                <a:gd name="f141" fmla="*/ f110 1 195"/>
                <a:gd name="f142" fmla="*/ f111 1 255"/>
                <a:gd name="f143" fmla="*/ f112 1 195"/>
                <a:gd name="f144" fmla="*/ f113 1 255"/>
                <a:gd name="f145" fmla="*/ f114 1 195"/>
                <a:gd name="f146" fmla="*/ f115 1 255"/>
                <a:gd name="f147" fmla="*/ f116 1 195"/>
                <a:gd name="f148" fmla="*/ f117 1 255"/>
                <a:gd name="f149" fmla="*/ f118 1 255"/>
                <a:gd name="f150" fmla="*/ f119 1 195"/>
                <a:gd name="f151" fmla="*/ f120 1 255"/>
                <a:gd name="f152" fmla="*/ f121 1 195"/>
                <a:gd name="f153" fmla="*/ 0 1 f90"/>
                <a:gd name="f154" fmla="*/ f84 1 f90"/>
                <a:gd name="f155" fmla="*/ 0 1 f91"/>
                <a:gd name="f156" fmla="*/ f85 1 f91"/>
                <a:gd name="f157" fmla="*/ f123 1 f90"/>
                <a:gd name="f158" fmla="*/ f124 1 f91"/>
                <a:gd name="f159" fmla="*/ f125 1 f90"/>
                <a:gd name="f160" fmla="*/ f126 1 f91"/>
                <a:gd name="f161" fmla="*/ f127 1 f90"/>
                <a:gd name="f162" fmla="*/ f128 1 f91"/>
                <a:gd name="f163" fmla="*/ f129 1 f90"/>
                <a:gd name="f164" fmla="*/ f130 1 f91"/>
                <a:gd name="f165" fmla="*/ f131 1 f90"/>
                <a:gd name="f166" fmla="*/ f132 1 f91"/>
                <a:gd name="f167" fmla="*/ f133 1 f90"/>
                <a:gd name="f168" fmla="*/ f134 1 f91"/>
                <a:gd name="f169" fmla="*/ f135 1 f90"/>
                <a:gd name="f170" fmla="*/ f136 1 f91"/>
                <a:gd name="f171" fmla="*/ f137 1 f90"/>
                <a:gd name="f172" fmla="*/ f138 1 f91"/>
                <a:gd name="f173" fmla="*/ f139 1 f91"/>
                <a:gd name="f174" fmla="*/ f140 1 f90"/>
                <a:gd name="f175" fmla="*/ f141 1 f91"/>
                <a:gd name="f176" fmla="*/ f142 1 f90"/>
                <a:gd name="f177" fmla="*/ f143 1 f91"/>
                <a:gd name="f178" fmla="*/ f144 1 f90"/>
                <a:gd name="f179" fmla="*/ f145 1 f91"/>
                <a:gd name="f180" fmla="*/ f146 1 f90"/>
                <a:gd name="f181" fmla="*/ f147 1 f91"/>
                <a:gd name="f182" fmla="*/ f148 1 f90"/>
                <a:gd name="f183" fmla="*/ f149 1 f90"/>
                <a:gd name="f184" fmla="*/ f150 1 f91"/>
                <a:gd name="f185" fmla="*/ f151 1 f90"/>
                <a:gd name="f186" fmla="*/ f152 1 f91"/>
                <a:gd name="f187" fmla="*/ f153 f81 1"/>
                <a:gd name="f188" fmla="*/ f154 f81 1"/>
                <a:gd name="f189" fmla="*/ f156 f82 1"/>
                <a:gd name="f190" fmla="*/ f155 f82 1"/>
                <a:gd name="f191" fmla="*/ f157 f81 1"/>
                <a:gd name="f192" fmla="*/ f158 f82 1"/>
                <a:gd name="f193" fmla="*/ f159 f81 1"/>
                <a:gd name="f194" fmla="*/ f160 f82 1"/>
                <a:gd name="f195" fmla="*/ f161 f81 1"/>
                <a:gd name="f196" fmla="*/ f162 f82 1"/>
                <a:gd name="f197" fmla="*/ f163 f81 1"/>
                <a:gd name="f198" fmla="*/ f164 f82 1"/>
                <a:gd name="f199" fmla="*/ f165 f81 1"/>
                <a:gd name="f200" fmla="*/ f166 f82 1"/>
                <a:gd name="f201" fmla="*/ f167 f81 1"/>
                <a:gd name="f202" fmla="*/ f168 f82 1"/>
                <a:gd name="f203" fmla="*/ f169 f81 1"/>
                <a:gd name="f204" fmla="*/ f170 f82 1"/>
                <a:gd name="f205" fmla="*/ f171 f81 1"/>
                <a:gd name="f206" fmla="*/ f172 f82 1"/>
                <a:gd name="f207" fmla="*/ f173 f82 1"/>
                <a:gd name="f208" fmla="*/ f174 f81 1"/>
                <a:gd name="f209" fmla="*/ f175 f82 1"/>
                <a:gd name="f210" fmla="*/ f176 f81 1"/>
                <a:gd name="f211" fmla="*/ f177 f82 1"/>
                <a:gd name="f212" fmla="*/ f178 f81 1"/>
                <a:gd name="f213" fmla="*/ f179 f82 1"/>
                <a:gd name="f214" fmla="*/ f180 f81 1"/>
                <a:gd name="f215" fmla="*/ f181 f82 1"/>
                <a:gd name="f216" fmla="*/ f182 f81 1"/>
                <a:gd name="f217" fmla="*/ f183 f81 1"/>
                <a:gd name="f218" fmla="*/ f184 f82 1"/>
                <a:gd name="f219" fmla="*/ f185 f81 1"/>
                <a:gd name="f220" fmla="*/ f186 f8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2">
                  <a:pos x="f191" y="f192"/>
                </a:cxn>
                <a:cxn ang="f122">
                  <a:pos x="f193" y="f194"/>
                </a:cxn>
                <a:cxn ang="f122">
                  <a:pos x="f195" y="f196"/>
                </a:cxn>
                <a:cxn ang="f122">
                  <a:pos x="f197" y="f198"/>
                </a:cxn>
                <a:cxn ang="f122">
                  <a:pos x="f199" y="f200"/>
                </a:cxn>
                <a:cxn ang="f122">
                  <a:pos x="f201" y="f202"/>
                </a:cxn>
                <a:cxn ang="f122">
                  <a:pos x="f203" y="f204"/>
                </a:cxn>
                <a:cxn ang="f122">
                  <a:pos x="f205" y="f206"/>
                </a:cxn>
                <a:cxn ang="f122">
                  <a:pos x="f203" y="f207"/>
                </a:cxn>
                <a:cxn ang="f122">
                  <a:pos x="f208" y="f209"/>
                </a:cxn>
                <a:cxn ang="f122">
                  <a:pos x="f210" y="f211"/>
                </a:cxn>
                <a:cxn ang="f122">
                  <a:pos x="f212" y="f213"/>
                </a:cxn>
                <a:cxn ang="f122">
                  <a:pos x="f214" y="f215"/>
                </a:cxn>
                <a:cxn ang="f122">
                  <a:pos x="f216" y="f207"/>
                </a:cxn>
                <a:cxn ang="f122">
                  <a:pos x="f217" y="f218"/>
                </a:cxn>
                <a:cxn ang="f122">
                  <a:pos x="f219" y="f220"/>
                </a:cxn>
                <a:cxn ang="f122">
                  <a:pos x="f191" y="f192"/>
                </a:cxn>
              </a:cxnLst>
              <a:rect l="f187" t="f190" r="f188" b="f189"/>
              <a:pathLst>
                <a:path w="255" h="195">
                  <a:moveTo>
                    <a:pt x="f8" y="f9"/>
                  </a:moveTo>
                  <a:cubicBezTo>
                    <a:pt x="f10" y="f11"/>
                    <a:pt x="f12" y="f13"/>
                    <a:pt x="f14" y="f5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6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8"/>
                    <a:pt x="f39" y="f40"/>
                    <a:pt x="f41" y="f42"/>
                  </a:cubicBezTo>
                  <a:cubicBezTo>
                    <a:pt x="f43" y="f44"/>
                    <a:pt x="f45" y="f46"/>
                    <a:pt x="f47" y="f46"/>
                  </a:cubicBezTo>
                  <a:cubicBezTo>
                    <a:pt x="f45" y="f34"/>
                    <a:pt x="f48" y="f10"/>
                    <a:pt x="f41" y="f49"/>
                  </a:cubicBezTo>
                  <a:cubicBezTo>
                    <a:pt x="f50" y="f51"/>
                    <a:pt x="f52" y="f53"/>
                    <a:pt x="f54" y="f55"/>
                  </a:cubicBezTo>
                  <a:cubicBezTo>
                    <a:pt x="f56" y="f57"/>
                    <a:pt x="f58" y="f59"/>
                    <a:pt x="f60" y="f14"/>
                  </a:cubicBezTo>
                  <a:cubicBezTo>
                    <a:pt x="f61" y="f14"/>
                    <a:pt x="f62" y="f33"/>
                    <a:pt x="f63" y="f34"/>
                  </a:cubicBezTo>
                  <a:cubicBezTo>
                    <a:pt x="f61" y="f35"/>
                    <a:pt x="f64" y="f65"/>
                    <a:pt x="f66" y="f67"/>
                  </a:cubicBezTo>
                  <a:cubicBezTo>
                    <a:pt x="f68" y="f7"/>
                    <a:pt x="f69" y="f70"/>
                    <a:pt x="f71" y="f49"/>
                  </a:cubicBezTo>
                  <a:cubicBezTo>
                    <a:pt x="f5" y="f72"/>
                    <a:pt x="f73" y="f74"/>
                    <a:pt x="f75" y="f76"/>
                  </a:cubicBezTo>
                  <a:cubicBezTo>
                    <a:pt x="f66" y="f48"/>
                    <a:pt x="f77" y="f78"/>
                    <a:pt x="f33" y="f61"/>
                  </a:cubicBezTo>
                  <a:cubicBezTo>
                    <a:pt x="f79" y="f62"/>
                    <a:pt x="f10" y="f63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7" name="Freeform 89">
              <a:extLst>
                <a:ext uri="{FF2B5EF4-FFF2-40B4-BE49-F238E27FC236}">
                  <a16:creationId xmlns:a16="http://schemas.microsoft.com/office/drawing/2014/main" id="{AAB6803E-4097-9917-1DDF-645146988F04}"/>
                </a:ext>
              </a:extLst>
            </p:cNvPr>
            <p:cNvSpPr/>
            <p:nvPr/>
          </p:nvSpPr>
          <p:spPr>
            <a:xfrm>
              <a:off x="4937129" y="2163763"/>
              <a:ext cx="358773" cy="5333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7"/>
                <a:gd name="f7" fmla="val 262"/>
                <a:gd name="f8" fmla="val 72"/>
                <a:gd name="f9" fmla="val 105"/>
                <a:gd name="f10" fmla="val 28"/>
                <a:gd name="f11" fmla="val 136"/>
                <a:gd name="f12" fmla="val 53"/>
                <a:gd name="f13" fmla="val 165"/>
                <a:gd name="f14" fmla="val 79"/>
                <a:gd name="f15" fmla="val 176"/>
                <a:gd name="f16" fmla="val 89"/>
                <a:gd name="f17" fmla="val 109"/>
                <a:gd name="f18" fmla="val 169"/>
                <a:gd name="f19" fmla="val 121"/>
                <a:gd name="f20" fmla="val 149"/>
                <a:gd name="f21" fmla="val 147"/>
                <a:gd name="f22" fmla="val 130"/>
                <a:gd name="f23" fmla="val 174"/>
                <a:gd name="f24" fmla="val 110"/>
                <a:gd name="f25" fmla="val 201"/>
                <a:gd name="f26" fmla="val 100"/>
                <a:gd name="f27" fmla="val 195"/>
                <a:gd name="f28" fmla="val 91"/>
                <a:gd name="f29" fmla="val 188"/>
                <a:gd name="f30" fmla="val 81"/>
                <a:gd name="f31" fmla="val 182"/>
                <a:gd name="f32" fmla="val 80"/>
                <a:gd name="f33" fmla="val 183"/>
                <a:gd name="f34" fmla="val 184"/>
                <a:gd name="f35" fmla="val 78"/>
                <a:gd name="f36" fmla="val 186"/>
                <a:gd name="f37" fmla="val 199"/>
                <a:gd name="f38" fmla="val 97"/>
                <a:gd name="f39" fmla="val 200"/>
                <a:gd name="f40" fmla="val 103"/>
                <a:gd name="f41" fmla="val 211"/>
                <a:gd name="f42" fmla="val 101"/>
                <a:gd name="f43" fmla="val 214"/>
                <a:gd name="f44" fmla="val 99"/>
                <a:gd name="f45" fmla="val 217"/>
                <a:gd name="f46" fmla="val 96"/>
                <a:gd name="f47" fmla="val 220"/>
                <a:gd name="f48" fmla="val 86"/>
                <a:gd name="f49" fmla="val 76"/>
                <a:gd name="f50" fmla="val 208"/>
                <a:gd name="f51" fmla="val 66"/>
                <a:gd name="f52" fmla="val 65"/>
                <a:gd name="f53" fmla="val 203"/>
                <a:gd name="f54" fmla="val 64"/>
                <a:gd name="f55" fmla="val 205"/>
                <a:gd name="f56" fmla="val 62"/>
                <a:gd name="f57" fmla="val 207"/>
                <a:gd name="f58" fmla="val 71"/>
                <a:gd name="f59" fmla="val 222"/>
                <a:gd name="f60" fmla="val 229"/>
                <a:gd name="f61" fmla="val 74"/>
                <a:gd name="f62" fmla="val 255"/>
                <a:gd name="f63" fmla="val 49"/>
                <a:gd name="f64" fmla="val 26"/>
                <a:gd name="f65" fmla="val 248"/>
                <a:gd name="f66" fmla="val 4"/>
                <a:gd name="f67" fmla="val 234"/>
                <a:gd name="f68" fmla="val 206"/>
                <a:gd name="f69" fmla="val 16"/>
                <a:gd name="f70" fmla="val 39"/>
                <a:gd name="f71" fmla="val 152"/>
                <a:gd name="f72" fmla="val 61"/>
                <a:gd name="f73" fmla="val 120"/>
                <a:gd name="f74" fmla="val 84"/>
                <a:gd name="f75" fmla="val 90"/>
                <a:gd name="f76" fmla="val 82"/>
                <a:gd name="f77" fmla="val 75"/>
                <a:gd name="f78" fmla="val 67"/>
                <a:gd name="f79" fmla="val 83"/>
                <a:gd name="f80" fmla="val 46"/>
                <a:gd name="f81" fmla="val 25"/>
                <a:gd name="f82" fmla="+- 0 0 -90"/>
                <a:gd name="f83" fmla="*/ f3 1 177"/>
                <a:gd name="f84" fmla="*/ f4 1 262"/>
                <a:gd name="f85" fmla="val f5"/>
                <a:gd name="f86" fmla="val f6"/>
                <a:gd name="f87" fmla="val f7"/>
                <a:gd name="f88" fmla="*/ f82 f0 1"/>
                <a:gd name="f89" fmla="+- f87 0 f85"/>
                <a:gd name="f90" fmla="+- f86 0 f85"/>
                <a:gd name="f91" fmla="*/ f88 1 f2"/>
                <a:gd name="f92" fmla="*/ f90 1 177"/>
                <a:gd name="f93" fmla="*/ f89 1 262"/>
                <a:gd name="f94" fmla="*/ 72 f90 1"/>
                <a:gd name="f95" fmla="*/ 0 f89 1"/>
                <a:gd name="f96" fmla="*/ 165 f90 1"/>
                <a:gd name="f97" fmla="*/ 79 f89 1"/>
                <a:gd name="f98" fmla="*/ 169 f90 1"/>
                <a:gd name="f99" fmla="*/ 121 f89 1"/>
                <a:gd name="f100" fmla="*/ 110 f90 1"/>
                <a:gd name="f101" fmla="*/ 201 f89 1"/>
                <a:gd name="f102" fmla="*/ 81 f90 1"/>
                <a:gd name="f103" fmla="*/ 182 f89 1"/>
                <a:gd name="f104" fmla="*/ 78 f90 1"/>
                <a:gd name="f105" fmla="*/ 186 f89 1"/>
                <a:gd name="f106" fmla="*/ 103 f90 1"/>
                <a:gd name="f107" fmla="*/ 211 f89 1"/>
                <a:gd name="f108" fmla="*/ 96 f90 1"/>
                <a:gd name="f109" fmla="*/ 220 f89 1"/>
                <a:gd name="f110" fmla="*/ 66 f90 1"/>
                <a:gd name="f111" fmla="*/ 62 f90 1"/>
                <a:gd name="f112" fmla="*/ 207 f89 1"/>
                <a:gd name="f113" fmla="*/ 89 f90 1"/>
                <a:gd name="f114" fmla="*/ 229 f89 1"/>
                <a:gd name="f115" fmla="*/ 26 f90 1"/>
                <a:gd name="f116" fmla="*/ 248 f89 1"/>
                <a:gd name="f117" fmla="*/ 16 f90 1"/>
                <a:gd name="f118" fmla="*/ 183 f89 1"/>
                <a:gd name="f119" fmla="*/ 84 f90 1"/>
                <a:gd name="f120" fmla="*/ 89 f89 1"/>
                <a:gd name="f121" fmla="*/ 67 f89 1"/>
                <a:gd name="f122" fmla="+- f91 0 f1"/>
                <a:gd name="f123" fmla="*/ f94 1 177"/>
                <a:gd name="f124" fmla="*/ f95 1 262"/>
                <a:gd name="f125" fmla="*/ f96 1 177"/>
                <a:gd name="f126" fmla="*/ f97 1 262"/>
                <a:gd name="f127" fmla="*/ f98 1 177"/>
                <a:gd name="f128" fmla="*/ f99 1 262"/>
                <a:gd name="f129" fmla="*/ f100 1 177"/>
                <a:gd name="f130" fmla="*/ f101 1 262"/>
                <a:gd name="f131" fmla="*/ f102 1 177"/>
                <a:gd name="f132" fmla="*/ f103 1 262"/>
                <a:gd name="f133" fmla="*/ f104 1 177"/>
                <a:gd name="f134" fmla="*/ f105 1 262"/>
                <a:gd name="f135" fmla="*/ f106 1 177"/>
                <a:gd name="f136" fmla="*/ f107 1 262"/>
                <a:gd name="f137" fmla="*/ f108 1 177"/>
                <a:gd name="f138" fmla="*/ f109 1 262"/>
                <a:gd name="f139" fmla="*/ f110 1 177"/>
                <a:gd name="f140" fmla="*/ f111 1 177"/>
                <a:gd name="f141" fmla="*/ f112 1 262"/>
                <a:gd name="f142" fmla="*/ f113 1 177"/>
                <a:gd name="f143" fmla="*/ f114 1 262"/>
                <a:gd name="f144" fmla="*/ f115 1 177"/>
                <a:gd name="f145" fmla="*/ f116 1 262"/>
                <a:gd name="f146" fmla="*/ f117 1 177"/>
                <a:gd name="f147" fmla="*/ f118 1 262"/>
                <a:gd name="f148" fmla="*/ f119 1 177"/>
                <a:gd name="f149" fmla="*/ f120 1 262"/>
                <a:gd name="f150" fmla="*/ f121 1 262"/>
                <a:gd name="f151" fmla="*/ 0 1 f92"/>
                <a:gd name="f152" fmla="*/ f86 1 f92"/>
                <a:gd name="f153" fmla="*/ 0 1 f93"/>
                <a:gd name="f154" fmla="*/ f87 1 f93"/>
                <a:gd name="f155" fmla="*/ f123 1 f92"/>
                <a:gd name="f156" fmla="*/ f124 1 f93"/>
                <a:gd name="f157" fmla="*/ f125 1 f92"/>
                <a:gd name="f158" fmla="*/ f126 1 f93"/>
                <a:gd name="f159" fmla="*/ f127 1 f92"/>
                <a:gd name="f160" fmla="*/ f128 1 f93"/>
                <a:gd name="f161" fmla="*/ f129 1 f92"/>
                <a:gd name="f162" fmla="*/ f130 1 f93"/>
                <a:gd name="f163" fmla="*/ f131 1 f92"/>
                <a:gd name="f164" fmla="*/ f132 1 f93"/>
                <a:gd name="f165" fmla="*/ f133 1 f92"/>
                <a:gd name="f166" fmla="*/ f134 1 f93"/>
                <a:gd name="f167" fmla="*/ f135 1 f92"/>
                <a:gd name="f168" fmla="*/ f136 1 f93"/>
                <a:gd name="f169" fmla="*/ f137 1 f92"/>
                <a:gd name="f170" fmla="*/ f138 1 f93"/>
                <a:gd name="f171" fmla="*/ f139 1 f92"/>
                <a:gd name="f172" fmla="*/ f140 1 f92"/>
                <a:gd name="f173" fmla="*/ f141 1 f93"/>
                <a:gd name="f174" fmla="*/ f142 1 f92"/>
                <a:gd name="f175" fmla="*/ f143 1 f93"/>
                <a:gd name="f176" fmla="*/ f144 1 f92"/>
                <a:gd name="f177" fmla="*/ f145 1 f93"/>
                <a:gd name="f178" fmla="*/ f146 1 f92"/>
                <a:gd name="f179" fmla="*/ f147 1 f93"/>
                <a:gd name="f180" fmla="*/ f148 1 f92"/>
                <a:gd name="f181" fmla="*/ f149 1 f93"/>
                <a:gd name="f182" fmla="*/ f150 1 f93"/>
                <a:gd name="f183" fmla="*/ f151 f83 1"/>
                <a:gd name="f184" fmla="*/ f152 f83 1"/>
                <a:gd name="f185" fmla="*/ f154 f84 1"/>
                <a:gd name="f186" fmla="*/ f153 f84 1"/>
                <a:gd name="f187" fmla="*/ f155 f83 1"/>
                <a:gd name="f188" fmla="*/ f156 f84 1"/>
                <a:gd name="f189" fmla="*/ f157 f83 1"/>
                <a:gd name="f190" fmla="*/ f158 f84 1"/>
                <a:gd name="f191" fmla="*/ f159 f83 1"/>
                <a:gd name="f192" fmla="*/ f160 f84 1"/>
                <a:gd name="f193" fmla="*/ f161 f83 1"/>
                <a:gd name="f194" fmla="*/ f162 f84 1"/>
                <a:gd name="f195" fmla="*/ f163 f83 1"/>
                <a:gd name="f196" fmla="*/ f164 f84 1"/>
                <a:gd name="f197" fmla="*/ f165 f83 1"/>
                <a:gd name="f198" fmla="*/ f166 f84 1"/>
                <a:gd name="f199" fmla="*/ f167 f83 1"/>
                <a:gd name="f200" fmla="*/ f168 f84 1"/>
                <a:gd name="f201" fmla="*/ f169 f83 1"/>
                <a:gd name="f202" fmla="*/ f170 f84 1"/>
                <a:gd name="f203" fmla="*/ f171 f83 1"/>
                <a:gd name="f204" fmla="*/ f172 f83 1"/>
                <a:gd name="f205" fmla="*/ f173 f84 1"/>
                <a:gd name="f206" fmla="*/ f174 f83 1"/>
                <a:gd name="f207" fmla="*/ f175 f84 1"/>
                <a:gd name="f208" fmla="*/ f176 f83 1"/>
                <a:gd name="f209" fmla="*/ f177 f84 1"/>
                <a:gd name="f210" fmla="*/ f178 f83 1"/>
                <a:gd name="f211" fmla="*/ f179 f84 1"/>
                <a:gd name="f212" fmla="*/ f180 f83 1"/>
                <a:gd name="f213" fmla="*/ f181 f84 1"/>
                <a:gd name="f214" fmla="*/ f182 f8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2">
                  <a:pos x="f187" y="f188"/>
                </a:cxn>
                <a:cxn ang="f122">
                  <a:pos x="f189" y="f190"/>
                </a:cxn>
                <a:cxn ang="f122">
                  <a:pos x="f191" y="f192"/>
                </a:cxn>
                <a:cxn ang="f122">
                  <a:pos x="f193" y="f194"/>
                </a:cxn>
                <a:cxn ang="f122">
                  <a:pos x="f195" y="f196"/>
                </a:cxn>
                <a:cxn ang="f122">
                  <a:pos x="f197" y="f198"/>
                </a:cxn>
                <a:cxn ang="f122">
                  <a:pos x="f199" y="f200"/>
                </a:cxn>
                <a:cxn ang="f122">
                  <a:pos x="f201" y="f202"/>
                </a:cxn>
                <a:cxn ang="f122">
                  <a:pos x="f203" y="f194"/>
                </a:cxn>
                <a:cxn ang="f122">
                  <a:pos x="f204" y="f205"/>
                </a:cxn>
                <a:cxn ang="f122">
                  <a:pos x="f206" y="f207"/>
                </a:cxn>
                <a:cxn ang="f122">
                  <a:pos x="f208" y="f209"/>
                </a:cxn>
                <a:cxn ang="f122">
                  <a:pos x="f210" y="f211"/>
                </a:cxn>
                <a:cxn ang="f122">
                  <a:pos x="f212" y="f213"/>
                </a:cxn>
                <a:cxn ang="f122">
                  <a:pos x="f206" y="f214"/>
                </a:cxn>
                <a:cxn ang="f122">
                  <a:pos x="f187" y="f188"/>
                </a:cxn>
              </a:cxnLst>
              <a:rect l="f183" t="f186" r="f184" b="f185"/>
              <a:pathLst>
                <a:path w="177" h="262">
                  <a:moveTo>
                    <a:pt x="f8" y="f5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14" y="f34"/>
                    <a:pt x="f35" y="f36"/>
                  </a:cubicBezTo>
                  <a:cubicBezTo>
                    <a:pt x="f32" y="f37"/>
                    <a:pt x="f38" y="f39"/>
                    <a:pt x="f40" y="f41"/>
                  </a:cubicBezTo>
                  <a:cubicBezTo>
                    <a:pt x="f42" y="f43"/>
                    <a:pt x="f44" y="f45"/>
                    <a:pt x="f46" y="f47"/>
                  </a:cubicBezTo>
                  <a:cubicBezTo>
                    <a:pt x="f48" y="f43"/>
                    <a:pt x="f49" y="f50"/>
                    <a:pt x="f51" y="f25"/>
                  </a:cubicBezTo>
                  <a:cubicBezTo>
                    <a:pt x="f52" y="f53"/>
                    <a:pt x="f54" y="f55"/>
                    <a:pt x="f56" y="f57"/>
                  </a:cubicBezTo>
                  <a:cubicBezTo>
                    <a:pt x="f58" y="f43"/>
                    <a:pt x="f32" y="f59"/>
                    <a:pt x="f16" y="f60"/>
                  </a:cubicBezTo>
                  <a:cubicBezTo>
                    <a:pt x="f61" y="f62"/>
                    <a:pt x="f63" y="f7"/>
                    <a:pt x="f64" y="f65"/>
                  </a:cubicBezTo>
                  <a:cubicBezTo>
                    <a:pt x="f66" y="f67"/>
                    <a:pt x="f5" y="f68"/>
                    <a:pt x="f69" y="f33"/>
                  </a:cubicBezTo>
                  <a:cubicBezTo>
                    <a:pt x="f70" y="f71"/>
                    <a:pt x="f72" y="f73"/>
                    <a:pt x="f74" y="f16"/>
                  </a:cubicBezTo>
                  <a:cubicBezTo>
                    <a:pt x="f75" y="f76"/>
                    <a:pt x="f28" y="f77"/>
                    <a:pt x="f16" y="f78"/>
                  </a:cubicBezTo>
                  <a:cubicBezTo>
                    <a:pt x="f79" y="f80"/>
                    <a:pt x="f35" y="f81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8" name="Freeform 90">
              <a:extLst>
                <a:ext uri="{FF2B5EF4-FFF2-40B4-BE49-F238E27FC236}">
                  <a16:creationId xmlns:a16="http://schemas.microsoft.com/office/drawing/2014/main" id="{033C5791-42FD-27A8-DF96-F937B5D8D3B8}"/>
                </a:ext>
              </a:extLst>
            </p:cNvPr>
            <p:cNvSpPr/>
            <p:nvPr/>
          </p:nvSpPr>
          <p:spPr>
            <a:xfrm>
              <a:off x="3481385" y="2165354"/>
              <a:ext cx="360365" cy="53181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7"/>
                <a:gd name="f7" fmla="val 261"/>
                <a:gd name="f8" fmla="val 111"/>
                <a:gd name="f9" fmla="val 200"/>
                <a:gd name="f10" fmla="val 101"/>
                <a:gd name="f11" fmla="val 193"/>
                <a:gd name="f12" fmla="val 91"/>
                <a:gd name="f13" fmla="val 187"/>
                <a:gd name="f14" fmla="val 81"/>
                <a:gd name="f15" fmla="val 181"/>
                <a:gd name="f16" fmla="val 80"/>
                <a:gd name="f17" fmla="val 183"/>
                <a:gd name="f18" fmla="val 78"/>
                <a:gd name="f19" fmla="val 185"/>
                <a:gd name="f20" fmla="val 77"/>
                <a:gd name="f21" fmla="val 186"/>
                <a:gd name="f22" fmla="val 86"/>
                <a:gd name="f23" fmla="val 194"/>
                <a:gd name="f24" fmla="val 95"/>
                <a:gd name="f25" fmla="val 201"/>
                <a:gd name="f26" fmla="val 104"/>
                <a:gd name="f27" fmla="val 209"/>
                <a:gd name="f28" fmla="val 102"/>
                <a:gd name="f29" fmla="val 212"/>
                <a:gd name="f30" fmla="val 100"/>
                <a:gd name="f31" fmla="val 215"/>
                <a:gd name="f32" fmla="val 97"/>
                <a:gd name="f33" fmla="val 219"/>
                <a:gd name="f34" fmla="val 87"/>
                <a:gd name="f35" fmla="val 213"/>
                <a:gd name="f36" fmla="val 207"/>
                <a:gd name="f37" fmla="val 67"/>
                <a:gd name="f38" fmla="val 65"/>
                <a:gd name="f39" fmla="val 202"/>
                <a:gd name="f40" fmla="val 64"/>
                <a:gd name="f41" fmla="val 204"/>
                <a:gd name="f42" fmla="val 63"/>
                <a:gd name="f43" fmla="val 206"/>
                <a:gd name="f44" fmla="val 72"/>
                <a:gd name="f45" fmla="val 214"/>
                <a:gd name="f46" fmla="val 221"/>
                <a:gd name="f47" fmla="val 89"/>
                <a:gd name="f48" fmla="val 228"/>
                <a:gd name="f49" fmla="val 76"/>
                <a:gd name="f50" fmla="val 253"/>
                <a:gd name="f51" fmla="val 49"/>
                <a:gd name="f52" fmla="val 27"/>
                <a:gd name="f53" fmla="val 247"/>
                <a:gd name="f54" fmla="val 5"/>
                <a:gd name="f55" fmla="val 234"/>
                <a:gd name="f56" fmla="val 16"/>
                <a:gd name="f57" fmla="val 184"/>
                <a:gd name="f58" fmla="val 39"/>
                <a:gd name="f59" fmla="val 152"/>
                <a:gd name="f60" fmla="val 120"/>
                <a:gd name="f61" fmla="val 85"/>
                <a:gd name="f62" fmla="val 82"/>
                <a:gd name="f63" fmla="val 90"/>
                <a:gd name="f64" fmla="val 74"/>
                <a:gd name="f65" fmla="val 68"/>
                <a:gd name="f66" fmla="val 46"/>
                <a:gd name="f67" fmla="val 25"/>
                <a:gd name="f68" fmla="val 11"/>
                <a:gd name="f69" fmla="val 98"/>
                <a:gd name="f70" fmla="val 20"/>
                <a:gd name="f71" fmla="val 108"/>
                <a:gd name="f72" fmla="val 29"/>
                <a:gd name="f73" fmla="val 125"/>
                <a:gd name="f74" fmla="val 43"/>
                <a:gd name="f75" fmla="val 141"/>
                <a:gd name="f76" fmla="val 58"/>
                <a:gd name="f77" fmla="val 158"/>
                <a:gd name="f78" fmla="val 71"/>
                <a:gd name="f79" fmla="val 169"/>
                <a:gd name="f80" fmla="val 79"/>
                <a:gd name="f81" fmla="val 173"/>
                <a:gd name="f82" fmla="val 176"/>
                <a:gd name="f83" fmla="val 105"/>
                <a:gd name="f84" fmla="val 110"/>
                <a:gd name="f85" fmla="val 174"/>
                <a:gd name="f86" fmla="val 112"/>
                <a:gd name="f87" fmla="val 154"/>
                <a:gd name="f88" fmla="val 142"/>
                <a:gd name="f89" fmla="val 132"/>
                <a:gd name="f90" fmla="val 171"/>
                <a:gd name="f91" fmla="+- 0 0 -90"/>
                <a:gd name="f92" fmla="*/ f3 1 177"/>
                <a:gd name="f93" fmla="*/ f4 1 261"/>
                <a:gd name="f94" fmla="val f5"/>
                <a:gd name="f95" fmla="val f6"/>
                <a:gd name="f96" fmla="val f7"/>
                <a:gd name="f97" fmla="*/ f91 f0 1"/>
                <a:gd name="f98" fmla="+- f96 0 f94"/>
                <a:gd name="f99" fmla="+- f95 0 f94"/>
                <a:gd name="f100" fmla="*/ f97 1 f2"/>
                <a:gd name="f101" fmla="*/ f99 1 177"/>
                <a:gd name="f102" fmla="*/ f98 1 261"/>
                <a:gd name="f103" fmla="*/ 111 f99 1"/>
                <a:gd name="f104" fmla="*/ 200 f98 1"/>
                <a:gd name="f105" fmla="*/ 81 f99 1"/>
                <a:gd name="f106" fmla="*/ 181 f98 1"/>
                <a:gd name="f107" fmla="*/ 77 f99 1"/>
                <a:gd name="f108" fmla="*/ 186 f98 1"/>
                <a:gd name="f109" fmla="*/ 104 f99 1"/>
                <a:gd name="f110" fmla="*/ 209 f98 1"/>
                <a:gd name="f111" fmla="*/ 97 f99 1"/>
                <a:gd name="f112" fmla="*/ 219 f98 1"/>
                <a:gd name="f113" fmla="*/ 67 f99 1"/>
                <a:gd name="f114" fmla="*/ 63 f99 1"/>
                <a:gd name="f115" fmla="*/ 206 f98 1"/>
                <a:gd name="f116" fmla="*/ 89 f99 1"/>
                <a:gd name="f117" fmla="*/ 228 f98 1"/>
                <a:gd name="f118" fmla="*/ 27 f99 1"/>
                <a:gd name="f119" fmla="*/ 247 f98 1"/>
                <a:gd name="f120" fmla="*/ 16 f99 1"/>
                <a:gd name="f121" fmla="*/ 184 f98 1"/>
                <a:gd name="f122" fmla="*/ 85 f99 1"/>
                <a:gd name="f123" fmla="*/ 87 f98 1"/>
                <a:gd name="f124" fmla="*/ 68 f98 1"/>
                <a:gd name="f125" fmla="*/ 74 f99 1"/>
                <a:gd name="f126" fmla="*/ 0 f98 1"/>
                <a:gd name="f127" fmla="*/ 108 f99 1"/>
                <a:gd name="f128" fmla="*/ 29 f98 1"/>
                <a:gd name="f129" fmla="*/ 158 f99 1"/>
                <a:gd name="f130" fmla="*/ 71 f98 1"/>
                <a:gd name="f131" fmla="*/ 176 f99 1"/>
                <a:gd name="f132" fmla="*/ 102 f98 1"/>
                <a:gd name="f133" fmla="*/ 174 f99 1"/>
                <a:gd name="f134" fmla="*/ 112 f98 1"/>
                <a:gd name="f135" fmla="+- f100 0 f1"/>
                <a:gd name="f136" fmla="*/ f103 1 177"/>
                <a:gd name="f137" fmla="*/ f104 1 261"/>
                <a:gd name="f138" fmla="*/ f105 1 177"/>
                <a:gd name="f139" fmla="*/ f106 1 261"/>
                <a:gd name="f140" fmla="*/ f107 1 177"/>
                <a:gd name="f141" fmla="*/ f108 1 261"/>
                <a:gd name="f142" fmla="*/ f109 1 177"/>
                <a:gd name="f143" fmla="*/ f110 1 261"/>
                <a:gd name="f144" fmla="*/ f111 1 177"/>
                <a:gd name="f145" fmla="*/ f112 1 261"/>
                <a:gd name="f146" fmla="*/ f113 1 177"/>
                <a:gd name="f147" fmla="*/ f114 1 177"/>
                <a:gd name="f148" fmla="*/ f115 1 261"/>
                <a:gd name="f149" fmla="*/ f116 1 177"/>
                <a:gd name="f150" fmla="*/ f117 1 261"/>
                <a:gd name="f151" fmla="*/ f118 1 177"/>
                <a:gd name="f152" fmla="*/ f119 1 261"/>
                <a:gd name="f153" fmla="*/ f120 1 177"/>
                <a:gd name="f154" fmla="*/ f121 1 261"/>
                <a:gd name="f155" fmla="*/ f122 1 177"/>
                <a:gd name="f156" fmla="*/ f123 1 261"/>
                <a:gd name="f157" fmla="*/ f124 1 261"/>
                <a:gd name="f158" fmla="*/ f125 1 177"/>
                <a:gd name="f159" fmla="*/ f126 1 261"/>
                <a:gd name="f160" fmla="*/ f127 1 177"/>
                <a:gd name="f161" fmla="*/ f128 1 261"/>
                <a:gd name="f162" fmla="*/ f129 1 177"/>
                <a:gd name="f163" fmla="*/ f130 1 261"/>
                <a:gd name="f164" fmla="*/ f131 1 177"/>
                <a:gd name="f165" fmla="*/ f132 1 261"/>
                <a:gd name="f166" fmla="*/ f133 1 177"/>
                <a:gd name="f167" fmla="*/ f134 1 261"/>
                <a:gd name="f168" fmla="*/ 0 1 f101"/>
                <a:gd name="f169" fmla="*/ f95 1 f101"/>
                <a:gd name="f170" fmla="*/ 0 1 f102"/>
                <a:gd name="f171" fmla="*/ f96 1 f102"/>
                <a:gd name="f172" fmla="*/ f136 1 f101"/>
                <a:gd name="f173" fmla="*/ f137 1 f102"/>
                <a:gd name="f174" fmla="*/ f138 1 f101"/>
                <a:gd name="f175" fmla="*/ f139 1 f102"/>
                <a:gd name="f176" fmla="*/ f140 1 f101"/>
                <a:gd name="f177" fmla="*/ f141 1 f102"/>
                <a:gd name="f178" fmla="*/ f142 1 f101"/>
                <a:gd name="f179" fmla="*/ f143 1 f102"/>
                <a:gd name="f180" fmla="*/ f144 1 f101"/>
                <a:gd name="f181" fmla="*/ f145 1 f102"/>
                <a:gd name="f182" fmla="*/ f146 1 f101"/>
                <a:gd name="f183" fmla="*/ f147 1 f101"/>
                <a:gd name="f184" fmla="*/ f148 1 f102"/>
                <a:gd name="f185" fmla="*/ f149 1 f101"/>
                <a:gd name="f186" fmla="*/ f150 1 f102"/>
                <a:gd name="f187" fmla="*/ f151 1 f101"/>
                <a:gd name="f188" fmla="*/ f152 1 f102"/>
                <a:gd name="f189" fmla="*/ f153 1 f101"/>
                <a:gd name="f190" fmla="*/ f154 1 f102"/>
                <a:gd name="f191" fmla="*/ f155 1 f101"/>
                <a:gd name="f192" fmla="*/ f156 1 f102"/>
                <a:gd name="f193" fmla="*/ f157 1 f102"/>
                <a:gd name="f194" fmla="*/ f158 1 f101"/>
                <a:gd name="f195" fmla="*/ f159 1 f102"/>
                <a:gd name="f196" fmla="*/ f160 1 f101"/>
                <a:gd name="f197" fmla="*/ f161 1 f102"/>
                <a:gd name="f198" fmla="*/ f162 1 f101"/>
                <a:gd name="f199" fmla="*/ f163 1 f102"/>
                <a:gd name="f200" fmla="*/ f164 1 f101"/>
                <a:gd name="f201" fmla="*/ f165 1 f102"/>
                <a:gd name="f202" fmla="*/ f166 1 f101"/>
                <a:gd name="f203" fmla="*/ f167 1 f102"/>
                <a:gd name="f204" fmla="*/ f168 f92 1"/>
                <a:gd name="f205" fmla="*/ f169 f92 1"/>
                <a:gd name="f206" fmla="*/ f171 f93 1"/>
                <a:gd name="f207" fmla="*/ f170 f93 1"/>
                <a:gd name="f208" fmla="*/ f172 f92 1"/>
                <a:gd name="f209" fmla="*/ f173 f93 1"/>
                <a:gd name="f210" fmla="*/ f174 f92 1"/>
                <a:gd name="f211" fmla="*/ f175 f93 1"/>
                <a:gd name="f212" fmla="*/ f176 f92 1"/>
                <a:gd name="f213" fmla="*/ f177 f93 1"/>
                <a:gd name="f214" fmla="*/ f178 f92 1"/>
                <a:gd name="f215" fmla="*/ f179 f93 1"/>
                <a:gd name="f216" fmla="*/ f180 f92 1"/>
                <a:gd name="f217" fmla="*/ f181 f93 1"/>
                <a:gd name="f218" fmla="*/ f182 f92 1"/>
                <a:gd name="f219" fmla="*/ f183 f92 1"/>
                <a:gd name="f220" fmla="*/ f184 f93 1"/>
                <a:gd name="f221" fmla="*/ f185 f92 1"/>
                <a:gd name="f222" fmla="*/ f186 f93 1"/>
                <a:gd name="f223" fmla="*/ f187 f92 1"/>
                <a:gd name="f224" fmla="*/ f188 f93 1"/>
                <a:gd name="f225" fmla="*/ f189 f92 1"/>
                <a:gd name="f226" fmla="*/ f190 f93 1"/>
                <a:gd name="f227" fmla="*/ f191 f92 1"/>
                <a:gd name="f228" fmla="*/ f192 f93 1"/>
                <a:gd name="f229" fmla="*/ f193 f93 1"/>
                <a:gd name="f230" fmla="*/ f194 f92 1"/>
                <a:gd name="f231" fmla="*/ f195 f93 1"/>
                <a:gd name="f232" fmla="*/ f196 f92 1"/>
                <a:gd name="f233" fmla="*/ f197 f93 1"/>
                <a:gd name="f234" fmla="*/ f198 f92 1"/>
                <a:gd name="f235" fmla="*/ f199 f93 1"/>
                <a:gd name="f236" fmla="*/ f200 f92 1"/>
                <a:gd name="f237" fmla="*/ f201 f93 1"/>
                <a:gd name="f238" fmla="*/ f202 f92 1"/>
                <a:gd name="f239" fmla="*/ f203 f9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5">
                  <a:pos x="f208" y="f209"/>
                </a:cxn>
                <a:cxn ang="f135">
                  <a:pos x="f210" y="f211"/>
                </a:cxn>
                <a:cxn ang="f135">
                  <a:pos x="f212" y="f213"/>
                </a:cxn>
                <a:cxn ang="f135">
                  <a:pos x="f214" y="f215"/>
                </a:cxn>
                <a:cxn ang="f135">
                  <a:pos x="f216" y="f217"/>
                </a:cxn>
                <a:cxn ang="f135">
                  <a:pos x="f218" y="f209"/>
                </a:cxn>
                <a:cxn ang="f135">
                  <a:pos x="f219" y="f220"/>
                </a:cxn>
                <a:cxn ang="f135">
                  <a:pos x="f221" y="f222"/>
                </a:cxn>
                <a:cxn ang="f135">
                  <a:pos x="f223" y="f224"/>
                </a:cxn>
                <a:cxn ang="f135">
                  <a:pos x="f225" y="f226"/>
                </a:cxn>
                <a:cxn ang="f135">
                  <a:pos x="f227" y="f228"/>
                </a:cxn>
                <a:cxn ang="f135">
                  <a:pos x="f221" y="f229"/>
                </a:cxn>
                <a:cxn ang="f135">
                  <a:pos x="f230" y="f231"/>
                </a:cxn>
                <a:cxn ang="f135">
                  <a:pos x="f232" y="f233"/>
                </a:cxn>
                <a:cxn ang="f135">
                  <a:pos x="f234" y="f235"/>
                </a:cxn>
                <a:cxn ang="f135">
                  <a:pos x="f236" y="f237"/>
                </a:cxn>
                <a:cxn ang="f135">
                  <a:pos x="f238" y="f239"/>
                </a:cxn>
                <a:cxn ang="f135">
                  <a:pos x="f208" y="f209"/>
                </a:cxn>
              </a:cxnLst>
              <a:rect l="f204" t="f207" r="f205" b="f206"/>
              <a:pathLst>
                <a:path w="177" h="261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34" y="f35"/>
                    <a:pt x="f20" y="f36"/>
                    <a:pt x="f37" y="f9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45"/>
                    <a:pt x="f14" y="f46"/>
                    <a:pt x="f47" y="f48"/>
                  </a:cubicBezTo>
                  <a:cubicBezTo>
                    <a:pt x="f49" y="f50"/>
                    <a:pt x="f51" y="f7"/>
                    <a:pt x="f52" y="f53"/>
                  </a:cubicBezTo>
                  <a:cubicBezTo>
                    <a:pt x="f54" y="f55"/>
                    <a:pt x="f5" y="f43"/>
                    <a:pt x="f56" y="f57"/>
                  </a:cubicBezTo>
                  <a:cubicBezTo>
                    <a:pt x="f58" y="f59"/>
                    <a:pt x="f42" y="f60"/>
                    <a:pt x="f61" y="f34"/>
                  </a:cubicBezTo>
                  <a:cubicBezTo>
                    <a:pt x="f47" y="f62"/>
                    <a:pt x="f63" y="f64"/>
                    <a:pt x="f47" y="f65"/>
                  </a:cubicBezTo>
                  <a:cubicBezTo>
                    <a:pt x="f61" y="f66"/>
                    <a:pt x="f16" y="f67"/>
                    <a:pt x="f64" y="f5"/>
                  </a:cubicBezTo>
                  <a:cubicBezTo>
                    <a:pt x="f34" y="f68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63"/>
                    <a:pt x="f82" y="f28"/>
                  </a:cubicBezTo>
                  <a:cubicBezTo>
                    <a:pt x="f6" y="f83"/>
                    <a:pt x="f82" y="f84"/>
                    <a:pt x="f85" y="f86"/>
                  </a:cubicBezTo>
                  <a:cubicBezTo>
                    <a:pt x="f87" y="f88"/>
                    <a:pt x="f89" y="f90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99" name="Freeform 91">
              <a:extLst>
                <a:ext uri="{FF2B5EF4-FFF2-40B4-BE49-F238E27FC236}">
                  <a16:creationId xmlns:a16="http://schemas.microsoft.com/office/drawing/2014/main" id="{A0E8389A-C6E0-3DC5-D82B-D2BC0DFDD902}"/>
                </a:ext>
              </a:extLst>
            </p:cNvPr>
            <p:cNvSpPr/>
            <p:nvPr/>
          </p:nvSpPr>
          <p:spPr>
            <a:xfrm>
              <a:off x="2489197" y="1312858"/>
              <a:ext cx="357192" cy="36988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6"/>
                <a:gd name="f7" fmla="val 182"/>
                <a:gd name="f8" fmla="val 22"/>
                <a:gd name="f9" fmla="val 59"/>
                <a:gd name="f10" fmla="val 33"/>
                <a:gd name="f11" fmla="val 49"/>
                <a:gd name="f12" fmla="val 44"/>
                <a:gd name="f13" fmla="val 47"/>
                <a:gd name="f14" fmla="val 29"/>
                <a:gd name="f15" fmla="val 46"/>
                <a:gd name="f16" fmla="val 20"/>
                <a:gd name="f17" fmla="val 50"/>
                <a:gd name="f18" fmla="val 18"/>
                <a:gd name="f19" fmla="val 55"/>
                <a:gd name="f20" fmla="val 16"/>
                <a:gd name="f21" fmla="val 91"/>
                <a:gd name="f22" fmla="val 133"/>
                <a:gd name="f23" fmla="val 10"/>
                <a:gd name="f24" fmla="val 157"/>
                <a:gd name="f25" fmla="val 42"/>
                <a:gd name="f26" fmla="val 161"/>
                <a:gd name="f27" fmla="val 165"/>
                <a:gd name="f28" fmla="val 170"/>
                <a:gd name="f29" fmla="val 54"/>
                <a:gd name="f30" fmla="val 172"/>
                <a:gd name="f31" fmla="val 56"/>
                <a:gd name="f32" fmla="val 175"/>
                <a:gd name="f33" fmla="val 61"/>
                <a:gd name="f34" fmla="val 173"/>
                <a:gd name="f35" fmla="val 83"/>
                <a:gd name="f36" fmla="val 174"/>
                <a:gd name="f37" fmla="val 105"/>
                <a:gd name="f38" fmla="val 128"/>
                <a:gd name="f39" fmla="val 168"/>
                <a:gd name="f40" fmla="val 148"/>
                <a:gd name="f41" fmla="val 153"/>
                <a:gd name="f42" fmla="val 146"/>
                <a:gd name="f43" fmla="val 145"/>
                <a:gd name="f44" fmla="val 154"/>
                <a:gd name="f45" fmla="val 119"/>
                <a:gd name="f46" fmla="val 179"/>
                <a:gd name="f47" fmla="val 77"/>
                <a:gd name="f48" fmla="val 163"/>
                <a:gd name="f49" fmla="val 15"/>
                <a:gd name="f50" fmla="val 144"/>
                <a:gd name="f51" fmla="val 107"/>
                <a:gd name="f52" fmla="val 9"/>
                <a:gd name="f53" fmla="val 72"/>
                <a:gd name="f54" fmla="val 11"/>
                <a:gd name="f55" fmla="val 65"/>
                <a:gd name="f56" fmla="val 13"/>
                <a:gd name="f57" fmla="val 51"/>
                <a:gd name="f58" fmla="val 4"/>
                <a:gd name="f59" fmla="val 40"/>
                <a:gd name="f60" fmla="val 23"/>
                <a:gd name="f61" fmla="val 35"/>
                <a:gd name="f62" fmla="val 45"/>
                <a:gd name="f63" fmla="val 26"/>
                <a:gd name="f64" fmla="val 43"/>
                <a:gd name="f65" fmla="val 31"/>
                <a:gd name="f66" fmla="val 37"/>
                <a:gd name="f67" fmla="val 41"/>
                <a:gd name="f68" fmla="val 126"/>
                <a:gd name="f69" fmla="val 58"/>
                <a:gd name="f70" fmla="val 57"/>
                <a:gd name="f71" fmla="val 115"/>
                <a:gd name="f72" fmla="val 60"/>
                <a:gd name="f73" fmla="val 104"/>
                <a:gd name="f74" fmla="val 94"/>
                <a:gd name="f75" fmla="val 73"/>
                <a:gd name="f76" fmla="val 86"/>
                <a:gd name="f77" fmla="val 82"/>
                <a:gd name="f78" fmla="val 102"/>
                <a:gd name="f79" fmla="val 124"/>
                <a:gd name="f80" fmla="val 140"/>
                <a:gd name="f81" fmla="val 156"/>
                <a:gd name="f82" fmla="val 158"/>
                <a:gd name="f83" fmla="val 132"/>
                <a:gd name="f84" fmla="val 160"/>
                <a:gd name="f85" fmla="val 131"/>
                <a:gd name="f86" fmla="val 129"/>
                <a:gd name="f87" fmla="val 171"/>
                <a:gd name="f88" fmla="val 111"/>
                <a:gd name="f89" fmla="val 90"/>
                <a:gd name="f90" fmla="val 166"/>
                <a:gd name="f91" fmla="val 71"/>
                <a:gd name="f92" fmla="val 162"/>
                <a:gd name="f93" fmla="val 64"/>
                <a:gd name="f94" fmla="val 63"/>
                <a:gd name="f95" fmla="val 130"/>
                <a:gd name="f96" fmla="val 30"/>
                <a:gd name="f97" fmla="val 28"/>
                <a:gd name="f98" fmla="val 25"/>
                <a:gd name="f99" fmla="val 32"/>
                <a:gd name="f100" fmla="val 21"/>
                <a:gd name="f101" fmla="val 38"/>
                <a:gd name="f102" fmla="val 17"/>
                <a:gd name="f103" fmla="val 19"/>
                <a:gd name="f104" fmla="val 48"/>
                <a:gd name="f105" fmla="val 36"/>
                <a:gd name="f106" fmla="+- 0 0 -90"/>
                <a:gd name="f107" fmla="*/ f3 1 176"/>
                <a:gd name="f108" fmla="*/ f4 1 182"/>
                <a:gd name="f109" fmla="val f5"/>
                <a:gd name="f110" fmla="val f6"/>
                <a:gd name="f111" fmla="val f7"/>
                <a:gd name="f112" fmla="*/ f106 f0 1"/>
                <a:gd name="f113" fmla="+- f111 0 f109"/>
                <a:gd name="f114" fmla="+- f110 0 f109"/>
                <a:gd name="f115" fmla="*/ f112 1 f2"/>
                <a:gd name="f116" fmla="*/ f114 1 176"/>
                <a:gd name="f117" fmla="*/ f113 1 182"/>
                <a:gd name="f118" fmla="*/ 22 f114 1"/>
                <a:gd name="f119" fmla="*/ 59 f113 1"/>
                <a:gd name="f120" fmla="*/ 47 f114 1"/>
                <a:gd name="f121" fmla="*/ 29 f113 1"/>
                <a:gd name="f122" fmla="*/ 55 f114 1"/>
                <a:gd name="f123" fmla="*/ 16 f113 1"/>
                <a:gd name="f124" fmla="*/ 157 f114 1"/>
                <a:gd name="f125" fmla="*/ 42 f113 1"/>
                <a:gd name="f126" fmla="*/ 170 f114 1"/>
                <a:gd name="f127" fmla="*/ 54 f113 1"/>
                <a:gd name="f128" fmla="*/ 175 f114 1"/>
                <a:gd name="f129" fmla="*/ 61 f113 1"/>
                <a:gd name="f130" fmla="*/ 128 f113 1"/>
                <a:gd name="f131" fmla="*/ 145 f114 1"/>
                <a:gd name="f132" fmla="*/ 154 f113 1"/>
                <a:gd name="f133" fmla="*/ 163 f113 1"/>
                <a:gd name="f134" fmla="*/ 9 f114 1"/>
                <a:gd name="f135" fmla="*/ 72 f113 1"/>
                <a:gd name="f136" fmla="*/ 51 f113 1"/>
                <a:gd name="f137" fmla="*/ 35 f114 1"/>
                <a:gd name="f138" fmla="*/ 18 f113 1"/>
                <a:gd name="f139" fmla="*/ 43 f114 1"/>
                <a:gd name="f140" fmla="*/ 31 f113 1"/>
                <a:gd name="f141" fmla="*/ 126 f114 1"/>
                <a:gd name="f142" fmla="*/ 57 f113 1"/>
                <a:gd name="f143" fmla="*/ 94 f114 1"/>
                <a:gd name="f144" fmla="*/ 65 f113 1"/>
                <a:gd name="f145" fmla="*/ 82 f114 1"/>
                <a:gd name="f146" fmla="*/ 102 f113 1"/>
                <a:gd name="f147" fmla="*/ 156 f114 1"/>
                <a:gd name="f148" fmla="*/ 133 f113 1"/>
                <a:gd name="f149" fmla="*/ 161 f114 1"/>
                <a:gd name="f150" fmla="*/ 129 f113 1"/>
                <a:gd name="f151" fmla="*/ 166 f114 1"/>
                <a:gd name="f152" fmla="*/ 71 f113 1"/>
                <a:gd name="f153" fmla="*/ 132 f114 1"/>
                <a:gd name="f154" fmla="*/ 37 f114 1"/>
                <a:gd name="f155" fmla="*/ 30 f113 1"/>
                <a:gd name="f156" fmla="*/ 31 f114 1"/>
                <a:gd name="f157" fmla="*/ 25 f113 1"/>
                <a:gd name="f158" fmla="*/ 15 f114 1"/>
                <a:gd name="f159" fmla="*/ 45 f113 1"/>
                <a:gd name="f160" fmla="*/ 21 f114 1"/>
                <a:gd name="f161" fmla="*/ 50 f113 1"/>
                <a:gd name="f162" fmla="+- f115 0 f1"/>
                <a:gd name="f163" fmla="*/ f118 1 176"/>
                <a:gd name="f164" fmla="*/ f119 1 182"/>
                <a:gd name="f165" fmla="*/ f120 1 176"/>
                <a:gd name="f166" fmla="*/ f121 1 182"/>
                <a:gd name="f167" fmla="*/ f122 1 176"/>
                <a:gd name="f168" fmla="*/ f123 1 182"/>
                <a:gd name="f169" fmla="*/ f124 1 176"/>
                <a:gd name="f170" fmla="*/ f125 1 182"/>
                <a:gd name="f171" fmla="*/ f126 1 176"/>
                <a:gd name="f172" fmla="*/ f127 1 182"/>
                <a:gd name="f173" fmla="*/ f128 1 176"/>
                <a:gd name="f174" fmla="*/ f129 1 182"/>
                <a:gd name="f175" fmla="*/ f130 1 182"/>
                <a:gd name="f176" fmla="*/ f131 1 176"/>
                <a:gd name="f177" fmla="*/ f132 1 182"/>
                <a:gd name="f178" fmla="*/ f133 1 182"/>
                <a:gd name="f179" fmla="*/ f134 1 176"/>
                <a:gd name="f180" fmla="*/ f135 1 182"/>
                <a:gd name="f181" fmla="*/ f136 1 182"/>
                <a:gd name="f182" fmla="*/ f137 1 176"/>
                <a:gd name="f183" fmla="*/ f138 1 182"/>
                <a:gd name="f184" fmla="*/ f139 1 176"/>
                <a:gd name="f185" fmla="*/ f140 1 182"/>
                <a:gd name="f186" fmla="*/ f141 1 176"/>
                <a:gd name="f187" fmla="*/ f142 1 182"/>
                <a:gd name="f188" fmla="*/ f143 1 176"/>
                <a:gd name="f189" fmla="*/ f144 1 182"/>
                <a:gd name="f190" fmla="*/ f145 1 176"/>
                <a:gd name="f191" fmla="*/ f146 1 182"/>
                <a:gd name="f192" fmla="*/ f147 1 176"/>
                <a:gd name="f193" fmla="*/ f148 1 182"/>
                <a:gd name="f194" fmla="*/ f149 1 176"/>
                <a:gd name="f195" fmla="*/ f150 1 182"/>
                <a:gd name="f196" fmla="*/ f151 1 176"/>
                <a:gd name="f197" fmla="*/ f152 1 182"/>
                <a:gd name="f198" fmla="*/ f153 1 176"/>
                <a:gd name="f199" fmla="*/ f154 1 176"/>
                <a:gd name="f200" fmla="*/ f155 1 182"/>
                <a:gd name="f201" fmla="*/ f156 1 176"/>
                <a:gd name="f202" fmla="*/ f157 1 182"/>
                <a:gd name="f203" fmla="*/ f158 1 176"/>
                <a:gd name="f204" fmla="*/ f159 1 182"/>
                <a:gd name="f205" fmla="*/ f160 1 176"/>
                <a:gd name="f206" fmla="*/ f161 1 182"/>
                <a:gd name="f207" fmla="*/ 0 1 f116"/>
                <a:gd name="f208" fmla="*/ f110 1 f116"/>
                <a:gd name="f209" fmla="*/ 0 1 f117"/>
                <a:gd name="f210" fmla="*/ f111 1 f117"/>
                <a:gd name="f211" fmla="*/ f163 1 f116"/>
                <a:gd name="f212" fmla="*/ f164 1 f117"/>
                <a:gd name="f213" fmla="*/ f165 1 f116"/>
                <a:gd name="f214" fmla="*/ f166 1 f117"/>
                <a:gd name="f215" fmla="*/ f167 1 f116"/>
                <a:gd name="f216" fmla="*/ f168 1 f117"/>
                <a:gd name="f217" fmla="*/ f169 1 f116"/>
                <a:gd name="f218" fmla="*/ f170 1 f117"/>
                <a:gd name="f219" fmla="*/ f171 1 f116"/>
                <a:gd name="f220" fmla="*/ f172 1 f117"/>
                <a:gd name="f221" fmla="*/ f173 1 f116"/>
                <a:gd name="f222" fmla="*/ f174 1 f117"/>
                <a:gd name="f223" fmla="*/ f175 1 f117"/>
                <a:gd name="f224" fmla="*/ f176 1 f116"/>
                <a:gd name="f225" fmla="*/ f177 1 f117"/>
                <a:gd name="f226" fmla="*/ f178 1 f117"/>
                <a:gd name="f227" fmla="*/ f179 1 f116"/>
                <a:gd name="f228" fmla="*/ f180 1 f117"/>
                <a:gd name="f229" fmla="*/ f181 1 f117"/>
                <a:gd name="f230" fmla="*/ f182 1 f116"/>
                <a:gd name="f231" fmla="*/ f183 1 f117"/>
                <a:gd name="f232" fmla="*/ f184 1 f116"/>
                <a:gd name="f233" fmla="*/ f185 1 f117"/>
                <a:gd name="f234" fmla="*/ f186 1 f116"/>
                <a:gd name="f235" fmla="*/ f187 1 f117"/>
                <a:gd name="f236" fmla="*/ f188 1 f116"/>
                <a:gd name="f237" fmla="*/ f189 1 f117"/>
                <a:gd name="f238" fmla="*/ f190 1 f116"/>
                <a:gd name="f239" fmla="*/ f191 1 f117"/>
                <a:gd name="f240" fmla="*/ f192 1 f116"/>
                <a:gd name="f241" fmla="*/ f193 1 f117"/>
                <a:gd name="f242" fmla="*/ f194 1 f116"/>
                <a:gd name="f243" fmla="*/ f195 1 f117"/>
                <a:gd name="f244" fmla="*/ f196 1 f116"/>
                <a:gd name="f245" fmla="*/ f197 1 f117"/>
                <a:gd name="f246" fmla="*/ f198 1 f116"/>
                <a:gd name="f247" fmla="*/ f199 1 f116"/>
                <a:gd name="f248" fmla="*/ f200 1 f117"/>
                <a:gd name="f249" fmla="*/ f201 1 f116"/>
                <a:gd name="f250" fmla="*/ f202 1 f117"/>
                <a:gd name="f251" fmla="*/ f203 1 f116"/>
                <a:gd name="f252" fmla="*/ f204 1 f117"/>
                <a:gd name="f253" fmla="*/ f205 1 f116"/>
                <a:gd name="f254" fmla="*/ f206 1 f117"/>
                <a:gd name="f255" fmla="*/ f207 f107 1"/>
                <a:gd name="f256" fmla="*/ f208 f107 1"/>
                <a:gd name="f257" fmla="*/ f210 f108 1"/>
                <a:gd name="f258" fmla="*/ f209 f108 1"/>
                <a:gd name="f259" fmla="*/ f211 f107 1"/>
                <a:gd name="f260" fmla="*/ f212 f108 1"/>
                <a:gd name="f261" fmla="*/ f213 f107 1"/>
                <a:gd name="f262" fmla="*/ f214 f108 1"/>
                <a:gd name="f263" fmla="*/ f215 f107 1"/>
                <a:gd name="f264" fmla="*/ f216 f108 1"/>
                <a:gd name="f265" fmla="*/ f217 f107 1"/>
                <a:gd name="f266" fmla="*/ f218 f108 1"/>
                <a:gd name="f267" fmla="*/ f219 f107 1"/>
                <a:gd name="f268" fmla="*/ f220 f108 1"/>
                <a:gd name="f269" fmla="*/ f221 f107 1"/>
                <a:gd name="f270" fmla="*/ f222 f108 1"/>
                <a:gd name="f271" fmla="*/ f223 f108 1"/>
                <a:gd name="f272" fmla="*/ f224 f107 1"/>
                <a:gd name="f273" fmla="*/ f225 f108 1"/>
                <a:gd name="f274" fmla="*/ f226 f108 1"/>
                <a:gd name="f275" fmla="*/ f227 f107 1"/>
                <a:gd name="f276" fmla="*/ f228 f108 1"/>
                <a:gd name="f277" fmla="*/ f229 f108 1"/>
                <a:gd name="f278" fmla="*/ f230 f107 1"/>
                <a:gd name="f279" fmla="*/ f231 f108 1"/>
                <a:gd name="f280" fmla="*/ f232 f107 1"/>
                <a:gd name="f281" fmla="*/ f233 f108 1"/>
                <a:gd name="f282" fmla="*/ f234 f107 1"/>
                <a:gd name="f283" fmla="*/ f235 f108 1"/>
                <a:gd name="f284" fmla="*/ f236 f107 1"/>
                <a:gd name="f285" fmla="*/ f237 f108 1"/>
                <a:gd name="f286" fmla="*/ f238 f107 1"/>
                <a:gd name="f287" fmla="*/ f239 f108 1"/>
                <a:gd name="f288" fmla="*/ f240 f107 1"/>
                <a:gd name="f289" fmla="*/ f241 f108 1"/>
                <a:gd name="f290" fmla="*/ f242 f107 1"/>
                <a:gd name="f291" fmla="*/ f243 f108 1"/>
                <a:gd name="f292" fmla="*/ f244 f107 1"/>
                <a:gd name="f293" fmla="*/ f245 f108 1"/>
                <a:gd name="f294" fmla="*/ f246 f107 1"/>
                <a:gd name="f295" fmla="*/ f247 f107 1"/>
                <a:gd name="f296" fmla="*/ f248 f108 1"/>
                <a:gd name="f297" fmla="*/ f249 f107 1"/>
                <a:gd name="f298" fmla="*/ f250 f108 1"/>
                <a:gd name="f299" fmla="*/ f251 f107 1"/>
                <a:gd name="f300" fmla="*/ f252 f108 1"/>
                <a:gd name="f301" fmla="*/ f253 f107 1"/>
                <a:gd name="f302" fmla="*/ f254 f10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59" y="f260"/>
                </a:cxn>
                <a:cxn ang="f162">
                  <a:pos x="f261" y="f262"/>
                </a:cxn>
                <a:cxn ang="f162">
                  <a:pos x="f263" y="f264"/>
                </a:cxn>
                <a:cxn ang="f162">
                  <a:pos x="f265" y="f266"/>
                </a:cxn>
                <a:cxn ang="f162">
                  <a:pos x="f267" y="f268"/>
                </a:cxn>
                <a:cxn ang="f162">
                  <a:pos x="f269" y="f270"/>
                </a:cxn>
                <a:cxn ang="f162">
                  <a:pos x="f267" y="f271"/>
                </a:cxn>
                <a:cxn ang="f162">
                  <a:pos x="f272" y="f273"/>
                </a:cxn>
                <a:cxn ang="f162">
                  <a:pos x="f261" y="f274"/>
                </a:cxn>
                <a:cxn ang="f162">
                  <a:pos x="f275" y="f276"/>
                </a:cxn>
                <a:cxn ang="f162">
                  <a:pos x="f275" y="f277"/>
                </a:cxn>
                <a:cxn ang="f162">
                  <a:pos x="f278" y="f279"/>
                </a:cxn>
                <a:cxn ang="f162">
                  <a:pos x="f280" y="f281"/>
                </a:cxn>
                <a:cxn ang="f162">
                  <a:pos x="f259" y="f260"/>
                </a:cxn>
                <a:cxn ang="f162">
                  <a:pos x="f282" y="f260"/>
                </a:cxn>
                <a:cxn ang="f162">
                  <a:pos x="f282" y="f283"/>
                </a:cxn>
                <a:cxn ang="f162">
                  <a:pos x="f284" y="f285"/>
                </a:cxn>
                <a:cxn ang="f162">
                  <a:pos x="f286" y="f287"/>
                </a:cxn>
                <a:cxn ang="f162">
                  <a:pos x="f288" y="f289"/>
                </a:cxn>
                <a:cxn ang="f162">
                  <a:pos x="f290" y="f291"/>
                </a:cxn>
                <a:cxn ang="f162">
                  <a:pos x="f292" y="f293"/>
                </a:cxn>
                <a:cxn ang="f162">
                  <a:pos x="f294" y="f260"/>
                </a:cxn>
                <a:cxn ang="f162">
                  <a:pos x="f282" y="f260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302"/>
                </a:cxn>
                <a:cxn ang="f162">
                  <a:pos x="f295" y="f296"/>
                </a:cxn>
              </a:cxnLst>
              <a:rect l="f255" t="f258" r="f256" b="f257"/>
              <a:pathLst>
                <a:path w="176" h="182">
                  <a:moveTo>
                    <a:pt x="f8" y="f9"/>
                  </a:moveTo>
                  <a:cubicBezTo>
                    <a:pt x="f10" y="f9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5"/>
                    <a:pt x="f22" y="f23"/>
                    <a:pt x="f24" y="f25"/>
                  </a:cubicBezTo>
                  <a:cubicBezTo>
                    <a:pt x="f26" y="f15"/>
                    <a:pt x="f27" y="f17"/>
                    <a:pt x="f28" y="f29"/>
                  </a:cubicBezTo>
                  <a:cubicBezTo>
                    <a:pt x="f30" y="f31"/>
                    <a:pt x="f32" y="f9"/>
                    <a:pt x="f32" y="f33"/>
                  </a:cubicBezTo>
                  <a:cubicBezTo>
                    <a:pt x="f34" y="f35"/>
                    <a:pt x="f36" y="f37"/>
                    <a:pt x="f28" y="f38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7"/>
                    <a:pt x="f13" y="f48"/>
                  </a:cubicBezTo>
                  <a:cubicBezTo>
                    <a:pt x="f49" y="f50"/>
                    <a:pt x="f5" y="f51"/>
                    <a:pt x="f52" y="f53"/>
                  </a:cubicBezTo>
                  <a:cubicBezTo>
                    <a:pt x="f54" y="f55"/>
                    <a:pt x="f56" y="f9"/>
                    <a:pt x="f52" y="f57"/>
                  </a:cubicBezTo>
                  <a:cubicBezTo>
                    <a:pt x="f58" y="f59"/>
                    <a:pt x="f60" y="f18"/>
                    <a:pt x="f61" y="f18"/>
                  </a:cubicBezTo>
                  <a:cubicBezTo>
                    <a:pt x="f62" y="f18"/>
                    <a:pt x="f15" y="f63"/>
                    <a:pt x="f64" y="f65"/>
                  </a:cubicBezTo>
                  <a:cubicBezTo>
                    <a:pt x="f66" y="f67"/>
                    <a:pt x="f14" y="f57"/>
                    <a:pt x="f8" y="f9"/>
                  </a:cubicBezTo>
                  <a:close/>
                  <a:moveTo>
                    <a:pt x="f68" y="f9"/>
                  </a:moveTo>
                  <a:cubicBezTo>
                    <a:pt x="f68" y="f9"/>
                    <a:pt x="f68" y="f69"/>
                    <a:pt x="f68" y="f70"/>
                  </a:cubicBezTo>
                  <a:cubicBezTo>
                    <a:pt x="f71" y="f72"/>
                    <a:pt x="f73" y="f33"/>
                    <a:pt x="f74" y="f55"/>
                  </a:cubicBezTo>
                  <a:cubicBezTo>
                    <a:pt x="f47" y="f53"/>
                    <a:pt x="f75" y="f76"/>
                    <a:pt x="f77" y="f78"/>
                  </a:cubicBezTo>
                  <a:cubicBezTo>
                    <a:pt x="f74" y="f79"/>
                    <a:pt x="f22" y="f80"/>
                    <a:pt x="f81" y="f22"/>
                  </a:cubicBezTo>
                  <a:cubicBezTo>
                    <a:pt x="f82" y="f83"/>
                    <a:pt x="f84" y="f85"/>
                    <a:pt x="f26" y="f86"/>
                  </a:cubicBezTo>
                  <a:cubicBezTo>
                    <a:pt x="f87" y="f88"/>
                    <a:pt x="f6" y="f89"/>
                    <a:pt x="f90" y="f91"/>
                  </a:cubicBezTo>
                  <a:cubicBezTo>
                    <a:pt x="f92" y="f93"/>
                    <a:pt x="f50" y="f94"/>
                    <a:pt x="f83" y="f9"/>
                  </a:cubicBezTo>
                  <a:cubicBezTo>
                    <a:pt x="f95" y="f9"/>
                    <a:pt x="f38" y="f9"/>
                    <a:pt x="f68" y="f9"/>
                  </a:cubicBezTo>
                  <a:close/>
                  <a:moveTo>
                    <a:pt x="f66" y="f96"/>
                  </a:moveTo>
                  <a:cubicBezTo>
                    <a:pt x="f61" y="f97"/>
                    <a:pt x="f10" y="f63"/>
                    <a:pt x="f65" y="f98"/>
                  </a:cubicBezTo>
                  <a:cubicBezTo>
                    <a:pt x="f63" y="f99"/>
                    <a:pt x="f100" y="f101"/>
                    <a:pt x="f49" y="f62"/>
                  </a:cubicBezTo>
                  <a:cubicBezTo>
                    <a:pt x="f102" y="f13"/>
                    <a:pt x="f103" y="f104"/>
                    <a:pt x="f100" y="f17"/>
                  </a:cubicBezTo>
                  <a:cubicBezTo>
                    <a:pt x="f63" y="f64"/>
                    <a:pt x="f99" y="f105"/>
                    <a:pt x="f66" y="f9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0" name="Freeform 92">
              <a:extLst>
                <a:ext uri="{FF2B5EF4-FFF2-40B4-BE49-F238E27FC236}">
                  <a16:creationId xmlns:a16="http://schemas.microsoft.com/office/drawing/2014/main" id="{2F7A1CAC-50C8-8F16-DE20-17503F7FB1C2}"/>
                </a:ext>
              </a:extLst>
            </p:cNvPr>
            <p:cNvSpPr/>
            <p:nvPr/>
          </p:nvSpPr>
          <p:spPr>
            <a:xfrm>
              <a:off x="728667" y="1239834"/>
              <a:ext cx="363538" cy="3762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9"/>
                <a:gd name="f7" fmla="val 185"/>
                <a:gd name="f8" fmla="val 19"/>
                <a:gd name="f9" fmla="val 54"/>
                <a:gd name="f10" fmla="val 39"/>
                <a:gd name="f11" fmla="val 58"/>
                <a:gd name="f12" fmla="val 56"/>
                <a:gd name="f13" fmla="val 43"/>
                <a:gd name="f14" fmla="val 20"/>
                <a:gd name="f15" fmla="val 91"/>
                <a:gd name="f16" fmla="val 139"/>
                <a:gd name="f17" fmla="val 14"/>
                <a:gd name="f18" fmla="val 162"/>
                <a:gd name="f19" fmla="val 51"/>
                <a:gd name="f20" fmla="val 166"/>
                <a:gd name="f21" fmla="val 57"/>
                <a:gd name="f22" fmla="val 171"/>
                <a:gd name="f23" fmla="val 62"/>
                <a:gd name="f24" fmla="val 176"/>
                <a:gd name="f25" fmla="val 67"/>
                <a:gd name="f26" fmla="val 177"/>
                <a:gd name="f27" fmla="val 69"/>
                <a:gd name="f28" fmla="val 71"/>
                <a:gd name="f29" fmla="val 73"/>
                <a:gd name="f30" fmla="val 174"/>
                <a:gd name="f31" fmla="val 94"/>
                <a:gd name="f32" fmla="val 118"/>
                <a:gd name="f33" fmla="val 137"/>
                <a:gd name="f34" fmla="val 164"/>
                <a:gd name="f35" fmla="val 140"/>
                <a:gd name="f36" fmla="val 165"/>
                <a:gd name="f37" fmla="val 143"/>
                <a:gd name="f38" fmla="val 146"/>
                <a:gd name="f39" fmla="val 149"/>
                <a:gd name="f40" fmla="val 160"/>
                <a:gd name="f41" fmla="val 154"/>
                <a:gd name="f42" fmla="val 157"/>
                <a:gd name="f43" fmla="val 155"/>
                <a:gd name="f44" fmla="val 151"/>
                <a:gd name="f45" fmla="val 159"/>
                <a:gd name="f46" fmla="val 104"/>
                <a:gd name="f47" fmla="val 63"/>
                <a:gd name="f48" fmla="val 182"/>
                <a:gd name="f49" fmla="val 34"/>
                <a:gd name="f50" fmla="val 156"/>
                <a:gd name="f51" fmla="val 6"/>
                <a:gd name="f52" fmla="val 130"/>
                <a:gd name="f53" fmla="val 90"/>
                <a:gd name="f54" fmla="val 172"/>
                <a:gd name="f55" fmla="val 89"/>
                <a:gd name="f56" fmla="val 170"/>
                <a:gd name="f57" fmla="val 79"/>
                <a:gd name="f58" fmla="val 77"/>
                <a:gd name="f59" fmla="val 144"/>
                <a:gd name="f60" fmla="val 66"/>
                <a:gd name="f61" fmla="val 120"/>
                <a:gd name="f62" fmla="val 60"/>
                <a:gd name="f63" fmla="val 95"/>
                <a:gd name="f64" fmla="val 80"/>
                <a:gd name="f65" fmla="val 75"/>
                <a:gd name="f66" fmla="val 88"/>
                <a:gd name="f67" fmla="val 81"/>
                <a:gd name="f68" fmla="val 102"/>
                <a:gd name="f69" fmla="val 114"/>
                <a:gd name="f70" fmla="val 97"/>
                <a:gd name="f71" fmla="val 126"/>
                <a:gd name="f72" fmla="val 108"/>
                <a:gd name="f73" fmla="val 132"/>
                <a:gd name="f74" fmla="val 152"/>
                <a:gd name="f75" fmla="val 167"/>
                <a:gd name="f76" fmla="val 147"/>
                <a:gd name="f77" fmla="+- 0 0 -90"/>
                <a:gd name="f78" fmla="*/ f3 1 179"/>
                <a:gd name="f79" fmla="*/ f4 1 185"/>
                <a:gd name="f80" fmla="val f5"/>
                <a:gd name="f81" fmla="val f6"/>
                <a:gd name="f82" fmla="val f7"/>
                <a:gd name="f83" fmla="*/ f77 f0 1"/>
                <a:gd name="f84" fmla="+- f82 0 f80"/>
                <a:gd name="f85" fmla="+- f81 0 f80"/>
                <a:gd name="f86" fmla="*/ f83 1 f2"/>
                <a:gd name="f87" fmla="*/ f85 1 179"/>
                <a:gd name="f88" fmla="*/ f84 1 185"/>
                <a:gd name="f89" fmla="*/ 19 f85 1"/>
                <a:gd name="f90" fmla="*/ 54 f84 1"/>
                <a:gd name="f91" fmla="*/ 56 f85 1"/>
                <a:gd name="f92" fmla="*/ 20 f84 1"/>
                <a:gd name="f93" fmla="*/ 162 f85 1"/>
                <a:gd name="f94" fmla="*/ 51 f84 1"/>
                <a:gd name="f95" fmla="*/ 176 f85 1"/>
                <a:gd name="f96" fmla="*/ 67 f84 1"/>
                <a:gd name="f97" fmla="*/ 179 f85 1"/>
                <a:gd name="f98" fmla="*/ 73 f84 1"/>
                <a:gd name="f99" fmla="*/ 166 f85 1"/>
                <a:gd name="f100" fmla="*/ 137 f84 1"/>
                <a:gd name="f101" fmla="*/ 164 f85 1"/>
                <a:gd name="f102" fmla="*/ 146 f84 1"/>
                <a:gd name="f103" fmla="*/ 157 f85 1"/>
                <a:gd name="f104" fmla="*/ 155 f84 1"/>
                <a:gd name="f105" fmla="*/ 137 f85 1"/>
                <a:gd name="f106" fmla="*/ 164 f84 1"/>
                <a:gd name="f107" fmla="*/ 34 f85 1"/>
                <a:gd name="f108" fmla="*/ 156 f84 1"/>
                <a:gd name="f109" fmla="*/ 172 f85 1"/>
                <a:gd name="f110" fmla="*/ 91 f84 1"/>
                <a:gd name="f111" fmla="*/ 77 f84 1"/>
                <a:gd name="f112" fmla="*/ 95 f85 1"/>
                <a:gd name="f113" fmla="*/ 69 f84 1"/>
                <a:gd name="f114" fmla="*/ 81 f85 1"/>
                <a:gd name="f115" fmla="*/ 102 f84 1"/>
                <a:gd name="f116" fmla="*/ 108 f85 1"/>
                <a:gd name="f117" fmla="*/ 132 f84 1"/>
                <a:gd name="f118" fmla="+- f86 0 f1"/>
                <a:gd name="f119" fmla="*/ f89 1 179"/>
                <a:gd name="f120" fmla="*/ f90 1 185"/>
                <a:gd name="f121" fmla="*/ f91 1 179"/>
                <a:gd name="f122" fmla="*/ f92 1 185"/>
                <a:gd name="f123" fmla="*/ f93 1 179"/>
                <a:gd name="f124" fmla="*/ f94 1 185"/>
                <a:gd name="f125" fmla="*/ f95 1 179"/>
                <a:gd name="f126" fmla="*/ f96 1 185"/>
                <a:gd name="f127" fmla="*/ f97 1 179"/>
                <a:gd name="f128" fmla="*/ f98 1 185"/>
                <a:gd name="f129" fmla="*/ f99 1 179"/>
                <a:gd name="f130" fmla="*/ f100 1 185"/>
                <a:gd name="f131" fmla="*/ f101 1 179"/>
                <a:gd name="f132" fmla="*/ f102 1 185"/>
                <a:gd name="f133" fmla="*/ f103 1 179"/>
                <a:gd name="f134" fmla="*/ f104 1 185"/>
                <a:gd name="f135" fmla="*/ f105 1 179"/>
                <a:gd name="f136" fmla="*/ f106 1 185"/>
                <a:gd name="f137" fmla="*/ f107 1 179"/>
                <a:gd name="f138" fmla="*/ f108 1 185"/>
                <a:gd name="f139" fmla="*/ f109 1 179"/>
                <a:gd name="f140" fmla="*/ f110 1 185"/>
                <a:gd name="f141" fmla="*/ f111 1 185"/>
                <a:gd name="f142" fmla="*/ f112 1 179"/>
                <a:gd name="f143" fmla="*/ f113 1 185"/>
                <a:gd name="f144" fmla="*/ f114 1 179"/>
                <a:gd name="f145" fmla="*/ f115 1 185"/>
                <a:gd name="f146" fmla="*/ f116 1 179"/>
                <a:gd name="f147" fmla="*/ f117 1 185"/>
                <a:gd name="f148" fmla="*/ 0 1 f87"/>
                <a:gd name="f149" fmla="*/ f81 1 f87"/>
                <a:gd name="f150" fmla="*/ 0 1 f88"/>
                <a:gd name="f151" fmla="*/ f82 1 f88"/>
                <a:gd name="f152" fmla="*/ f119 1 f87"/>
                <a:gd name="f153" fmla="*/ f120 1 f88"/>
                <a:gd name="f154" fmla="*/ f121 1 f87"/>
                <a:gd name="f155" fmla="*/ f122 1 f88"/>
                <a:gd name="f156" fmla="*/ f123 1 f87"/>
                <a:gd name="f157" fmla="*/ f124 1 f88"/>
                <a:gd name="f158" fmla="*/ f125 1 f87"/>
                <a:gd name="f159" fmla="*/ f126 1 f88"/>
                <a:gd name="f160" fmla="*/ f127 1 f87"/>
                <a:gd name="f161" fmla="*/ f128 1 f88"/>
                <a:gd name="f162" fmla="*/ f129 1 f87"/>
                <a:gd name="f163" fmla="*/ f130 1 f88"/>
                <a:gd name="f164" fmla="*/ f131 1 f87"/>
                <a:gd name="f165" fmla="*/ f132 1 f88"/>
                <a:gd name="f166" fmla="*/ f133 1 f87"/>
                <a:gd name="f167" fmla="*/ f134 1 f88"/>
                <a:gd name="f168" fmla="*/ f135 1 f87"/>
                <a:gd name="f169" fmla="*/ f136 1 f88"/>
                <a:gd name="f170" fmla="*/ f137 1 f87"/>
                <a:gd name="f171" fmla="*/ f138 1 f88"/>
                <a:gd name="f172" fmla="*/ f139 1 f87"/>
                <a:gd name="f173" fmla="*/ f140 1 f88"/>
                <a:gd name="f174" fmla="*/ f141 1 f88"/>
                <a:gd name="f175" fmla="*/ f142 1 f87"/>
                <a:gd name="f176" fmla="*/ f143 1 f88"/>
                <a:gd name="f177" fmla="*/ f144 1 f87"/>
                <a:gd name="f178" fmla="*/ f145 1 f88"/>
                <a:gd name="f179" fmla="*/ f146 1 f87"/>
                <a:gd name="f180" fmla="*/ f147 1 f88"/>
                <a:gd name="f181" fmla="*/ f148 f78 1"/>
                <a:gd name="f182" fmla="*/ f149 f78 1"/>
                <a:gd name="f183" fmla="*/ f151 f79 1"/>
                <a:gd name="f184" fmla="*/ f150 f79 1"/>
                <a:gd name="f185" fmla="*/ f152 f78 1"/>
                <a:gd name="f186" fmla="*/ f153 f79 1"/>
                <a:gd name="f187" fmla="*/ f154 f78 1"/>
                <a:gd name="f188" fmla="*/ f155 f79 1"/>
                <a:gd name="f189" fmla="*/ f156 f78 1"/>
                <a:gd name="f190" fmla="*/ f157 f79 1"/>
                <a:gd name="f191" fmla="*/ f158 f78 1"/>
                <a:gd name="f192" fmla="*/ f159 f79 1"/>
                <a:gd name="f193" fmla="*/ f160 f78 1"/>
                <a:gd name="f194" fmla="*/ f161 f79 1"/>
                <a:gd name="f195" fmla="*/ f162 f78 1"/>
                <a:gd name="f196" fmla="*/ f163 f79 1"/>
                <a:gd name="f197" fmla="*/ f164 f78 1"/>
                <a:gd name="f198" fmla="*/ f165 f79 1"/>
                <a:gd name="f199" fmla="*/ f166 f78 1"/>
                <a:gd name="f200" fmla="*/ f167 f79 1"/>
                <a:gd name="f201" fmla="*/ f168 f78 1"/>
                <a:gd name="f202" fmla="*/ f169 f79 1"/>
                <a:gd name="f203" fmla="*/ f170 f78 1"/>
                <a:gd name="f204" fmla="*/ f171 f79 1"/>
                <a:gd name="f205" fmla="*/ f172 f78 1"/>
                <a:gd name="f206" fmla="*/ f173 f79 1"/>
                <a:gd name="f207" fmla="*/ f174 f79 1"/>
                <a:gd name="f208" fmla="*/ f175 f78 1"/>
                <a:gd name="f209" fmla="*/ f176 f79 1"/>
                <a:gd name="f210" fmla="*/ f177 f78 1"/>
                <a:gd name="f211" fmla="*/ f178 f79 1"/>
                <a:gd name="f212" fmla="*/ f179 f78 1"/>
                <a:gd name="f213" fmla="*/ f180 f7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8">
                  <a:pos x="f185" y="f186"/>
                </a:cxn>
                <a:cxn ang="f118">
                  <a:pos x="f187" y="f188"/>
                </a:cxn>
                <a:cxn ang="f118">
                  <a:pos x="f189" y="f190"/>
                </a:cxn>
                <a:cxn ang="f118">
                  <a:pos x="f191" y="f192"/>
                </a:cxn>
                <a:cxn ang="f118">
                  <a:pos x="f193" y="f194"/>
                </a:cxn>
                <a:cxn ang="f118">
                  <a:pos x="f195" y="f196"/>
                </a:cxn>
                <a:cxn ang="f118">
                  <a:pos x="f197" y="f198"/>
                </a:cxn>
                <a:cxn ang="f118">
                  <a:pos x="f199" y="f200"/>
                </a:cxn>
                <a:cxn ang="f118">
                  <a:pos x="f201" y="f202"/>
                </a:cxn>
                <a:cxn ang="f118">
                  <a:pos x="f203" y="f204"/>
                </a:cxn>
                <a:cxn ang="f118">
                  <a:pos x="f185" y="f186"/>
                </a:cxn>
                <a:cxn ang="f118">
                  <a:pos x="f205" y="f206"/>
                </a:cxn>
                <a:cxn ang="f118">
                  <a:pos x="f195" y="f207"/>
                </a:cxn>
                <a:cxn ang="f118">
                  <a:pos x="f208" y="f209"/>
                </a:cxn>
                <a:cxn ang="f118">
                  <a:pos x="f210" y="f211"/>
                </a:cxn>
                <a:cxn ang="f118">
                  <a:pos x="f212" y="f213"/>
                </a:cxn>
                <a:cxn ang="f118">
                  <a:pos x="f205" y="f206"/>
                </a:cxn>
              </a:cxnLst>
              <a:rect l="f181" t="f184" r="f182" b="f183"/>
              <a:pathLst>
                <a:path w="179" h="185">
                  <a:moveTo>
                    <a:pt x="f8" y="f9"/>
                  </a:moveTo>
                  <a:cubicBezTo>
                    <a:pt x="f10" y="f11"/>
                    <a:pt x="f12" y="f13"/>
                    <a:pt x="f12" y="f14"/>
                  </a:cubicBezTo>
                  <a:cubicBezTo>
                    <a:pt x="f15" y="f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6" y="f28"/>
                    <a:pt x="f6" y="f29"/>
                  </a:cubicBezTo>
                  <a:cubicBezTo>
                    <a:pt x="f30" y="f31"/>
                    <a:pt x="f6" y="f32"/>
                    <a:pt x="f20" y="f33"/>
                  </a:cubicBezTo>
                  <a:cubicBezTo>
                    <a:pt x="f34" y="f35"/>
                    <a:pt x="f36" y="f37"/>
                    <a:pt x="f34" y="f38"/>
                  </a:cubicBezTo>
                  <a:cubicBezTo>
                    <a:pt x="f18" y="f39"/>
                    <a:pt x="f40" y="f41"/>
                    <a:pt x="f42" y="f43"/>
                  </a:cubicBezTo>
                  <a:cubicBezTo>
                    <a:pt x="f44" y="f45"/>
                    <a:pt x="f37" y="f40"/>
                    <a:pt x="f33" y="f34"/>
                  </a:cubicBezTo>
                  <a:cubicBezTo>
                    <a:pt x="f46" y="f7"/>
                    <a:pt x="f47" y="f48"/>
                    <a:pt x="f49" y="f50"/>
                  </a:cubicBezTo>
                  <a:cubicBezTo>
                    <a:pt x="f51" y="f52"/>
                    <a:pt x="f5" y="f53"/>
                    <a:pt x="f8" y="f9"/>
                  </a:cubicBezTo>
                  <a:close/>
                  <a:moveTo>
                    <a:pt x="f54" y="f15"/>
                  </a:moveTo>
                  <a:cubicBezTo>
                    <a:pt x="f22" y="f55"/>
                    <a:pt x="f56" y="f57"/>
                    <a:pt x="f20" y="f58"/>
                  </a:cubicBezTo>
                  <a:cubicBezTo>
                    <a:pt x="f59" y="f60"/>
                    <a:pt x="f61" y="f62"/>
                    <a:pt x="f63" y="f27"/>
                  </a:cubicBezTo>
                  <a:cubicBezTo>
                    <a:pt x="f64" y="f65"/>
                    <a:pt x="f29" y="f66"/>
                    <a:pt x="f67" y="f68"/>
                  </a:cubicBezTo>
                  <a:cubicBezTo>
                    <a:pt x="f66" y="f69"/>
                    <a:pt x="f70" y="f71"/>
                    <a:pt x="f72" y="f73"/>
                  </a:cubicBezTo>
                  <a:cubicBezTo>
                    <a:pt x="f74" y="f41"/>
                    <a:pt x="f75" y="f76"/>
                    <a:pt x="f54" y="f1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1" name="Freeform 93">
              <a:extLst>
                <a:ext uri="{FF2B5EF4-FFF2-40B4-BE49-F238E27FC236}">
                  <a16:creationId xmlns:a16="http://schemas.microsoft.com/office/drawing/2014/main" id="{63D9EAF1-6222-FD17-6F9F-72242E3333E1}"/>
                </a:ext>
              </a:extLst>
            </p:cNvPr>
            <p:cNvSpPr/>
            <p:nvPr/>
          </p:nvSpPr>
          <p:spPr>
            <a:xfrm>
              <a:off x="3719514" y="1331915"/>
              <a:ext cx="352428" cy="32543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4"/>
                <a:gd name="f7" fmla="val 160"/>
                <a:gd name="f8" fmla="val 59"/>
                <a:gd name="f9" fmla="val 159"/>
                <a:gd name="f10" fmla="val 33"/>
                <a:gd name="f11" fmla="val 9"/>
                <a:gd name="f12" fmla="val 139"/>
                <a:gd name="f13" fmla="val 3"/>
                <a:gd name="f14" fmla="val 107"/>
                <a:gd name="f15" fmla="val 91"/>
                <a:gd name="f16" fmla="val 74"/>
                <a:gd name="f17" fmla="val 5"/>
                <a:gd name="f18" fmla="val 8"/>
                <a:gd name="f19" fmla="val 46"/>
                <a:gd name="f20" fmla="val 18"/>
                <a:gd name="f21" fmla="val 36"/>
                <a:gd name="f22" fmla="val 20"/>
                <a:gd name="f23" fmla="val 22"/>
                <a:gd name="f24" fmla="val 21"/>
                <a:gd name="f25" fmla="val 14"/>
                <a:gd name="f26" fmla="val 35"/>
                <a:gd name="f27" fmla="val 7"/>
                <a:gd name="f28" fmla="val 44"/>
                <a:gd name="f29" fmla="val 1"/>
                <a:gd name="f30" fmla="val 47"/>
                <a:gd name="f31" fmla="val 55"/>
                <a:gd name="f32" fmla="val 56"/>
                <a:gd name="f33" fmla="val 4"/>
                <a:gd name="f34" fmla="val 57"/>
                <a:gd name="f35" fmla="val 15"/>
                <a:gd name="f36" fmla="val 54"/>
                <a:gd name="f37" fmla="val 17"/>
                <a:gd name="f38" fmla="val 45"/>
                <a:gd name="f39" fmla="val 25"/>
                <a:gd name="f40" fmla="val 31"/>
                <a:gd name="f41" fmla="val 27"/>
                <a:gd name="f42" fmla="val 37"/>
                <a:gd name="f43" fmla="val 41"/>
                <a:gd name="f44" fmla="val 32"/>
                <a:gd name="f45" fmla="val 60"/>
                <a:gd name="f46" fmla="val 63"/>
                <a:gd name="f47" fmla="val 6"/>
                <a:gd name="f48" fmla="val 68"/>
                <a:gd name="f49" fmla="val 75"/>
                <a:gd name="f50" fmla="val 110"/>
                <a:gd name="f51" fmla="val 144"/>
                <a:gd name="f52" fmla="val 52"/>
                <a:gd name="f53" fmla="val 163"/>
                <a:gd name="f54" fmla="val 168"/>
                <a:gd name="f55" fmla="val 67"/>
                <a:gd name="f56" fmla="val 172"/>
                <a:gd name="f57" fmla="val 173"/>
                <a:gd name="f58" fmla="val 77"/>
                <a:gd name="f59" fmla="val 79"/>
                <a:gd name="f60" fmla="val 81"/>
                <a:gd name="f61" fmla="val 166"/>
                <a:gd name="f62" fmla="val 102"/>
                <a:gd name="f63" fmla="val 124"/>
                <a:gd name="f64" fmla="val 150"/>
                <a:gd name="f65" fmla="val 143"/>
                <a:gd name="f66" fmla="val 155"/>
                <a:gd name="f67" fmla="val 138"/>
                <a:gd name="f68" fmla="val 126"/>
                <a:gd name="f69" fmla="val 121"/>
                <a:gd name="f70" fmla="val 120"/>
                <a:gd name="f71" fmla="val 158"/>
                <a:gd name="f72" fmla="val 105"/>
                <a:gd name="f73" fmla="val 85"/>
                <a:gd name="f74" fmla="val 152"/>
                <a:gd name="f75" fmla="val 149"/>
                <a:gd name="f76" fmla="val 65"/>
                <a:gd name="f77" fmla="val 62"/>
                <a:gd name="f78" fmla="val 113"/>
                <a:gd name="f79" fmla="val 78"/>
                <a:gd name="f80" fmla="val 61"/>
                <a:gd name="f81" fmla="val 66"/>
                <a:gd name="f82" fmla="val 76"/>
                <a:gd name="f83" fmla="val 99"/>
                <a:gd name="f84" fmla="val 146"/>
                <a:gd name="f85" fmla="val 135"/>
                <a:gd name="f86" fmla="val 145"/>
                <a:gd name="f87" fmla="val 141"/>
                <a:gd name="f88" fmla="val 156"/>
                <a:gd name="f89" fmla="val 127"/>
                <a:gd name="f90" fmla="val 164"/>
                <a:gd name="f91" fmla="val 87"/>
                <a:gd name="f92" fmla="val 161"/>
                <a:gd name="f93" fmla="val 82"/>
                <a:gd name="f94" fmla="val 73"/>
                <a:gd name="f95" fmla="val 123"/>
                <a:gd name="f96" fmla="val 50"/>
                <a:gd name="f97" fmla="val 13"/>
                <a:gd name="f98" fmla="val 49"/>
                <a:gd name="f99" fmla="val 11"/>
                <a:gd name="f100" fmla="val 39"/>
                <a:gd name="f101" fmla="val 12"/>
                <a:gd name="f102" fmla="val 26"/>
                <a:gd name="f103" fmla="val 24"/>
                <a:gd name="f104" fmla="val 28"/>
                <a:gd name="f105" fmla="val 29"/>
                <a:gd name="f106" fmla="val 23"/>
                <a:gd name="f107" fmla="val 43"/>
                <a:gd name="f108" fmla="+- 0 0 -90"/>
                <a:gd name="f109" fmla="*/ f3 1 174"/>
                <a:gd name="f110" fmla="*/ f4 1 160"/>
                <a:gd name="f111" fmla="val f5"/>
                <a:gd name="f112" fmla="val f6"/>
                <a:gd name="f113" fmla="val f7"/>
                <a:gd name="f114" fmla="*/ f108 f0 1"/>
                <a:gd name="f115" fmla="+- f113 0 f111"/>
                <a:gd name="f116" fmla="+- f112 0 f111"/>
                <a:gd name="f117" fmla="*/ f114 1 f2"/>
                <a:gd name="f118" fmla="*/ f116 1 174"/>
                <a:gd name="f119" fmla="*/ f115 1 160"/>
                <a:gd name="f120" fmla="*/ 59 f116 1"/>
                <a:gd name="f121" fmla="*/ 159 f115 1"/>
                <a:gd name="f122" fmla="*/ 3 f116 1"/>
                <a:gd name="f123" fmla="*/ 107 f115 1"/>
                <a:gd name="f124" fmla="*/ 5 f116 1"/>
                <a:gd name="f125" fmla="*/ 59 f115 1"/>
                <a:gd name="f126" fmla="*/ 20 f116 1"/>
                <a:gd name="f127" fmla="*/ 22 f115 1"/>
                <a:gd name="f128" fmla="*/ 44 f116 1"/>
                <a:gd name="f129" fmla="*/ 1 f115 1"/>
                <a:gd name="f130" fmla="*/ 56 f116 1"/>
                <a:gd name="f131" fmla="*/ 4 f115 1"/>
                <a:gd name="f132" fmla="*/ 54 f116 1"/>
                <a:gd name="f133" fmla="*/ 17 f115 1"/>
                <a:gd name="f134" fmla="*/ 27 f116 1"/>
                <a:gd name="f135" fmla="*/ 37 f115 1"/>
                <a:gd name="f136" fmla="*/ 60 f116 1"/>
                <a:gd name="f137" fmla="*/ 15 f115 1"/>
                <a:gd name="f138" fmla="*/ 75 f116 1"/>
                <a:gd name="f139" fmla="*/ 159 f116 1"/>
                <a:gd name="f140" fmla="*/ 52 f115 1"/>
                <a:gd name="f141" fmla="*/ 172 f116 1"/>
                <a:gd name="f142" fmla="*/ 75 f115 1"/>
                <a:gd name="f143" fmla="*/ 174 f116 1"/>
                <a:gd name="f144" fmla="*/ 81 f115 1"/>
                <a:gd name="f145" fmla="*/ 150 f116 1"/>
                <a:gd name="f146" fmla="*/ 144 f115 1"/>
                <a:gd name="f147" fmla="*/ 126 f116 1"/>
                <a:gd name="f148" fmla="*/ 120 f116 1"/>
                <a:gd name="f149" fmla="*/ 158 f115 1"/>
                <a:gd name="f150" fmla="*/ 67 f116 1"/>
                <a:gd name="f151" fmla="*/ 149 f115 1"/>
                <a:gd name="f152" fmla="*/ 113 f116 1"/>
                <a:gd name="f153" fmla="*/ 62 f115 1"/>
                <a:gd name="f154" fmla="*/ 74 f116 1"/>
                <a:gd name="f155" fmla="*/ 99 f115 1"/>
                <a:gd name="f156" fmla="*/ 135 f116 1"/>
                <a:gd name="f157" fmla="*/ 145 f115 1"/>
                <a:gd name="f158" fmla="*/ 143 f116 1"/>
                <a:gd name="f159" fmla="*/ 141 f115 1"/>
                <a:gd name="f160" fmla="*/ 163 f116 1"/>
                <a:gd name="f161" fmla="*/ 91 f115 1"/>
                <a:gd name="f162" fmla="*/ 158 f116 1"/>
                <a:gd name="f163" fmla="*/ 50 f116 1"/>
                <a:gd name="f164" fmla="*/ 13 f115 1"/>
                <a:gd name="f165" fmla="*/ 46 f116 1"/>
                <a:gd name="f166" fmla="*/ 7 f115 1"/>
                <a:gd name="f167" fmla="*/ 25 f116 1"/>
                <a:gd name="f168" fmla="*/ 29 f116 1"/>
                <a:gd name="f169" fmla="*/ 27 f115 1"/>
                <a:gd name="f170" fmla="+- f117 0 f1"/>
                <a:gd name="f171" fmla="*/ f120 1 174"/>
                <a:gd name="f172" fmla="*/ f121 1 160"/>
                <a:gd name="f173" fmla="*/ f122 1 174"/>
                <a:gd name="f174" fmla="*/ f123 1 160"/>
                <a:gd name="f175" fmla="*/ f124 1 174"/>
                <a:gd name="f176" fmla="*/ f125 1 160"/>
                <a:gd name="f177" fmla="*/ f126 1 174"/>
                <a:gd name="f178" fmla="*/ f127 1 160"/>
                <a:gd name="f179" fmla="*/ f128 1 174"/>
                <a:gd name="f180" fmla="*/ f129 1 160"/>
                <a:gd name="f181" fmla="*/ f130 1 174"/>
                <a:gd name="f182" fmla="*/ f131 1 160"/>
                <a:gd name="f183" fmla="*/ f132 1 174"/>
                <a:gd name="f184" fmla="*/ f133 1 160"/>
                <a:gd name="f185" fmla="*/ f134 1 174"/>
                <a:gd name="f186" fmla="*/ f135 1 160"/>
                <a:gd name="f187" fmla="*/ f136 1 174"/>
                <a:gd name="f188" fmla="*/ f137 1 160"/>
                <a:gd name="f189" fmla="*/ f138 1 174"/>
                <a:gd name="f190" fmla="*/ f139 1 174"/>
                <a:gd name="f191" fmla="*/ f140 1 160"/>
                <a:gd name="f192" fmla="*/ f141 1 174"/>
                <a:gd name="f193" fmla="*/ f142 1 160"/>
                <a:gd name="f194" fmla="*/ f143 1 174"/>
                <a:gd name="f195" fmla="*/ f144 1 160"/>
                <a:gd name="f196" fmla="*/ f145 1 174"/>
                <a:gd name="f197" fmla="*/ f146 1 160"/>
                <a:gd name="f198" fmla="*/ f147 1 174"/>
                <a:gd name="f199" fmla="*/ f148 1 174"/>
                <a:gd name="f200" fmla="*/ f149 1 160"/>
                <a:gd name="f201" fmla="*/ f150 1 174"/>
                <a:gd name="f202" fmla="*/ f151 1 160"/>
                <a:gd name="f203" fmla="*/ f152 1 174"/>
                <a:gd name="f204" fmla="*/ f153 1 160"/>
                <a:gd name="f205" fmla="*/ f154 1 174"/>
                <a:gd name="f206" fmla="*/ f155 1 160"/>
                <a:gd name="f207" fmla="*/ f156 1 174"/>
                <a:gd name="f208" fmla="*/ f157 1 160"/>
                <a:gd name="f209" fmla="*/ f158 1 174"/>
                <a:gd name="f210" fmla="*/ f159 1 160"/>
                <a:gd name="f211" fmla="*/ f160 1 174"/>
                <a:gd name="f212" fmla="*/ f161 1 160"/>
                <a:gd name="f213" fmla="*/ f162 1 174"/>
                <a:gd name="f214" fmla="*/ f163 1 174"/>
                <a:gd name="f215" fmla="*/ f164 1 160"/>
                <a:gd name="f216" fmla="*/ f165 1 174"/>
                <a:gd name="f217" fmla="*/ f166 1 160"/>
                <a:gd name="f218" fmla="*/ f167 1 174"/>
                <a:gd name="f219" fmla="*/ f168 1 174"/>
                <a:gd name="f220" fmla="*/ f169 1 160"/>
                <a:gd name="f221" fmla="*/ 0 1 f118"/>
                <a:gd name="f222" fmla="*/ f112 1 f118"/>
                <a:gd name="f223" fmla="*/ 0 1 f119"/>
                <a:gd name="f224" fmla="*/ f113 1 f119"/>
                <a:gd name="f225" fmla="*/ f171 1 f118"/>
                <a:gd name="f226" fmla="*/ f172 1 f119"/>
                <a:gd name="f227" fmla="*/ f173 1 f118"/>
                <a:gd name="f228" fmla="*/ f174 1 f119"/>
                <a:gd name="f229" fmla="*/ f175 1 f118"/>
                <a:gd name="f230" fmla="*/ f176 1 f119"/>
                <a:gd name="f231" fmla="*/ f177 1 f118"/>
                <a:gd name="f232" fmla="*/ f178 1 f119"/>
                <a:gd name="f233" fmla="*/ f179 1 f118"/>
                <a:gd name="f234" fmla="*/ f180 1 f119"/>
                <a:gd name="f235" fmla="*/ f181 1 f118"/>
                <a:gd name="f236" fmla="*/ f182 1 f119"/>
                <a:gd name="f237" fmla="*/ f183 1 f118"/>
                <a:gd name="f238" fmla="*/ f184 1 f119"/>
                <a:gd name="f239" fmla="*/ f185 1 f118"/>
                <a:gd name="f240" fmla="*/ f186 1 f119"/>
                <a:gd name="f241" fmla="*/ f187 1 f118"/>
                <a:gd name="f242" fmla="*/ f188 1 f119"/>
                <a:gd name="f243" fmla="*/ f189 1 f118"/>
                <a:gd name="f244" fmla="*/ f190 1 f118"/>
                <a:gd name="f245" fmla="*/ f191 1 f119"/>
                <a:gd name="f246" fmla="*/ f192 1 f118"/>
                <a:gd name="f247" fmla="*/ f193 1 f119"/>
                <a:gd name="f248" fmla="*/ f194 1 f118"/>
                <a:gd name="f249" fmla="*/ f195 1 f119"/>
                <a:gd name="f250" fmla="*/ f196 1 f118"/>
                <a:gd name="f251" fmla="*/ f197 1 f119"/>
                <a:gd name="f252" fmla="*/ f198 1 f118"/>
                <a:gd name="f253" fmla="*/ f199 1 f118"/>
                <a:gd name="f254" fmla="*/ f200 1 f119"/>
                <a:gd name="f255" fmla="*/ f201 1 f118"/>
                <a:gd name="f256" fmla="*/ f202 1 f119"/>
                <a:gd name="f257" fmla="*/ f203 1 f118"/>
                <a:gd name="f258" fmla="*/ f204 1 f119"/>
                <a:gd name="f259" fmla="*/ f205 1 f118"/>
                <a:gd name="f260" fmla="*/ f206 1 f119"/>
                <a:gd name="f261" fmla="*/ f207 1 f118"/>
                <a:gd name="f262" fmla="*/ f208 1 f119"/>
                <a:gd name="f263" fmla="*/ f209 1 f118"/>
                <a:gd name="f264" fmla="*/ f210 1 f119"/>
                <a:gd name="f265" fmla="*/ f211 1 f118"/>
                <a:gd name="f266" fmla="*/ f212 1 f119"/>
                <a:gd name="f267" fmla="*/ f213 1 f118"/>
                <a:gd name="f268" fmla="*/ f214 1 f118"/>
                <a:gd name="f269" fmla="*/ f215 1 f119"/>
                <a:gd name="f270" fmla="*/ f216 1 f118"/>
                <a:gd name="f271" fmla="*/ f217 1 f119"/>
                <a:gd name="f272" fmla="*/ f218 1 f118"/>
                <a:gd name="f273" fmla="*/ f219 1 f118"/>
                <a:gd name="f274" fmla="*/ f220 1 f119"/>
                <a:gd name="f275" fmla="*/ f221 f109 1"/>
                <a:gd name="f276" fmla="*/ f222 f109 1"/>
                <a:gd name="f277" fmla="*/ f224 f110 1"/>
                <a:gd name="f278" fmla="*/ f223 f110 1"/>
                <a:gd name="f279" fmla="*/ f225 f109 1"/>
                <a:gd name="f280" fmla="*/ f226 f110 1"/>
                <a:gd name="f281" fmla="*/ f227 f109 1"/>
                <a:gd name="f282" fmla="*/ f228 f110 1"/>
                <a:gd name="f283" fmla="*/ f229 f109 1"/>
                <a:gd name="f284" fmla="*/ f230 f110 1"/>
                <a:gd name="f285" fmla="*/ f231 f109 1"/>
                <a:gd name="f286" fmla="*/ f232 f110 1"/>
                <a:gd name="f287" fmla="*/ f233 f109 1"/>
                <a:gd name="f288" fmla="*/ f234 f110 1"/>
                <a:gd name="f289" fmla="*/ f235 f109 1"/>
                <a:gd name="f290" fmla="*/ f236 f110 1"/>
                <a:gd name="f291" fmla="*/ f237 f109 1"/>
                <a:gd name="f292" fmla="*/ f238 f110 1"/>
                <a:gd name="f293" fmla="*/ f239 f109 1"/>
                <a:gd name="f294" fmla="*/ f240 f110 1"/>
                <a:gd name="f295" fmla="*/ f241 f109 1"/>
                <a:gd name="f296" fmla="*/ f242 f110 1"/>
                <a:gd name="f297" fmla="*/ f243 f109 1"/>
                <a:gd name="f298" fmla="*/ f244 f109 1"/>
                <a:gd name="f299" fmla="*/ f245 f110 1"/>
                <a:gd name="f300" fmla="*/ f246 f109 1"/>
                <a:gd name="f301" fmla="*/ f247 f110 1"/>
                <a:gd name="f302" fmla="*/ f248 f109 1"/>
                <a:gd name="f303" fmla="*/ f249 f110 1"/>
                <a:gd name="f304" fmla="*/ f250 f109 1"/>
                <a:gd name="f305" fmla="*/ f251 f110 1"/>
                <a:gd name="f306" fmla="*/ f252 f109 1"/>
                <a:gd name="f307" fmla="*/ f253 f109 1"/>
                <a:gd name="f308" fmla="*/ f254 f110 1"/>
                <a:gd name="f309" fmla="*/ f255 f109 1"/>
                <a:gd name="f310" fmla="*/ f256 f110 1"/>
                <a:gd name="f311" fmla="*/ f257 f109 1"/>
                <a:gd name="f312" fmla="*/ f258 f110 1"/>
                <a:gd name="f313" fmla="*/ f259 f109 1"/>
                <a:gd name="f314" fmla="*/ f260 f110 1"/>
                <a:gd name="f315" fmla="*/ f261 f109 1"/>
                <a:gd name="f316" fmla="*/ f262 f110 1"/>
                <a:gd name="f317" fmla="*/ f263 f109 1"/>
                <a:gd name="f318" fmla="*/ f264 f110 1"/>
                <a:gd name="f319" fmla="*/ f265 f109 1"/>
                <a:gd name="f320" fmla="*/ f266 f110 1"/>
                <a:gd name="f321" fmla="*/ f267 f109 1"/>
                <a:gd name="f322" fmla="*/ f268 f109 1"/>
                <a:gd name="f323" fmla="*/ f269 f110 1"/>
                <a:gd name="f324" fmla="*/ f270 f109 1"/>
                <a:gd name="f325" fmla="*/ f271 f110 1"/>
                <a:gd name="f326" fmla="*/ f272 f109 1"/>
                <a:gd name="f327" fmla="*/ f273 f109 1"/>
                <a:gd name="f328" fmla="*/ f274 f1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70">
                  <a:pos x="f279" y="f280"/>
                </a:cxn>
                <a:cxn ang="f170">
                  <a:pos x="f281" y="f282"/>
                </a:cxn>
                <a:cxn ang="f170">
                  <a:pos x="f283" y="f284"/>
                </a:cxn>
                <a:cxn ang="f170">
                  <a:pos x="f285" y="f286"/>
                </a:cxn>
                <a:cxn ang="f170">
                  <a:pos x="f287" y="f288"/>
                </a:cxn>
                <a:cxn ang="f170">
                  <a:pos x="f289" y="f290"/>
                </a:cxn>
                <a:cxn ang="f170">
                  <a:pos x="f291" y="f292"/>
                </a:cxn>
                <a:cxn ang="f170">
                  <a:pos x="f293" y="f294"/>
                </a:cxn>
                <a:cxn ang="f170">
                  <a:pos x="f295" y="f296"/>
                </a:cxn>
                <a:cxn ang="f170">
                  <a:pos x="f297" y="f290"/>
                </a:cxn>
                <a:cxn ang="f170">
                  <a:pos x="f298" y="f299"/>
                </a:cxn>
                <a:cxn ang="f170">
                  <a:pos x="f300" y="f301"/>
                </a:cxn>
                <a:cxn ang="f170">
                  <a:pos x="f302" y="f303"/>
                </a:cxn>
                <a:cxn ang="f170">
                  <a:pos x="f304" y="f305"/>
                </a:cxn>
                <a:cxn ang="f170">
                  <a:pos x="f306" y="f280"/>
                </a:cxn>
                <a:cxn ang="f170">
                  <a:pos x="f307" y="f308"/>
                </a:cxn>
                <a:cxn ang="f170">
                  <a:pos x="f309" y="f310"/>
                </a:cxn>
                <a:cxn ang="f170">
                  <a:pos x="f279" y="f280"/>
                </a:cxn>
                <a:cxn ang="f170">
                  <a:pos x="f311" y="f312"/>
                </a:cxn>
                <a:cxn ang="f170">
                  <a:pos x="f313" y="f314"/>
                </a:cxn>
                <a:cxn ang="f170">
                  <a:pos x="f315" y="f316"/>
                </a:cxn>
                <a:cxn ang="f170">
                  <a:pos x="f317" y="f318"/>
                </a:cxn>
                <a:cxn ang="f170">
                  <a:pos x="f319" y="f320"/>
                </a:cxn>
                <a:cxn ang="f170">
                  <a:pos x="f321" y="f303"/>
                </a:cxn>
                <a:cxn ang="f170">
                  <a:pos x="f311" y="f312"/>
                </a:cxn>
                <a:cxn ang="f170">
                  <a:pos x="f322" y="f323"/>
                </a:cxn>
                <a:cxn ang="f170">
                  <a:pos x="f324" y="f325"/>
                </a:cxn>
                <a:cxn ang="f170">
                  <a:pos x="f326" y="f286"/>
                </a:cxn>
                <a:cxn ang="f170">
                  <a:pos x="f327" y="f328"/>
                </a:cxn>
                <a:cxn ang="f170">
                  <a:pos x="f322" y="f323"/>
                </a:cxn>
              </a:cxnLst>
              <a:rect l="f275" t="f278" r="f276" b="f277"/>
              <a:pathLst>
                <a:path w="174" h="160">
                  <a:moveTo>
                    <a:pt x="f8" y="f9"/>
                  </a:moveTo>
                  <a:cubicBezTo>
                    <a:pt x="f10" y="f7"/>
                    <a:pt x="f11" y="f12"/>
                    <a:pt x="f13" y="f14"/>
                  </a:cubicBezTo>
                  <a:cubicBezTo>
                    <a:pt x="f5" y="f15"/>
                    <a:pt x="f13" y="f16"/>
                    <a:pt x="f17" y="f8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5"/>
                    <a:pt x="f31" y="f29"/>
                    <a:pt x="f32" y="f33"/>
                  </a:cubicBezTo>
                  <a:cubicBezTo>
                    <a:pt x="f34" y="f27"/>
                    <a:pt x="f34" y="f35"/>
                    <a:pt x="f36" y="f37"/>
                  </a:cubicBezTo>
                  <a:cubicBezTo>
                    <a:pt x="f38" y="f39"/>
                    <a:pt x="f26" y="f40"/>
                    <a:pt x="f41" y="f42"/>
                  </a:cubicBezTo>
                  <a:cubicBezTo>
                    <a:pt x="f21" y="f43"/>
                    <a:pt x="f31" y="f44"/>
                    <a:pt x="f45" y="f35"/>
                  </a:cubicBezTo>
                  <a:cubicBezTo>
                    <a:pt x="f46" y="f47"/>
                    <a:pt x="f48" y="f17"/>
                    <a:pt x="f49" y="f33"/>
                  </a:cubicBezTo>
                  <a:cubicBezTo>
                    <a:pt x="f50" y="f5"/>
                    <a:pt x="f51" y="f22"/>
                    <a:pt x="f9" y="f52"/>
                  </a:cubicBezTo>
                  <a:cubicBezTo>
                    <a:pt x="f53" y="f45"/>
                    <a:pt x="f54" y="f55"/>
                    <a:pt x="f56" y="f49"/>
                  </a:cubicBezTo>
                  <a:cubicBezTo>
                    <a:pt x="f57" y="f58"/>
                    <a:pt x="f6" y="f59"/>
                    <a:pt x="f6" y="f60"/>
                  </a:cubicBezTo>
                  <a:cubicBezTo>
                    <a:pt x="f61" y="f62"/>
                    <a:pt x="f53" y="f63"/>
                    <a:pt x="f64" y="f51"/>
                  </a:cubicBezTo>
                  <a:cubicBezTo>
                    <a:pt x="f65" y="f66"/>
                    <a:pt x="f67" y="f9"/>
                    <a:pt x="f68" y="f9"/>
                  </a:cubicBezTo>
                  <a:cubicBezTo>
                    <a:pt x="f63" y="f9"/>
                    <a:pt x="f69" y="f9"/>
                    <a:pt x="f70" y="f71"/>
                  </a:cubicBezTo>
                  <a:cubicBezTo>
                    <a:pt x="f72" y="f12"/>
                    <a:pt x="f73" y="f74"/>
                    <a:pt x="f55" y="f75"/>
                  </a:cubicBezTo>
                  <a:cubicBezTo>
                    <a:pt x="f76" y="f75"/>
                    <a:pt x="f77" y="f66"/>
                    <a:pt x="f8" y="f9"/>
                  </a:cubicBezTo>
                  <a:close/>
                  <a:moveTo>
                    <a:pt x="f78" y="f77"/>
                  </a:moveTo>
                  <a:cubicBezTo>
                    <a:pt x="f79" y="f80"/>
                    <a:pt x="f81" y="f82"/>
                    <a:pt x="f16" y="f83"/>
                  </a:cubicBezTo>
                  <a:cubicBezTo>
                    <a:pt x="f60" y="f69"/>
                    <a:pt x="f78" y="f84"/>
                    <a:pt x="f85" y="f86"/>
                  </a:cubicBezTo>
                  <a:cubicBezTo>
                    <a:pt x="f67" y="f86"/>
                    <a:pt x="f87" y="f65"/>
                    <a:pt x="f65" y="f87"/>
                  </a:cubicBezTo>
                  <a:cubicBezTo>
                    <a:pt x="f88" y="f89"/>
                    <a:pt x="f90" y="f50"/>
                    <a:pt x="f53" y="f15"/>
                  </a:cubicBezTo>
                  <a:cubicBezTo>
                    <a:pt x="f53" y="f91"/>
                    <a:pt x="f92" y="f93"/>
                    <a:pt x="f71" y="f60"/>
                  </a:cubicBezTo>
                  <a:cubicBezTo>
                    <a:pt x="f87" y="f94"/>
                    <a:pt x="f95" y="f81"/>
                    <a:pt x="f78" y="f77"/>
                  </a:cubicBezTo>
                  <a:close/>
                  <a:moveTo>
                    <a:pt x="f96" y="f97"/>
                  </a:moveTo>
                  <a:cubicBezTo>
                    <a:pt x="f98" y="f99"/>
                    <a:pt x="f30" y="f11"/>
                    <a:pt x="f19" y="f27"/>
                  </a:cubicBezTo>
                  <a:cubicBezTo>
                    <a:pt x="f100" y="f101"/>
                    <a:pt x="f44" y="f37"/>
                    <a:pt x="f39" y="f23"/>
                  </a:cubicBezTo>
                  <a:cubicBezTo>
                    <a:pt x="f102" y="f103"/>
                    <a:pt x="f104" y="f102"/>
                    <a:pt x="f105" y="f41"/>
                  </a:cubicBezTo>
                  <a:cubicBezTo>
                    <a:pt x="f21" y="f106"/>
                    <a:pt x="f107" y="f20"/>
                    <a:pt x="f96" y="f9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2" name="Freeform 94">
              <a:extLst>
                <a:ext uri="{FF2B5EF4-FFF2-40B4-BE49-F238E27FC236}">
                  <a16:creationId xmlns:a16="http://schemas.microsoft.com/office/drawing/2014/main" id="{A9A0F938-AE72-509A-07B7-2F24EBAC589B}"/>
                </a:ext>
              </a:extLst>
            </p:cNvPr>
            <p:cNvSpPr/>
            <p:nvPr/>
          </p:nvSpPr>
          <p:spPr>
            <a:xfrm>
              <a:off x="5156201" y="1325559"/>
              <a:ext cx="369883" cy="33813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2"/>
                <a:gd name="f7" fmla="val 166"/>
                <a:gd name="f8" fmla="val 36"/>
                <a:gd name="f9" fmla="val 40"/>
                <a:gd name="f10" fmla="val 48"/>
                <a:gd name="f11" fmla="val 44"/>
                <a:gd name="f12" fmla="val 66"/>
                <a:gd name="f13" fmla="val 31"/>
                <a:gd name="f14" fmla="val 71"/>
                <a:gd name="f15" fmla="val 10"/>
                <a:gd name="f16" fmla="val 112"/>
                <a:gd name="f17" fmla="val 153"/>
                <a:gd name="f18" fmla="val 20"/>
                <a:gd name="f19" fmla="val 169"/>
                <a:gd name="f20" fmla="val 59"/>
                <a:gd name="f21" fmla="val 172"/>
                <a:gd name="f22" fmla="val 65"/>
                <a:gd name="f23" fmla="val 176"/>
                <a:gd name="f24" fmla="val 77"/>
                <a:gd name="f25" fmla="val 181"/>
                <a:gd name="f26" fmla="val 79"/>
                <a:gd name="f27" fmla="val 81"/>
                <a:gd name="f28" fmla="val 83"/>
                <a:gd name="f29" fmla="val 174"/>
                <a:gd name="f30" fmla="val 104"/>
                <a:gd name="f31" fmla="val 175"/>
                <a:gd name="f32" fmla="val 127"/>
                <a:gd name="f33" fmla="val 158"/>
                <a:gd name="f34" fmla="val 145"/>
                <a:gd name="f35" fmla="val 157"/>
                <a:gd name="f36" fmla="val 146"/>
                <a:gd name="f37" fmla="val 156"/>
                <a:gd name="f38" fmla="val 147"/>
                <a:gd name="f39" fmla="val 148"/>
                <a:gd name="f40" fmla="val 155"/>
                <a:gd name="f41" fmla="val 154"/>
                <a:gd name="f42" fmla="val 163"/>
                <a:gd name="f43" fmla="val 142"/>
                <a:gd name="f44" fmla="val 161"/>
                <a:gd name="f45" fmla="val 134"/>
                <a:gd name="f46" fmla="val 160"/>
                <a:gd name="f47" fmla="val 123"/>
                <a:gd name="f48" fmla="val 122"/>
                <a:gd name="f49" fmla="val 152"/>
                <a:gd name="f50" fmla="val 117"/>
                <a:gd name="f51" fmla="val 114"/>
                <a:gd name="f52" fmla="val 103"/>
                <a:gd name="f53" fmla="val 151"/>
                <a:gd name="f54" fmla="val 92"/>
                <a:gd name="f55" fmla="val 72"/>
                <a:gd name="f56" fmla="val 68"/>
                <a:gd name="f57" fmla="val 55"/>
                <a:gd name="f58" fmla="val 34"/>
                <a:gd name="f59" fmla="val 150"/>
                <a:gd name="f60" fmla="val 5"/>
                <a:gd name="f61" fmla="val 21"/>
                <a:gd name="f62" fmla="val 45"/>
                <a:gd name="f63" fmla="val 24"/>
                <a:gd name="f64" fmla="val 41"/>
                <a:gd name="f65" fmla="val 25"/>
                <a:gd name="f66" fmla="val 35"/>
                <a:gd name="f67" fmla="val 26"/>
                <a:gd name="f68" fmla="val 17"/>
                <a:gd name="f69" fmla="val 46"/>
                <a:gd name="f70" fmla="val 4"/>
                <a:gd name="f71" fmla="val 6"/>
                <a:gd name="f72" fmla="val 69"/>
                <a:gd name="f73" fmla="val 12"/>
                <a:gd name="f74" fmla="val 64"/>
                <a:gd name="f75" fmla="val 33"/>
                <a:gd name="f76" fmla="val 80"/>
                <a:gd name="f77" fmla="val 73"/>
                <a:gd name="f78" fmla="val 90"/>
                <a:gd name="f79" fmla="val 116"/>
                <a:gd name="f80" fmla="val 111"/>
                <a:gd name="f81" fmla="val 149"/>
                <a:gd name="f82" fmla="val 167"/>
                <a:gd name="f83" fmla="val 171"/>
                <a:gd name="f84" fmla="val 101"/>
                <a:gd name="f85" fmla="val 173"/>
                <a:gd name="f86" fmla="val 98"/>
                <a:gd name="f87" fmla="val 96"/>
                <a:gd name="f88" fmla="val 170"/>
                <a:gd name="f89" fmla="val 86"/>
                <a:gd name="f90" fmla="val 84"/>
                <a:gd name="f91" fmla="val 76"/>
                <a:gd name="f92" fmla="val 131"/>
                <a:gd name="f93" fmla="val 27"/>
                <a:gd name="f94" fmla="val 29"/>
                <a:gd name="f95" fmla="val 37"/>
                <a:gd name="f96" fmla="val 51"/>
                <a:gd name="f97" fmla="val 58"/>
                <a:gd name="f98" fmla="val 15"/>
                <a:gd name="f99" fmla="val 57"/>
                <a:gd name="f100" fmla="val 13"/>
                <a:gd name="f101" fmla="val 56"/>
                <a:gd name="f102" fmla="val 54"/>
                <a:gd name="f103" fmla="val 47"/>
                <a:gd name="f104" fmla="+- 0 0 -90"/>
                <a:gd name="f105" fmla="*/ f3 1 182"/>
                <a:gd name="f106" fmla="*/ f4 1 166"/>
                <a:gd name="f107" fmla="val f5"/>
                <a:gd name="f108" fmla="val f6"/>
                <a:gd name="f109" fmla="val f7"/>
                <a:gd name="f110" fmla="*/ f104 f0 1"/>
                <a:gd name="f111" fmla="+- f109 0 f107"/>
                <a:gd name="f112" fmla="+- f108 0 f107"/>
                <a:gd name="f113" fmla="*/ f110 1 f2"/>
                <a:gd name="f114" fmla="*/ f112 1 182"/>
                <a:gd name="f115" fmla="*/ f111 1 166"/>
                <a:gd name="f116" fmla="*/ 36 f112 1"/>
                <a:gd name="f117" fmla="*/ 40 f111 1"/>
                <a:gd name="f118" fmla="*/ 71 f112 1"/>
                <a:gd name="f119" fmla="*/ 10 f111 1"/>
                <a:gd name="f120" fmla="*/ 169 f112 1"/>
                <a:gd name="f121" fmla="*/ 59 f111 1"/>
                <a:gd name="f122" fmla="*/ 180 f112 1"/>
                <a:gd name="f123" fmla="*/ 77 f111 1"/>
                <a:gd name="f124" fmla="*/ 182 f112 1"/>
                <a:gd name="f125" fmla="*/ 83 f111 1"/>
                <a:gd name="f126" fmla="*/ 158 f112 1"/>
                <a:gd name="f127" fmla="*/ 145 f111 1"/>
                <a:gd name="f128" fmla="*/ 156 f112 1"/>
                <a:gd name="f129" fmla="*/ 148 f111 1"/>
                <a:gd name="f130" fmla="*/ 142 f112 1"/>
                <a:gd name="f131" fmla="*/ 161 f111 1"/>
                <a:gd name="f132" fmla="*/ 123 f112 1"/>
                <a:gd name="f133" fmla="*/ 154 f111 1"/>
                <a:gd name="f134" fmla="*/ 114 f112 1"/>
                <a:gd name="f135" fmla="*/ 152 f111 1"/>
                <a:gd name="f136" fmla="*/ 81 f112 1"/>
                <a:gd name="f137" fmla="*/ 68 f112 1"/>
                <a:gd name="f138" fmla="*/ 160 f111 1"/>
                <a:gd name="f139" fmla="*/ 34 f112 1"/>
                <a:gd name="f140" fmla="*/ 150 f111 1"/>
                <a:gd name="f141" fmla="*/ 21 f112 1"/>
                <a:gd name="f142" fmla="*/ 45 f111 1"/>
                <a:gd name="f143" fmla="*/ 25 f112 1"/>
                <a:gd name="f144" fmla="*/ 31 f111 1"/>
                <a:gd name="f145" fmla="*/ 59 f112 1"/>
                <a:gd name="f146" fmla="*/ 4 f111 1"/>
                <a:gd name="f147" fmla="*/ 64 f112 1"/>
                <a:gd name="f148" fmla="*/ 17 f111 1"/>
                <a:gd name="f149" fmla="*/ 122 f112 1"/>
                <a:gd name="f150" fmla="*/ 65 f111 1"/>
                <a:gd name="f151" fmla="*/ 80 f112 1"/>
                <a:gd name="f152" fmla="*/ 90 f111 1"/>
                <a:gd name="f153" fmla="*/ 171 f112 1"/>
                <a:gd name="f154" fmla="*/ 103 f111 1"/>
                <a:gd name="f155" fmla="*/ 172 f112 1"/>
                <a:gd name="f156" fmla="*/ 96 f111 1"/>
                <a:gd name="f157" fmla="*/ 167 f112 1"/>
                <a:gd name="f158" fmla="*/ 84 f111 1"/>
                <a:gd name="f159" fmla="*/ 33 f112 1"/>
                <a:gd name="f160" fmla="*/ 25 f111 1"/>
                <a:gd name="f161" fmla="*/ 37 f112 1"/>
                <a:gd name="f162" fmla="*/ 58 f112 1"/>
                <a:gd name="f163" fmla="*/ 15 f111 1"/>
                <a:gd name="f164" fmla="*/ 54 f112 1"/>
                <a:gd name="f165" fmla="+- f113 0 f1"/>
                <a:gd name="f166" fmla="*/ f116 1 182"/>
                <a:gd name="f167" fmla="*/ f117 1 166"/>
                <a:gd name="f168" fmla="*/ f118 1 182"/>
                <a:gd name="f169" fmla="*/ f119 1 166"/>
                <a:gd name="f170" fmla="*/ f120 1 182"/>
                <a:gd name="f171" fmla="*/ f121 1 166"/>
                <a:gd name="f172" fmla="*/ f122 1 182"/>
                <a:gd name="f173" fmla="*/ f123 1 166"/>
                <a:gd name="f174" fmla="*/ f124 1 182"/>
                <a:gd name="f175" fmla="*/ f125 1 166"/>
                <a:gd name="f176" fmla="*/ f126 1 182"/>
                <a:gd name="f177" fmla="*/ f127 1 166"/>
                <a:gd name="f178" fmla="*/ f128 1 182"/>
                <a:gd name="f179" fmla="*/ f129 1 166"/>
                <a:gd name="f180" fmla="*/ f130 1 182"/>
                <a:gd name="f181" fmla="*/ f131 1 166"/>
                <a:gd name="f182" fmla="*/ f132 1 182"/>
                <a:gd name="f183" fmla="*/ f133 1 166"/>
                <a:gd name="f184" fmla="*/ f134 1 182"/>
                <a:gd name="f185" fmla="*/ f135 1 166"/>
                <a:gd name="f186" fmla="*/ f136 1 182"/>
                <a:gd name="f187" fmla="*/ f137 1 182"/>
                <a:gd name="f188" fmla="*/ f138 1 166"/>
                <a:gd name="f189" fmla="*/ f139 1 182"/>
                <a:gd name="f190" fmla="*/ f140 1 166"/>
                <a:gd name="f191" fmla="*/ f141 1 182"/>
                <a:gd name="f192" fmla="*/ f142 1 166"/>
                <a:gd name="f193" fmla="*/ f143 1 182"/>
                <a:gd name="f194" fmla="*/ f144 1 166"/>
                <a:gd name="f195" fmla="*/ f145 1 182"/>
                <a:gd name="f196" fmla="*/ f146 1 166"/>
                <a:gd name="f197" fmla="*/ f147 1 182"/>
                <a:gd name="f198" fmla="*/ f148 1 166"/>
                <a:gd name="f199" fmla="*/ f149 1 182"/>
                <a:gd name="f200" fmla="*/ f150 1 166"/>
                <a:gd name="f201" fmla="*/ f151 1 182"/>
                <a:gd name="f202" fmla="*/ f152 1 166"/>
                <a:gd name="f203" fmla="*/ f153 1 182"/>
                <a:gd name="f204" fmla="*/ f154 1 166"/>
                <a:gd name="f205" fmla="*/ f155 1 182"/>
                <a:gd name="f206" fmla="*/ f156 1 166"/>
                <a:gd name="f207" fmla="*/ f157 1 182"/>
                <a:gd name="f208" fmla="*/ f158 1 166"/>
                <a:gd name="f209" fmla="*/ f159 1 182"/>
                <a:gd name="f210" fmla="*/ f160 1 166"/>
                <a:gd name="f211" fmla="*/ f161 1 182"/>
                <a:gd name="f212" fmla="*/ f162 1 182"/>
                <a:gd name="f213" fmla="*/ f163 1 166"/>
                <a:gd name="f214" fmla="*/ f164 1 182"/>
                <a:gd name="f215" fmla="*/ 0 1 f114"/>
                <a:gd name="f216" fmla="*/ f108 1 f114"/>
                <a:gd name="f217" fmla="*/ 0 1 f115"/>
                <a:gd name="f218" fmla="*/ f109 1 f115"/>
                <a:gd name="f219" fmla="*/ f166 1 f114"/>
                <a:gd name="f220" fmla="*/ f167 1 f115"/>
                <a:gd name="f221" fmla="*/ f168 1 f114"/>
                <a:gd name="f222" fmla="*/ f169 1 f115"/>
                <a:gd name="f223" fmla="*/ f170 1 f114"/>
                <a:gd name="f224" fmla="*/ f171 1 f115"/>
                <a:gd name="f225" fmla="*/ f172 1 f114"/>
                <a:gd name="f226" fmla="*/ f173 1 f115"/>
                <a:gd name="f227" fmla="*/ f174 1 f114"/>
                <a:gd name="f228" fmla="*/ f175 1 f115"/>
                <a:gd name="f229" fmla="*/ f176 1 f114"/>
                <a:gd name="f230" fmla="*/ f177 1 f115"/>
                <a:gd name="f231" fmla="*/ f178 1 f114"/>
                <a:gd name="f232" fmla="*/ f179 1 f115"/>
                <a:gd name="f233" fmla="*/ f180 1 f114"/>
                <a:gd name="f234" fmla="*/ f181 1 f115"/>
                <a:gd name="f235" fmla="*/ f182 1 f114"/>
                <a:gd name="f236" fmla="*/ f183 1 f115"/>
                <a:gd name="f237" fmla="*/ f184 1 f114"/>
                <a:gd name="f238" fmla="*/ f185 1 f115"/>
                <a:gd name="f239" fmla="*/ f186 1 f114"/>
                <a:gd name="f240" fmla="*/ f187 1 f114"/>
                <a:gd name="f241" fmla="*/ f188 1 f115"/>
                <a:gd name="f242" fmla="*/ f189 1 f114"/>
                <a:gd name="f243" fmla="*/ f190 1 f115"/>
                <a:gd name="f244" fmla="*/ f191 1 f114"/>
                <a:gd name="f245" fmla="*/ f192 1 f115"/>
                <a:gd name="f246" fmla="*/ f193 1 f114"/>
                <a:gd name="f247" fmla="*/ f194 1 f115"/>
                <a:gd name="f248" fmla="*/ f195 1 f114"/>
                <a:gd name="f249" fmla="*/ f196 1 f115"/>
                <a:gd name="f250" fmla="*/ f197 1 f114"/>
                <a:gd name="f251" fmla="*/ f198 1 f115"/>
                <a:gd name="f252" fmla="*/ f199 1 f114"/>
                <a:gd name="f253" fmla="*/ f200 1 f115"/>
                <a:gd name="f254" fmla="*/ f201 1 f114"/>
                <a:gd name="f255" fmla="*/ f202 1 f115"/>
                <a:gd name="f256" fmla="*/ f203 1 f114"/>
                <a:gd name="f257" fmla="*/ f204 1 f115"/>
                <a:gd name="f258" fmla="*/ f205 1 f114"/>
                <a:gd name="f259" fmla="*/ f206 1 f115"/>
                <a:gd name="f260" fmla="*/ f207 1 f114"/>
                <a:gd name="f261" fmla="*/ f208 1 f115"/>
                <a:gd name="f262" fmla="*/ f209 1 f114"/>
                <a:gd name="f263" fmla="*/ f210 1 f115"/>
                <a:gd name="f264" fmla="*/ f211 1 f114"/>
                <a:gd name="f265" fmla="*/ f212 1 f114"/>
                <a:gd name="f266" fmla="*/ f213 1 f115"/>
                <a:gd name="f267" fmla="*/ f214 1 f114"/>
                <a:gd name="f268" fmla="*/ f215 f105 1"/>
                <a:gd name="f269" fmla="*/ f216 f105 1"/>
                <a:gd name="f270" fmla="*/ f218 f106 1"/>
                <a:gd name="f271" fmla="*/ f217 f106 1"/>
                <a:gd name="f272" fmla="*/ f219 f105 1"/>
                <a:gd name="f273" fmla="*/ f220 f106 1"/>
                <a:gd name="f274" fmla="*/ f221 f105 1"/>
                <a:gd name="f275" fmla="*/ f222 f106 1"/>
                <a:gd name="f276" fmla="*/ f223 f105 1"/>
                <a:gd name="f277" fmla="*/ f224 f106 1"/>
                <a:gd name="f278" fmla="*/ f225 f105 1"/>
                <a:gd name="f279" fmla="*/ f226 f106 1"/>
                <a:gd name="f280" fmla="*/ f227 f105 1"/>
                <a:gd name="f281" fmla="*/ f228 f106 1"/>
                <a:gd name="f282" fmla="*/ f229 f105 1"/>
                <a:gd name="f283" fmla="*/ f230 f106 1"/>
                <a:gd name="f284" fmla="*/ f231 f105 1"/>
                <a:gd name="f285" fmla="*/ f232 f106 1"/>
                <a:gd name="f286" fmla="*/ f233 f105 1"/>
                <a:gd name="f287" fmla="*/ f234 f106 1"/>
                <a:gd name="f288" fmla="*/ f235 f105 1"/>
                <a:gd name="f289" fmla="*/ f236 f106 1"/>
                <a:gd name="f290" fmla="*/ f237 f105 1"/>
                <a:gd name="f291" fmla="*/ f238 f106 1"/>
                <a:gd name="f292" fmla="*/ f239 f105 1"/>
                <a:gd name="f293" fmla="*/ f240 f105 1"/>
                <a:gd name="f294" fmla="*/ f241 f106 1"/>
                <a:gd name="f295" fmla="*/ f242 f105 1"/>
                <a:gd name="f296" fmla="*/ f243 f106 1"/>
                <a:gd name="f297" fmla="*/ f244 f105 1"/>
                <a:gd name="f298" fmla="*/ f245 f106 1"/>
                <a:gd name="f299" fmla="*/ f246 f105 1"/>
                <a:gd name="f300" fmla="*/ f247 f106 1"/>
                <a:gd name="f301" fmla="*/ f248 f105 1"/>
                <a:gd name="f302" fmla="*/ f249 f106 1"/>
                <a:gd name="f303" fmla="*/ f250 f105 1"/>
                <a:gd name="f304" fmla="*/ f251 f106 1"/>
                <a:gd name="f305" fmla="*/ f252 f105 1"/>
                <a:gd name="f306" fmla="*/ f253 f106 1"/>
                <a:gd name="f307" fmla="*/ f254 f105 1"/>
                <a:gd name="f308" fmla="*/ f255 f106 1"/>
                <a:gd name="f309" fmla="*/ f256 f105 1"/>
                <a:gd name="f310" fmla="*/ f257 f106 1"/>
                <a:gd name="f311" fmla="*/ f258 f105 1"/>
                <a:gd name="f312" fmla="*/ f259 f106 1"/>
                <a:gd name="f313" fmla="*/ f260 f105 1"/>
                <a:gd name="f314" fmla="*/ f261 f106 1"/>
                <a:gd name="f315" fmla="*/ f262 f105 1"/>
                <a:gd name="f316" fmla="*/ f263 f106 1"/>
                <a:gd name="f317" fmla="*/ f264 f105 1"/>
                <a:gd name="f318" fmla="*/ f265 f105 1"/>
                <a:gd name="f319" fmla="*/ f266 f106 1"/>
                <a:gd name="f320" fmla="*/ f267 f10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5">
                  <a:pos x="f272" y="f273"/>
                </a:cxn>
                <a:cxn ang="f165">
                  <a:pos x="f274" y="f275"/>
                </a:cxn>
                <a:cxn ang="f165">
                  <a:pos x="f276" y="f277"/>
                </a:cxn>
                <a:cxn ang="f165">
                  <a:pos x="f278" y="f279"/>
                </a:cxn>
                <a:cxn ang="f165">
                  <a:pos x="f280" y="f281"/>
                </a:cxn>
                <a:cxn ang="f165">
                  <a:pos x="f282" y="f283"/>
                </a:cxn>
                <a:cxn ang="f165">
                  <a:pos x="f284" y="f285"/>
                </a:cxn>
                <a:cxn ang="f165">
                  <a:pos x="f286" y="f287"/>
                </a:cxn>
                <a:cxn ang="f165">
                  <a:pos x="f288" y="f289"/>
                </a:cxn>
                <a:cxn ang="f165">
                  <a:pos x="f290" y="f291"/>
                </a:cxn>
                <a:cxn ang="f165">
                  <a:pos x="f292" y="f291"/>
                </a:cxn>
                <a:cxn ang="f165">
                  <a:pos x="f293" y="f294"/>
                </a:cxn>
                <a:cxn ang="f165">
                  <a:pos x="f295" y="f296"/>
                </a:cxn>
                <a:cxn ang="f165">
                  <a:pos x="f297" y="f298"/>
                </a:cxn>
                <a:cxn ang="f165">
                  <a:pos x="f299" y="f300"/>
                </a:cxn>
                <a:cxn ang="f165">
                  <a:pos x="f301" y="f302"/>
                </a:cxn>
                <a:cxn ang="f165">
                  <a:pos x="f303" y="f304"/>
                </a:cxn>
                <a:cxn ang="f165">
                  <a:pos x="f272" y="f273"/>
                </a:cxn>
                <a:cxn ang="f165">
                  <a:pos x="f305" y="f306"/>
                </a:cxn>
                <a:cxn ang="f165">
                  <a:pos x="f307" y="f308"/>
                </a:cxn>
                <a:cxn ang="f165">
                  <a:pos x="f286" y="f285"/>
                </a:cxn>
                <a:cxn ang="f165">
                  <a:pos x="f309" y="f310"/>
                </a:cxn>
                <a:cxn ang="f165">
                  <a:pos x="f311" y="f312"/>
                </a:cxn>
                <a:cxn ang="f165">
                  <a:pos x="f313" y="f314"/>
                </a:cxn>
                <a:cxn ang="f165">
                  <a:pos x="f305" y="f306"/>
                </a:cxn>
                <a:cxn ang="f165">
                  <a:pos x="f315" y="f316"/>
                </a:cxn>
                <a:cxn ang="f165">
                  <a:pos x="f317" y="f300"/>
                </a:cxn>
                <a:cxn ang="f165">
                  <a:pos x="f318" y="f319"/>
                </a:cxn>
                <a:cxn ang="f165">
                  <a:pos x="f320" y="f275"/>
                </a:cxn>
                <a:cxn ang="f165">
                  <a:pos x="f315" y="f316"/>
                </a:cxn>
              </a:cxnLst>
              <a:rect l="f268" t="f271" r="f269" b="f270"/>
              <a:pathLst>
                <a:path w="182" h="166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5"/>
                    <a:pt x="f17" y="f18"/>
                    <a:pt x="f19" y="f20"/>
                  </a:cubicBezTo>
                  <a:cubicBezTo>
                    <a:pt x="f21" y="f22"/>
                    <a:pt x="f23" y="f14"/>
                    <a:pt x="f2" y="f24"/>
                  </a:cubicBezTo>
                  <a:cubicBezTo>
                    <a:pt x="f25" y="f26"/>
                    <a:pt x="f6" y="f27"/>
                    <a:pt x="f6" y="f28"/>
                  </a:cubicBezTo>
                  <a:cubicBezTo>
                    <a:pt x="f29" y="f30"/>
                    <a:pt x="f31" y="f32"/>
                    <a:pt x="f33" y="f34"/>
                  </a:cubicBezTo>
                  <a:cubicBezTo>
                    <a:pt x="f35" y="f36"/>
                    <a:pt x="f37" y="f38"/>
                    <a:pt x="f37" y="f39"/>
                  </a:cubicBezTo>
                  <a:cubicBezTo>
                    <a:pt x="f40" y="f37"/>
                    <a:pt x="f41" y="f42"/>
                    <a:pt x="f43" y="f44"/>
                  </a:cubicBezTo>
                  <a:cubicBezTo>
                    <a:pt x="f45" y="f46"/>
                    <a:pt x="f32" y="f42"/>
                    <a:pt x="f47" y="f41"/>
                  </a:cubicBezTo>
                  <a:cubicBezTo>
                    <a:pt x="f48" y="f49"/>
                    <a:pt x="f50" y="f49"/>
                    <a:pt x="f51" y="f49"/>
                  </a:cubicBezTo>
                  <a:cubicBezTo>
                    <a:pt x="f52" y="f53"/>
                    <a:pt x="f54" y="f53"/>
                    <a:pt x="f27" y="f49"/>
                  </a:cubicBezTo>
                  <a:cubicBezTo>
                    <a:pt x="f24" y="f49"/>
                    <a:pt x="f55" y="f37"/>
                    <a:pt x="f56" y="f46"/>
                  </a:cubicBezTo>
                  <a:cubicBezTo>
                    <a:pt x="f57" y="f7"/>
                    <a:pt x="f11" y="f46"/>
                    <a:pt x="f58" y="f59"/>
                  </a:cubicBezTo>
                  <a:cubicBezTo>
                    <a:pt x="f60" y="f47"/>
                    <a:pt x="f5" y="f26"/>
                    <a:pt x="f61" y="f62"/>
                  </a:cubicBezTo>
                  <a:cubicBezTo>
                    <a:pt x="f63" y="f64"/>
                    <a:pt x="f65" y="f66"/>
                    <a:pt x="f65" y="f13"/>
                  </a:cubicBezTo>
                  <a:cubicBezTo>
                    <a:pt x="f67" y="f68"/>
                    <a:pt x="f69" y="f5"/>
                    <a:pt x="f20" y="f70"/>
                  </a:cubicBezTo>
                  <a:cubicBezTo>
                    <a:pt x="f56" y="f71"/>
                    <a:pt x="f72" y="f73"/>
                    <a:pt x="f74" y="f68"/>
                  </a:cubicBezTo>
                  <a:cubicBezTo>
                    <a:pt x="f57" y="f67"/>
                    <a:pt x="f11" y="f75"/>
                    <a:pt x="f8" y="f9"/>
                  </a:cubicBezTo>
                  <a:close/>
                  <a:moveTo>
                    <a:pt x="f48" y="f22"/>
                  </a:moveTo>
                  <a:cubicBezTo>
                    <a:pt x="f54" y="f74"/>
                    <a:pt x="f76" y="f77"/>
                    <a:pt x="f76" y="f78"/>
                  </a:cubicBezTo>
                  <a:cubicBezTo>
                    <a:pt x="f76" y="f79"/>
                    <a:pt x="f80" y="f36"/>
                    <a:pt x="f43" y="f39"/>
                  </a:cubicBezTo>
                  <a:cubicBezTo>
                    <a:pt x="f17" y="f81"/>
                    <a:pt x="f82" y="f32"/>
                    <a:pt x="f83" y="f52"/>
                  </a:cubicBezTo>
                  <a:cubicBezTo>
                    <a:pt x="f83" y="f84"/>
                    <a:pt x="f85" y="f86"/>
                    <a:pt x="f21" y="f87"/>
                  </a:cubicBezTo>
                  <a:cubicBezTo>
                    <a:pt x="f83" y="f54"/>
                    <a:pt x="f88" y="f89"/>
                    <a:pt x="f82" y="f90"/>
                  </a:cubicBezTo>
                  <a:cubicBezTo>
                    <a:pt x="f81" y="f91"/>
                    <a:pt x="f92" y="f72"/>
                    <a:pt x="f48" y="f22"/>
                  </a:cubicBezTo>
                  <a:close/>
                  <a:moveTo>
                    <a:pt x="f75" y="f65"/>
                  </a:moveTo>
                  <a:cubicBezTo>
                    <a:pt x="f58" y="f93"/>
                    <a:pt x="f66" y="f94"/>
                    <a:pt x="f95" y="f13"/>
                  </a:cubicBezTo>
                  <a:cubicBezTo>
                    <a:pt x="f11" y="f67"/>
                    <a:pt x="f96" y="f18"/>
                    <a:pt x="f97" y="f98"/>
                  </a:cubicBezTo>
                  <a:cubicBezTo>
                    <a:pt x="f99" y="f100"/>
                    <a:pt x="f101" y="f73"/>
                    <a:pt x="f102" y="f15"/>
                  </a:cubicBezTo>
                  <a:cubicBezTo>
                    <a:pt x="f103" y="f98"/>
                    <a:pt x="f9" y="f18"/>
                    <a:pt x="f75" y="f6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3" name="Freeform 95">
              <a:extLst>
                <a:ext uri="{FF2B5EF4-FFF2-40B4-BE49-F238E27FC236}">
                  <a16:creationId xmlns:a16="http://schemas.microsoft.com/office/drawing/2014/main" id="{A4983D03-0D8D-9A8E-84BB-03480663FA25}"/>
                </a:ext>
              </a:extLst>
            </p:cNvPr>
            <p:cNvSpPr/>
            <p:nvPr/>
          </p:nvSpPr>
          <p:spPr>
            <a:xfrm>
              <a:off x="1333496" y="1308104"/>
              <a:ext cx="273048" cy="3270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"/>
                <a:gd name="f7" fmla="val 160"/>
                <a:gd name="f8" fmla="val 4"/>
                <a:gd name="f9" fmla="val 73"/>
                <a:gd name="f10" fmla="val 3"/>
                <a:gd name="f11" fmla="val 36"/>
                <a:gd name="f12" fmla="val 25"/>
                <a:gd name="f13" fmla="val 9"/>
                <a:gd name="f14" fmla="val 59"/>
                <a:gd name="f15" fmla="val 90"/>
                <a:gd name="f16" fmla="val 120"/>
                <a:gd name="f17" fmla="val 19"/>
                <a:gd name="f18" fmla="val 129"/>
                <a:gd name="f19" fmla="val 51"/>
                <a:gd name="f20" fmla="val 69"/>
                <a:gd name="f21" fmla="val 132"/>
                <a:gd name="f22" fmla="val 87"/>
                <a:gd name="f23" fmla="val 103"/>
                <a:gd name="f24" fmla="val 105"/>
                <a:gd name="f25" fmla="val 125"/>
                <a:gd name="f26" fmla="val 84"/>
                <a:gd name="f27" fmla="val 142"/>
                <a:gd name="f28" fmla="val 58"/>
                <a:gd name="f29" fmla="val 153"/>
                <a:gd name="f30" fmla="val 40"/>
                <a:gd name="f31" fmla="val 30"/>
                <a:gd name="f32" fmla="val 158"/>
                <a:gd name="f33" fmla="val 22"/>
                <a:gd name="f34" fmla="val 139"/>
                <a:gd name="f35" fmla="val 13"/>
                <a:gd name="f36" fmla="val 118"/>
                <a:gd name="f37" fmla="val 7"/>
                <a:gd name="f38" fmla="val 96"/>
                <a:gd name="f39" fmla="val 74"/>
                <a:gd name="f40" fmla="val 1"/>
                <a:gd name="f41" fmla="val 91"/>
                <a:gd name="f42" fmla="val 33"/>
                <a:gd name="f43" fmla="val 46"/>
                <a:gd name="f44" fmla="val 99"/>
                <a:gd name="f45" fmla="val 57"/>
                <a:gd name="f46" fmla="val 88"/>
                <a:gd name="f47" fmla="val 60"/>
                <a:gd name="f48" fmla="val 85"/>
                <a:gd name="f49" fmla="val 63"/>
                <a:gd name="f50" fmla="val 76"/>
                <a:gd name="f51" fmla="val 61"/>
                <a:gd name="f52" fmla="val 72"/>
                <a:gd name="f53" fmla="val 68"/>
                <a:gd name="f54" fmla="val 65"/>
                <a:gd name="f55" fmla="val 45"/>
                <a:gd name="f56" fmla="val 66"/>
                <a:gd name="f57" fmla="val 32"/>
                <a:gd name="f58" fmla="val 67"/>
                <a:gd name="f59" fmla="val 78"/>
                <a:gd name="f60" fmla="+- 0 0 -90"/>
                <a:gd name="f61" fmla="*/ f3 1 134"/>
                <a:gd name="f62" fmla="*/ f4 1 160"/>
                <a:gd name="f63" fmla="val f5"/>
                <a:gd name="f64" fmla="val f6"/>
                <a:gd name="f65" fmla="val f7"/>
                <a:gd name="f66" fmla="*/ f60 f0 1"/>
                <a:gd name="f67" fmla="+- f65 0 f63"/>
                <a:gd name="f68" fmla="+- f64 0 f63"/>
                <a:gd name="f69" fmla="*/ f66 1 f2"/>
                <a:gd name="f70" fmla="*/ f68 1 134"/>
                <a:gd name="f71" fmla="*/ f67 1 160"/>
                <a:gd name="f72" fmla="*/ 4 f68 1"/>
                <a:gd name="f73" fmla="*/ 73 f67 1"/>
                <a:gd name="f74" fmla="*/ 59 f68 1"/>
                <a:gd name="f75" fmla="*/ 4 f67 1"/>
                <a:gd name="f76" fmla="*/ 129 f68 1"/>
                <a:gd name="f77" fmla="*/ 51 f67 1"/>
                <a:gd name="f78" fmla="*/ 120 f68 1"/>
                <a:gd name="f79" fmla="*/ 103 f67 1"/>
                <a:gd name="f80" fmla="*/ 58 f68 1"/>
                <a:gd name="f81" fmla="*/ 153 f67 1"/>
                <a:gd name="f82" fmla="*/ 22 f68 1"/>
                <a:gd name="f83" fmla="*/ 139 f67 1"/>
                <a:gd name="f84" fmla="*/ 0 f68 1"/>
                <a:gd name="f85" fmla="*/ 74 f67 1"/>
                <a:gd name="f86" fmla="*/ 19 f68 1"/>
                <a:gd name="f87" fmla="*/ 91 f67 1"/>
                <a:gd name="f88" fmla="*/ 57 f68 1"/>
                <a:gd name="f89" fmla="*/ 88 f67 1"/>
                <a:gd name="f90" fmla="*/ 61 f68 1"/>
                <a:gd name="f91" fmla="*/ 72 f67 1"/>
                <a:gd name="f92" fmla="*/ 45 f68 1"/>
                <a:gd name="f93" fmla="*/ 66 f67 1"/>
                <a:gd name="f94" fmla="+- f69 0 f1"/>
                <a:gd name="f95" fmla="*/ f72 1 134"/>
                <a:gd name="f96" fmla="*/ f73 1 160"/>
                <a:gd name="f97" fmla="*/ f74 1 134"/>
                <a:gd name="f98" fmla="*/ f75 1 160"/>
                <a:gd name="f99" fmla="*/ f76 1 134"/>
                <a:gd name="f100" fmla="*/ f77 1 160"/>
                <a:gd name="f101" fmla="*/ f78 1 134"/>
                <a:gd name="f102" fmla="*/ f79 1 160"/>
                <a:gd name="f103" fmla="*/ f80 1 134"/>
                <a:gd name="f104" fmla="*/ f81 1 160"/>
                <a:gd name="f105" fmla="*/ f82 1 134"/>
                <a:gd name="f106" fmla="*/ f83 1 160"/>
                <a:gd name="f107" fmla="*/ f84 1 134"/>
                <a:gd name="f108" fmla="*/ f85 1 160"/>
                <a:gd name="f109" fmla="*/ f86 1 134"/>
                <a:gd name="f110" fmla="*/ f87 1 160"/>
                <a:gd name="f111" fmla="*/ f88 1 134"/>
                <a:gd name="f112" fmla="*/ f89 1 160"/>
                <a:gd name="f113" fmla="*/ f90 1 134"/>
                <a:gd name="f114" fmla="*/ f91 1 160"/>
                <a:gd name="f115" fmla="*/ f92 1 134"/>
                <a:gd name="f116" fmla="*/ f93 1 160"/>
                <a:gd name="f117" fmla="*/ 0 1 f70"/>
                <a:gd name="f118" fmla="*/ f64 1 f70"/>
                <a:gd name="f119" fmla="*/ 0 1 f71"/>
                <a:gd name="f120" fmla="*/ f65 1 f71"/>
                <a:gd name="f121" fmla="*/ f95 1 f70"/>
                <a:gd name="f122" fmla="*/ f96 1 f71"/>
                <a:gd name="f123" fmla="*/ f97 1 f70"/>
                <a:gd name="f124" fmla="*/ f98 1 f71"/>
                <a:gd name="f125" fmla="*/ f99 1 f70"/>
                <a:gd name="f126" fmla="*/ f100 1 f71"/>
                <a:gd name="f127" fmla="*/ f101 1 f70"/>
                <a:gd name="f128" fmla="*/ f102 1 f71"/>
                <a:gd name="f129" fmla="*/ f103 1 f70"/>
                <a:gd name="f130" fmla="*/ f104 1 f71"/>
                <a:gd name="f131" fmla="*/ f105 1 f70"/>
                <a:gd name="f132" fmla="*/ f106 1 f71"/>
                <a:gd name="f133" fmla="*/ f107 1 f70"/>
                <a:gd name="f134" fmla="*/ f108 1 f71"/>
                <a:gd name="f135" fmla="*/ f109 1 f70"/>
                <a:gd name="f136" fmla="*/ f110 1 f71"/>
                <a:gd name="f137" fmla="*/ f111 1 f70"/>
                <a:gd name="f138" fmla="*/ f112 1 f71"/>
                <a:gd name="f139" fmla="*/ f113 1 f70"/>
                <a:gd name="f140" fmla="*/ f114 1 f71"/>
                <a:gd name="f141" fmla="*/ f115 1 f70"/>
                <a:gd name="f142" fmla="*/ f116 1 f71"/>
                <a:gd name="f143" fmla="*/ f117 f61 1"/>
                <a:gd name="f144" fmla="*/ f118 f61 1"/>
                <a:gd name="f145" fmla="*/ f120 f62 1"/>
                <a:gd name="f146" fmla="*/ f119 f62 1"/>
                <a:gd name="f147" fmla="*/ f121 f61 1"/>
                <a:gd name="f148" fmla="*/ f122 f62 1"/>
                <a:gd name="f149" fmla="*/ f123 f61 1"/>
                <a:gd name="f150" fmla="*/ f124 f62 1"/>
                <a:gd name="f151" fmla="*/ f125 f61 1"/>
                <a:gd name="f152" fmla="*/ f126 f62 1"/>
                <a:gd name="f153" fmla="*/ f127 f61 1"/>
                <a:gd name="f154" fmla="*/ f128 f62 1"/>
                <a:gd name="f155" fmla="*/ f129 f61 1"/>
                <a:gd name="f156" fmla="*/ f130 f62 1"/>
                <a:gd name="f157" fmla="*/ f131 f61 1"/>
                <a:gd name="f158" fmla="*/ f132 f62 1"/>
                <a:gd name="f159" fmla="*/ f133 f61 1"/>
                <a:gd name="f160" fmla="*/ f134 f62 1"/>
                <a:gd name="f161" fmla="*/ f135 f61 1"/>
                <a:gd name="f162" fmla="*/ f136 f62 1"/>
                <a:gd name="f163" fmla="*/ f137 f61 1"/>
                <a:gd name="f164" fmla="*/ f138 f62 1"/>
                <a:gd name="f165" fmla="*/ f139 f61 1"/>
                <a:gd name="f166" fmla="*/ f140 f62 1"/>
                <a:gd name="f167" fmla="*/ f141 f61 1"/>
                <a:gd name="f168" fmla="*/ f142 f6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4">
                  <a:pos x="f147" y="f148"/>
                </a:cxn>
                <a:cxn ang="f94">
                  <a:pos x="f149" y="f150"/>
                </a:cxn>
                <a:cxn ang="f94">
                  <a:pos x="f151" y="f152"/>
                </a:cxn>
                <a:cxn ang="f94">
                  <a:pos x="f153" y="f154"/>
                </a:cxn>
                <a:cxn ang="f94">
                  <a:pos x="f155" y="f156"/>
                </a:cxn>
                <a:cxn ang="f94">
                  <a:pos x="f157" y="f158"/>
                </a:cxn>
                <a:cxn ang="f94">
                  <a:pos x="f159" y="f160"/>
                </a:cxn>
                <a:cxn ang="f94">
                  <a:pos x="f147" y="f148"/>
                </a:cxn>
                <a:cxn ang="f94">
                  <a:pos x="f161" y="f162"/>
                </a:cxn>
                <a:cxn ang="f94">
                  <a:pos x="f163" y="f164"/>
                </a:cxn>
                <a:cxn ang="f94">
                  <a:pos x="f165" y="f166"/>
                </a:cxn>
                <a:cxn ang="f94">
                  <a:pos x="f167" y="f168"/>
                </a:cxn>
                <a:cxn ang="f94">
                  <a:pos x="f161" y="f162"/>
                </a:cxn>
              </a:cxnLst>
              <a:rect l="f143" t="f146" r="f144" b="f145"/>
              <a:pathLst>
                <a:path w="134" h="160">
                  <a:moveTo>
                    <a:pt x="f8" y="f9"/>
                  </a:moveTo>
                  <a:cubicBezTo>
                    <a:pt x="f10" y="f11"/>
                    <a:pt x="f12" y="f13"/>
                    <a:pt x="f14" y="f8"/>
                  </a:cubicBezTo>
                  <a:cubicBezTo>
                    <a:pt x="f15" y="f5"/>
                    <a:pt x="f16" y="f17"/>
                    <a:pt x="f18" y="f19"/>
                  </a:cubicBezTo>
                  <a:cubicBezTo>
                    <a:pt x="f6" y="f20"/>
                    <a:pt x="f21" y="f22"/>
                    <a:pt x="f16" y="f23"/>
                  </a:cubicBezTo>
                  <a:cubicBezTo>
                    <a:pt x="f24" y="f25"/>
                    <a:pt x="f26" y="f27"/>
                    <a:pt x="f28" y="f29"/>
                  </a:cubicBezTo>
                  <a:cubicBezTo>
                    <a:pt x="f30" y="f7"/>
                    <a:pt x="f31" y="f32"/>
                    <a:pt x="f33" y="f34"/>
                  </a:cubicBezTo>
                  <a:cubicBezTo>
                    <a:pt x="f35" y="f36"/>
                    <a:pt x="f37" y="f38"/>
                    <a:pt x="f5" y="f39"/>
                  </a:cubicBezTo>
                  <a:cubicBezTo>
                    <a:pt x="f40" y="f39"/>
                    <a:pt x="f10" y="f9"/>
                    <a:pt x="f8" y="f9"/>
                  </a:cubicBezTo>
                  <a:close/>
                  <a:moveTo>
                    <a:pt x="f17" y="f41"/>
                  </a:moveTo>
                  <a:cubicBezTo>
                    <a:pt x="f42" y="f38"/>
                    <a:pt x="f43" y="f44"/>
                    <a:pt x="f45" y="f46"/>
                  </a:cubicBezTo>
                  <a:cubicBezTo>
                    <a:pt x="f47" y="f48"/>
                    <a:pt x="f49" y="f50"/>
                    <a:pt x="f51" y="f52"/>
                  </a:cubicBezTo>
                  <a:cubicBezTo>
                    <a:pt x="f14" y="f53"/>
                    <a:pt x="f19" y="f54"/>
                    <a:pt x="f55" y="f56"/>
                  </a:cubicBezTo>
                  <a:cubicBezTo>
                    <a:pt x="f57" y="f58"/>
                    <a:pt x="f12" y="f59"/>
                    <a:pt x="f17" y="f41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4" name="Freeform 96">
              <a:extLst>
                <a:ext uri="{FF2B5EF4-FFF2-40B4-BE49-F238E27FC236}">
                  <a16:creationId xmlns:a16="http://schemas.microsoft.com/office/drawing/2014/main" id="{FFB4A9B0-B41E-66E0-9070-596D2BC86B86}"/>
                </a:ext>
              </a:extLst>
            </p:cNvPr>
            <p:cNvSpPr/>
            <p:nvPr/>
          </p:nvSpPr>
          <p:spPr>
            <a:xfrm>
              <a:off x="742950" y="1635120"/>
              <a:ext cx="376239" cy="3794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5"/>
                <a:gd name="f7" fmla="val 187"/>
                <a:gd name="f8" fmla="val 132"/>
                <a:gd name="f9" fmla="val 150"/>
                <a:gd name="f10" fmla="val 176"/>
                <a:gd name="f11" fmla="val 168"/>
                <a:gd name="f12" fmla="val 171"/>
                <a:gd name="f13" fmla="val 147"/>
                <a:gd name="f14" fmla="val 178"/>
                <a:gd name="f15" fmla="val 121"/>
                <a:gd name="f16" fmla="val 170"/>
                <a:gd name="f17" fmla="val 96"/>
                <a:gd name="f18" fmla="val 161"/>
                <a:gd name="f19" fmla="val 91"/>
                <a:gd name="f20" fmla="val 159"/>
                <a:gd name="f21" fmla="val 87"/>
                <a:gd name="f22" fmla="val 154"/>
                <a:gd name="f23" fmla="val 84"/>
                <a:gd name="f24" fmla="val 149"/>
                <a:gd name="f25" fmla="val 60"/>
                <a:gd name="f26" fmla="val 117"/>
                <a:gd name="f27" fmla="val 36"/>
                <a:gd name="f28" fmla="val 85"/>
                <a:gd name="f29" fmla="val 12"/>
                <a:gd name="f30" fmla="val 53"/>
                <a:gd name="f31" fmla="val 37"/>
                <a:gd name="f32" fmla="val 2"/>
                <a:gd name="f33" fmla="val 19"/>
                <a:gd name="f34" fmla="val 16"/>
                <a:gd name="f35" fmla="val 9"/>
                <a:gd name="f36" fmla="val 29"/>
                <a:gd name="f37" fmla="val 46"/>
                <a:gd name="f38" fmla="val 4"/>
                <a:gd name="f39" fmla="val 57"/>
                <a:gd name="f40" fmla="val 77"/>
                <a:gd name="f41" fmla="val 45"/>
                <a:gd name="f42" fmla="val 97"/>
                <a:gd name="f43" fmla="val 72"/>
                <a:gd name="f44" fmla="val 116"/>
                <a:gd name="f45" fmla="val 99"/>
                <a:gd name="f46" fmla="val 123"/>
                <a:gd name="f47" fmla="val 109"/>
                <a:gd name="f48" fmla="val 131"/>
                <a:gd name="f49" fmla="val 115"/>
                <a:gd name="f50" fmla="val 143"/>
                <a:gd name="f51" fmla="val 118"/>
                <a:gd name="f52" fmla="val 158"/>
                <a:gd name="f53" fmla="val 122"/>
                <a:gd name="f54" fmla="val 172"/>
                <a:gd name="f55" fmla="val 128"/>
                <a:gd name="f56" fmla="+- 0 0 -90"/>
                <a:gd name="f57" fmla="*/ f3 1 185"/>
                <a:gd name="f58" fmla="*/ f4 1 187"/>
                <a:gd name="f59" fmla="val f5"/>
                <a:gd name="f60" fmla="val f6"/>
                <a:gd name="f61" fmla="val f7"/>
                <a:gd name="f62" fmla="*/ f56 f0 1"/>
                <a:gd name="f63" fmla="+- f61 0 f59"/>
                <a:gd name="f64" fmla="+- f60 0 f59"/>
                <a:gd name="f65" fmla="*/ f62 1 f2"/>
                <a:gd name="f66" fmla="*/ f64 1 185"/>
                <a:gd name="f67" fmla="*/ f63 1 187"/>
                <a:gd name="f68" fmla="*/ 185 f64 1"/>
                <a:gd name="f69" fmla="*/ 132 f63 1"/>
                <a:gd name="f70" fmla="*/ 171 f64 1"/>
                <a:gd name="f71" fmla="*/ 187 f63 1"/>
                <a:gd name="f72" fmla="*/ 96 f64 1"/>
                <a:gd name="f73" fmla="*/ 161 f63 1"/>
                <a:gd name="f74" fmla="*/ 84 f64 1"/>
                <a:gd name="f75" fmla="*/ 149 f63 1"/>
                <a:gd name="f76" fmla="*/ 12 f64 1"/>
                <a:gd name="f77" fmla="*/ 53 f63 1"/>
                <a:gd name="f78" fmla="*/ 16 f64 1"/>
                <a:gd name="f79" fmla="*/ 9 f63 1"/>
                <a:gd name="f80" fmla="*/ 57 f64 1"/>
                <a:gd name="f81" fmla="*/ 19 f63 1"/>
                <a:gd name="f82" fmla="*/ 116 f64 1"/>
                <a:gd name="f83" fmla="*/ 99 f63 1"/>
                <a:gd name="f84" fmla="*/ 143 f64 1"/>
                <a:gd name="f85" fmla="*/ 118 f63 1"/>
                <a:gd name="f86" fmla="+- f65 0 f1"/>
                <a:gd name="f87" fmla="*/ f68 1 185"/>
                <a:gd name="f88" fmla="*/ f69 1 187"/>
                <a:gd name="f89" fmla="*/ f70 1 185"/>
                <a:gd name="f90" fmla="*/ f71 1 187"/>
                <a:gd name="f91" fmla="*/ f72 1 185"/>
                <a:gd name="f92" fmla="*/ f73 1 187"/>
                <a:gd name="f93" fmla="*/ f74 1 185"/>
                <a:gd name="f94" fmla="*/ f75 1 187"/>
                <a:gd name="f95" fmla="*/ f76 1 185"/>
                <a:gd name="f96" fmla="*/ f77 1 187"/>
                <a:gd name="f97" fmla="*/ f78 1 185"/>
                <a:gd name="f98" fmla="*/ f79 1 187"/>
                <a:gd name="f99" fmla="*/ f80 1 185"/>
                <a:gd name="f100" fmla="*/ f81 1 187"/>
                <a:gd name="f101" fmla="*/ f82 1 185"/>
                <a:gd name="f102" fmla="*/ f83 1 187"/>
                <a:gd name="f103" fmla="*/ f84 1 185"/>
                <a:gd name="f104" fmla="*/ f85 1 187"/>
                <a:gd name="f105" fmla="*/ 0 1 f66"/>
                <a:gd name="f106" fmla="*/ f60 1 f66"/>
                <a:gd name="f107" fmla="*/ 0 1 f67"/>
                <a:gd name="f108" fmla="*/ f61 1 f67"/>
                <a:gd name="f109" fmla="*/ f87 1 f66"/>
                <a:gd name="f110" fmla="*/ f88 1 f67"/>
                <a:gd name="f111" fmla="*/ f89 1 f66"/>
                <a:gd name="f112" fmla="*/ f90 1 f67"/>
                <a:gd name="f113" fmla="*/ f91 1 f66"/>
                <a:gd name="f114" fmla="*/ f92 1 f67"/>
                <a:gd name="f115" fmla="*/ f93 1 f66"/>
                <a:gd name="f116" fmla="*/ f94 1 f67"/>
                <a:gd name="f117" fmla="*/ f95 1 f66"/>
                <a:gd name="f118" fmla="*/ f96 1 f67"/>
                <a:gd name="f119" fmla="*/ f97 1 f66"/>
                <a:gd name="f120" fmla="*/ f98 1 f67"/>
                <a:gd name="f121" fmla="*/ f99 1 f66"/>
                <a:gd name="f122" fmla="*/ f100 1 f67"/>
                <a:gd name="f123" fmla="*/ f101 1 f66"/>
                <a:gd name="f124" fmla="*/ f102 1 f67"/>
                <a:gd name="f125" fmla="*/ f103 1 f66"/>
                <a:gd name="f126" fmla="*/ f104 1 f67"/>
                <a:gd name="f127" fmla="*/ f105 f57 1"/>
                <a:gd name="f128" fmla="*/ f106 f57 1"/>
                <a:gd name="f129" fmla="*/ f108 f58 1"/>
                <a:gd name="f130" fmla="*/ f107 f58 1"/>
                <a:gd name="f131" fmla="*/ f109 f57 1"/>
                <a:gd name="f132" fmla="*/ f110 f58 1"/>
                <a:gd name="f133" fmla="*/ f111 f57 1"/>
                <a:gd name="f134" fmla="*/ f112 f58 1"/>
                <a:gd name="f135" fmla="*/ f113 f57 1"/>
                <a:gd name="f136" fmla="*/ f114 f58 1"/>
                <a:gd name="f137" fmla="*/ f115 f57 1"/>
                <a:gd name="f138" fmla="*/ f116 f58 1"/>
                <a:gd name="f139" fmla="*/ f117 f57 1"/>
                <a:gd name="f140" fmla="*/ f118 f58 1"/>
                <a:gd name="f141" fmla="*/ f119 f57 1"/>
                <a:gd name="f142" fmla="*/ f120 f58 1"/>
                <a:gd name="f143" fmla="*/ f121 f57 1"/>
                <a:gd name="f144" fmla="*/ f122 f58 1"/>
                <a:gd name="f145" fmla="*/ f123 f57 1"/>
                <a:gd name="f146" fmla="*/ f124 f58 1"/>
                <a:gd name="f147" fmla="*/ f125 f57 1"/>
                <a:gd name="f148" fmla="*/ f126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6">
                  <a:pos x="f131" y="f132"/>
                </a:cxn>
                <a:cxn ang="f86">
                  <a:pos x="f133" y="f134"/>
                </a:cxn>
                <a:cxn ang="f86">
                  <a:pos x="f135" y="f136"/>
                </a:cxn>
                <a:cxn ang="f86">
                  <a:pos x="f137" y="f138"/>
                </a:cxn>
                <a:cxn ang="f86">
                  <a:pos x="f139" y="f140"/>
                </a:cxn>
                <a:cxn ang="f86">
                  <a:pos x="f141" y="f142"/>
                </a:cxn>
                <a:cxn ang="f86">
                  <a:pos x="f143" y="f144"/>
                </a:cxn>
                <a:cxn ang="f86">
                  <a:pos x="f145" y="f146"/>
                </a:cxn>
                <a:cxn ang="f86">
                  <a:pos x="f147" y="f148"/>
                </a:cxn>
                <a:cxn ang="f86">
                  <a:pos x="f131" y="f132"/>
                </a:cxn>
              </a:cxnLst>
              <a:rect l="f127" t="f130" r="f128" b="f129"/>
              <a:pathLst>
                <a:path w="185" h="187">
                  <a:moveTo>
                    <a:pt x="f6" y="f8"/>
                  </a:moveTo>
                  <a:cubicBezTo>
                    <a:pt x="f2" y="f9"/>
                    <a:pt x="f10" y="f11"/>
                    <a:pt x="f12" y="f7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5" y="f31"/>
                    <a:pt x="f32" y="f33"/>
                    <a:pt x="f34" y="f35"/>
                  </a:cubicBezTo>
                  <a:cubicBezTo>
                    <a:pt x="f36" y="f5"/>
                    <a:pt x="f37" y="f38"/>
                    <a:pt x="f39" y="f33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9"/>
                    <a:pt x="f50" y="f51"/>
                  </a:cubicBezTo>
                  <a:cubicBezTo>
                    <a:pt x="f52" y="f53"/>
                    <a:pt x="f54" y="f55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5" name="Freeform 97">
              <a:extLst>
                <a:ext uri="{FF2B5EF4-FFF2-40B4-BE49-F238E27FC236}">
                  <a16:creationId xmlns:a16="http://schemas.microsoft.com/office/drawing/2014/main" id="{3767A03C-A38D-9D64-952C-A8FDCB4D241A}"/>
                </a:ext>
              </a:extLst>
            </p:cNvPr>
            <p:cNvSpPr/>
            <p:nvPr/>
          </p:nvSpPr>
          <p:spPr>
            <a:xfrm>
              <a:off x="2073273" y="1652585"/>
              <a:ext cx="458791" cy="18732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26"/>
                <a:gd name="f7" fmla="val 92"/>
                <a:gd name="f8" fmla="val 27"/>
                <a:gd name="f9" fmla="val 18"/>
                <a:gd name="f10" fmla="val 75"/>
                <a:gd name="f11" fmla="val 10"/>
                <a:gd name="f12" fmla="val 60"/>
                <a:gd name="f13" fmla="val 42"/>
                <a:gd name="f14" fmla="val 26"/>
                <a:gd name="f15" fmla="val 30"/>
                <a:gd name="f16" fmla="val 52"/>
                <a:gd name="f17" fmla="val 15"/>
                <a:gd name="f18" fmla="val 80"/>
                <a:gd name="f19" fmla="val 4"/>
                <a:gd name="f20" fmla="val 88"/>
                <a:gd name="f21" fmla="val 100"/>
                <a:gd name="f22" fmla="val 5"/>
                <a:gd name="f23" fmla="val 111"/>
                <a:gd name="f24" fmla="val 7"/>
                <a:gd name="f25" fmla="val 140"/>
                <a:gd name="f26" fmla="val 12"/>
                <a:gd name="f27" fmla="val 170"/>
                <a:gd name="f28" fmla="val 199"/>
                <a:gd name="f29" fmla="val 23"/>
                <a:gd name="f30" fmla="val 217"/>
                <a:gd name="f31" fmla="val 40"/>
                <a:gd name="f32" fmla="val 224"/>
                <a:gd name="f33" fmla="val 56"/>
                <a:gd name="f34" fmla="val 221"/>
                <a:gd name="f35" fmla="val 72"/>
                <a:gd name="f36" fmla="val 207"/>
                <a:gd name="f37" fmla="val 81"/>
                <a:gd name="f38" fmla="val 189"/>
                <a:gd name="f39" fmla="val 78"/>
                <a:gd name="f40" fmla="val 159"/>
                <a:gd name="f41" fmla="val 73"/>
                <a:gd name="f42" fmla="val 129"/>
                <a:gd name="f43" fmla="val 67"/>
                <a:gd name="f44" fmla="val 99"/>
                <a:gd name="f45" fmla="val 62"/>
                <a:gd name="f46" fmla="val 93"/>
                <a:gd name="f47" fmla="val 61"/>
                <a:gd name="f48" fmla="val 86"/>
                <a:gd name="f49" fmla="val 65"/>
                <a:gd name="f50" fmla="val 63"/>
                <a:gd name="f51" fmla="val 74"/>
                <a:gd name="f52" fmla="val 45"/>
                <a:gd name="f53" fmla="val 83"/>
                <a:gd name="f54" fmla="+- 0 0 -90"/>
                <a:gd name="f55" fmla="*/ f3 1 226"/>
                <a:gd name="f56" fmla="*/ f4 1 92"/>
                <a:gd name="f57" fmla="val f5"/>
                <a:gd name="f58" fmla="val f6"/>
                <a:gd name="f59" fmla="val f7"/>
                <a:gd name="f60" fmla="*/ f54 f0 1"/>
                <a:gd name="f61" fmla="+- f59 0 f57"/>
                <a:gd name="f62" fmla="+- f58 0 f57"/>
                <a:gd name="f63" fmla="*/ f60 1 f2"/>
                <a:gd name="f64" fmla="*/ f62 1 226"/>
                <a:gd name="f65" fmla="*/ f61 1 92"/>
                <a:gd name="f66" fmla="*/ 27 f62 1"/>
                <a:gd name="f67" fmla="*/ 92 f61 1"/>
                <a:gd name="f68" fmla="*/ 0 f62 1"/>
                <a:gd name="f69" fmla="*/ 42 f61 1"/>
                <a:gd name="f70" fmla="*/ 80 f62 1"/>
                <a:gd name="f71" fmla="*/ 4 f61 1"/>
                <a:gd name="f72" fmla="*/ 111 f62 1"/>
                <a:gd name="f73" fmla="*/ 7 f61 1"/>
                <a:gd name="f74" fmla="*/ 199 f62 1"/>
                <a:gd name="f75" fmla="*/ 23 f61 1"/>
                <a:gd name="f76" fmla="*/ 224 f62 1"/>
                <a:gd name="f77" fmla="*/ 56 f61 1"/>
                <a:gd name="f78" fmla="*/ 189 f62 1"/>
                <a:gd name="f79" fmla="*/ 78 f61 1"/>
                <a:gd name="f80" fmla="*/ 99 f62 1"/>
                <a:gd name="f81" fmla="*/ 62 f61 1"/>
                <a:gd name="f82" fmla="*/ 81 f62 1"/>
                <a:gd name="f83" fmla="*/ 65 f61 1"/>
                <a:gd name="f84" fmla="+- f63 0 f1"/>
                <a:gd name="f85" fmla="*/ f66 1 226"/>
                <a:gd name="f86" fmla="*/ f67 1 92"/>
                <a:gd name="f87" fmla="*/ f68 1 226"/>
                <a:gd name="f88" fmla="*/ f69 1 92"/>
                <a:gd name="f89" fmla="*/ f70 1 226"/>
                <a:gd name="f90" fmla="*/ f71 1 92"/>
                <a:gd name="f91" fmla="*/ f72 1 226"/>
                <a:gd name="f92" fmla="*/ f73 1 92"/>
                <a:gd name="f93" fmla="*/ f74 1 226"/>
                <a:gd name="f94" fmla="*/ f75 1 92"/>
                <a:gd name="f95" fmla="*/ f76 1 226"/>
                <a:gd name="f96" fmla="*/ f77 1 92"/>
                <a:gd name="f97" fmla="*/ f78 1 226"/>
                <a:gd name="f98" fmla="*/ f79 1 92"/>
                <a:gd name="f99" fmla="*/ f80 1 226"/>
                <a:gd name="f100" fmla="*/ f81 1 92"/>
                <a:gd name="f101" fmla="*/ f82 1 226"/>
                <a:gd name="f102" fmla="*/ f83 1 92"/>
                <a:gd name="f103" fmla="*/ 0 1 f64"/>
                <a:gd name="f104" fmla="*/ f58 1 f64"/>
                <a:gd name="f105" fmla="*/ 0 1 f65"/>
                <a:gd name="f106" fmla="*/ f59 1 f65"/>
                <a:gd name="f107" fmla="*/ f85 1 f64"/>
                <a:gd name="f108" fmla="*/ f86 1 f65"/>
                <a:gd name="f109" fmla="*/ f87 1 f64"/>
                <a:gd name="f110" fmla="*/ f88 1 f65"/>
                <a:gd name="f111" fmla="*/ f89 1 f64"/>
                <a:gd name="f112" fmla="*/ f90 1 f65"/>
                <a:gd name="f113" fmla="*/ f91 1 f64"/>
                <a:gd name="f114" fmla="*/ f92 1 f65"/>
                <a:gd name="f115" fmla="*/ f93 1 f64"/>
                <a:gd name="f116" fmla="*/ f94 1 f65"/>
                <a:gd name="f117" fmla="*/ f95 1 f64"/>
                <a:gd name="f118" fmla="*/ f96 1 f65"/>
                <a:gd name="f119" fmla="*/ f97 1 f64"/>
                <a:gd name="f120" fmla="*/ f98 1 f65"/>
                <a:gd name="f121" fmla="*/ f99 1 f64"/>
                <a:gd name="f122" fmla="*/ f100 1 f65"/>
                <a:gd name="f123" fmla="*/ f101 1 f64"/>
                <a:gd name="f124" fmla="*/ f102 1 f65"/>
                <a:gd name="f125" fmla="*/ f103 f55 1"/>
                <a:gd name="f126" fmla="*/ f104 f55 1"/>
                <a:gd name="f127" fmla="*/ f106 f56 1"/>
                <a:gd name="f128" fmla="*/ f105 f56 1"/>
                <a:gd name="f129" fmla="*/ f107 f55 1"/>
                <a:gd name="f130" fmla="*/ f108 f56 1"/>
                <a:gd name="f131" fmla="*/ f109 f55 1"/>
                <a:gd name="f132" fmla="*/ f110 f56 1"/>
                <a:gd name="f133" fmla="*/ f111 f55 1"/>
                <a:gd name="f134" fmla="*/ f112 f56 1"/>
                <a:gd name="f135" fmla="*/ f113 f55 1"/>
                <a:gd name="f136" fmla="*/ f114 f56 1"/>
                <a:gd name="f137" fmla="*/ f115 f55 1"/>
                <a:gd name="f138" fmla="*/ f116 f56 1"/>
                <a:gd name="f139" fmla="*/ f117 f55 1"/>
                <a:gd name="f140" fmla="*/ f118 f56 1"/>
                <a:gd name="f141" fmla="*/ f119 f55 1"/>
                <a:gd name="f142" fmla="*/ f120 f56 1"/>
                <a:gd name="f143" fmla="*/ f121 f55 1"/>
                <a:gd name="f144" fmla="*/ f122 f56 1"/>
                <a:gd name="f145" fmla="*/ f123 f55 1"/>
                <a:gd name="f146" fmla="*/ f124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29" y="f130"/>
                </a:cxn>
                <a:cxn ang="f84">
                  <a:pos x="f131" y="f132"/>
                </a:cxn>
                <a:cxn ang="f84">
                  <a:pos x="f133" y="f134"/>
                </a:cxn>
                <a:cxn ang="f84">
                  <a:pos x="f135" y="f136"/>
                </a:cxn>
                <a:cxn ang="f84">
                  <a:pos x="f137" y="f138"/>
                </a:cxn>
                <a:cxn ang="f84">
                  <a:pos x="f139" y="f140"/>
                </a:cxn>
                <a:cxn ang="f84">
                  <a:pos x="f141" y="f142"/>
                </a:cxn>
                <a:cxn ang="f84">
                  <a:pos x="f143" y="f144"/>
                </a:cxn>
                <a:cxn ang="f84">
                  <a:pos x="f145" y="f146"/>
                </a:cxn>
                <a:cxn ang="f84">
                  <a:pos x="f129" y="f130"/>
                </a:cxn>
              </a:cxnLst>
              <a:rect l="f125" t="f128" r="f126" b="f127"/>
              <a:pathLst>
                <a:path w="226" h="92">
                  <a:moveTo>
                    <a:pt x="f8" y="f7"/>
                  </a:moveTo>
                  <a:cubicBezTo>
                    <a:pt x="f9" y="f10"/>
                    <a:pt x="f11" y="f12"/>
                    <a:pt x="f5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5"/>
                    <a:pt x="f21" y="f22"/>
                    <a:pt x="f23" y="f24"/>
                  </a:cubicBezTo>
                  <a:cubicBezTo>
                    <a:pt x="f25" y="f26"/>
                    <a:pt x="f27" y="f9"/>
                    <a:pt x="f28" y="f29"/>
                  </a:cubicBezTo>
                  <a:cubicBezTo>
                    <a:pt x="f30" y="f8"/>
                    <a:pt x="f6" y="f31"/>
                    <a:pt x="f32" y="f33"/>
                  </a:cubicBezTo>
                  <a:cubicBezTo>
                    <a:pt x="f34" y="f35"/>
                    <a:pt x="f36" y="f37"/>
                    <a:pt x="f38" y="f39"/>
                  </a:cubicBezTo>
                  <a:cubicBezTo>
                    <a:pt x="f40" y="f41"/>
                    <a:pt x="f42" y="f43"/>
                    <a:pt x="f44" y="f45"/>
                  </a:cubicBezTo>
                  <a:cubicBezTo>
                    <a:pt x="f46" y="f47"/>
                    <a:pt x="f48" y="f45"/>
                    <a:pt x="f37" y="f49"/>
                  </a:cubicBezTo>
                  <a:cubicBezTo>
                    <a:pt x="f50" y="f51"/>
                    <a:pt x="f52" y="f53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6" name="Freeform 98">
              <a:extLst>
                <a:ext uri="{FF2B5EF4-FFF2-40B4-BE49-F238E27FC236}">
                  <a16:creationId xmlns:a16="http://schemas.microsoft.com/office/drawing/2014/main" id="{AF153673-2DC0-087D-004B-B6D004C99649}"/>
                </a:ext>
              </a:extLst>
            </p:cNvPr>
            <p:cNvSpPr/>
            <p:nvPr/>
          </p:nvSpPr>
          <p:spPr>
            <a:xfrm>
              <a:off x="3641726" y="1704971"/>
              <a:ext cx="325434" cy="30162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60"/>
                <a:gd name="f7" fmla="val 148"/>
                <a:gd name="f8" fmla="val 81"/>
                <a:gd name="f9" fmla="val 141"/>
                <a:gd name="f10" fmla="val 99"/>
                <a:gd name="f11" fmla="val 122"/>
                <a:gd name="f12" fmla="val 118"/>
                <a:gd name="f13" fmla="val 103"/>
                <a:gd name="f14" fmla="val 137"/>
                <a:gd name="f15" fmla="val 90"/>
                <a:gd name="f16" fmla="val 73"/>
                <a:gd name="f17" fmla="val 146"/>
                <a:gd name="f18" fmla="val 63"/>
                <a:gd name="f19" fmla="val 133"/>
                <a:gd name="f20" fmla="val 56"/>
                <a:gd name="f21" fmla="val 123"/>
                <a:gd name="f22" fmla="val 50"/>
                <a:gd name="f23" fmla="val 112"/>
                <a:gd name="f24" fmla="val 44"/>
                <a:gd name="f25" fmla="val 101"/>
                <a:gd name="f26" fmla="val 32"/>
                <a:gd name="f27" fmla="val 84"/>
                <a:gd name="f28" fmla="val 19"/>
                <a:gd name="f29" fmla="val 67"/>
                <a:gd name="f30" fmla="val 7"/>
                <a:gd name="f31" fmla="val 49"/>
                <a:gd name="f32" fmla="val 3"/>
                <a:gd name="f33" fmla="val 42"/>
                <a:gd name="f34" fmla="val 34"/>
                <a:gd name="f35" fmla="val 1"/>
                <a:gd name="f36" fmla="val 26"/>
                <a:gd name="f37" fmla="val 14"/>
                <a:gd name="f38" fmla="val 9"/>
                <a:gd name="f39" fmla="val 5"/>
                <a:gd name="f40" fmla="val 22"/>
                <a:gd name="f41" fmla="val 4"/>
                <a:gd name="f42" fmla="val 51"/>
                <a:gd name="f43" fmla="val 61"/>
                <a:gd name="f44" fmla="val 29"/>
                <a:gd name="f45" fmla="val 71"/>
                <a:gd name="f46" fmla="val 58"/>
                <a:gd name="f47" fmla="val 83"/>
                <a:gd name="f48" fmla="val 62"/>
                <a:gd name="f49" fmla="val 86"/>
                <a:gd name="f50" fmla="val 66"/>
                <a:gd name="f51" fmla="val 47"/>
                <a:gd name="f52" fmla="val 124"/>
                <a:gd name="f53" fmla="val 131"/>
                <a:gd name="f54" fmla="val 55"/>
                <a:gd name="f55" fmla="val 127"/>
                <a:gd name="f56" fmla="val 159"/>
                <a:gd name="f57" fmla="val 77"/>
                <a:gd name="f58" fmla="val 78"/>
                <a:gd name="f59" fmla="val 80"/>
                <a:gd name="f60" fmla="+- 0 0 -90"/>
                <a:gd name="f61" fmla="*/ f3 1 160"/>
                <a:gd name="f62" fmla="*/ f4 1 148"/>
                <a:gd name="f63" fmla="val f5"/>
                <a:gd name="f64" fmla="val f6"/>
                <a:gd name="f65" fmla="val f7"/>
                <a:gd name="f66" fmla="*/ f60 f0 1"/>
                <a:gd name="f67" fmla="+- f65 0 f63"/>
                <a:gd name="f68" fmla="+- f64 0 f63"/>
                <a:gd name="f69" fmla="*/ f66 1 f2"/>
                <a:gd name="f70" fmla="*/ f68 1 160"/>
                <a:gd name="f71" fmla="*/ f67 1 148"/>
                <a:gd name="f72" fmla="*/ 160 f68 1"/>
                <a:gd name="f73" fmla="*/ 81 f67 1"/>
                <a:gd name="f74" fmla="*/ 103 f68 1"/>
                <a:gd name="f75" fmla="*/ 137 f67 1"/>
                <a:gd name="f76" fmla="*/ 63 f68 1"/>
                <a:gd name="f77" fmla="*/ 133 f67 1"/>
                <a:gd name="f78" fmla="*/ 44 f68 1"/>
                <a:gd name="f79" fmla="*/ 101 f67 1"/>
                <a:gd name="f80" fmla="*/ 7 f68 1"/>
                <a:gd name="f81" fmla="*/ 49 f67 1"/>
                <a:gd name="f82" fmla="*/ 1 f68 1"/>
                <a:gd name="f83" fmla="*/ 26 f67 1"/>
                <a:gd name="f84" fmla="*/ 22 f68 1"/>
                <a:gd name="f85" fmla="*/ 3 f67 1"/>
                <a:gd name="f86" fmla="*/ 51 f68 1"/>
                <a:gd name="f87" fmla="*/ 14 f67 1"/>
                <a:gd name="f88" fmla="*/ 81 f68 1"/>
                <a:gd name="f89" fmla="*/ 58 f67 1"/>
                <a:gd name="f90" fmla="*/ 90 f68 1"/>
                <a:gd name="f91" fmla="*/ 71 f67 1"/>
                <a:gd name="f92" fmla="*/ 124 f68 1"/>
                <a:gd name="f93" fmla="*/ 34 f67 1"/>
                <a:gd name="f94" fmla="*/ 159 f68 1"/>
                <a:gd name="f95" fmla="*/ 77 f67 1"/>
                <a:gd name="f96" fmla="+- f69 0 f1"/>
                <a:gd name="f97" fmla="*/ f72 1 160"/>
                <a:gd name="f98" fmla="*/ f73 1 148"/>
                <a:gd name="f99" fmla="*/ f74 1 160"/>
                <a:gd name="f100" fmla="*/ f75 1 148"/>
                <a:gd name="f101" fmla="*/ f76 1 160"/>
                <a:gd name="f102" fmla="*/ f77 1 148"/>
                <a:gd name="f103" fmla="*/ f78 1 160"/>
                <a:gd name="f104" fmla="*/ f79 1 148"/>
                <a:gd name="f105" fmla="*/ f80 1 160"/>
                <a:gd name="f106" fmla="*/ f81 1 148"/>
                <a:gd name="f107" fmla="*/ f82 1 160"/>
                <a:gd name="f108" fmla="*/ f83 1 148"/>
                <a:gd name="f109" fmla="*/ f84 1 160"/>
                <a:gd name="f110" fmla="*/ f85 1 148"/>
                <a:gd name="f111" fmla="*/ f86 1 160"/>
                <a:gd name="f112" fmla="*/ f87 1 148"/>
                <a:gd name="f113" fmla="*/ f88 1 160"/>
                <a:gd name="f114" fmla="*/ f89 1 148"/>
                <a:gd name="f115" fmla="*/ f90 1 160"/>
                <a:gd name="f116" fmla="*/ f91 1 148"/>
                <a:gd name="f117" fmla="*/ f92 1 160"/>
                <a:gd name="f118" fmla="*/ f93 1 148"/>
                <a:gd name="f119" fmla="*/ f94 1 160"/>
                <a:gd name="f120" fmla="*/ f95 1 148"/>
                <a:gd name="f121" fmla="*/ 0 1 f70"/>
                <a:gd name="f122" fmla="*/ f64 1 f70"/>
                <a:gd name="f123" fmla="*/ 0 1 f71"/>
                <a:gd name="f124" fmla="*/ f65 1 f71"/>
                <a:gd name="f125" fmla="*/ f97 1 f70"/>
                <a:gd name="f126" fmla="*/ f98 1 f71"/>
                <a:gd name="f127" fmla="*/ f99 1 f70"/>
                <a:gd name="f128" fmla="*/ f100 1 f71"/>
                <a:gd name="f129" fmla="*/ f101 1 f70"/>
                <a:gd name="f130" fmla="*/ f102 1 f71"/>
                <a:gd name="f131" fmla="*/ f103 1 f70"/>
                <a:gd name="f132" fmla="*/ f104 1 f71"/>
                <a:gd name="f133" fmla="*/ f105 1 f70"/>
                <a:gd name="f134" fmla="*/ f106 1 f71"/>
                <a:gd name="f135" fmla="*/ f107 1 f70"/>
                <a:gd name="f136" fmla="*/ f108 1 f71"/>
                <a:gd name="f137" fmla="*/ f109 1 f70"/>
                <a:gd name="f138" fmla="*/ f110 1 f71"/>
                <a:gd name="f139" fmla="*/ f111 1 f70"/>
                <a:gd name="f140" fmla="*/ f112 1 f71"/>
                <a:gd name="f141" fmla="*/ f113 1 f70"/>
                <a:gd name="f142" fmla="*/ f114 1 f71"/>
                <a:gd name="f143" fmla="*/ f115 1 f70"/>
                <a:gd name="f144" fmla="*/ f116 1 f71"/>
                <a:gd name="f145" fmla="*/ f117 1 f70"/>
                <a:gd name="f146" fmla="*/ f118 1 f71"/>
                <a:gd name="f147" fmla="*/ f119 1 f70"/>
                <a:gd name="f148" fmla="*/ f120 1 f71"/>
                <a:gd name="f149" fmla="*/ f121 f61 1"/>
                <a:gd name="f150" fmla="*/ f122 f61 1"/>
                <a:gd name="f151" fmla="*/ f124 f62 1"/>
                <a:gd name="f152" fmla="*/ f123 f62 1"/>
                <a:gd name="f153" fmla="*/ f125 f61 1"/>
                <a:gd name="f154" fmla="*/ f126 f62 1"/>
                <a:gd name="f155" fmla="*/ f127 f61 1"/>
                <a:gd name="f156" fmla="*/ f128 f62 1"/>
                <a:gd name="f157" fmla="*/ f129 f61 1"/>
                <a:gd name="f158" fmla="*/ f130 f62 1"/>
                <a:gd name="f159" fmla="*/ f131 f61 1"/>
                <a:gd name="f160" fmla="*/ f132 f62 1"/>
                <a:gd name="f161" fmla="*/ f133 f61 1"/>
                <a:gd name="f162" fmla="*/ f134 f62 1"/>
                <a:gd name="f163" fmla="*/ f135 f61 1"/>
                <a:gd name="f164" fmla="*/ f136 f62 1"/>
                <a:gd name="f165" fmla="*/ f137 f61 1"/>
                <a:gd name="f166" fmla="*/ f138 f62 1"/>
                <a:gd name="f167" fmla="*/ f139 f61 1"/>
                <a:gd name="f168" fmla="*/ f140 f62 1"/>
                <a:gd name="f169" fmla="*/ f141 f61 1"/>
                <a:gd name="f170" fmla="*/ f142 f62 1"/>
                <a:gd name="f171" fmla="*/ f143 f61 1"/>
                <a:gd name="f172" fmla="*/ f144 f62 1"/>
                <a:gd name="f173" fmla="*/ f145 f61 1"/>
                <a:gd name="f174" fmla="*/ f146 f62 1"/>
                <a:gd name="f175" fmla="*/ f147 f61 1"/>
                <a:gd name="f176" fmla="*/ f148 f6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6">
                  <a:pos x="f153" y="f154"/>
                </a:cxn>
                <a:cxn ang="f96">
                  <a:pos x="f155" y="f156"/>
                </a:cxn>
                <a:cxn ang="f96">
                  <a:pos x="f157" y="f158"/>
                </a:cxn>
                <a:cxn ang="f96">
                  <a:pos x="f159" y="f160"/>
                </a:cxn>
                <a:cxn ang="f96">
                  <a:pos x="f161" y="f162"/>
                </a:cxn>
                <a:cxn ang="f96">
                  <a:pos x="f163" y="f164"/>
                </a:cxn>
                <a:cxn ang="f96">
                  <a:pos x="f165" y="f166"/>
                </a:cxn>
                <a:cxn ang="f96">
                  <a:pos x="f167" y="f168"/>
                </a:cxn>
                <a:cxn ang="f96">
                  <a:pos x="f169" y="f170"/>
                </a:cxn>
                <a:cxn ang="f96">
                  <a:pos x="f171" y="f172"/>
                </a:cxn>
                <a:cxn ang="f96">
                  <a:pos x="f173" y="f174"/>
                </a:cxn>
                <a:cxn ang="f96">
                  <a:pos x="f175" y="f176"/>
                </a:cxn>
                <a:cxn ang="f96">
                  <a:pos x="f153" y="f154"/>
                </a:cxn>
              </a:cxnLst>
              <a:rect l="f149" t="f152" r="f150" b="f151"/>
              <a:pathLst>
                <a:path w="160" h="148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7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5" y="f34"/>
                    <a:pt x="f35" y="f36"/>
                  </a:cubicBezTo>
                  <a:cubicBezTo>
                    <a:pt x="f35" y="f37"/>
                    <a:pt x="f38" y="f39"/>
                    <a:pt x="f40" y="f32"/>
                  </a:cubicBezTo>
                  <a:cubicBezTo>
                    <a:pt x="f34" y="f5"/>
                    <a:pt x="f24" y="f41"/>
                    <a:pt x="f42" y="f37"/>
                  </a:cubicBezTo>
                  <a:cubicBezTo>
                    <a:pt x="f43" y="f44"/>
                    <a:pt x="f45" y="f24"/>
                    <a:pt x="f8" y="f46"/>
                  </a:cubicBezTo>
                  <a:cubicBezTo>
                    <a:pt x="f47" y="f48"/>
                    <a:pt x="f49" y="f50"/>
                    <a:pt x="f15" y="f45"/>
                  </a:cubicBezTo>
                  <a:cubicBezTo>
                    <a:pt x="f25" y="f46"/>
                    <a:pt x="f23" y="f51"/>
                    <a:pt x="f52" y="f34"/>
                  </a:cubicBezTo>
                  <a:cubicBezTo>
                    <a:pt x="f53" y="f54"/>
                    <a:pt x="f55" y="f8"/>
                    <a:pt x="f56" y="f57"/>
                  </a:cubicBezTo>
                  <a:cubicBezTo>
                    <a:pt x="f6" y="f58"/>
                    <a:pt x="f6" y="f59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7" name="Freeform 99">
              <a:extLst>
                <a:ext uri="{FF2B5EF4-FFF2-40B4-BE49-F238E27FC236}">
                  <a16:creationId xmlns:a16="http://schemas.microsoft.com/office/drawing/2014/main" id="{CAF70831-161A-DE27-B9DC-BD67D523A346}"/>
                </a:ext>
              </a:extLst>
            </p:cNvPr>
            <p:cNvSpPr/>
            <p:nvPr/>
          </p:nvSpPr>
          <p:spPr>
            <a:xfrm>
              <a:off x="5087941" y="1700217"/>
              <a:ext cx="320670" cy="3095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8"/>
                <a:gd name="f7" fmla="val 152"/>
                <a:gd name="f8" fmla="val 130"/>
                <a:gd name="f9" fmla="val 40"/>
                <a:gd name="f10" fmla="val 132"/>
                <a:gd name="f11" fmla="val 60"/>
                <a:gd name="f12" fmla="val 135"/>
                <a:gd name="f13" fmla="val 79"/>
                <a:gd name="f14" fmla="val 85"/>
                <a:gd name="f15" fmla="val 142"/>
                <a:gd name="f16" fmla="val 102"/>
                <a:gd name="f17" fmla="val 127"/>
                <a:gd name="f18" fmla="val 119"/>
                <a:gd name="f19" fmla="val 111"/>
                <a:gd name="f20" fmla="val 95"/>
                <a:gd name="f21" fmla="val 76"/>
                <a:gd name="f22" fmla="val 150"/>
                <a:gd name="f23" fmla="val 63"/>
                <a:gd name="f24" fmla="val 131"/>
                <a:gd name="f25" fmla="val 45"/>
                <a:gd name="f26" fmla="val 104"/>
                <a:gd name="f27" fmla="val 28"/>
                <a:gd name="f28" fmla="val 78"/>
                <a:gd name="f29" fmla="val 11"/>
                <a:gd name="f30" fmla="val 51"/>
                <a:gd name="f31" fmla="val 35"/>
                <a:gd name="f32" fmla="val 3"/>
                <a:gd name="f33" fmla="val 18"/>
                <a:gd name="f34" fmla="val 17"/>
                <a:gd name="f35" fmla="val 9"/>
                <a:gd name="f36" fmla="val 31"/>
                <a:gd name="f37" fmla="val 47"/>
                <a:gd name="f38" fmla="val 4"/>
                <a:gd name="f39" fmla="val 58"/>
                <a:gd name="f40" fmla="val 21"/>
                <a:gd name="f41" fmla="val 69"/>
                <a:gd name="f42" fmla="val 38"/>
                <a:gd name="f43" fmla="val 81"/>
                <a:gd name="f44" fmla="val 55"/>
                <a:gd name="f45" fmla="val 94"/>
                <a:gd name="f46" fmla="val 75"/>
                <a:gd name="f47" fmla="val 106"/>
                <a:gd name="f48" fmla="val 62"/>
                <a:gd name="f49" fmla="val 116"/>
                <a:gd name="f50" fmla="val 50"/>
                <a:gd name="f51" fmla="val 126"/>
                <a:gd name="f52" fmla="val 128"/>
                <a:gd name="f53" fmla="val 39"/>
                <a:gd name="f54" fmla="val 129"/>
                <a:gd name="f55" fmla="+- 0 0 -90"/>
                <a:gd name="f56" fmla="*/ f3 1 158"/>
                <a:gd name="f57" fmla="*/ f4 1 152"/>
                <a:gd name="f58" fmla="val f5"/>
                <a:gd name="f59" fmla="val f6"/>
                <a:gd name="f60" fmla="val f7"/>
                <a:gd name="f61" fmla="*/ f55 f0 1"/>
                <a:gd name="f62" fmla="+- f60 0 f58"/>
                <a:gd name="f63" fmla="+- f59 0 f58"/>
                <a:gd name="f64" fmla="*/ f61 1 f2"/>
                <a:gd name="f65" fmla="*/ f63 1 158"/>
                <a:gd name="f66" fmla="*/ f62 1 152"/>
                <a:gd name="f67" fmla="*/ 130 f63 1"/>
                <a:gd name="f68" fmla="*/ 40 f62 1"/>
                <a:gd name="f69" fmla="*/ 158 f63 1"/>
                <a:gd name="f70" fmla="*/ 85 f62 1"/>
                <a:gd name="f71" fmla="*/ 111 f63 1"/>
                <a:gd name="f72" fmla="*/ 135 f62 1"/>
                <a:gd name="f73" fmla="*/ 63 f63 1"/>
                <a:gd name="f74" fmla="*/ 131 f62 1"/>
                <a:gd name="f75" fmla="*/ 11 f63 1"/>
                <a:gd name="f76" fmla="*/ 51 f62 1"/>
                <a:gd name="f77" fmla="*/ 17 f63 1"/>
                <a:gd name="f78" fmla="*/ 9 f62 1"/>
                <a:gd name="f79" fmla="*/ 58 f63 1"/>
                <a:gd name="f80" fmla="*/ 21 f62 1"/>
                <a:gd name="f81" fmla="*/ 94 f63 1"/>
                <a:gd name="f82" fmla="*/ 75 f62 1"/>
                <a:gd name="f83" fmla="*/ 126 f63 1"/>
                <a:gd name="f84" fmla="*/ 38 f62 1"/>
                <a:gd name="f85" fmla="+- f64 0 f1"/>
                <a:gd name="f86" fmla="*/ f67 1 158"/>
                <a:gd name="f87" fmla="*/ f68 1 152"/>
                <a:gd name="f88" fmla="*/ f69 1 158"/>
                <a:gd name="f89" fmla="*/ f70 1 152"/>
                <a:gd name="f90" fmla="*/ f71 1 158"/>
                <a:gd name="f91" fmla="*/ f72 1 152"/>
                <a:gd name="f92" fmla="*/ f73 1 158"/>
                <a:gd name="f93" fmla="*/ f74 1 152"/>
                <a:gd name="f94" fmla="*/ f75 1 158"/>
                <a:gd name="f95" fmla="*/ f76 1 152"/>
                <a:gd name="f96" fmla="*/ f77 1 158"/>
                <a:gd name="f97" fmla="*/ f78 1 152"/>
                <a:gd name="f98" fmla="*/ f79 1 158"/>
                <a:gd name="f99" fmla="*/ f80 1 152"/>
                <a:gd name="f100" fmla="*/ f81 1 158"/>
                <a:gd name="f101" fmla="*/ f82 1 152"/>
                <a:gd name="f102" fmla="*/ f83 1 158"/>
                <a:gd name="f103" fmla="*/ f84 1 152"/>
                <a:gd name="f104" fmla="*/ 0 1 f65"/>
                <a:gd name="f105" fmla="*/ f59 1 f65"/>
                <a:gd name="f106" fmla="*/ 0 1 f66"/>
                <a:gd name="f107" fmla="*/ f60 1 f66"/>
                <a:gd name="f108" fmla="*/ f86 1 f65"/>
                <a:gd name="f109" fmla="*/ f87 1 f66"/>
                <a:gd name="f110" fmla="*/ f88 1 f65"/>
                <a:gd name="f111" fmla="*/ f89 1 f66"/>
                <a:gd name="f112" fmla="*/ f90 1 f65"/>
                <a:gd name="f113" fmla="*/ f91 1 f66"/>
                <a:gd name="f114" fmla="*/ f92 1 f65"/>
                <a:gd name="f115" fmla="*/ f93 1 f66"/>
                <a:gd name="f116" fmla="*/ f94 1 f65"/>
                <a:gd name="f117" fmla="*/ f95 1 f66"/>
                <a:gd name="f118" fmla="*/ f96 1 f65"/>
                <a:gd name="f119" fmla="*/ f97 1 f66"/>
                <a:gd name="f120" fmla="*/ f98 1 f65"/>
                <a:gd name="f121" fmla="*/ f99 1 f66"/>
                <a:gd name="f122" fmla="*/ f100 1 f65"/>
                <a:gd name="f123" fmla="*/ f101 1 f66"/>
                <a:gd name="f124" fmla="*/ f102 1 f65"/>
                <a:gd name="f125" fmla="*/ f103 1 f66"/>
                <a:gd name="f126" fmla="*/ f104 f56 1"/>
                <a:gd name="f127" fmla="*/ f105 f56 1"/>
                <a:gd name="f128" fmla="*/ f107 f57 1"/>
                <a:gd name="f129" fmla="*/ f106 f57 1"/>
                <a:gd name="f130" fmla="*/ f108 f56 1"/>
                <a:gd name="f131" fmla="*/ f109 f57 1"/>
                <a:gd name="f132" fmla="*/ f110 f56 1"/>
                <a:gd name="f133" fmla="*/ f111 f57 1"/>
                <a:gd name="f134" fmla="*/ f112 f56 1"/>
                <a:gd name="f135" fmla="*/ f113 f57 1"/>
                <a:gd name="f136" fmla="*/ f114 f56 1"/>
                <a:gd name="f137" fmla="*/ f115 f57 1"/>
                <a:gd name="f138" fmla="*/ f116 f56 1"/>
                <a:gd name="f139" fmla="*/ f117 f57 1"/>
                <a:gd name="f140" fmla="*/ f118 f56 1"/>
                <a:gd name="f141" fmla="*/ f119 f57 1"/>
                <a:gd name="f142" fmla="*/ f120 f56 1"/>
                <a:gd name="f143" fmla="*/ f121 f57 1"/>
                <a:gd name="f144" fmla="*/ f122 f56 1"/>
                <a:gd name="f145" fmla="*/ f123 f57 1"/>
                <a:gd name="f146" fmla="*/ f124 f56 1"/>
                <a:gd name="f147" fmla="*/ f125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5">
                  <a:pos x="f130" y="f131"/>
                </a:cxn>
                <a:cxn ang="f85">
                  <a:pos x="f132" y="f133"/>
                </a:cxn>
                <a:cxn ang="f85">
                  <a:pos x="f134" y="f135"/>
                </a:cxn>
                <a:cxn ang="f85">
                  <a:pos x="f136" y="f137"/>
                </a:cxn>
                <a:cxn ang="f85">
                  <a:pos x="f138" y="f139"/>
                </a:cxn>
                <a:cxn ang="f85">
                  <a:pos x="f140" y="f141"/>
                </a:cxn>
                <a:cxn ang="f85">
                  <a:pos x="f142" y="f143"/>
                </a:cxn>
                <a:cxn ang="f85">
                  <a:pos x="f144" y="f145"/>
                </a:cxn>
                <a:cxn ang="f85">
                  <a:pos x="f146" y="f147"/>
                </a:cxn>
                <a:cxn ang="f85">
                  <a:pos x="f130" y="f131"/>
                </a:cxn>
              </a:cxnLst>
              <a:rect l="f126" t="f129" r="f127" b="f128"/>
              <a:pathLst>
                <a:path w="158" h="152">
                  <a:moveTo>
                    <a:pt x="f8" y="f9"/>
                  </a:moveTo>
                  <a:cubicBezTo>
                    <a:pt x="f10" y="f11"/>
                    <a:pt x="f12" y="f13"/>
                    <a:pt x="f6" y="f14"/>
                  </a:cubicBezTo>
                  <a:cubicBezTo>
                    <a:pt x="f15" y="f16"/>
                    <a:pt x="f17" y="f18"/>
                    <a:pt x="f19" y="f12"/>
                  </a:cubicBezTo>
                  <a:cubicBezTo>
                    <a:pt x="f20" y="f7"/>
                    <a:pt x="f21" y="f22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5" y="f31"/>
                    <a:pt x="f32" y="f33"/>
                    <a:pt x="f34" y="f35"/>
                  </a:cubicBezTo>
                  <a:cubicBezTo>
                    <a:pt x="f36" y="f5"/>
                    <a:pt x="f37" y="f38"/>
                    <a:pt x="f39" y="f40"/>
                  </a:cubicBezTo>
                  <a:cubicBezTo>
                    <a:pt x="f41" y="f42"/>
                    <a:pt x="f43" y="f44"/>
                    <a:pt x="f45" y="f46"/>
                  </a:cubicBezTo>
                  <a:cubicBezTo>
                    <a:pt x="f47" y="f48"/>
                    <a:pt x="f49" y="f50"/>
                    <a:pt x="f51" y="f42"/>
                  </a:cubicBezTo>
                  <a:cubicBezTo>
                    <a:pt x="f52" y="f53"/>
                    <a:pt x="f54" y="f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8" name="Freeform 100">
              <a:extLst>
                <a:ext uri="{FF2B5EF4-FFF2-40B4-BE49-F238E27FC236}">
                  <a16:creationId xmlns:a16="http://schemas.microsoft.com/office/drawing/2014/main" id="{5D6CB554-A9DE-258A-FB14-292578105483}"/>
                </a:ext>
              </a:extLst>
            </p:cNvPr>
            <p:cNvSpPr/>
            <p:nvPr/>
          </p:nvSpPr>
          <p:spPr>
            <a:xfrm>
              <a:off x="1404939" y="1687516"/>
              <a:ext cx="193679" cy="4905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5"/>
                <a:gd name="f7" fmla="val 241"/>
                <a:gd name="f8" fmla="val 22"/>
                <a:gd name="f9" fmla="val 89"/>
                <a:gd name="f10" fmla="val 56"/>
                <a:gd name="f11" fmla="val 85"/>
                <a:gd name="f12" fmla="val 90"/>
                <a:gd name="f13" fmla="val 78"/>
                <a:gd name="f14" fmla="val 124"/>
                <a:gd name="f15" fmla="val 76"/>
                <a:gd name="f16" fmla="val 136"/>
                <a:gd name="f17" fmla="val 68"/>
                <a:gd name="f18" fmla="val 146"/>
                <a:gd name="f19" fmla="val 63"/>
                <a:gd name="f20" fmla="val 157"/>
                <a:gd name="f21" fmla="val 52"/>
                <a:gd name="f22" fmla="val 41"/>
                <a:gd name="f23" fmla="val 202"/>
                <a:gd name="f24" fmla="val 29"/>
                <a:gd name="f25" fmla="val 224"/>
                <a:gd name="f26" fmla="val 25"/>
                <a:gd name="f27" fmla="val 232"/>
                <a:gd name="f28" fmla="val 21"/>
                <a:gd name="f29" fmla="val 10"/>
                <a:gd name="f30" fmla="val 236"/>
                <a:gd name="f31" fmla="val 231"/>
                <a:gd name="f32" fmla="val 4"/>
                <a:gd name="f33" fmla="val 222"/>
                <a:gd name="f34" fmla="val 7"/>
                <a:gd name="f35" fmla="val 215"/>
                <a:gd name="f36" fmla="val 16"/>
                <a:gd name="f37" fmla="val 195"/>
                <a:gd name="f38" fmla="val 23"/>
                <a:gd name="f39" fmla="val 175"/>
                <a:gd name="f40" fmla="val 33"/>
                <a:gd name="f41" fmla="val 156"/>
                <a:gd name="f42" fmla="val 47"/>
                <a:gd name="f43" fmla="val 127"/>
                <a:gd name="f44" fmla="val 97"/>
                <a:gd name="f45" fmla="val 54"/>
                <a:gd name="f46" fmla="val 66"/>
                <a:gd name="f47" fmla="val 50"/>
                <a:gd name="f48" fmla="val 58"/>
                <a:gd name="f49" fmla="val 61"/>
                <a:gd name="f50" fmla="val 62"/>
                <a:gd name="f51" fmla="val 6"/>
                <a:gd name="f52" fmla="val 69"/>
                <a:gd name="f53" fmla="val 80"/>
                <a:gd name="f54" fmla="val 1"/>
                <a:gd name="f55" fmla="val 2"/>
                <a:gd name="f56" fmla="+- 0 0 -90"/>
                <a:gd name="f57" fmla="*/ f3 1 95"/>
                <a:gd name="f58" fmla="*/ f4 1 241"/>
                <a:gd name="f59" fmla="val f5"/>
                <a:gd name="f60" fmla="val f6"/>
                <a:gd name="f61" fmla="val f7"/>
                <a:gd name="f62" fmla="*/ f56 f0 1"/>
                <a:gd name="f63" fmla="+- f61 0 f59"/>
                <a:gd name="f64" fmla="+- f60 0 f59"/>
                <a:gd name="f65" fmla="*/ f62 1 f2"/>
                <a:gd name="f66" fmla="*/ f64 1 95"/>
                <a:gd name="f67" fmla="*/ f63 1 241"/>
                <a:gd name="f68" fmla="*/ 95 f64 1"/>
                <a:gd name="f69" fmla="*/ 22 f63 1"/>
                <a:gd name="f70" fmla="*/ 78 f64 1"/>
                <a:gd name="f71" fmla="*/ 124 f63 1"/>
                <a:gd name="f72" fmla="*/ 63 f64 1"/>
                <a:gd name="f73" fmla="*/ 157 f63 1"/>
                <a:gd name="f74" fmla="*/ 29 f64 1"/>
                <a:gd name="f75" fmla="*/ 224 f63 1"/>
                <a:gd name="f76" fmla="*/ 10 f64 1"/>
                <a:gd name="f77" fmla="*/ 236 f63 1"/>
                <a:gd name="f78" fmla="*/ 7 f64 1"/>
                <a:gd name="f79" fmla="*/ 215 f63 1"/>
                <a:gd name="f80" fmla="*/ 33 f64 1"/>
                <a:gd name="f81" fmla="*/ 156 f63 1"/>
                <a:gd name="f82" fmla="*/ 54 f64 1"/>
                <a:gd name="f83" fmla="*/ 66 f63 1"/>
                <a:gd name="f84" fmla="*/ 61 f64 1"/>
                <a:gd name="f85" fmla="*/ 16 f63 1"/>
                <a:gd name="f86" fmla="*/ 80 f64 1"/>
                <a:gd name="f87" fmla="*/ 1 f63 1"/>
                <a:gd name="f88" fmla="+- f65 0 f1"/>
                <a:gd name="f89" fmla="*/ f68 1 95"/>
                <a:gd name="f90" fmla="*/ f69 1 241"/>
                <a:gd name="f91" fmla="*/ f70 1 95"/>
                <a:gd name="f92" fmla="*/ f71 1 241"/>
                <a:gd name="f93" fmla="*/ f72 1 95"/>
                <a:gd name="f94" fmla="*/ f73 1 241"/>
                <a:gd name="f95" fmla="*/ f74 1 95"/>
                <a:gd name="f96" fmla="*/ f75 1 241"/>
                <a:gd name="f97" fmla="*/ f76 1 95"/>
                <a:gd name="f98" fmla="*/ f77 1 241"/>
                <a:gd name="f99" fmla="*/ f78 1 95"/>
                <a:gd name="f100" fmla="*/ f79 1 241"/>
                <a:gd name="f101" fmla="*/ f80 1 95"/>
                <a:gd name="f102" fmla="*/ f81 1 241"/>
                <a:gd name="f103" fmla="*/ f82 1 95"/>
                <a:gd name="f104" fmla="*/ f83 1 241"/>
                <a:gd name="f105" fmla="*/ f84 1 95"/>
                <a:gd name="f106" fmla="*/ f85 1 241"/>
                <a:gd name="f107" fmla="*/ f86 1 95"/>
                <a:gd name="f108" fmla="*/ f87 1 241"/>
                <a:gd name="f109" fmla="*/ 0 1 f66"/>
                <a:gd name="f110" fmla="*/ f60 1 f66"/>
                <a:gd name="f111" fmla="*/ 0 1 f67"/>
                <a:gd name="f112" fmla="*/ f61 1 f67"/>
                <a:gd name="f113" fmla="*/ f89 1 f66"/>
                <a:gd name="f114" fmla="*/ f90 1 f67"/>
                <a:gd name="f115" fmla="*/ f91 1 f66"/>
                <a:gd name="f116" fmla="*/ f92 1 f67"/>
                <a:gd name="f117" fmla="*/ f93 1 f66"/>
                <a:gd name="f118" fmla="*/ f94 1 f67"/>
                <a:gd name="f119" fmla="*/ f95 1 f66"/>
                <a:gd name="f120" fmla="*/ f96 1 f67"/>
                <a:gd name="f121" fmla="*/ f97 1 f66"/>
                <a:gd name="f122" fmla="*/ f98 1 f67"/>
                <a:gd name="f123" fmla="*/ f99 1 f66"/>
                <a:gd name="f124" fmla="*/ f100 1 f67"/>
                <a:gd name="f125" fmla="*/ f101 1 f66"/>
                <a:gd name="f126" fmla="*/ f102 1 f67"/>
                <a:gd name="f127" fmla="*/ f103 1 f66"/>
                <a:gd name="f128" fmla="*/ f104 1 f67"/>
                <a:gd name="f129" fmla="*/ f105 1 f66"/>
                <a:gd name="f130" fmla="*/ f106 1 f67"/>
                <a:gd name="f131" fmla="*/ f107 1 f66"/>
                <a:gd name="f132" fmla="*/ f108 1 f67"/>
                <a:gd name="f133" fmla="*/ f109 f57 1"/>
                <a:gd name="f134" fmla="*/ f110 f57 1"/>
                <a:gd name="f135" fmla="*/ f112 f58 1"/>
                <a:gd name="f136" fmla="*/ f111 f58 1"/>
                <a:gd name="f137" fmla="*/ f113 f57 1"/>
                <a:gd name="f138" fmla="*/ f114 f58 1"/>
                <a:gd name="f139" fmla="*/ f115 f57 1"/>
                <a:gd name="f140" fmla="*/ f116 f58 1"/>
                <a:gd name="f141" fmla="*/ f117 f57 1"/>
                <a:gd name="f142" fmla="*/ f118 f58 1"/>
                <a:gd name="f143" fmla="*/ f119 f57 1"/>
                <a:gd name="f144" fmla="*/ f120 f58 1"/>
                <a:gd name="f145" fmla="*/ f121 f57 1"/>
                <a:gd name="f146" fmla="*/ f122 f58 1"/>
                <a:gd name="f147" fmla="*/ f123 f57 1"/>
                <a:gd name="f148" fmla="*/ f124 f58 1"/>
                <a:gd name="f149" fmla="*/ f125 f57 1"/>
                <a:gd name="f150" fmla="*/ f126 f58 1"/>
                <a:gd name="f151" fmla="*/ f127 f57 1"/>
                <a:gd name="f152" fmla="*/ f128 f58 1"/>
                <a:gd name="f153" fmla="*/ f129 f57 1"/>
                <a:gd name="f154" fmla="*/ f130 f58 1"/>
                <a:gd name="f155" fmla="*/ f131 f57 1"/>
                <a:gd name="f156" fmla="*/ f132 f5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8">
                  <a:pos x="f137" y="f138"/>
                </a:cxn>
                <a:cxn ang="f88">
                  <a:pos x="f139" y="f140"/>
                </a:cxn>
                <a:cxn ang="f88">
                  <a:pos x="f141" y="f142"/>
                </a:cxn>
                <a:cxn ang="f88">
                  <a:pos x="f143" y="f144"/>
                </a:cxn>
                <a:cxn ang="f88">
                  <a:pos x="f145" y="f146"/>
                </a:cxn>
                <a:cxn ang="f88">
                  <a:pos x="f147" y="f148"/>
                </a:cxn>
                <a:cxn ang="f88">
                  <a:pos x="f149" y="f150"/>
                </a:cxn>
                <a:cxn ang="f88">
                  <a:pos x="f151" y="f152"/>
                </a:cxn>
                <a:cxn ang="f88">
                  <a:pos x="f153" y="f154"/>
                </a:cxn>
                <a:cxn ang="f88">
                  <a:pos x="f155" y="f156"/>
                </a:cxn>
                <a:cxn ang="f88">
                  <a:pos x="f137" y="f138"/>
                </a:cxn>
              </a:cxnLst>
              <a:rect l="f133" t="f136" r="f134" b="f135"/>
              <a:pathLst>
                <a:path w="95" h="241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"/>
                    <a:pt x="f22" y="f23"/>
                    <a:pt x="f24" y="f25"/>
                  </a:cubicBezTo>
                  <a:cubicBezTo>
                    <a:pt x="f26" y="f27"/>
                    <a:pt x="f28" y="f7"/>
                    <a:pt x="f29" y="f30"/>
                  </a:cubicBezTo>
                  <a:cubicBezTo>
                    <a:pt x="f5" y="f31"/>
                    <a:pt x="f32" y="f33"/>
                    <a:pt x="f34" y="f35"/>
                  </a:cubicBezTo>
                  <a:cubicBezTo>
                    <a:pt x="f36" y="f37"/>
                    <a:pt x="f38" y="f39"/>
                    <a:pt x="f40" y="f41"/>
                  </a:cubicBezTo>
                  <a:cubicBezTo>
                    <a:pt x="f42" y="f43"/>
                    <a:pt x="f21" y="f44"/>
                    <a:pt x="f45" y="f46"/>
                  </a:cubicBezTo>
                  <a:cubicBezTo>
                    <a:pt x="f10" y="f47"/>
                    <a:pt x="f48" y="f40"/>
                    <a:pt x="f49" y="f36"/>
                  </a:cubicBezTo>
                  <a:cubicBezTo>
                    <a:pt x="f50" y="f51"/>
                    <a:pt x="f52" y="f5"/>
                    <a:pt x="f53" y="f54"/>
                  </a:cubicBezTo>
                  <a:cubicBezTo>
                    <a:pt x="f12" y="f55"/>
                    <a:pt x="f6" y="f29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09" name="Freeform 101">
              <a:extLst>
                <a:ext uri="{FF2B5EF4-FFF2-40B4-BE49-F238E27FC236}">
                  <a16:creationId xmlns:a16="http://schemas.microsoft.com/office/drawing/2014/main" id="{68BB925E-468A-5442-EC77-2762151F8231}"/>
                </a:ext>
              </a:extLst>
            </p:cNvPr>
            <p:cNvSpPr/>
            <p:nvPr/>
          </p:nvSpPr>
          <p:spPr>
            <a:xfrm>
              <a:off x="5408611" y="1768477"/>
              <a:ext cx="250829" cy="20161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4"/>
                <a:gd name="f7" fmla="val 99"/>
                <a:gd name="f8" fmla="val 68"/>
                <a:gd name="f9" fmla="val 6"/>
                <a:gd name="f10" fmla="val 62"/>
                <a:gd name="f11" fmla="val 11"/>
                <a:gd name="f12" fmla="val 55"/>
                <a:gd name="f13" fmla="val 16"/>
                <a:gd name="f14" fmla="val 50"/>
                <a:gd name="f15" fmla="val 20"/>
                <a:gd name="f16" fmla="val 47"/>
                <a:gd name="f17" fmla="val 26"/>
                <a:gd name="f18" fmla="val 45"/>
                <a:gd name="f19" fmla="val 30"/>
                <a:gd name="f20" fmla="val 44"/>
                <a:gd name="f21" fmla="val 49"/>
                <a:gd name="f22" fmla="val 43"/>
                <a:gd name="f23" fmla="val 60"/>
                <a:gd name="f24" fmla="val 35"/>
                <a:gd name="f25" fmla="val 69"/>
                <a:gd name="f26" fmla="val 19"/>
                <a:gd name="f27" fmla="val 77"/>
                <a:gd name="f28" fmla="val 5"/>
                <a:gd name="f29" fmla="val 91"/>
                <a:gd name="f30" fmla="val 108"/>
                <a:gd name="f31" fmla="val 3"/>
                <a:gd name="f32" fmla="val 17"/>
                <a:gd name="f33" fmla="val 31"/>
                <a:gd name="f34" fmla="val 113"/>
                <a:gd name="f35" fmla="val 46"/>
                <a:gd name="f36" fmla="val 117"/>
                <a:gd name="f37" fmla="val 48"/>
                <a:gd name="f38" fmla="val 96"/>
                <a:gd name="f39" fmla="val 64"/>
                <a:gd name="f40" fmla="val 71"/>
                <a:gd name="f41" fmla="val 79"/>
                <a:gd name="f42" fmla="val 93"/>
                <a:gd name="f43" fmla="val 33"/>
                <a:gd name="f44" fmla="val 12"/>
                <a:gd name="f45" fmla="val 81"/>
                <a:gd name="f46" fmla="val 9"/>
                <a:gd name="f47" fmla="val 75"/>
                <a:gd name="f48" fmla="val 4"/>
                <a:gd name="f49" fmla="val 72"/>
                <a:gd name="f50" fmla="+- 0 0 -90"/>
                <a:gd name="f51" fmla="*/ f3 1 124"/>
                <a:gd name="f52" fmla="*/ f4 1 99"/>
                <a:gd name="f53" fmla="val f5"/>
                <a:gd name="f54" fmla="val f6"/>
                <a:gd name="f55" fmla="val f7"/>
                <a:gd name="f56" fmla="*/ f50 f0 1"/>
                <a:gd name="f57" fmla="+- f55 0 f53"/>
                <a:gd name="f58" fmla="+- f54 0 f53"/>
                <a:gd name="f59" fmla="*/ f56 1 f2"/>
                <a:gd name="f60" fmla="*/ f58 1 124"/>
                <a:gd name="f61" fmla="*/ f57 1 99"/>
                <a:gd name="f62" fmla="*/ 0 f58 1"/>
                <a:gd name="f63" fmla="*/ 68 f57 1"/>
                <a:gd name="f64" fmla="*/ 16 f58 1"/>
                <a:gd name="f65" fmla="*/ 50 f57 1"/>
                <a:gd name="f66" fmla="*/ 30 f58 1"/>
                <a:gd name="f67" fmla="*/ 44 f57 1"/>
                <a:gd name="f68" fmla="*/ 69 f58 1"/>
                <a:gd name="f69" fmla="*/ 19 f57 1"/>
                <a:gd name="f70" fmla="*/ 108 f58 1"/>
                <a:gd name="f71" fmla="*/ 3 f57 1"/>
                <a:gd name="f72" fmla="*/ 45 f57 1"/>
                <a:gd name="f73" fmla="*/ 124 f58 1"/>
                <a:gd name="f74" fmla="*/ 48 f57 1"/>
                <a:gd name="f75" fmla="*/ 46 f58 1"/>
                <a:gd name="f76" fmla="*/ 93 f57 1"/>
                <a:gd name="f77" fmla="*/ 12 f58 1"/>
                <a:gd name="f78" fmla="*/ 81 f57 1"/>
                <a:gd name="f79" fmla="+- f59 0 f1"/>
                <a:gd name="f80" fmla="*/ f62 1 124"/>
                <a:gd name="f81" fmla="*/ f63 1 99"/>
                <a:gd name="f82" fmla="*/ f64 1 124"/>
                <a:gd name="f83" fmla="*/ f65 1 99"/>
                <a:gd name="f84" fmla="*/ f66 1 124"/>
                <a:gd name="f85" fmla="*/ f67 1 99"/>
                <a:gd name="f86" fmla="*/ f68 1 124"/>
                <a:gd name="f87" fmla="*/ f69 1 99"/>
                <a:gd name="f88" fmla="*/ f70 1 124"/>
                <a:gd name="f89" fmla="*/ f71 1 99"/>
                <a:gd name="f90" fmla="*/ f72 1 99"/>
                <a:gd name="f91" fmla="*/ f73 1 124"/>
                <a:gd name="f92" fmla="*/ f74 1 99"/>
                <a:gd name="f93" fmla="*/ f75 1 124"/>
                <a:gd name="f94" fmla="*/ f76 1 99"/>
                <a:gd name="f95" fmla="*/ f77 1 124"/>
                <a:gd name="f96" fmla="*/ f78 1 99"/>
                <a:gd name="f97" fmla="*/ 0 1 f60"/>
                <a:gd name="f98" fmla="*/ f54 1 f60"/>
                <a:gd name="f99" fmla="*/ 0 1 f61"/>
                <a:gd name="f100" fmla="*/ f55 1 f61"/>
                <a:gd name="f101" fmla="*/ f80 1 f60"/>
                <a:gd name="f102" fmla="*/ f81 1 f61"/>
                <a:gd name="f103" fmla="*/ f82 1 f60"/>
                <a:gd name="f104" fmla="*/ f83 1 f61"/>
                <a:gd name="f105" fmla="*/ f84 1 f60"/>
                <a:gd name="f106" fmla="*/ f85 1 f61"/>
                <a:gd name="f107" fmla="*/ f86 1 f60"/>
                <a:gd name="f108" fmla="*/ f87 1 f61"/>
                <a:gd name="f109" fmla="*/ f88 1 f60"/>
                <a:gd name="f110" fmla="*/ f89 1 f61"/>
                <a:gd name="f111" fmla="*/ f90 1 f61"/>
                <a:gd name="f112" fmla="*/ f91 1 f60"/>
                <a:gd name="f113" fmla="*/ f92 1 f61"/>
                <a:gd name="f114" fmla="*/ f93 1 f60"/>
                <a:gd name="f115" fmla="*/ f94 1 f61"/>
                <a:gd name="f116" fmla="*/ f95 1 f60"/>
                <a:gd name="f117" fmla="*/ f96 1 f61"/>
                <a:gd name="f118" fmla="*/ f97 f51 1"/>
                <a:gd name="f119" fmla="*/ f98 f51 1"/>
                <a:gd name="f120" fmla="*/ f100 f52 1"/>
                <a:gd name="f121" fmla="*/ f99 f52 1"/>
                <a:gd name="f122" fmla="*/ f101 f51 1"/>
                <a:gd name="f123" fmla="*/ f102 f52 1"/>
                <a:gd name="f124" fmla="*/ f103 f51 1"/>
                <a:gd name="f125" fmla="*/ f104 f52 1"/>
                <a:gd name="f126" fmla="*/ f105 f51 1"/>
                <a:gd name="f127" fmla="*/ f106 f52 1"/>
                <a:gd name="f128" fmla="*/ f107 f51 1"/>
                <a:gd name="f129" fmla="*/ f108 f52 1"/>
                <a:gd name="f130" fmla="*/ f109 f51 1"/>
                <a:gd name="f131" fmla="*/ f110 f52 1"/>
                <a:gd name="f132" fmla="*/ f111 f52 1"/>
                <a:gd name="f133" fmla="*/ f112 f51 1"/>
                <a:gd name="f134" fmla="*/ f113 f52 1"/>
                <a:gd name="f135" fmla="*/ f114 f51 1"/>
                <a:gd name="f136" fmla="*/ f115 f52 1"/>
                <a:gd name="f137" fmla="*/ f116 f51 1"/>
                <a:gd name="f138" fmla="*/ f117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9">
                  <a:pos x="f122" y="f123"/>
                </a:cxn>
                <a:cxn ang="f79">
                  <a:pos x="f124" y="f125"/>
                </a:cxn>
                <a:cxn ang="f79">
                  <a:pos x="f126" y="f127"/>
                </a:cxn>
                <a:cxn ang="f79">
                  <a:pos x="f128" y="f129"/>
                </a:cxn>
                <a:cxn ang="f79">
                  <a:pos x="f130" y="f131"/>
                </a:cxn>
                <a:cxn ang="f79">
                  <a:pos x="f130" y="f132"/>
                </a:cxn>
                <a:cxn ang="f79">
                  <a:pos x="f133" y="f134"/>
                </a:cxn>
                <a:cxn ang="f79">
                  <a:pos x="f135" y="f136"/>
                </a:cxn>
                <a:cxn ang="f79">
                  <a:pos x="f137" y="f138"/>
                </a:cxn>
                <a:cxn ang="f79">
                  <a:pos x="f122" y="f123"/>
                </a:cxn>
              </a:cxnLst>
              <a:rect l="f118" t="f121" r="f119" b="f120"/>
              <a:pathLst>
                <a:path w="124" h="99">
                  <a:moveTo>
                    <a:pt x="f5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5"/>
                    <a:pt x="f30" y="f31"/>
                  </a:cubicBezTo>
                  <a:cubicBezTo>
                    <a:pt x="f30" y="f32"/>
                    <a:pt x="f30" y="f33"/>
                    <a:pt x="f30" y="f18"/>
                  </a:cubicBezTo>
                  <a:cubicBezTo>
                    <a:pt x="f34" y="f35"/>
                    <a:pt x="f36" y="f16"/>
                    <a:pt x="f6" y="f37"/>
                  </a:cubicBezTo>
                  <a:cubicBezTo>
                    <a:pt x="f38" y="f39"/>
                    <a:pt x="f40" y="f41"/>
                    <a:pt x="f35" y="f42"/>
                  </a:cubicBezTo>
                  <a:cubicBezTo>
                    <a:pt x="f43" y="f7"/>
                    <a:pt x="f26" y="f42"/>
                    <a:pt x="f44" y="f45"/>
                  </a:cubicBezTo>
                  <a:cubicBezTo>
                    <a:pt x="f46" y="f47"/>
                    <a:pt x="f48" y="f49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0" name="Freeform 102">
              <a:extLst>
                <a:ext uri="{FF2B5EF4-FFF2-40B4-BE49-F238E27FC236}">
                  <a16:creationId xmlns:a16="http://schemas.microsoft.com/office/drawing/2014/main" id="{F29E5C89-1AE3-C18C-A83F-6341ABE4BB95}"/>
                </a:ext>
              </a:extLst>
            </p:cNvPr>
            <p:cNvSpPr/>
            <p:nvPr/>
          </p:nvSpPr>
          <p:spPr>
            <a:xfrm>
              <a:off x="3948114" y="1771649"/>
              <a:ext cx="258766" cy="19685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7"/>
                <a:gd name="f7" fmla="val 97"/>
                <a:gd name="f8" fmla="val 111"/>
                <a:gd name="f9" fmla="val 44"/>
                <a:gd name="f10" fmla="val 116"/>
                <a:gd name="f11" fmla="val 45"/>
                <a:gd name="f12" fmla="val 119"/>
                <a:gd name="f13" fmla="val 46"/>
                <a:gd name="f14" fmla="val 47"/>
                <a:gd name="f15" fmla="val 99"/>
                <a:gd name="f16" fmla="val 63"/>
                <a:gd name="f17" fmla="val 74"/>
                <a:gd name="f18" fmla="val 78"/>
                <a:gd name="f19" fmla="val 48"/>
                <a:gd name="f20" fmla="val 92"/>
                <a:gd name="f21" fmla="val 38"/>
                <a:gd name="f22" fmla="val 28"/>
                <a:gd name="f23" fmla="val 93"/>
                <a:gd name="f24" fmla="val 19"/>
                <a:gd name="f25" fmla="val 86"/>
                <a:gd name="f26" fmla="val 13"/>
                <a:gd name="f27" fmla="val 80"/>
                <a:gd name="f28" fmla="val 7"/>
                <a:gd name="f29" fmla="val 68"/>
                <a:gd name="f30" fmla="val 12"/>
                <a:gd name="f31" fmla="val 55"/>
                <a:gd name="f32" fmla="val 21"/>
                <a:gd name="f33" fmla="val 42"/>
                <a:gd name="f34" fmla="val 40"/>
                <a:gd name="f35" fmla="val 53"/>
                <a:gd name="f36" fmla="val 34"/>
                <a:gd name="f37" fmla="val 69"/>
                <a:gd name="f38" fmla="val 22"/>
                <a:gd name="f39" fmla="val 79"/>
                <a:gd name="f40" fmla="val 6"/>
                <a:gd name="f41" fmla="val 91"/>
                <a:gd name="f42" fmla="val 2"/>
                <a:gd name="f43" fmla="val 16"/>
                <a:gd name="f44" fmla="val 30"/>
                <a:gd name="f45" fmla="+- 0 0 -90"/>
                <a:gd name="f46" fmla="*/ f3 1 127"/>
                <a:gd name="f47" fmla="*/ f4 1 97"/>
                <a:gd name="f48" fmla="val f5"/>
                <a:gd name="f49" fmla="val f6"/>
                <a:gd name="f50" fmla="val f7"/>
                <a:gd name="f51" fmla="*/ f45 f0 1"/>
                <a:gd name="f52" fmla="+- f50 0 f48"/>
                <a:gd name="f53" fmla="+- f49 0 f48"/>
                <a:gd name="f54" fmla="*/ f51 1 f2"/>
                <a:gd name="f55" fmla="*/ f53 1 127"/>
                <a:gd name="f56" fmla="*/ f52 1 97"/>
                <a:gd name="f57" fmla="*/ 111 f53 1"/>
                <a:gd name="f58" fmla="*/ 44 f52 1"/>
                <a:gd name="f59" fmla="*/ 127 f53 1"/>
                <a:gd name="f60" fmla="*/ 47 f52 1"/>
                <a:gd name="f61" fmla="*/ 48 f53 1"/>
                <a:gd name="f62" fmla="*/ 92 f52 1"/>
                <a:gd name="f63" fmla="*/ 19 f53 1"/>
                <a:gd name="f64" fmla="*/ 86 f52 1"/>
                <a:gd name="f65" fmla="*/ 0 f53 1"/>
                <a:gd name="f66" fmla="*/ 68 f52 1"/>
                <a:gd name="f67" fmla="*/ 40 f53 1"/>
                <a:gd name="f68" fmla="*/ 42 f52 1"/>
                <a:gd name="f69" fmla="*/ 69 f53 1"/>
                <a:gd name="f70" fmla="*/ 22 f52 1"/>
                <a:gd name="f71" fmla="*/ 2 f52 1"/>
                <a:gd name="f72" fmla="+- f54 0 f1"/>
                <a:gd name="f73" fmla="*/ f57 1 127"/>
                <a:gd name="f74" fmla="*/ f58 1 97"/>
                <a:gd name="f75" fmla="*/ f59 1 127"/>
                <a:gd name="f76" fmla="*/ f60 1 97"/>
                <a:gd name="f77" fmla="*/ f61 1 127"/>
                <a:gd name="f78" fmla="*/ f62 1 97"/>
                <a:gd name="f79" fmla="*/ f63 1 127"/>
                <a:gd name="f80" fmla="*/ f64 1 97"/>
                <a:gd name="f81" fmla="*/ f65 1 127"/>
                <a:gd name="f82" fmla="*/ f66 1 97"/>
                <a:gd name="f83" fmla="*/ f67 1 127"/>
                <a:gd name="f84" fmla="*/ f68 1 97"/>
                <a:gd name="f85" fmla="*/ f69 1 127"/>
                <a:gd name="f86" fmla="*/ f70 1 97"/>
                <a:gd name="f87" fmla="*/ f71 1 97"/>
                <a:gd name="f88" fmla="*/ 0 1 f55"/>
                <a:gd name="f89" fmla="*/ f49 1 f55"/>
                <a:gd name="f90" fmla="*/ 0 1 f56"/>
                <a:gd name="f91" fmla="*/ f50 1 f56"/>
                <a:gd name="f92" fmla="*/ f73 1 f55"/>
                <a:gd name="f93" fmla="*/ f74 1 f56"/>
                <a:gd name="f94" fmla="*/ f75 1 f55"/>
                <a:gd name="f95" fmla="*/ f76 1 f56"/>
                <a:gd name="f96" fmla="*/ f77 1 f55"/>
                <a:gd name="f97" fmla="*/ f78 1 f56"/>
                <a:gd name="f98" fmla="*/ f79 1 f55"/>
                <a:gd name="f99" fmla="*/ f80 1 f56"/>
                <a:gd name="f100" fmla="*/ f81 1 f55"/>
                <a:gd name="f101" fmla="*/ f82 1 f56"/>
                <a:gd name="f102" fmla="*/ f83 1 f55"/>
                <a:gd name="f103" fmla="*/ f84 1 f56"/>
                <a:gd name="f104" fmla="*/ f85 1 f55"/>
                <a:gd name="f105" fmla="*/ f86 1 f56"/>
                <a:gd name="f106" fmla="*/ f87 1 f56"/>
                <a:gd name="f107" fmla="*/ f88 f46 1"/>
                <a:gd name="f108" fmla="*/ f89 f46 1"/>
                <a:gd name="f109" fmla="*/ f91 f47 1"/>
                <a:gd name="f110" fmla="*/ f90 f47 1"/>
                <a:gd name="f111" fmla="*/ f92 f46 1"/>
                <a:gd name="f112" fmla="*/ f93 f47 1"/>
                <a:gd name="f113" fmla="*/ f94 f46 1"/>
                <a:gd name="f114" fmla="*/ f95 f47 1"/>
                <a:gd name="f115" fmla="*/ f96 f46 1"/>
                <a:gd name="f116" fmla="*/ f97 f47 1"/>
                <a:gd name="f117" fmla="*/ f98 f46 1"/>
                <a:gd name="f118" fmla="*/ f99 f47 1"/>
                <a:gd name="f119" fmla="*/ f100 f46 1"/>
                <a:gd name="f120" fmla="*/ f101 f47 1"/>
                <a:gd name="f121" fmla="*/ f102 f46 1"/>
                <a:gd name="f122" fmla="*/ f103 f47 1"/>
                <a:gd name="f123" fmla="*/ f104 f46 1"/>
                <a:gd name="f124" fmla="*/ f105 f47 1"/>
                <a:gd name="f125" fmla="*/ f106 f4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2">
                  <a:pos x="f111" y="f112"/>
                </a:cxn>
                <a:cxn ang="f72">
                  <a:pos x="f113" y="f114"/>
                </a:cxn>
                <a:cxn ang="f72">
                  <a:pos x="f115" y="f116"/>
                </a:cxn>
                <a:cxn ang="f72">
                  <a:pos x="f117" y="f118"/>
                </a:cxn>
                <a:cxn ang="f72">
                  <a:pos x="f119" y="f120"/>
                </a:cxn>
                <a:cxn ang="f72">
                  <a:pos x="f121" y="f122"/>
                </a:cxn>
                <a:cxn ang="f72">
                  <a:pos x="f123" y="f124"/>
                </a:cxn>
                <a:cxn ang="f72">
                  <a:pos x="f111" y="f125"/>
                </a:cxn>
                <a:cxn ang="f72">
                  <a:pos x="f111" y="f112"/>
                </a:cxn>
              </a:cxnLst>
              <a:rect l="f107" t="f110" r="f108" b="f109"/>
              <a:pathLst>
                <a:path w="127" h="97">
                  <a:moveTo>
                    <a:pt x="f8" y="f9"/>
                  </a:moveTo>
                  <a:cubicBezTo>
                    <a:pt x="f10" y="f11"/>
                    <a:pt x="f12" y="f13"/>
                    <a:pt x="f6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7"/>
                    <a:pt x="f22" y="f23"/>
                    <a:pt x="f24" y="f25"/>
                  </a:cubicBezTo>
                  <a:cubicBezTo>
                    <a:pt x="f26" y="f27"/>
                    <a:pt x="f28" y="f17"/>
                    <a:pt x="f5" y="f29"/>
                  </a:cubicBezTo>
                  <a:cubicBezTo>
                    <a:pt x="f30" y="f31"/>
                    <a:pt x="f32" y="f33"/>
                    <a:pt x="f34" y="f33"/>
                  </a:cubicBezTo>
                  <a:cubicBezTo>
                    <a:pt x="f35" y="f33"/>
                    <a:pt x="f16" y="f36"/>
                    <a:pt x="f37" y="f38"/>
                  </a:cubicBezTo>
                  <a:cubicBezTo>
                    <a:pt x="f39" y="f40"/>
                    <a:pt x="f41" y="f5"/>
                    <a:pt x="f8" y="f42"/>
                  </a:cubicBezTo>
                  <a:cubicBezTo>
                    <a:pt x="f8" y="f43"/>
                    <a:pt x="f8" y="f44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1" name="Freeform 103">
              <a:extLst>
                <a:ext uri="{FF2B5EF4-FFF2-40B4-BE49-F238E27FC236}">
                  <a16:creationId xmlns:a16="http://schemas.microsoft.com/office/drawing/2014/main" id="{BBC05B5A-E6F1-DB95-0343-B8C26C3F5617}"/>
                </a:ext>
              </a:extLst>
            </p:cNvPr>
            <p:cNvSpPr/>
            <p:nvPr/>
          </p:nvSpPr>
          <p:spPr>
            <a:xfrm>
              <a:off x="1111252" y="1890714"/>
              <a:ext cx="177795" cy="17145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8"/>
                <a:gd name="f7" fmla="val 84"/>
                <a:gd name="f8" fmla="val 57"/>
                <a:gd name="f9" fmla="val 63"/>
                <a:gd name="f10" fmla="val 59"/>
                <a:gd name="f11" fmla="val 48"/>
                <a:gd name="f12" fmla="val 60"/>
                <a:gd name="f13" fmla="val 33"/>
                <a:gd name="f14" fmla="val 62"/>
                <a:gd name="f15" fmla="val 19"/>
                <a:gd name="f16" fmla="val 77"/>
                <a:gd name="f17" fmla="val 21"/>
                <a:gd name="f18" fmla="val 35"/>
                <a:gd name="f19" fmla="val 85"/>
                <a:gd name="f20" fmla="val 53"/>
                <a:gd name="f21" fmla="val 83"/>
                <a:gd name="f22" fmla="val 71"/>
                <a:gd name="f23" fmla="val 67"/>
                <a:gd name="f24" fmla="val 50"/>
                <a:gd name="f25" fmla="val 82"/>
                <a:gd name="f26" fmla="val 36"/>
                <a:gd name="f27" fmla="val 79"/>
                <a:gd name="f28" fmla="val 22"/>
                <a:gd name="f29" fmla="val 75"/>
                <a:gd name="f30" fmla="val 9"/>
                <a:gd name="f31" fmla="val 70"/>
                <a:gd name="f32" fmla="val 5"/>
                <a:gd name="f33" fmla="val 69"/>
                <a:gd name="f34" fmla="val 1"/>
                <a:gd name="f35" fmla="val 49"/>
                <a:gd name="f36" fmla="val 41"/>
                <a:gd name="f37" fmla="val 3"/>
                <a:gd name="f38" fmla="val 34"/>
                <a:gd name="f39" fmla="val 10"/>
                <a:gd name="f40" fmla="val 6"/>
                <a:gd name="f41" fmla="val 24"/>
                <a:gd name="f42" fmla="val 14"/>
                <a:gd name="f43" fmla="val 52"/>
                <a:gd name="f44" fmla="val 15"/>
                <a:gd name="f45" fmla="val 54"/>
                <a:gd name="f46" fmla="val 20"/>
                <a:gd name="f47" fmla="val 23"/>
                <a:gd name="f48" fmla="val 55"/>
                <a:gd name="f49" fmla="val 56"/>
                <a:gd name="f50" fmla="+- 0 0 -90"/>
                <a:gd name="f51" fmla="*/ f3 1 88"/>
                <a:gd name="f52" fmla="*/ f4 1 84"/>
                <a:gd name="f53" fmla="val f5"/>
                <a:gd name="f54" fmla="val f6"/>
                <a:gd name="f55" fmla="val f7"/>
                <a:gd name="f56" fmla="*/ f50 f0 1"/>
                <a:gd name="f57" fmla="+- f55 0 f53"/>
                <a:gd name="f58" fmla="+- f54 0 f53"/>
                <a:gd name="f59" fmla="*/ f56 1 f2"/>
                <a:gd name="f60" fmla="*/ f58 1 88"/>
                <a:gd name="f61" fmla="*/ f57 1 84"/>
                <a:gd name="f62" fmla="*/ 57 f58 1"/>
                <a:gd name="f63" fmla="*/ 63 f57 1"/>
                <a:gd name="f64" fmla="*/ 62 f58 1"/>
                <a:gd name="f65" fmla="*/ 19 f57 1"/>
                <a:gd name="f66" fmla="*/ 85 f58 1"/>
                <a:gd name="f67" fmla="*/ 53 f57 1"/>
                <a:gd name="f68" fmla="*/ 50 f58 1"/>
                <a:gd name="f69" fmla="*/ 82 f57 1"/>
                <a:gd name="f70" fmla="*/ 9 f58 1"/>
                <a:gd name="f71" fmla="*/ 70 f57 1"/>
                <a:gd name="f72" fmla="*/ 0 f58 1"/>
                <a:gd name="f73" fmla="*/ 57 f57 1"/>
                <a:gd name="f74" fmla="*/ 3 f58 1"/>
                <a:gd name="f75" fmla="*/ 34 f57 1"/>
                <a:gd name="f76" fmla="*/ 49 f58 1"/>
                <a:gd name="f77" fmla="*/ 14 f57 1"/>
                <a:gd name="f78" fmla="*/ 54 f58 1"/>
                <a:gd name="f79" fmla="*/ 23 f57 1"/>
                <a:gd name="f80" fmla="*/ 55 f58 1"/>
                <a:gd name="f81" fmla="*/ 62 f57 1"/>
                <a:gd name="f82" fmla="+- f59 0 f1"/>
                <a:gd name="f83" fmla="*/ f62 1 88"/>
                <a:gd name="f84" fmla="*/ f63 1 84"/>
                <a:gd name="f85" fmla="*/ f64 1 88"/>
                <a:gd name="f86" fmla="*/ f65 1 84"/>
                <a:gd name="f87" fmla="*/ f66 1 88"/>
                <a:gd name="f88" fmla="*/ f67 1 84"/>
                <a:gd name="f89" fmla="*/ f68 1 88"/>
                <a:gd name="f90" fmla="*/ f69 1 84"/>
                <a:gd name="f91" fmla="*/ f70 1 88"/>
                <a:gd name="f92" fmla="*/ f71 1 84"/>
                <a:gd name="f93" fmla="*/ f72 1 88"/>
                <a:gd name="f94" fmla="*/ f73 1 84"/>
                <a:gd name="f95" fmla="*/ f74 1 88"/>
                <a:gd name="f96" fmla="*/ f75 1 84"/>
                <a:gd name="f97" fmla="*/ f76 1 88"/>
                <a:gd name="f98" fmla="*/ f77 1 84"/>
                <a:gd name="f99" fmla="*/ f78 1 88"/>
                <a:gd name="f100" fmla="*/ f79 1 84"/>
                <a:gd name="f101" fmla="*/ f80 1 88"/>
                <a:gd name="f102" fmla="*/ f81 1 84"/>
                <a:gd name="f103" fmla="*/ 0 1 f60"/>
                <a:gd name="f104" fmla="*/ f54 1 f60"/>
                <a:gd name="f105" fmla="*/ 0 1 f61"/>
                <a:gd name="f106" fmla="*/ f55 1 f61"/>
                <a:gd name="f107" fmla="*/ f83 1 f60"/>
                <a:gd name="f108" fmla="*/ f84 1 f61"/>
                <a:gd name="f109" fmla="*/ f85 1 f60"/>
                <a:gd name="f110" fmla="*/ f86 1 f61"/>
                <a:gd name="f111" fmla="*/ f87 1 f60"/>
                <a:gd name="f112" fmla="*/ f88 1 f61"/>
                <a:gd name="f113" fmla="*/ f89 1 f60"/>
                <a:gd name="f114" fmla="*/ f90 1 f61"/>
                <a:gd name="f115" fmla="*/ f91 1 f60"/>
                <a:gd name="f116" fmla="*/ f92 1 f61"/>
                <a:gd name="f117" fmla="*/ f93 1 f60"/>
                <a:gd name="f118" fmla="*/ f94 1 f61"/>
                <a:gd name="f119" fmla="*/ f95 1 f60"/>
                <a:gd name="f120" fmla="*/ f96 1 f61"/>
                <a:gd name="f121" fmla="*/ f97 1 f60"/>
                <a:gd name="f122" fmla="*/ f98 1 f61"/>
                <a:gd name="f123" fmla="*/ f99 1 f60"/>
                <a:gd name="f124" fmla="*/ f100 1 f61"/>
                <a:gd name="f125" fmla="*/ f101 1 f60"/>
                <a:gd name="f126" fmla="*/ f102 1 f61"/>
                <a:gd name="f127" fmla="*/ f103 f51 1"/>
                <a:gd name="f128" fmla="*/ f104 f51 1"/>
                <a:gd name="f129" fmla="*/ f106 f52 1"/>
                <a:gd name="f130" fmla="*/ f105 f52 1"/>
                <a:gd name="f131" fmla="*/ f107 f51 1"/>
                <a:gd name="f132" fmla="*/ f108 f52 1"/>
                <a:gd name="f133" fmla="*/ f109 f51 1"/>
                <a:gd name="f134" fmla="*/ f110 f52 1"/>
                <a:gd name="f135" fmla="*/ f111 f51 1"/>
                <a:gd name="f136" fmla="*/ f112 f52 1"/>
                <a:gd name="f137" fmla="*/ f113 f51 1"/>
                <a:gd name="f138" fmla="*/ f114 f52 1"/>
                <a:gd name="f139" fmla="*/ f115 f51 1"/>
                <a:gd name="f140" fmla="*/ f116 f52 1"/>
                <a:gd name="f141" fmla="*/ f117 f51 1"/>
                <a:gd name="f142" fmla="*/ f118 f52 1"/>
                <a:gd name="f143" fmla="*/ f119 f51 1"/>
                <a:gd name="f144" fmla="*/ f120 f52 1"/>
                <a:gd name="f145" fmla="*/ f121 f51 1"/>
                <a:gd name="f146" fmla="*/ f122 f52 1"/>
                <a:gd name="f147" fmla="*/ f123 f51 1"/>
                <a:gd name="f148" fmla="*/ f124 f52 1"/>
                <a:gd name="f149" fmla="*/ f125 f51 1"/>
                <a:gd name="f150" fmla="*/ f126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2">
                  <a:pos x="f131" y="f132"/>
                </a:cxn>
                <a:cxn ang="f82">
                  <a:pos x="f133" y="f134"/>
                </a:cxn>
                <a:cxn ang="f82">
                  <a:pos x="f135" y="f136"/>
                </a:cxn>
                <a:cxn ang="f82">
                  <a:pos x="f137" y="f138"/>
                </a:cxn>
                <a:cxn ang="f82">
                  <a:pos x="f139" y="f140"/>
                </a:cxn>
                <a:cxn ang="f82">
                  <a:pos x="f141" y="f142"/>
                </a:cxn>
                <a:cxn ang="f82">
                  <a:pos x="f143" y="f144"/>
                </a:cxn>
                <a:cxn ang="f82">
                  <a:pos x="f145" y="f146"/>
                </a:cxn>
                <a:cxn ang="f82">
                  <a:pos x="f147" y="f148"/>
                </a:cxn>
                <a:cxn ang="f82">
                  <a:pos x="f149" y="f150"/>
                </a:cxn>
                <a:cxn ang="f82">
                  <a:pos x="f131" y="f132"/>
                </a:cxn>
              </a:cxnLst>
              <a:rect l="f127" t="f130" r="f128" b="f129"/>
              <a:pathLst>
                <a:path w="88" h="84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19" y="f20"/>
                  </a:cubicBezTo>
                  <a:cubicBezTo>
                    <a:pt x="f21" y="f22"/>
                    <a:pt x="f23" y="f7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14"/>
                    <a:pt x="f5" y="f8"/>
                  </a:cubicBezTo>
                  <a:cubicBezTo>
                    <a:pt x="f5" y="f35"/>
                    <a:pt x="f34" y="f36"/>
                    <a:pt x="f37" y="f38"/>
                  </a:cubicBezTo>
                  <a:cubicBezTo>
                    <a:pt x="f39" y="f40"/>
                    <a:pt x="f41" y="f5"/>
                    <a:pt x="f35" y="f42"/>
                  </a:cubicBezTo>
                  <a:cubicBezTo>
                    <a:pt x="f43" y="f44"/>
                    <a:pt x="f45" y="f46"/>
                    <a:pt x="f45" y="f47"/>
                  </a:cubicBezTo>
                  <a:cubicBezTo>
                    <a:pt x="f48" y="f26"/>
                    <a:pt x="f48" y="f35"/>
                    <a:pt x="f48" y="f14"/>
                  </a:cubicBezTo>
                  <a:cubicBezTo>
                    <a:pt x="f49" y="f14"/>
                    <a:pt x="f49" y="f14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2" name="Freeform 104">
              <a:extLst>
                <a:ext uri="{FF2B5EF4-FFF2-40B4-BE49-F238E27FC236}">
                  <a16:creationId xmlns:a16="http://schemas.microsoft.com/office/drawing/2014/main" id="{6C6E463A-D88B-120A-8AA0-4422B240EFDD}"/>
                </a:ext>
              </a:extLst>
            </p:cNvPr>
            <p:cNvSpPr/>
            <p:nvPr/>
          </p:nvSpPr>
          <p:spPr>
            <a:xfrm>
              <a:off x="3911602" y="1708154"/>
              <a:ext cx="173041" cy="13970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"/>
                <a:gd name="f7" fmla="val 69"/>
                <a:gd name="f8" fmla="val 55"/>
                <a:gd name="f9" fmla="val 65"/>
                <a:gd name="f10" fmla="val 57"/>
                <a:gd name="f11" fmla="val 51"/>
                <a:gd name="f12" fmla="val 58"/>
                <a:gd name="f13" fmla="val 36"/>
                <a:gd name="f14" fmla="val 60"/>
                <a:gd name="f15" fmla="val 21"/>
                <a:gd name="f16" fmla="val 54"/>
                <a:gd name="f17" fmla="val 30"/>
                <a:gd name="f18" fmla="val 40"/>
                <a:gd name="f19" fmla="val 52"/>
                <a:gd name="f20" fmla="val 49"/>
                <a:gd name="f21" fmla="val 68"/>
                <a:gd name="f22" fmla="val 46"/>
                <a:gd name="f23" fmla="val 20"/>
                <a:gd name="f24" fmla="val 5"/>
                <a:gd name="f25" fmla="val 4"/>
                <a:gd name="f26" fmla="val 59"/>
                <a:gd name="f27" fmla="val 2"/>
                <a:gd name="f28" fmla="val 1"/>
                <a:gd name="f29" fmla="val 42"/>
                <a:gd name="f30" fmla="val 29"/>
                <a:gd name="f31" fmla="val 7"/>
                <a:gd name="f32" fmla="val 6"/>
                <a:gd name="f33" fmla="val 3"/>
                <a:gd name="f34" fmla="val 27"/>
                <a:gd name="f35" fmla="val 35"/>
                <a:gd name="f36" fmla="val 44"/>
                <a:gd name="f37" fmla="val 71"/>
                <a:gd name="f38" fmla="val 15"/>
                <a:gd name="f39" fmla="val 33"/>
                <a:gd name="f40" fmla="val 73"/>
                <a:gd name="f41" fmla="+- 0 0 -90"/>
                <a:gd name="f42" fmla="*/ f3 1 85"/>
                <a:gd name="f43" fmla="*/ f4 1 69"/>
                <a:gd name="f44" fmla="val f5"/>
                <a:gd name="f45" fmla="val f6"/>
                <a:gd name="f46" fmla="val f7"/>
                <a:gd name="f47" fmla="*/ f41 f0 1"/>
                <a:gd name="f48" fmla="+- f46 0 f44"/>
                <a:gd name="f49" fmla="+- f45 0 f44"/>
                <a:gd name="f50" fmla="*/ f47 1 f2"/>
                <a:gd name="f51" fmla="*/ f49 1 85"/>
                <a:gd name="f52" fmla="*/ f48 1 69"/>
                <a:gd name="f53" fmla="*/ 55 f49 1"/>
                <a:gd name="f54" fmla="*/ 65 f48 1"/>
                <a:gd name="f55" fmla="*/ 60 f49 1"/>
                <a:gd name="f56" fmla="*/ 21 f48 1"/>
                <a:gd name="f57" fmla="*/ 52 f49 1"/>
                <a:gd name="f58" fmla="*/ 49 f48 1"/>
                <a:gd name="f59" fmla="*/ 20 f49 1"/>
                <a:gd name="f60" fmla="*/ 69 f48 1"/>
                <a:gd name="f61" fmla="*/ 2 f49 1"/>
                <a:gd name="f62" fmla="*/ 1 f49 1"/>
                <a:gd name="f63" fmla="*/ 29 f48 1"/>
                <a:gd name="f64" fmla="*/ 27 f49 1"/>
                <a:gd name="f65" fmla="*/ 2 f48 1"/>
                <a:gd name="f66" fmla="*/ 1 f48 1"/>
                <a:gd name="f67" fmla="*/ 85 f49 1"/>
                <a:gd name="f68" fmla="*/ 33 f48 1"/>
                <a:gd name="f69" fmla="+- f50 0 f1"/>
                <a:gd name="f70" fmla="*/ f53 1 85"/>
                <a:gd name="f71" fmla="*/ f54 1 69"/>
                <a:gd name="f72" fmla="*/ f55 1 85"/>
                <a:gd name="f73" fmla="*/ f56 1 69"/>
                <a:gd name="f74" fmla="*/ f57 1 85"/>
                <a:gd name="f75" fmla="*/ f58 1 69"/>
                <a:gd name="f76" fmla="*/ f59 1 85"/>
                <a:gd name="f77" fmla="*/ f60 1 69"/>
                <a:gd name="f78" fmla="*/ f61 1 85"/>
                <a:gd name="f79" fmla="*/ f62 1 85"/>
                <a:gd name="f80" fmla="*/ f63 1 69"/>
                <a:gd name="f81" fmla="*/ f64 1 85"/>
                <a:gd name="f82" fmla="*/ f65 1 69"/>
                <a:gd name="f83" fmla="*/ f66 1 69"/>
                <a:gd name="f84" fmla="*/ f67 1 85"/>
                <a:gd name="f85" fmla="*/ f68 1 69"/>
                <a:gd name="f86" fmla="*/ 0 1 f51"/>
                <a:gd name="f87" fmla="*/ f45 1 f51"/>
                <a:gd name="f88" fmla="*/ 0 1 f52"/>
                <a:gd name="f89" fmla="*/ f46 1 f52"/>
                <a:gd name="f90" fmla="*/ f70 1 f51"/>
                <a:gd name="f91" fmla="*/ f71 1 f52"/>
                <a:gd name="f92" fmla="*/ f72 1 f51"/>
                <a:gd name="f93" fmla="*/ f73 1 f52"/>
                <a:gd name="f94" fmla="*/ f74 1 f51"/>
                <a:gd name="f95" fmla="*/ f75 1 f52"/>
                <a:gd name="f96" fmla="*/ f76 1 f51"/>
                <a:gd name="f97" fmla="*/ f77 1 f52"/>
                <a:gd name="f98" fmla="*/ f78 1 f51"/>
                <a:gd name="f99" fmla="*/ f79 1 f51"/>
                <a:gd name="f100" fmla="*/ f80 1 f52"/>
                <a:gd name="f101" fmla="*/ f81 1 f51"/>
                <a:gd name="f102" fmla="*/ f82 1 f52"/>
                <a:gd name="f103" fmla="*/ f83 1 f52"/>
                <a:gd name="f104" fmla="*/ f84 1 f51"/>
                <a:gd name="f105" fmla="*/ f85 1 f52"/>
                <a:gd name="f106" fmla="*/ f86 f42 1"/>
                <a:gd name="f107" fmla="*/ f87 f42 1"/>
                <a:gd name="f108" fmla="*/ f89 f43 1"/>
                <a:gd name="f109" fmla="*/ f88 f43 1"/>
                <a:gd name="f110" fmla="*/ f90 f42 1"/>
                <a:gd name="f111" fmla="*/ f91 f43 1"/>
                <a:gd name="f112" fmla="*/ f92 f42 1"/>
                <a:gd name="f113" fmla="*/ f93 f43 1"/>
                <a:gd name="f114" fmla="*/ f94 f42 1"/>
                <a:gd name="f115" fmla="*/ f95 f43 1"/>
                <a:gd name="f116" fmla="*/ f96 f42 1"/>
                <a:gd name="f117" fmla="*/ f97 f43 1"/>
                <a:gd name="f118" fmla="*/ f98 f42 1"/>
                <a:gd name="f119" fmla="*/ f99 f42 1"/>
                <a:gd name="f120" fmla="*/ f100 f43 1"/>
                <a:gd name="f121" fmla="*/ f101 f42 1"/>
                <a:gd name="f122" fmla="*/ f102 f43 1"/>
                <a:gd name="f123" fmla="*/ f103 f43 1"/>
                <a:gd name="f124" fmla="*/ f104 f42 1"/>
                <a:gd name="f125" fmla="*/ f105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9">
                  <a:pos x="f110" y="f111"/>
                </a:cxn>
                <a:cxn ang="f69">
                  <a:pos x="f112" y="f113"/>
                </a:cxn>
                <a:cxn ang="f69">
                  <a:pos x="f110" y="f113"/>
                </a:cxn>
                <a:cxn ang="f69">
                  <a:pos x="f114" y="f115"/>
                </a:cxn>
                <a:cxn ang="f69">
                  <a:pos x="f116" y="f117"/>
                </a:cxn>
                <a:cxn ang="f69">
                  <a:pos x="f118" y="f115"/>
                </a:cxn>
                <a:cxn ang="f69">
                  <a:pos x="f119" y="f120"/>
                </a:cxn>
                <a:cxn ang="f69">
                  <a:pos x="f121" y="f122"/>
                </a:cxn>
                <a:cxn ang="f69">
                  <a:pos x="f114" y="f123"/>
                </a:cxn>
                <a:cxn ang="f69">
                  <a:pos x="f124" y="f125"/>
                </a:cxn>
                <a:cxn ang="f69">
                  <a:pos x="f110" y="f111"/>
                </a:cxn>
              </a:cxnLst>
              <a:rect l="f106" t="f109" r="f107" b="f108"/>
              <a:pathLst>
                <a:path w="85" h="69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2" y="f15"/>
                    <a:pt x="f10" y="f15"/>
                    <a:pt x="f8" y="f15"/>
                  </a:cubicBezTo>
                  <a:cubicBezTo>
                    <a:pt x="f16" y="f17"/>
                    <a:pt x="f16" y="f18"/>
                    <a:pt x="f19" y="f20"/>
                  </a:cubicBezTo>
                  <a:cubicBezTo>
                    <a:pt x="f20" y="f21"/>
                    <a:pt x="f22" y="f21"/>
                    <a:pt x="f23" y="f7"/>
                  </a:cubicBezTo>
                  <a:cubicBezTo>
                    <a:pt x="f24" y="f7"/>
                    <a:pt x="f25" y="f26"/>
                    <a:pt x="f27" y="f20"/>
                  </a:cubicBezTo>
                  <a:cubicBezTo>
                    <a:pt x="f28" y="f29"/>
                    <a:pt x="f5" y="f13"/>
                    <a:pt x="f28" y="f30"/>
                  </a:cubicBezTo>
                  <a:cubicBezTo>
                    <a:pt x="f28" y="f31"/>
                    <a:pt x="f32" y="f33"/>
                    <a:pt x="f34" y="f27"/>
                  </a:cubicBezTo>
                  <a:cubicBezTo>
                    <a:pt x="f35" y="f27"/>
                    <a:pt x="f36" y="f5"/>
                    <a:pt x="f19" y="f28"/>
                  </a:cubicBezTo>
                  <a:cubicBezTo>
                    <a:pt x="f37" y="f28"/>
                    <a:pt x="f6" y="f38"/>
                    <a:pt x="f6" y="f39"/>
                  </a:cubicBezTo>
                  <a:cubicBezTo>
                    <a:pt x="f6" y="f19"/>
                    <a:pt x="f40" y="f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3" name="Freeform 105">
              <a:extLst>
                <a:ext uri="{FF2B5EF4-FFF2-40B4-BE49-F238E27FC236}">
                  <a16:creationId xmlns:a16="http://schemas.microsoft.com/office/drawing/2014/main" id="{A5DD724C-883A-4116-11B8-A0D09BAC4C67}"/>
                </a:ext>
              </a:extLst>
            </p:cNvPr>
            <p:cNvSpPr/>
            <p:nvPr/>
          </p:nvSpPr>
          <p:spPr>
            <a:xfrm>
              <a:off x="2919414" y="1611309"/>
              <a:ext cx="196852" cy="16985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7"/>
                <a:gd name="f7" fmla="val 83"/>
                <a:gd name="f8" fmla="val 73"/>
                <a:gd name="f9" fmla="val 43"/>
                <a:gd name="f10" fmla="val 64"/>
                <a:gd name="f11" fmla="val 31"/>
                <a:gd name="f12" fmla="val 55"/>
                <a:gd name="f13" fmla="val 20"/>
                <a:gd name="f14" fmla="val 46"/>
                <a:gd name="f15" fmla="val 8"/>
                <a:gd name="f16" fmla="val 63"/>
                <a:gd name="f17" fmla="val 81"/>
                <a:gd name="f18" fmla="val 5"/>
                <a:gd name="f19" fmla="val 89"/>
                <a:gd name="f20" fmla="val 21"/>
                <a:gd name="f21" fmla="val 37"/>
                <a:gd name="f22" fmla="val 92"/>
                <a:gd name="f23" fmla="val 56"/>
                <a:gd name="f24" fmla="val 77"/>
                <a:gd name="f25" fmla="val 65"/>
                <a:gd name="f26" fmla="val 66"/>
                <a:gd name="f27" fmla="val 71"/>
                <a:gd name="f28" fmla="val 45"/>
                <a:gd name="f29" fmla="val 40"/>
                <a:gd name="f30" fmla="val 33"/>
                <a:gd name="f31" fmla="val 82"/>
                <a:gd name="f32" fmla="val 29"/>
                <a:gd name="f33" fmla="val 79"/>
                <a:gd name="f34" fmla="val 23"/>
                <a:gd name="f35" fmla="val 17"/>
                <a:gd name="f36" fmla="val 13"/>
                <a:gd name="f37" fmla="val 59"/>
                <a:gd name="f38" fmla="val 6"/>
                <a:gd name="f39" fmla="val 34"/>
                <a:gd name="f40" fmla="val 12"/>
                <a:gd name="f41" fmla="val 14"/>
                <a:gd name="f42" fmla="val 54"/>
                <a:gd name="f43" fmla="val 26"/>
                <a:gd name="f44" fmla="val 61"/>
                <a:gd name="f45" fmla="val 36"/>
                <a:gd name="f46" fmla="val 69"/>
                <a:gd name="f47" fmla="val 70"/>
                <a:gd name="f48" fmla="val 72"/>
                <a:gd name="f49" fmla="val 44"/>
                <a:gd name="f50" fmla="+- 0 0 -90"/>
                <a:gd name="f51" fmla="*/ f3 1 97"/>
                <a:gd name="f52" fmla="*/ f4 1 83"/>
                <a:gd name="f53" fmla="val f5"/>
                <a:gd name="f54" fmla="val f6"/>
                <a:gd name="f55" fmla="val f7"/>
                <a:gd name="f56" fmla="*/ f50 f0 1"/>
                <a:gd name="f57" fmla="+- f55 0 f53"/>
                <a:gd name="f58" fmla="+- f54 0 f53"/>
                <a:gd name="f59" fmla="*/ f56 1 f2"/>
                <a:gd name="f60" fmla="*/ f58 1 97"/>
                <a:gd name="f61" fmla="*/ f57 1 83"/>
                <a:gd name="f62" fmla="*/ 73 f58 1"/>
                <a:gd name="f63" fmla="*/ 43 f57 1"/>
                <a:gd name="f64" fmla="*/ 46 f58 1"/>
                <a:gd name="f65" fmla="*/ 8 f57 1"/>
                <a:gd name="f66" fmla="*/ 89 f58 1"/>
                <a:gd name="f67" fmla="*/ 21 f57 1"/>
                <a:gd name="f68" fmla="*/ 77 f58 1"/>
                <a:gd name="f69" fmla="*/ 65 f57 1"/>
                <a:gd name="f70" fmla="*/ 45 f58 1"/>
                <a:gd name="f71" fmla="*/ 81 f57 1"/>
                <a:gd name="f72" fmla="*/ 29 f58 1"/>
                <a:gd name="f73" fmla="*/ 79 f57 1"/>
                <a:gd name="f74" fmla="*/ 13 f58 1"/>
                <a:gd name="f75" fmla="*/ 59 f57 1"/>
                <a:gd name="f76" fmla="*/ 34 f58 1"/>
                <a:gd name="f77" fmla="*/ 13 f57 1"/>
                <a:gd name="f78" fmla="*/ 17 f57 1"/>
                <a:gd name="f79" fmla="*/ 69 f58 1"/>
                <a:gd name="f80" fmla="*/ 46 f57 1"/>
                <a:gd name="f81" fmla="+- f59 0 f1"/>
                <a:gd name="f82" fmla="*/ f62 1 97"/>
                <a:gd name="f83" fmla="*/ f63 1 83"/>
                <a:gd name="f84" fmla="*/ f64 1 97"/>
                <a:gd name="f85" fmla="*/ f65 1 83"/>
                <a:gd name="f86" fmla="*/ f66 1 97"/>
                <a:gd name="f87" fmla="*/ f67 1 83"/>
                <a:gd name="f88" fmla="*/ f68 1 97"/>
                <a:gd name="f89" fmla="*/ f69 1 83"/>
                <a:gd name="f90" fmla="*/ f70 1 97"/>
                <a:gd name="f91" fmla="*/ f71 1 83"/>
                <a:gd name="f92" fmla="*/ f72 1 97"/>
                <a:gd name="f93" fmla="*/ f73 1 83"/>
                <a:gd name="f94" fmla="*/ f74 1 97"/>
                <a:gd name="f95" fmla="*/ f75 1 83"/>
                <a:gd name="f96" fmla="*/ f76 1 97"/>
                <a:gd name="f97" fmla="*/ f77 1 83"/>
                <a:gd name="f98" fmla="*/ f78 1 83"/>
                <a:gd name="f99" fmla="*/ f79 1 97"/>
                <a:gd name="f100" fmla="*/ f80 1 83"/>
                <a:gd name="f101" fmla="*/ 0 1 f60"/>
                <a:gd name="f102" fmla="*/ f54 1 f60"/>
                <a:gd name="f103" fmla="*/ 0 1 f61"/>
                <a:gd name="f104" fmla="*/ f55 1 f61"/>
                <a:gd name="f105" fmla="*/ f82 1 f60"/>
                <a:gd name="f106" fmla="*/ f83 1 f61"/>
                <a:gd name="f107" fmla="*/ f84 1 f60"/>
                <a:gd name="f108" fmla="*/ f85 1 f61"/>
                <a:gd name="f109" fmla="*/ f86 1 f60"/>
                <a:gd name="f110" fmla="*/ f87 1 f61"/>
                <a:gd name="f111" fmla="*/ f88 1 f60"/>
                <a:gd name="f112" fmla="*/ f89 1 f61"/>
                <a:gd name="f113" fmla="*/ f90 1 f60"/>
                <a:gd name="f114" fmla="*/ f91 1 f61"/>
                <a:gd name="f115" fmla="*/ f92 1 f60"/>
                <a:gd name="f116" fmla="*/ f93 1 f61"/>
                <a:gd name="f117" fmla="*/ f94 1 f60"/>
                <a:gd name="f118" fmla="*/ f95 1 f61"/>
                <a:gd name="f119" fmla="*/ f96 1 f60"/>
                <a:gd name="f120" fmla="*/ f97 1 f61"/>
                <a:gd name="f121" fmla="*/ f98 1 f61"/>
                <a:gd name="f122" fmla="*/ f99 1 f60"/>
                <a:gd name="f123" fmla="*/ f100 1 f61"/>
                <a:gd name="f124" fmla="*/ f101 f51 1"/>
                <a:gd name="f125" fmla="*/ f102 f51 1"/>
                <a:gd name="f126" fmla="*/ f104 f52 1"/>
                <a:gd name="f127" fmla="*/ f103 f52 1"/>
                <a:gd name="f128" fmla="*/ f105 f51 1"/>
                <a:gd name="f129" fmla="*/ f106 f52 1"/>
                <a:gd name="f130" fmla="*/ f107 f51 1"/>
                <a:gd name="f131" fmla="*/ f108 f52 1"/>
                <a:gd name="f132" fmla="*/ f109 f51 1"/>
                <a:gd name="f133" fmla="*/ f110 f52 1"/>
                <a:gd name="f134" fmla="*/ f111 f51 1"/>
                <a:gd name="f135" fmla="*/ f112 f52 1"/>
                <a:gd name="f136" fmla="*/ f113 f51 1"/>
                <a:gd name="f137" fmla="*/ f114 f52 1"/>
                <a:gd name="f138" fmla="*/ f115 f51 1"/>
                <a:gd name="f139" fmla="*/ f116 f52 1"/>
                <a:gd name="f140" fmla="*/ f117 f51 1"/>
                <a:gd name="f141" fmla="*/ f118 f52 1"/>
                <a:gd name="f142" fmla="*/ f119 f51 1"/>
                <a:gd name="f143" fmla="*/ f120 f52 1"/>
                <a:gd name="f144" fmla="*/ f121 f52 1"/>
                <a:gd name="f145" fmla="*/ f122 f51 1"/>
                <a:gd name="f146" fmla="*/ f123 f5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1">
                  <a:pos x="f128" y="f129"/>
                </a:cxn>
                <a:cxn ang="f81">
                  <a:pos x="f130" y="f131"/>
                </a:cxn>
                <a:cxn ang="f81">
                  <a:pos x="f132" y="f133"/>
                </a:cxn>
                <a:cxn ang="f81">
                  <a:pos x="f134" y="f135"/>
                </a:cxn>
                <a:cxn ang="f81">
                  <a:pos x="f136" y="f137"/>
                </a:cxn>
                <a:cxn ang="f81">
                  <a:pos x="f138" y="f139"/>
                </a:cxn>
                <a:cxn ang="f81">
                  <a:pos x="f140" y="f141"/>
                </a:cxn>
                <a:cxn ang="f81">
                  <a:pos x="f142" y="f143"/>
                </a:cxn>
                <a:cxn ang="f81">
                  <a:pos x="f136" y="f144"/>
                </a:cxn>
                <a:cxn ang="f81">
                  <a:pos x="f145" y="f146"/>
                </a:cxn>
                <a:cxn ang="f81">
                  <a:pos x="f128" y="f129"/>
                </a:cxn>
              </a:cxnLst>
              <a:rect l="f124" t="f127" r="f125" b="f126"/>
              <a:pathLst>
                <a:path w="97" h="83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5"/>
                    <a:pt x="f17" y="f18"/>
                    <a:pt x="f19" y="f20"/>
                  </a:cubicBezTo>
                  <a:cubicBezTo>
                    <a:pt x="f6" y="f21"/>
                    <a:pt x="f22" y="f23"/>
                    <a:pt x="f24" y="f25"/>
                  </a:cubicBezTo>
                  <a:cubicBezTo>
                    <a:pt x="f26" y="f27"/>
                    <a:pt x="f23" y="f24"/>
                    <a:pt x="f28" y="f17"/>
                  </a:cubicBezTo>
                  <a:cubicBezTo>
                    <a:pt x="f29" y="f7"/>
                    <a:pt x="f30" y="f31"/>
                    <a:pt x="f32" y="f33"/>
                  </a:cubicBezTo>
                  <a:cubicBezTo>
                    <a:pt x="f34" y="f8"/>
                    <a:pt x="f35" y="f26"/>
                    <a:pt x="f36" y="f37"/>
                  </a:cubicBezTo>
                  <a:cubicBezTo>
                    <a:pt x="f5" y="f30"/>
                    <a:pt x="f38" y="f13"/>
                    <a:pt x="f39" y="f36"/>
                  </a:cubicBezTo>
                  <a:cubicBezTo>
                    <a:pt x="f21" y="f40"/>
                    <a:pt x="f9" y="f41"/>
                    <a:pt x="f28" y="f35"/>
                  </a:cubicBezTo>
                  <a:cubicBezTo>
                    <a:pt x="f42" y="f43"/>
                    <a:pt x="f44" y="f45"/>
                    <a:pt x="f46" y="f14"/>
                  </a:cubicBezTo>
                  <a:cubicBezTo>
                    <a:pt x="f47" y="f28"/>
                    <a:pt x="f48" y="f4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4" name="Freeform 106">
              <a:extLst>
                <a:ext uri="{FF2B5EF4-FFF2-40B4-BE49-F238E27FC236}">
                  <a16:creationId xmlns:a16="http://schemas.microsoft.com/office/drawing/2014/main" id="{01862332-749A-B0CE-33DD-BE9413A53F30}"/>
                </a:ext>
              </a:extLst>
            </p:cNvPr>
            <p:cNvSpPr/>
            <p:nvPr/>
          </p:nvSpPr>
          <p:spPr>
            <a:xfrm>
              <a:off x="5367335" y="1708154"/>
              <a:ext cx="173041" cy="13970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5"/>
                <a:gd name="f7" fmla="val 69"/>
                <a:gd name="f8" fmla="val 55"/>
                <a:gd name="f9" fmla="val 66"/>
                <a:gd name="f10" fmla="val 56"/>
                <a:gd name="f11" fmla="val 50"/>
                <a:gd name="f12" fmla="val 57"/>
                <a:gd name="f13" fmla="val 36"/>
                <a:gd name="f14" fmla="val 59"/>
                <a:gd name="f15" fmla="val 21"/>
                <a:gd name="f16" fmla="val 54"/>
                <a:gd name="f17" fmla="val 53"/>
                <a:gd name="f18" fmla="val 33"/>
                <a:gd name="f19" fmla="val 51"/>
                <a:gd name="f20" fmla="val 45"/>
                <a:gd name="f21" fmla="val 49"/>
                <a:gd name="f22" fmla="val 48"/>
                <a:gd name="f23" fmla="val 65"/>
                <a:gd name="f24" fmla="val 43"/>
                <a:gd name="f25" fmla="val 67"/>
                <a:gd name="f26" fmla="val 68"/>
                <a:gd name="f27" fmla="val 18"/>
                <a:gd name="f28" fmla="val 6"/>
                <a:gd name="f29" fmla="val 3"/>
                <a:gd name="f30" fmla="val 52"/>
                <a:gd name="f31" fmla="val 39"/>
                <a:gd name="f32" fmla="val 24"/>
                <a:gd name="f33" fmla="val 4"/>
                <a:gd name="f34" fmla="val 11"/>
                <a:gd name="f35" fmla="val 8"/>
                <a:gd name="f36" fmla="val 9"/>
                <a:gd name="f37" fmla="val 12"/>
                <a:gd name="f38" fmla="val 27"/>
                <a:gd name="f39" fmla="val 2"/>
                <a:gd name="f40" fmla="val 41"/>
                <a:gd name="f41" fmla="val 1"/>
                <a:gd name="f42" fmla="val 73"/>
                <a:gd name="f43" fmla="val 34"/>
                <a:gd name="f44" fmla="val 84"/>
                <a:gd name="f45" fmla="val 72"/>
                <a:gd name="f46" fmla="val 64"/>
                <a:gd name="f47" fmla="+- 0 0 -90"/>
                <a:gd name="f48" fmla="*/ f3 1 85"/>
                <a:gd name="f49" fmla="*/ f4 1 69"/>
                <a:gd name="f50" fmla="val f5"/>
                <a:gd name="f51" fmla="val f6"/>
                <a:gd name="f52" fmla="val f7"/>
                <a:gd name="f53" fmla="*/ f47 f0 1"/>
                <a:gd name="f54" fmla="+- f52 0 f50"/>
                <a:gd name="f55" fmla="+- f51 0 f50"/>
                <a:gd name="f56" fmla="*/ f53 1 f2"/>
                <a:gd name="f57" fmla="*/ f55 1 85"/>
                <a:gd name="f58" fmla="*/ f54 1 69"/>
                <a:gd name="f59" fmla="*/ 55 f55 1"/>
                <a:gd name="f60" fmla="*/ 66 f54 1"/>
                <a:gd name="f61" fmla="*/ 59 f55 1"/>
                <a:gd name="f62" fmla="*/ 21 f54 1"/>
                <a:gd name="f63" fmla="*/ 54 f55 1"/>
                <a:gd name="f64" fmla="*/ 49 f55 1"/>
                <a:gd name="f65" fmla="*/ 56 f54 1"/>
                <a:gd name="f66" fmla="*/ 33 f55 1"/>
                <a:gd name="f67" fmla="*/ 68 f54 1"/>
                <a:gd name="f68" fmla="*/ 3 f55 1"/>
                <a:gd name="f69" fmla="*/ 52 f54 1"/>
                <a:gd name="f70" fmla="*/ 4 f55 1"/>
                <a:gd name="f71" fmla="*/ 11 f54 1"/>
                <a:gd name="f72" fmla="*/ 12 f55 1"/>
                <a:gd name="f73" fmla="*/ 3 f54 1"/>
                <a:gd name="f74" fmla="*/ 56 f55 1"/>
                <a:gd name="f75" fmla="*/ 1 f54 1"/>
                <a:gd name="f76" fmla="*/ 85 f55 1"/>
                <a:gd name="f77" fmla="*/ 34 f54 1"/>
                <a:gd name="f78" fmla="+- f56 0 f1"/>
                <a:gd name="f79" fmla="*/ f59 1 85"/>
                <a:gd name="f80" fmla="*/ f60 1 69"/>
                <a:gd name="f81" fmla="*/ f61 1 85"/>
                <a:gd name="f82" fmla="*/ f62 1 69"/>
                <a:gd name="f83" fmla="*/ f63 1 85"/>
                <a:gd name="f84" fmla="*/ f64 1 85"/>
                <a:gd name="f85" fmla="*/ f65 1 69"/>
                <a:gd name="f86" fmla="*/ f66 1 85"/>
                <a:gd name="f87" fmla="*/ f67 1 69"/>
                <a:gd name="f88" fmla="*/ f68 1 85"/>
                <a:gd name="f89" fmla="*/ f69 1 69"/>
                <a:gd name="f90" fmla="*/ f70 1 85"/>
                <a:gd name="f91" fmla="*/ f71 1 69"/>
                <a:gd name="f92" fmla="*/ f72 1 85"/>
                <a:gd name="f93" fmla="*/ f73 1 69"/>
                <a:gd name="f94" fmla="*/ f74 1 85"/>
                <a:gd name="f95" fmla="*/ f75 1 69"/>
                <a:gd name="f96" fmla="*/ f76 1 85"/>
                <a:gd name="f97" fmla="*/ f77 1 69"/>
                <a:gd name="f98" fmla="*/ 0 1 f57"/>
                <a:gd name="f99" fmla="*/ f51 1 f57"/>
                <a:gd name="f100" fmla="*/ 0 1 f58"/>
                <a:gd name="f101" fmla="*/ f52 1 f58"/>
                <a:gd name="f102" fmla="*/ f79 1 f57"/>
                <a:gd name="f103" fmla="*/ f80 1 f58"/>
                <a:gd name="f104" fmla="*/ f81 1 f57"/>
                <a:gd name="f105" fmla="*/ f82 1 f58"/>
                <a:gd name="f106" fmla="*/ f83 1 f57"/>
                <a:gd name="f107" fmla="*/ f84 1 f57"/>
                <a:gd name="f108" fmla="*/ f85 1 f58"/>
                <a:gd name="f109" fmla="*/ f86 1 f57"/>
                <a:gd name="f110" fmla="*/ f87 1 f58"/>
                <a:gd name="f111" fmla="*/ f88 1 f57"/>
                <a:gd name="f112" fmla="*/ f89 1 f58"/>
                <a:gd name="f113" fmla="*/ f90 1 f57"/>
                <a:gd name="f114" fmla="*/ f91 1 f58"/>
                <a:gd name="f115" fmla="*/ f92 1 f57"/>
                <a:gd name="f116" fmla="*/ f93 1 f58"/>
                <a:gd name="f117" fmla="*/ f94 1 f57"/>
                <a:gd name="f118" fmla="*/ f95 1 f58"/>
                <a:gd name="f119" fmla="*/ f96 1 f57"/>
                <a:gd name="f120" fmla="*/ f97 1 f58"/>
                <a:gd name="f121" fmla="*/ f98 f48 1"/>
                <a:gd name="f122" fmla="*/ f99 f48 1"/>
                <a:gd name="f123" fmla="*/ f101 f49 1"/>
                <a:gd name="f124" fmla="*/ f100 f49 1"/>
                <a:gd name="f125" fmla="*/ f102 f48 1"/>
                <a:gd name="f126" fmla="*/ f103 f49 1"/>
                <a:gd name="f127" fmla="*/ f104 f48 1"/>
                <a:gd name="f128" fmla="*/ f105 f49 1"/>
                <a:gd name="f129" fmla="*/ f106 f48 1"/>
                <a:gd name="f130" fmla="*/ f107 f48 1"/>
                <a:gd name="f131" fmla="*/ f108 f49 1"/>
                <a:gd name="f132" fmla="*/ f109 f48 1"/>
                <a:gd name="f133" fmla="*/ f110 f49 1"/>
                <a:gd name="f134" fmla="*/ f111 f48 1"/>
                <a:gd name="f135" fmla="*/ f112 f49 1"/>
                <a:gd name="f136" fmla="*/ f113 f48 1"/>
                <a:gd name="f137" fmla="*/ f114 f49 1"/>
                <a:gd name="f138" fmla="*/ f115 f48 1"/>
                <a:gd name="f139" fmla="*/ f116 f49 1"/>
                <a:gd name="f140" fmla="*/ f117 f48 1"/>
                <a:gd name="f141" fmla="*/ f118 f49 1"/>
                <a:gd name="f142" fmla="*/ f119 f48 1"/>
                <a:gd name="f143" fmla="*/ f120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8">
                  <a:pos x="f125" y="f126"/>
                </a:cxn>
                <a:cxn ang="f78">
                  <a:pos x="f127" y="f128"/>
                </a:cxn>
                <a:cxn ang="f78">
                  <a:pos x="f129" y="f128"/>
                </a:cxn>
                <a:cxn ang="f78">
                  <a:pos x="f130" y="f131"/>
                </a:cxn>
                <a:cxn ang="f78">
                  <a:pos x="f132" y="f133"/>
                </a:cxn>
                <a:cxn ang="f78">
                  <a:pos x="f134" y="f135"/>
                </a:cxn>
                <a:cxn ang="f78">
                  <a:pos x="f136" y="f137"/>
                </a:cxn>
                <a:cxn ang="f78">
                  <a:pos x="f138" y="f139"/>
                </a:cxn>
                <a:cxn ang="f78">
                  <a:pos x="f140" y="f141"/>
                </a:cxn>
                <a:cxn ang="f78">
                  <a:pos x="f142" y="f143"/>
                </a:cxn>
                <a:cxn ang="f78">
                  <a:pos x="f125" y="f126"/>
                </a:cxn>
              </a:cxnLst>
              <a:rect l="f121" t="f124" r="f122" b="f123"/>
              <a:pathLst>
                <a:path w="85" h="69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2" y="f15"/>
                    <a:pt x="f10" y="f15"/>
                    <a:pt x="f16" y="f15"/>
                  </a:cubicBezTo>
                  <a:cubicBezTo>
                    <a:pt x="f17" y="f18"/>
                    <a:pt x="f19" y="f20"/>
                    <a:pt x="f21" y="f10"/>
                  </a:cubicBezTo>
                  <a:cubicBezTo>
                    <a:pt x="f22" y="f23"/>
                    <a:pt x="f24" y="f25"/>
                    <a:pt x="f18" y="f26"/>
                  </a:cubicBezTo>
                  <a:cubicBezTo>
                    <a:pt x="f27" y="f7"/>
                    <a:pt x="f28" y="f23"/>
                    <a:pt x="f29" y="f30"/>
                  </a:cubicBezTo>
                  <a:cubicBezTo>
                    <a:pt x="f5" y="f31"/>
                    <a:pt x="f29" y="f32"/>
                    <a:pt x="f33" y="f34"/>
                  </a:cubicBezTo>
                  <a:cubicBezTo>
                    <a:pt x="f33" y="f35"/>
                    <a:pt x="f36" y="f29"/>
                    <a:pt x="f37" y="f29"/>
                  </a:cubicBezTo>
                  <a:cubicBezTo>
                    <a:pt x="f38" y="f39"/>
                    <a:pt x="f40" y="f5"/>
                    <a:pt x="f10" y="f41"/>
                  </a:cubicBezTo>
                  <a:cubicBezTo>
                    <a:pt x="f42" y="f29"/>
                    <a:pt x="f6" y="f27"/>
                    <a:pt x="f6" y="f43"/>
                  </a:cubicBezTo>
                  <a:cubicBezTo>
                    <a:pt x="f44" y="f19"/>
                    <a:pt x="f45" y="f46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5" name="Freeform 107">
              <a:extLst>
                <a:ext uri="{FF2B5EF4-FFF2-40B4-BE49-F238E27FC236}">
                  <a16:creationId xmlns:a16="http://schemas.microsoft.com/office/drawing/2014/main" id="{8059B1BD-0381-8F13-D436-AEDA3931157B}"/>
                </a:ext>
              </a:extLst>
            </p:cNvPr>
            <p:cNvSpPr/>
            <p:nvPr/>
          </p:nvSpPr>
          <p:spPr>
            <a:xfrm>
              <a:off x="1922461" y="1743075"/>
              <a:ext cx="176214" cy="18097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7"/>
                <a:gd name="f7" fmla="val 89"/>
                <a:gd name="f8" fmla="val 41"/>
                <a:gd name="f9" fmla="val 65"/>
                <a:gd name="f10" fmla="val 37"/>
                <a:gd name="f11" fmla="val 55"/>
                <a:gd name="f12" fmla="val 33"/>
                <a:gd name="f13" fmla="val 46"/>
                <a:gd name="f14" fmla="val 30"/>
                <a:gd name="f15" fmla="val 36"/>
                <a:gd name="f16" fmla="val 26"/>
                <a:gd name="f17" fmla="val 20"/>
                <a:gd name="f18" fmla="val 29"/>
                <a:gd name="f19" fmla="val 17"/>
                <a:gd name="f20" fmla="val 51"/>
                <a:gd name="f21" fmla="val 6"/>
                <a:gd name="f22" fmla="val 63"/>
                <a:gd name="f23" fmla="val 71"/>
                <a:gd name="f24" fmla="val 7"/>
                <a:gd name="f25" fmla="val 75"/>
                <a:gd name="f26" fmla="val 16"/>
                <a:gd name="f27" fmla="val 81"/>
                <a:gd name="f28" fmla="val 27"/>
                <a:gd name="f29" fmla="val 38"/>
                <a:gd name="f30" fmla="val 50"/>
                <a:gd name="f31" fmla="val 56"/>
                <a:gd name="f32" fmla="val 77"/>
                <a:gd name="f33" fmla="val 64"/>
                <a:gd name="f34" fmla="val 70"/>
                <a:gd name="f35" fmla="val 67"/>
                <a:gd name="f36" fmla="val 74"/>
                <a:gd name="f37" fmla="val 60"/>
                <a:gd name="f38" fmla="val 78"/>
                <a:gd name="f39" fmla="val 40"/>
                <a:gd name="f40" fmla="val 85"/>
                <a:gd name="f41" fmla="val 9"/>
                <a:gd name="f42" fmla="val 69"/>
                <a:gd name="f43" fmla="val 57"/>
                <a:gd name="f44" fmla="val 4"/>
                <a:gd name="f45" fmla="val 28"/>
                <a:gd name="f46" fmla="val 21"/>
                <a:gd name="f47" fmla="val 24"/>
                <a:gd name="f48" fmla="val 31"/>
                <a:gd name="f49" fmla="val 52"/>
                <a:gd name="f50" fmla="val 66"/>
                <a:gd name="f51" fmla="val 39"/>
                <a:gd name="f52" fmla="+- 0 0 -90"/>
                <a:gd name="f53" fmla="*/ f3 1 87"/>
                <a:gd name="f54" fmla="*/ f4 1 89"/>
                <a:gd name="f55" fmla="val f5"/>
                <a:gd name="f56" fmla="val f6"/>
                <a:gd name="f57" fmla="val f7"/>
                <a:gd name="f58" fmla="*/ f52 f0 1"/>
                <a:gd name="f59" fmla="+- f57 0 f55"/>
                <a:gd name="f60" fmla="+- f56 0 f55"/>
                <a:gd name="f61" fmla="*/ f58 1 f2"/>
                <a:gd name="f62" fmla="*/ f60 1 87"/>
                <a:gd name="f63" fmla="*/ f59 1 89"/>
                <a:gd name="f64" fmla="*/ 41 f60 1"/>
                <a:gd name="f65" fmla="*/ 65 f59 1"/>
                <a:gd name="f66" fmla="*/ 30 f60 1"/>
                <a:gd name="f67" fmla="*/ 36 f59 1"/>
                <a:gd name="f68" fmla="*/ 51 f60 1"/>
                <a:gd name="f69" fmla="*/ 6 f59 1"/>
                <a:gd name="f70" fmla="*/ 75 f60 1"/>
                <a:gd name="f71" fmla="*/ 16 f59 1"/>
                <a:gd name="f72" fmla="*/ 87 f60 1"/>
                <a:gd name="f73" fmla="*/ 50 f59 1"/>
                <a:gd name="f74" fmla="*/ 71 f60 1"/>
                <a:gd name="f75" fmla="*/ 70 f59 1"/>
                <a:gd name="f76" fmla="*/ 55 f60 1"/>
                <a:gd name="f77" fmla="*/ 78 f59 1"/>
                <a:gd name="f78" fmla="*/ 9 f60 1"/>
                <a:gd name="f79" fmla="*/ 69 f59 1"/>
                <a:gd name="f80" fmla="*/ 21 f60 1"/>
                <a:gd name="f81" fmla="*/ 24 f59 1"/>
                <a:gd name="f82" fmla="*/ 36 f60 1"/>
                <a:gd name="f83" fmla="*/ 66 f59 1"/>
                <a:gd name="f84" fmla="+- f61 0 f1"/>
                <a:gd name="f85" fmla="*/ f64 1 87"/>
                <a:gd name="f86" fmla="*/ f65 1 89"/>
                <a:gd name="f87" fmla="*/ f66 1 87"/>
                <a:gd name="f88" fmla="*/ f67 1 89"/>
                <a:gd name="f89" fmla="*/ f68 1 87"/>
                <a:gd name="f90" fmla="*/ f69 1 89"/>
                <a:gd name="f91" fmla="*/ f70 1 87"/>
                <a:gd name="f92" fmla="*/ f71 1 89"/>
                <a:gd name="f93" fmla="*/ f72 1 87"/>
                <a:gd name="f94" fmla="*/ f73 1 89"/>
                <a:gd name="f95" fmla="*/ f74 1 87"/>
                <a:gd name="f96" fmla="*/ f75 1 89"/>
                <a:gd name="f97" fmla="*/ f76 1 87"/>
                <a:gd name="f98" fmla="*/ f77 1 89"/>
                <a:gd name="f99" fmla="*/ f78 1 87"/>
                <a:gd name="f100" fmla="*/ f79 1 89"/>
                <a:gd name="f101" fmla="*/ f80 1 87"/>
                <a:gd name="f102" fmla="*/ f81 1 89"/>
                <a:gd name="f103" fmla="*/ f82 1 87"/>
                <a:gd name="f104" fmla="*/ f83 1 89"/>
                <a:gd name="f105" fmla="*/ 0 1 f62"/>
                <a:gd name="f106" fmla="*/ f56 1 f62"/>
                <a:gd name="f107" fmla="*/ 0 1 f63"/>
                <a:gd name="f108" fmla="*/ f57 1 f63"/>
                <a:gd name="f109" fmla="*/ f85 1 f62"/>
                <a:gd name="f110" fmla="*/ f86 1 f63"/>
                <a:gd name="f111" fmla="*/ f87 1 f62"/>
                <a:gd name="f112" fmla="*/ f88 1 f63"/>
                <a:gd name="f113" fmla="*/ f89 1 f62"/>
                <a:gd name="f114" fmla="*/ f90 1 f63"/>
                <a:gd name="f115" fmla="*/ f91 1 f62"/>
                <a:gd name="f116" fmla="*/ f92 1 f63"/>
                <a:gd name="f117" fmla="*/ f93 1 f62"/>
                <a:gd name="f118" fmla="*/ f94 1 f63"/>
                <a:gd name="f119" fmla="*/ f95 1 f62"/>
                <a:gd name="f120" fmla="*/ f96 1 f63"/>
                <a:gd name="f121" fmla="*/ f97 1 f62"/>
                <a:gd name="f122" fmla="*/ f98 1 f63"/>
                <a:gd name="f123" fmla="*/ f99 1 f62"/>
                <a:gd name="f124" fmla="*/ f100 1 f63"/>
                <a:gd name="f125" fmla="*/ f101 1 f62"/>
                <a:gd name="f126" fmla="*/ f102 1 f63"/>
                <a:gd name="f127" fmla="*/ f103 1 f62"/>
                <a:gd name="f128" fmla="*/ f104 1 f63"/>
                <a:gd name="f129" fmla="*/ f105 f53 1"/>
                <a:gd name="f130" fmla="*/ f106 f53 1"/>
                <a:gd name="f131" fmla="*/ f108 f54 1"/>
                <a:gd name="f132" fmla="*/ f107 f54 1"/>
                <a:gd name="f133" fmla="*/ f109 f53 1"/>
                <a:gd name="f134" fmla="*/ f110 f54 1"/>
                <a:gd name="f135" fmla="*/ f111 f53 1"/>
                <a:gd name="f136" fmla="*/ f112 f54 1"/>
                <a:gd name="f137" fmla="*/ f113 f53 1"/>
                <a:gd name="f138" fmla="*/ f114 f54 1"/>
                <a:gd name="f139" fmla="*/ f115 f53 1"/>
                <a:gd name="f140" fmla="*/ f116 f54 1"/>
                <a:gd name="f141" fmla="*/ f117 f53 1"/>
                <a:gd name="f142" fmla="*/ f118 f54 1"/>
                <a:gd name="f143" fmla="*/ f119 f53 1"/>
                <a:gd name="f144" fmla="*/ f120 f54 1"/>
                <a:gd name="f145" fmla="*/ f121 f53 1"/>
                <a:gd name="f146" fmla="*/ f122 f54 1"/>
                <a:gd name="f147" fmla="*/ f123 f53 1"/>
                <a:gd name="f148" fmla="*/ f124 f54 1"/>
                <a:gd name="f149" fmla="*/ f125 f53 1"/>
                <a:gd name="f150" fmla="*/ f126 f54 1"/>
                <a:gd name="f151" fmla="*/ f127 f53 1"/>
                <a:gd name="f152" fmla="*/ f128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33" y="f134"/>
                </a:cxn>
                <a:cxn ang="f84">
                  <a:pos x="f135" y="f136"/>
                </a:cxn>
                <a:cxn ang="f84">
                  <a:pos x="f137" y="f138"/>
                </a:cxn>
                <a:cxn ang="f84">
                  <a:pos x="f139" y="f140"/>
                </a:cxn>
                <a:cxn ang="f84">
                  <a:pos x="f141" y="f142"/>
                </a:cxn>
                <a:cxn ang="f84">
                  <a:pos x="f143" y="f144"/>
                </a:cxn>
                <a:cxn ang="f84">
                  <a:pos x="f145" y="f146"/>
                </a:cxn>
                <a:cxn ang="f84">
                  <a:pos x="f147" y="f148"/>
                </a:cxn>
                <a:cxn ang="f84">
                  <a:pos x="f149" y="f150"/>
                </a:cxn>
                <a:cxn ang="f84">
                  <a:pos x="f151" y="f152"/>
                </a:cxn>
                <a:cxn ang="f84">
                  <a:pos x="f133" y="f134"/>
                </a:cxn>
              </a:cxnLst>
              <a:rect l="f129" t="f132" r="f130" b="f131"/>
              <a:pathLst>
                <a:path w="87" h="89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5"/>
                    <a:pt x="f23" y="f24"/>
                    <a:pt x="f25" y="f26"/>
                  </a:cubicBezTo>
                  <a:cubicBezTo>
                    <a:pt x="f27" y="f28"/>
                    <a:pt x="f6" y="f29"/>
                    <a:pt x="f6" y="f30"/>
                  </a:cubicBezTo>
                  <a:cubicBezTo>
                    <a:pt x="f6" y="f31"/>
                    <a:pt x="f32" y="f33"/>
                    <a:pt x="f23" y="f34"/>
                  </a:cubicBezTo>
                  <a:cubicBezTo>
                    <a:pt x="f35" y="f36"/>
                    <a:pt x="f37" y="f25"/>
                    <a:pt x="f11" y="f38"/>
                  </a:cubicBezTo>
                  <a:cubicBezTo>
                    <a:pt x="f39" y="f7"/>
                    <a:pt x="f17" y="f40"/>
                    <a:pt x="f41" y="f42"/>
                  </a:cubicBezTo>
                  <a:cubicBezTo>
                    <a:pt x="f5" y="f43"/>
                    <a:pt x="f44" y="f45"/>
                    <a:pt x="f46" y="f47"/>
                  </a:cubicBezTo>
                  <a:cubicBezTo>
                    <a:pt x="f16" y="f29"/>
                    <a:pt x="f48" y="f49"/>
                    <a:pt x="f15" y="f50"/>
                  </a:cubicBezTo>
                  <a:cubicBezTo>
                    <a:pt x="f10" y="f50"/>
                    <a:pt x="f51" y="f9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6" name="Freeform 108">
              <a:extLst>
                <a:ext uri="{FF2B5EF4-FFF2-40B4-BE49-F238E27FC236}">
                  <a16:creationId xmlns:a16="http://schemas.microsoft.com/office/drawing/2014/main" id="{385085A4-76A5-18E2-DE85-1127E92766C5}"/>
                </a:ext>
              </a:extLst>
            </p:cNvPr>
            <p:cNvSpPr/>
            <p:nvPr/>
          </p:nvSpPr>
          <p:spPr>
            <a:xfrm>
              <a:off x="6130923" y="1592263"/>
              <a:ext cx="255583" cy="2206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6"/>
                <a:gd name="f7" fmla="val 109"/>
                <a:gd name="f8" fmla="val 68"/>
                <a:gd name="f9" fmla="val 87"/>
                <a:gd name="f10" fmla="val 64"/>
                <a:gd name="f11" fmla="val 78"/>
                <a:gd name="f12" fmla="val 61"/>
                <a:gd name="f13" fmla="val 72"/>
                <a:gd name="f14" fmla="val 58"/>
                <a:gd name="f15" fmla="val 65"/>
                <a:gd name="f16" fmla="val 70"/>
                <a:gd name="f17" fmla="val 66"/>
                <a:gd name="f18" fmla="val 77"/>
                <a:gd name="f19" fmla="val 67"/>
                <a:gd name="f20" fmla="val 73"/>
                <a:gd name="f21" fmla="val 62"/>
                <a:gd name="f22" fmla="val 54"/>
                <a:gd name="f23" fmla="val 51"/>
                <a:gd name="f24" fmla="val 76"/>
                <a:gd name="f25" fmla="val 49"/>
                <a:gd name="f26" fmla="val 82"/>
                <a:gd name="f27" fmla="val 46"/>
                <a:gd name="f28" fmla="val 75"/>
                <a:gd name="f29" fmla="val 45"/>
                <a:gd name="f30" fmla="val 69"/>
                <a:gd name="f31" fmla="val 44"/>
                <a:gd name="f32" fmla="val 63"/>
                <a:gd name="f33" fmla="val 42"/>
                <a:gd name="f34" fmla="val 39"/>
                <a:gd name="f35" fmla="val 36"/>
                <a:gd name="f36" fmla="val 32"/>
                <a:gd name="f37" fmla="val 33"/>
                <a:gd name="f38" fmla="val 56"/>
                <a:gd name="f39" fmla="val 35"/>
                <a:gd name="f40" fmla="val 50"/>
                <a:gd name="f41" fmla="val 31"/>
                <a:gd name="f42" fmla="val 28"/>
                <a:gd name="f43" fmla="val 40"/>
                <a:gd name="f44" fmla="val 38"/>
                <a:gd name="f45" fmla="val 22"/>
                <a:gd name="f46" fmla="val 21"/>
                <a:gd name="f47" fmla="val 37"/>
                <a:gd name="f48" fmla="val 15"/>
                <a:gd name="f49" fmla="val 9"/>
                <a:gd name="f50" fmla="val 4"/>
                <a:gd name="f51" fmla="val 43"/>
                <a:gd name="f52" fmla="val 3"/>
                <a:gd name="f53" fmla="val 41"/>
                <a:gd name="f54" fmla="val 12"/>
                <a:gd name="f55" fmla="val 30"/>
                <a:gd name="f56" fmla="val 19"/>
                <a:gd name="f57" fmla="val 6"/>
                <a:gd name="f58" fmla="val 16"/>
                <a:gd name="f59" fmla="val 57"/>
                <a:gd name="f60" fmla="val 8"/>
                <a:gd name="f61" fmla="val 71"/>
                <a:gd name="f62" fmla="val 13"/>
                <a:gd name="f63" fmla="val 20"/>
                <a:gd name="f64" fmla="val 79"/>
                <a:gd name="f65" fmla="val 17"/>
                <a:gd name="f66" fmla="val 92"/>
                <a:gd name="f67" fmla="val 14"/>
                <a:gd name="f68" fmla="val 105"/>
                <a:gd name="f69" fmla="val 10"/>
                <a:gd name="f70" fmla="val 106"/>
                <a:gd name="f71" fmla="val 11"/>
                <a:gd name="f72" fmla="val 107"/>
                <a:gd name="f73" fmla="val 98"/>
                <a:gd name="f74" fmla="val 89"/>
                <a:gd name="f75" fmla="val 27"/>
                <a:gd name="f76" fmla="val 80"/>
                <a:gd name="f77" fmla="val 34"/>
                <a:gd name="f78" fmla="val 81"/>
                <a:gd name="f79" fmla="val 83"/>
                <a:gd name="f80" fmla="val 97"/>
                <a:gd name="f81" fmla="val 111"/>
                <a:gd name="f82" fmla="val 113"/>
                <a:gd name="f83" fmla="val 99"/>
                <a:gd name="f84" fmla="val 53"/>
                <a:gd name="f85" fmla="val 100"/>
                <a:gd name="f86" fmla="val 96"/>
                <a:gd name="f87" fmla="val 85"/>
                <a:gd name="f88" fmla="val 55"/>
                <a:gd name="f89" fmla="val 90"/>
                <a:gd name="f90" fmla="val 91"/>
                <a:gd name="f91" fmla="val 1"/>
                <a:gd name="f92" fmla="val 2"/>
                <a:gd name="f93" fmla="val 29"/>
                <a:gd name="f94" fmla="val 74"/>
                <a:gd name="f95" fmla="+- 0 0 -90"/>
                <a:gd name="f96" fmla="*/ f3 1 126"/>
                <a:gd name="f97" fmla="*/ f4 1 109"/>
                <a:gd name="f98" fmla="val f5"/>
                <a:gd name="f99" fmla="val f6"/>
                <a:gd name="f100" fmla="val f7"/>
                <a:gd name="f101" fmla="*/ f95 f0 1"/>
                <a:gd name="f102" fmla="+- f100 0 f98"/>
                <a:gd name="f103" fmla="+- f99 0 f98"/>
                <a:gd name="f104" fmla="*/ f101 1 f2"/>
                <a:gd name="f105" fmla="*/ f103 1 126"/>
                <a:gd name="f106" fmla="*/ f102 1 109"/>
                <a:gd name="f107" fmla="*/ 68 f103 1"/>
                <a:gd name="f108" fmla="*/ 87 f102 1"/>
                <a:gd name="f109" fmla="*/ 58 f103 1"/>
                <a:gd name="f110" fmla="*/ 64 f102 1"/>
                <a:gd name="f111" fmla="*/ 77 f103 1"/>
                <a:gd name="f112" fmla="*/ 67 f102 1"/>
                <a:gd name="f113" fmla="*/ 67 f103 1"/>
                <a:gd name="f114" fmla="*/ 54 f102 1"/>
                <a:gd name="f115" fmla="*/ 82 f103 1"/>
                <a:gd name="f116" fmla="*/ 46 f102 1"/>
                <a:gd name="f117" fmla="*/ 63 f103 1"/>
                <a:gd name="f118" fmla="*/ 42 f102 1"/>
                <a:gd name="f119" fmla="*/ 32 f102 1"/>
                <a:gd name="f120" fmla="*/ 50 f103 1"/>
                <a:gd name="f121" fmla="*/ 36 f102 1"/>
                <a:gd name="f122" fmla="*/ 49 f103 1"/>
                <a:gd name="f123" fmla="*/ 28 f102 1"/>
                <a:gd name="f124" fmla="*/ 22 f103 1"/>
                <a:gd name="f125" fmla="*/ 44 f102 1"/>
                <a:gd name="f126" fmla="*/ 21 f103 1"/>
                <a:gd name="f127" fmla="*/ 33 f102 1"/>
                <a:gd name="f128" fmla="*/ 4 f103 1"/>
                <a:gd name="f129" fmla="*/ 43 f102 1"/>
                <a:gd name="f130" fmla="*/ 3 f103 1"/>
                <a:gd name="f131" fmla="*/ 41 f102 1"/>
                <a:gd name="f132" fmla="*/ 32 f103 1"/>
                <a:gd name="f133" fmla="*/ 6 f102 1"/>
                <a:gd name="f134" fmla="*/ 22 f102 1"/>
                <a:gd name="f135" fmla="*/ 71 f103 1"/>
                <a:gd name="f136" fmla="*/ 0 f102 1"/>
                <a:gd name="f137" fmla="*/ 65 f103 1"/>
                <a:gd name="f138" fmla="*/ 20 f102 1"/>
                <a:gd name="f139" fmla="*/ 105 f103 1"/>
                <a:gd name="f140" fmla="*/ 10 f102 1"/>
                <a:gd name="f141" fmla="*/ 107 f103 1"/>
                <a:gd name="f142" fmla="*/ 13 f102 1"/>
                <a:gd name="f143" fmla="*/ 80 f103 1"/>
                <a:gd name="f144" fmla="*/ 34 f102 1"/>
                <a:gd name="f145" fmla="*/ 83 f103 1"/>
                <a:gd name="f146" fmla="*/ 38 f102 1"/>
                <a:gd name="f147" fmla="*/ 126 f103 1"/>
                <a:gd name="f148" fmla="*/ 58 f102 1"/>
                <a:gd name="f149" fmla="*/ 111 f103 1"/>
                <a:gd name="f150" fmla="*/ 82 f102 1"/>
                <a:gd name="f151" fmla="*/ 72 f103 1"/>
                <a:gd name="f152" fmla="*/ 79 f102 1"/>
                <a:gd name="f153" fmla="*/ 87 f103 1"/>
                <a:gd name="f154" fmla="*/ 109 f102 1"/>
                <a:gd name="f155" fmla="*/ 40 f103 1"/>
                <a:gd name="f156" fmla="*/ 83 f102 1"/>
                <a:gd name="f157" fmla="*/ 35 f103 1"/>
                <a:gd name="f158" fmla="*/ 105 f102 1"/>
                <a:gd name="f159" fmla="*/ 0 f103 1"/>
                <a:gd name="f160" fmla="*/ 65 f102 1"/>
                <a:gd name="f161" fmla="*/ 61 f102 1"/>
                <a:gd name="f162" fmla="*/ 29 f103 1"/>
                <a:gd name="f163" fmla="*/ 80 f102 1"/>
                <a:gd name="f164" fmla="*/ 31 f103 1"/>
                <a:gd name="f165" fmla="*/ 69 f102 1"/>
                <a:gd name="f166" fmla="+- f104 0 f1"/>
                <a:gd name="f167" fmla="*/ f107 1 126"/>
                <a:gd name="f168" fmla="*/ f108 1 109"/>
                <a:gd name="f169" fmla="*/ f109 1 126"/>
                <a:gd name="f170" fmla="*/ f110 1 109"/>
                <a:gd name="f171" fmla="*/ f111 1 126"/>
                <a:gd name="f172" fmla="*/ f112 1 109"/>
                <a:gd name="f173" fmla="*/ f113 1 126"/>
                <a:gd name="f174" fmla="*/ f114 1 109"/>
                <a:gd name="f175" fmla="*/ f115 1 126"/>
                <a:gd name="f176" fmla="*/ f116 1 109"/>
                <a:gd name="f177" fmla="*/ f117 1 126"/>
                <a:gd name="f178" fmla="*/ f118 1 109"/>
                <a:gd name="f179" fmla="*/ f119 1 109"/>
                <a:gd name="f180" fmla="*/ f120 1 126"/>
                <a:gd name="f181" fmla="*/ f121 1 109"/>
                <a:gd name="f182" fmla="*/ f122 1 126"/>
                <a:gd name="f183" fmla="*/ f123 1 109"/>
                <a:gd name="f184" fmla="*/ f124 1 126"/>
                <a:gd name="f185" fmla="*/ f125 1 109"/>
                <a:gd name="f186" fmla="*/ f126 1 126"/>
                <a:gd name="f187" fmla="*/ f127 1 109"/>
                <a:gd name="f188" fmla="*/ f128 1 126"/>
                <a:gd name="f189" fmla="*/ f129 1 109"/>
                <a:gd name="f190" fmla="*/ f130 1 126"/>
                <a:gd name="f191" fmla="*/ f131 1 109"/>
                <a:gd name="f192" fmla="*/ f132 1 126"/>
                <a:gd name="f193" fmla="*/ f133 1 109"/>
                <a:gd name="f194" fmla="*/ f134 1 109"/>
                <a:gd name="f195" fmla="*/ f135 1 126"/>
                <a:gd name="f196" fmla="*/ f136 1 109"/>
                <a:gd name="f197" fmla="*/ f137 1 126"/>
                <a:gd name="f198" fmla="*/ f138 1 109"/>
                <a:gd name="f199" fmla="*/ f139 1 126"/>
                <a:gd name="f200" fmla="*/ f140 1 109"/>
                <a:gd name="f201" fmla="*/ f141 1 126"/>
                <a:gd name="f202" fmla="*/ f142 1 109"/>
                <a:gd name="f203" fmla="*/ f143 1 126"/>
                <a:gd name="f204" fmla="*/ f144 1 109"/>
                <a:gd name="f205" fmla="*/ f145 1 126"/>
                <a:gd name="f206" fmla="*/ f146 1 109"/>
                <a:gd name="f207" fmla="*/ f147 1 126"/>
                <a:gd name="f208" fmla="*/ f148 1 109"/>
                <a:gd name="f209" fmla="*/ f149 1 126"/>
                <a:gd name="f210" fmla="*/ f150 1 109"/>
                <a:gd name="f211" fmla="*/ f151 1 126"/>
                <a:gd name="f212" fmla="*/ f152 1 109"/>
                <a:gd name="f213" fmla="*/ f153 1 126"/>
                <a:gd name="f214" fmla="*/ f154 1 109"/>
                <a:gd name="f215" fmla="*/ f155 1 126"/>
                <a:gd name="f216" fmla="*/ f156 1 109"/>
                <a:gd name="f217" fmla="*/ f157 1 126"/>
                <a:gd name="f218" fmla="*/ f158 1 109"/>
                <a:gd name="f219" fmla="*/ f159 1 126"/>
                <a:gd name="f220" fmla="*/ f160 1 109"/>
                <a:gd name="f221" fmla="*/ f161 1 109"/>
                <a:gd name="f222" fmla="*/ f162 1 126"/>
                <a:gd name="f223" fmla="*/ f163 1 109"/>
                <a:gd name="f224" fmla="*/ f164 1 126"/>
                <a:gd name="f225" fmla="*/ f165 1 109"/>
                <a:gd name="f226" fmla="*/ 0 1 f105"/>
                <a:gd name="f227" fmla="*/ f99 1 f105"/>
                <a:gd name="f228" fmla="*/ 0 1 f106"/>
                <a:gd name="f229" fmla="*/ f100 1 f106"/>
                <a:gd name="f230" fmla="*/ f167 1 f105"/>
                <a:gd name="f231" fmla="*/ f168 1 f106"/>
                <a:gd name="f232" fmla="*/ f169 1 f105"/>
                <a:gd name="f233" fmla="*/ f170 1 f106"/>
                <a:gd name="f234" fmla="*/ f171 1 f105"/>
                <a:gd name="f235" fmla="*/ f172 1 f106"/>
                <a:gd name="f236" fmla="*/ f173 1 f105"/>
                <a:gd name="f237" fmla="*/ f174 1 f106"/>
                <a:gd name="f238" fmla="*/ f175 1 f105"/>
                <a:gd name="f239" fmla="*/ f176 1 f106"/>
                <a:gd name="f240" fmla="*/ f177 1 f105"/>
                <a:gd name="f241" fmla="*/ f178 1 f106"/>
                <a:gd name="f242" fmla="*/ f179 1 f106"/>
                <a:gd name="f243" fmla="*/ f180 1 f105"/>
                <a:gd name="f244" fmla="*/ f181 1 f106"/>
                <a:gd name="f245" fmla="*/ f182 1 f105"/>
                <a:gd name="f246" fmla="*/ f183 1 f106"/>
                <a:gd name="f247" fmla="*/ f184 1 f105"/>
                <a:gd name="f248" fmla="*/ f185 1 f106"/>
                <a:gd name="f249" fmla="*/ f186 1 f105"/>
                <a:gd name="f250" fmla="*/ f187 1 f106"/>
                <a:gd name="f251" fmla="*/ f188 1 f105"/>
                <a:gd name="f252" fmla="*/ f189 1 f106"/>
                <a:gd name="f253" fmla="*/ f190 1 f105"/>
                <a:gd name="f254" fmla="*/ f191 1 f106"/>
                <a:gd name="f255" fmla="*/ f192 1 f105"/>
                <a:gd name="f256" fmla="*/ f193 1 f106"/>
                <a:gd name="f257" fmla="*/ f194 1 f106"/>
                <a:gd name="f258" fmla="*/ f195 1 f105"/>
                <a:gd name="f259" fmla="*/ f196 1 f106"/>
                <a:gd name="f260" fmla="*/ f197 1 f105"/>
                <a:gd name="f261" fmla="*/ f198 1 f106"/>
                <a:gd name="f262" fmla="*/ f199 1 f105"/>
                <a:gd name="f263" fmla="*/ f200 1 f106"/>
                <a:gd name="f264" fmla="*/ f201 1 f105"/>
                <a:gd name="f265" fmla="*/ f202 1 f106"/>
                <a:gd name="f266" fmla="*/ f203 1 f105"/>
                <a:gd name="f267" fmla="*/ f204 1 f106"/>
                <a:gd name="f268" fmla="*/ f205 1 f105"/>
                <a:gd name="f269" fmla="*/ f206 1 f106"/>
                <a:gd name="f270" fmla="*/ f207 1 f105"/>
                <a:gd name="f271" fmla="*/ f208 1 f106"/>
                <a:gd name="f272" fmla="*/ f209 1 f105"/>
                <a:gd name="f273" fmla="*/ f210 1 f106"/>
                <a:gd name="f274" fmla="*/ f211 1 f105"/>
                <a:gd name="f275" fmla="*/ f212 1 f106"/>
                <a:gd name="f276" fmla="*/ f213 1 f105"/>
                <a:gd name="f277" fmla="*/ f214 1 f106"/>
                <a:gd name="f278" fmla="*/ f215 1 f105"/>
                <a:gd name="f279" fmla="*/ f216 1 f106"/>
                <a:gd name="f280" fmla="*/ f217 1 f105"/>
                <a:gd name="f281" fmla="*/ f218 1 f106"/>
                <a:gd name="f282" fmla="*/ f219 1 f105"/>
                <a:gd name="f283" fmla="*/ f220 1 f106"/>
                <a:gd name="f284" fmla="*/ f221 1 f106"/>
                <a:gd name="f285" fmla="*/ f222 1 f105"/>
                <a:gd name="f286" fmla="*/ f223 1 f106"/>
                <a:gd name="f287" fmla="*/ f224 1 f105"/>
                <a:gd name="f288" fmla="*/ f225 1 f106"/>
                <a:gd name="f289" fmla="*/ f226 f96 1"/>
                <a:gd name="f290" fmla="*/ f227 f96 1"/>
                <a:gd name="f291" fmla="*/ f229 f97 1"/>
                <a:gd name="f292" fmla="*/ f228 f97 1"/>
                <a:gd name="f293" fmla="*/ f230 f96 1"/>
                <a:gd name="f294" fmla="*/ f231 f97 1"/>
                <a:gd name="f295" fmla="*/ f232 f96 1"/>
                <a:gd name="f296" fmla="*/ f233 f97 1"/>
                <a:gd name="f297" fmla="*/ f234 f96 1"/>
                <a:gd name="f298" fmla="*/ f235 f97 1"/>
                <a:gd name="f299" fmla="*/ f236 f96 1"/>
                <a:gd name="f300" fmla="*/ f237 f97 1"/>
                <a:gd name="f301" fmla="*/ f238 f96 1"/>
                <a:gd name="f302" fmla="*/ f239 f97 1"/>
                <a:gd name="f303" fmla="*/ f240 f96 1"/>
                <a:gd name="f304" fmla="*/ f241 f97 1"/>
                <a:gd name="f305" fmla="*/ f242 f97 1"/>
                <a:gd name="f306" fmla="*/ f243 f96 1"/>
                <a:gd name="f307" fmla="*/ f244 f97 1"/>
                <a:gd name="f308" fmla="*/ f245 f96 1"/>
                <a:gd name="f309" fmla="*/ f246 f97 1"/>
                <a:gd name="f310" fmla="*/ f247 f96 1"/>
                <a:gd name="f311" fmla="*/ f248 f97 1"/>
                <a:gd name="f312" fmla="*/ f249 f96 1"/>
                <a:gd name="f313" fmla="*/ f250 f97 1"/>
                <a:gd name="f314" fmla="*/ f251 f96 1"/>
                <a:gd name="f315" fmla="*/ f252 f97 1"/>
                <a:gd name="f316" fmla="*/ f253 f96 1"/>
                <a:gd name="f317" fmla="*/ f254 f97 1"/>
                <a:gd name="f318" fmla="*/ f255 f96 1"/>
                <a:gd name="f319" fmla="*/ f256 f97 1"/>
                <a:gd name="f320" fmla="*/ f257 f97 1"/>
                <a:gd name="f321" fmla="*/ f258 f96 1"/>
                <a:gd name="f322" fmla="*/ f259 f97 1"/>
                <a:gd name="f323" fmla="*/ f260 f96 1"/>
                <a:gd name="f324" fmla="*/ f261 f97 1"/>
                <a:gd name="f325" fmla="*/ f262 f96 1"/>
                <a:gd name="f326" fmla="*/ f263 f97 1"/>
                <a:gd name="f327" fmla="*/ f264 f96 1"/>
                <a:gd name="f328" fmla="*/ f265 f97 1"/>
                <a:gd name="f329" fmla="*/ f266 f96 1"/>
                <a:gd name="f330" fmla="*/ f267 f97 1"/>
                <a:gd name="f331" fmla="*/ f268 f96 1"/>
                <a:gd name="f332" fmla="*/ f269 f97 1"/>
                <a:gd name="f333" fmla="*/ f270 f96 1"/>
                <a:gd name="f334" fmla="*/ f271 f97 1"/>
                <a:gd name="f335" fmla="*/ f272 f96 1"/>
                <a:gd name="f336" fmla="*/ f273 f97 1"/>
                <a:gd name="f337" fmla="*/ f274 f96 1"/>
                <a:gd name="f338" fmla="*/ f275 f97 1"/>
                <a:gd name="f339" fmla="*/ f276 f96 1"/>
                <a:gd name="f340" fmla="*/ f277 f97 1"/>
                <a:gd name="f341" fmla="*/ f278 f96 1"/>
                <a:gd name="f342" fmla="*/ f279 f97 1"/>
                <a:gd name="f343" fmla="*/ f280 f96 1"/>
                <a:gd name="f344" fmla="*/ f281 f97 1"/>
                <a:gd name="f345" fmla="*/ f282 f96 1"/>
                <a:gd name="f346" fmla="*/ f283 f97 1"/>
                <a:gd name="f347" fmla="*/ f284 f97 1"/>
                <a:gd name="f348" fmla="*/ f285 f96 1"/>
                <a:gd name="f349" fmla="*/ f286 f97 1"/>
                <a:gd name="f350" fmla="*/ f287 f96 1"/>
                <a:gd name="f351" fmla="*/ f288 f9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6">
                  <a:pos x="f293" y="f294"/>
                </a:cxn>
                <a:cxn ang="f166">
                  <a:pos x="f295" y="f296"/>
                </a:cxn>
                <a:cxn ang="f166">
                  <a:pos x="f297" y="f298"/>
                </a:cxn>
                <a:cxn ang="f166">
                  <a:pos x="f299" y="f300"/>
                </a:cxn>
                <a:cxn ang="f166">
                  <a:pos x="f301" y="f302"/>
                </a:cxn>
                <a:cxn ang="f166">
                  <a:pos x="f303" y="f304"/>
                </a:cxn>
                <a:cxn ang="f166">
                  <a:pos x="f293" y="f305"/>
                </a:cxn>
                <a:cxn ang="f166">
                  <a:pos x="f306" y="f307"/>
                </a:cxn>
                <a:cxn ang="f166">
                  <a:pos x="f308" y="f309"/>
                </a:cxn>
                <a:cxn ang="f166">
                  <a:pos x="f310" y="f311"/>
                </a:cxn>
                <a:cxn ang="f166">
                  <a:pos x="f312" y="f313"/>
                </a:cxn>
                <a:cxn ang="f166">
                  <a:pos x="f314" y="f315"/>
                </a:cxn>
                <a:cxn ang="f166">
                  <a:pos x="f316" y="f317"/>
                </a:cxn>
                <a:cxn ang="f166">
                  <a:pos x="f318" y="f319"/>
                </a:cxn>
                <a:cxn ang="f166">
                  <a:pos x="f318" y="f320"/>
                </a:cxn>
                <a:cxn ang="f166">
                  <a:pos x="f321" y="f322"/>
                </a:cxn>
                <a:cxn ang="f166">
                  <a:pos x="f323" y="f324"/>
                </a:cxn>
                <a:cxn ang="f166">
                  <a:pos x="f325" y="f326"/>
                </a:cxn>
                <a:cxn ang="f166">
                  <a:pos x="f327" y="f328"/>
                </a:cxn>
                <a:cxn ang="f166">
                  <a:pos x="f329" y="f330"/>
                </a:cxn>
                <a:cxn ang="f166">
                  <a:pos x="f331" y="f332"/>
                </a:cxn>
                <a:cxn ang="f166">
                  <a:pos x="f333" y="f315"/>
                </a:cxn>
                <a:cxn ang="f166">
                  <a:pos x="f333" y="f302"/>
                </a:cxn>
                <a:cxn ang="f166">
                  <a:pos x="f331" y="f334"/>
                </a:cxn>
                <a:cxn ang="f166">
                  <a:pos x="f335" y="f336"/>
                </a:cxn>
                <a:cxn ang="f166">
                  <a:pos x="f337" y="f338"/>
                </a:cxn>
                <a:cxn ang="f166">
                  <a:pos x="f339" y="f340"/>
                </a:cxn>
                <a:cxn ang="f166">
                  <a:pos x="f341" y="f342"/>
                </a:cxn>
                <a:cxn ang="f166">
                  <a:pos x="f343" y="f344"/>
                </a:cxn>
                <a:cxn ang="f166">
                  <a:pos x="f345" y="f346"/>
                </a:cxn>
                <a:cxn ang="f166">
                  <a:pos x="f316" y="f347"/>
                </a:cxn>
                <a:cxn ang="f166">
                  <a:pos x="f348" y="f349"/>
                </a:cxn>
                <a:cxn ang="f166">
                  <a:pos x="f350" y="f351"/>
                </a:cxn>
                <a:cxn ang="f166">
                  <a:pos x="f293" y="f294"/>
                </a:cxn>
              </a:cxnLst>
              <a:rect l="f289" t="f292" r="f290" b="f291"/>
              <a:pathLst>
                <a:path w="126" h="109">
                  <a:moveTo>
                    <a:pt x="f8" y="f9"/>
                  </a:moveTo>
                  <a:cubicBezTo>
                    <a:pt x="f10" y="f11"/>
                    <a:pt x="f12" y="f13"/>
                    <a:pt x="f14" y="f10"/>
                  </a:cubicBezTo>
                  <a:cubicBezTo>
                    <a:pt x="f15" y="f15"/>
                    <a:pt x="f16" y="f17"/>
                    <a:pt x="f18" y="f19"/>
                  </a:cubicBezTo>
                  <a:cubicBezTo>
                    <a:pt x="f20" y="f21"/>
                    <a:pt x="f16" y="f14"/>
                    <a:pt x="f19" y="f22"/>
                  </a:cubicBezTo>
                  <a:cubicBezTo>
                    <a:pt x="f13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15" y="f34"/>
                    <a:pt x="f17" y="f35"/>
                    <a:pt x="f8" y="f36"/>
                  </a:cubicBezTo>
                  <a:cubicBezTo>
                    <a:pt x="f21" y="f37"/>
                    <a:pt x="f38" y="f39"/>
                    <a:pt x="f40" y="f35"/>
                  </a:cubicBezTo>
                  <a:cubicBezTo>
                    <a:pt x="f40" y="f37"/>
                    <a:pt x="f25" y="f41"/>
                    <a:pt x="f25" y="f42"/>
                  </a:cubicBezTo>
                  <a:cubicBezTo>
                    <a:pt x="f43" y="f37"/>
                    <a:pt x="f41" y="f44"/>
                    <a:pt x="f45" y="f31"/>
                  </a:cubicBezTo>
                  <a:cubicBezTo>
                    <a:pt x="f46" y="f43"/>
                    <a:pt x="f46" y="f47"/>
                    <a:pt x="f46" y="f37"/>
                  </a:cubicBezTo>
                  <a:cubicBezTo>
                    <a:pt x="f48" y="f47"/>
                    <a:pt x="f49" y="f43"/>
                    <a:pt x="f50" y="f51"/>
                  </a:cubicBezTo>
                  <a:cubicBezTo>
                    <a:pt x="f50" y="f33"/>
                    <a:pt x="f52" y="f33"/>
                    <a:pt x="f52" y="f53"/>
                  </a:cubicBezTo>
                  <a:cubicBezTo>
                    <a:pt x="f54" y="f55"/>
                    <a:pt x="f45" y="f56"/>
                    <a:pt x="f36" y="f57"/>
                  </a:cubicBezTo>
                  <a:cubicBezTo>
                    <a:pt x="f36" y="f54"/>
                    <a:pt x="f36" y="f58"/>
                    <a:pt x="f36" y="f45"/>
                  </a:cubicBezTo>
                  <a:cubicBezTo>
                    <a:pt x="f29" y="f48"/>
                    <a:pt x="f59" y="f60"/>
                    <a:pt x="f61" y="f5"/>
                  </a:cubicBezTo>
                  <a:cubicBezTo>
                    <a:pt x="f30" y="f60"/>
                    <a:pt x="f19" y="f62"/>
                    <a:pt x="f15" y="f63"/>
                  </a:cubicBezTo>
                  <a:cubicBezTo>
                    <a:pt x="f64" y="f65"/>
                    <a:pt x="f66" y="f67"/>
                    <a:pt x="f68" y="f69"/>
                  </a:cubicBezTo>
                  <a:cubicBezTo>
                    <a:pt x="f70" y="f71"/>
                    <a:pt x="f72" y="f54"/>
                    <a:pt x="f72" y="f62"/>
                  </a:cubicBezTo>
                  <a:cubicBezTo>
                    <a:pt x="f73" y="f63"/>
                    <a:pt x="f74" y="f75"/>
                    <a:pt x="f76" y="f77"/>
                  </a:cubicBezTo>
                  <a:cubicBezTo>
                    <a:pt x="f78" y="f35"/>
                    <a:pt x="f26" y="f47"/>
                    <a:pt x="f79" y="f44"/>
                  </a:cubicBezTo>
                  <a:cubicBezTo>
                    <a:pt x="f80" y="f43"/>
                    <a:pt x="f81" y="f33"/>
                    <a:pt x="f6" y="f51"/>
                  </a:cubicBezTo>
                  <a:cubicBezTo>
                    <a:pt x="f6" y="f31"/>
                    <a:pt x="f6" y="f29"/>
                    <a:pt x="f6" y="f27"/>
                  </a:cubicBezTo>
                  <a:cubicBezTo>
                    <a:pt x="f82" y="f40"/>
                    <a:pt x="f83" y="f84"/>
                    <a:pt x="f79" y="f14"/>
                  </a:cubicBezTo>
                  <a:cubicBezTo>
                    <a:pt x="f66" y="f17"/>
                    <a:pt x="f85" y="f13"/>
                    <a:pt x="f81" y="f26"/>
                  </a:cubicBezTo>
                  <a:cubicBezTo>
                    <a:pt x="f86" y="f78"/>
                    <a:pt x="f87" y="f76"/>
                    <a:pt x="f13" y="f64"/>
                  </a:cubicBezTo>
                  <a:cubicBezTo>
                    <a:pt x="f18" y="f74"/>
                    <a:pt x="f78" y="f80"/>
                    <a:pt x="f9" y="f7"/>
                  </a:cubicBezTo>
                  <a:cubicBezTo>
                    <a:pt x="f16" y="f85"/>
                    <a:pt x="f88" y="f66"/>
                    <a:pt x="f43" y="f79"/>
                  </a:cubicBezTo>
                  <a:cubicBezTo>
                    <a:pt x="f44" y="f89"/>
                    <a:pt x="f47" y="f80"/>
                    <a:pt x="f39" y="f68"/>
                  </a:cubicBezTo>
                  <a:cubicBezTo>
                    <a:pt x="f45" y="f90"/>
                    <a:pt x="f71" y="f11"/>
                    <a:pt x="f5" y="f15"/>
                  </a:cubicBezTo>
                  <a:cubicBezTo>
                    <a:pt x="f91" y="f10"/>
                    <a:pt x="f92" y="f21"/>
                    <a:pt x="f52" y="f12"/>
                  </a:cubicBezTo>
                  <a:cubicBezTo>
                    <a:pt x="f71" y="f19"/>
                    <a:pt x="f63" y="f20"/>
                    <a:pt x="f93" y="f76"/>
                  </a:cubicBezTo>
                  <a:cubicBezTo>
                    <a:pt x="f55" y="f24"/>
                    <a:pt x="f55" y="f20"/>
                    <a:pt x="f41" y="f30"/>
                  </a:cubicBezTo>
                  <a:cubicBezTo>
                    <a:pt x="f51" y="f94"/>
                    <a:pt x="f22" y="f76"/>
                    <a:pt x="f8" y="f9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7" name="Freeform 109">
              <a:extLst>
                <a:ext uri="{FF2B5EF4-FFF2-40B4-BE49-F238E27FC236}">
                  <a16:creationId xmlns:a16="http://schemas.microsoft.com/office/drawing/2014/main" id="{A2992BCD-DAF3-204C-A24A-034C2B6379BF}"/>
                </a:ext>
              </a:extLst>
            </p:cNvPr>
            <p:cNvSpPr/>
            <p:nvPr/>
          </p:nvSpPr>
          <p:spPr>
            <a:xfrm>
              <a:off x="760415" y="1268409"/>
              <a:ext cx="74615" cy="761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7"/>
                <a:gd name="f7" fmla="val 38"/>
                <a:gd name="f8" fmla="val 5"/>
                <a:gd name="f9" fmla="val 4"/>
                <a:gd name="f10" fmla="val 36"/>
                <a:gd name="f11" fmla="val 1"/>
                <a:gd name="f12" fmla="val 32"/>
                <a:gd name="f13" fmla="val 29"/>
                <a:gd name="f14" fmla="val 18"/>
                <a:gd name="f15" fmla="val 17"/>
                <a:gd name="f16" fmla="val 28"/>
                <a:gd name="f17" fmla="val 7"/>
                <a:gd name="f18" fmla="val 10"/>
                <a:gd name="f19" fmla="val 22"/>
                <a:gd name="f20" fmla="val 20"/>
                <a:gd name="f21" fmla="val 31"/>
                <a:gd name="f22" fmla="val 12"/>
                <a:gd name="f23" fmla="val 11"/>
                <a:gd name="f24" fmla="val 9"/>
                <a:gd name="f25" fmla="val 26"/>
                <a:gd name="f26" fmla="val 13"/>
                <a:gd name="f27" fmla="val 27"/>
                <a:gd name="f28" fmla="val 25"/>
                <a:gd name="f29" fmla="+- 0 0 -90"/>
                <a:gd name="f30" fmla="*/ f3 1 37"/>
                <a:gd name="f31" fmla="*/ f4 1 38"/>
                <a:gd name="f32" fmla="val f5"/>
                <a:gd name="f33" fmla="val f6"/>
                <a:gd name="f34" fmla="val f7"/>
                <a:gd name="f35" fmla="*/ f29 f0 1"/>
                <a:gd name="f36" fmla="+- f34 0 f32"/>
                <a:gd name="f37" fmla="+- f33 0 f32"/>
                <a:gd name="f38" fmla="*/ f35 1 f2"/>
                <a:gd name="f39" fmla="*/ f37 1 37"/>
                <a:gd name="f40" fmla="*/ f36 1 38"/>
                <a:gd name="f41" fmla="*/ 5 f37 1"/>
                <a:gd name="f42" fmla="*/ 38 f36 1"/>
                <a:gd name="f43" fmla="*/ 0 f37 1"/>
                <a:gd name="f44" fmla="*/ 29 f36 1"/>
                <a:gd name="f45" fmla="*/ 28 f37 1"/>
                <a:gd name="f46" fmla="*/ 1 f36 1"/>
                <a:gd name="f47" fmla="*/ 37 f37 1"/>
                <a:gd name="f48" fmla="*/ 10 f36 1"/>
                <a:gd name="f49" fmla="*/ 31 f37 1"/>
                <a:gd name="f50" fmla="*/ 12 f36 1"/>
                <a:gd name="f51" fmla="*/ 26 f37 1"/>
                <a:gd name="f52" fmla="*/ 7 f36 1"/>
                <a:gd name="f53" fmla="*/ 7 f37 1"/>
                <a:gd name="f54" fmla="*/ 26 f36 1"/>
                <a:gd name="f55" fmla="*/ 12 f37 1"/>
                <a:gd name="f56" fmla="*/ 31 f36 1"/>
                <a:gd name="f57" fmla="+- f38 0 f1"/>
                <a:gd name="f58" fmla="*/ f41 1 37"/>
                <a:gd name="f59" fmla="*/ f42 1 38"/>
                <a:gd name="f60" fmla="*/ f43 1 37"/>
                <a:gd name="f61" fmla="*/ f44 1 38"/>
                <a:gd name="f62" fmla="*/ f45 1 37"/>
                <a:gd name="f63" fmla="*/ f46 1 38"/>
                <a:gd name="f64" fmla="*/ f47 1 37"/>
                <a:gd name="f65" fmla="*/ f48 1 38"/>
                <a:gd name="f66" fmla="*/ f49 1 37"/>
                <a:gd name="f67" fmla="*/ f50 1 38"/>
                <a:gd name="f68" fmla="*/ f51 1 37"/>
                <a:gd name="f69" fmla="*/ f52 1 38"/>
                <a:gd name="f70" fmla="*/ f53 1 37"/>
                <a:gd name="f71" fmla="*/ f54 1 38"/>
                <a:gd name="f72" fmla="*/ f55 1 37"/>
                <a:gd name="f73" fmla="*/ f56 1 38"/>
                <a:gd name="f74" fmla="*/ 0 1 f39"/>
                <a:gd name="f75" fmla="*/ f33 1 f39"/>
                <a:gd name="f76" fmla="*/ 0 1 f40"/>
                <a:gd name="f77" fmla="*/ f34 1 f40"/>
                <a:gd name="f78" fmla="*/ f58 1 f39"/>
                <a:gd name="f79" fmla="*/ f59 1 f40"/>
                <a:gd name="f80" fmla="*/ f60 1 f39"/>
                <a:gd name="f81" fmla="*/ f61 1 f40"/>
                <a:gd name="f82" fmla="*/ f62 1 f39"/>
                <a:gd name="f83" fmla="*/ f63 1 f40"/>
                <a:gd name="f84" fmla="*/ f64 1 f39"/>
                <a:gd name="f85" fmla="*/ f65 1 f40"/>
                <a:gd name="f86" fmla="*/ f66 1 f39"/>
                <a:gd name="f87" fmla="*/ f67 1 f40"/>
                <a:gd name="f88" fmla="*/ f68 1 f39"/>
                <a:gd name="f89" fmla="*/ f69 1 f40"/>
                <a:gd name="f90" fmla="*/ f70 1 f39"/>
                <a:gd name="f91" fmla="*/ f71 1 f40"/>
                <a:gd name="f92" fmla="*/ f72 1 f39"/>
                <a:gd name="f93" fmla="*/ f73 1 f40"/>
                <a:gd name="f94" fmla="*/ f74 f30 1"/>
                <a:gd name="f95" fmla="*/ f75 f30 1"/>
                <a:gd name="f96" fmla="*/ f77 f31 1"/>
                <a:gd name="f97" fmla="*/ f76 f31 1"/>
                <a:gd name="f98" fmla="*/ f78 f30 1"/>
                <a:gd name="f99" fmla="*/ f79 f31 1"/>
                <a:gd name="f100" fmla="*/ f80 f30 1"/>
                <a:gd name="f101" fmla="*/ f81 f31 1"/>
                <a:gd name="f102" fmla="*/ f82 f30 1"/>
                <a:gd name="f103" fmla="*/ f83 f31 1"/>
                <a:gd name="f104" fmla="*/ f84 f30 1"/>
                <a:gd name="f105" fmla="*/ f85 f31 1"/>
                <a:gd name="f106" fmla="*/ f86 f30 1"/>
                <a:gd name="f107" fmla="*/ f87 f31 1"/>
                <a:gd name="f108" fmla="*/ f88 f30 1"/>
                <a:gd name="f109" fmla="*/ f89 f31 1"/>
                <a:gd name="f110" fmla="*/ f90 f30 1"/>
                <a:gd name="f111" fmla="*/ f91 f31 1"/>
                <a:gd name="f112" fmla="*/ f92 f30 1"/>
                <a:gd name="f113" fmla="*/ f93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7">
                  <a:pos x="f98" y="f99"/>
                </a:cxn>
                <a:cxn ang="f57">
                  <a:pos x="f100" y="f101"/>
                </a:cxn>
                <a:cxn ang="f57">
                  <a:pos x="f102" y="f103"/>
                </a:cxn>
                <a:cxn ang="f57">
                  <a:pos x="f104" y="f105"/>
                </a:cxn>
                <a:cxn ang="f57">
                  <a:pos x="f98" y="f99"/>
                </a:cxn>
                <a:cxn ang="f57">
                  <a:pos x="f106" y="f107"/>
                </a:cxn>
                <a:cxn ang="f57">
                  <a:pos x="f108" y="f109"/>
                </a:cxn>
                <a:cxn ang="f57">
                  <a:pos x="f110" y="f111"/>
                </a:cxn>
                <a:cxn ang="f57">
                  <a:pos x="f112" y="f113"/>
                </a:cxn>
                <a:cxn ang="f57">
                  <a:pos x="f106" y="f107"/>
                </a:cxn>
              </a:cxnLst>
              <a:rect l="f94" t="f97" r="f95" b="f96"/>
              <a:pathLst>
                <a:path w="37" h="38">
                  <a:moveTo>
                    <a:pt x="f8" y="f7"/>
                  </a:moveTo>
                  <a:cubicBezTo>
                    <a:pt x="f9" y="f10"/>
                    <a:pt x="f11" y="f12"/>
                    <a:pt x="f5" y="f13"/>
                  </a:cubicBezTo>
                  <a:cubicBezTo>
                    <a:pt x="f5" y="f14"/>
                    <a:pt x="f15" y="f5"/>
                    <a:pt x="f16" y="f11"/>
                  </a:cubicBezTo>
                  <a:cubicBezTo>
                    <a:pt x="f12" y="f11"/>
                    <a:pt x="f6" y="f17"/>
                    <a:pt x="f6" y="f18"/>
                  </a:cubicBezTo>
                  <a:cubicBezTo>
                    <a:pt x="f6" y="f19"/>
                    <a:pt x="f20" y="f6"/>
                    <a:pt x="f8" y="f7"/>
                  </a:cubicBezTo>
                  <a:close/>
                  <a:moveTo>
                    <a:pt x="f21" y="f22"/>
                  </a:moveTo>
                  <a:cubicBezTo>
                    <a:pt x="f13" y="f23"/>
                    <a:pt x="f16" y="f24"/>
                    <a:pt x="f25" y="f17"/>
                  </a:cubicBezTo>
                  <a:cubicBezTo>
                    <a:pt x="f20" y="f26"/>
                    <a:pt x="f26" y="f20"/>
                    <a:pt x="f17" y="f25"/>
                  </a:cubicBezTo>
                  <a:cubicBezTo>
                    <a:pt x="f24" y="f27"/>
                    <a:pt x="f18" y="f13"/>
                    <a:pt x="f22" y="f21"/>
                  </a:cubicBezTo>
                  <a:cubicBezTo>
                    <a:pt x="f14" y="f28"/>
                    <a:pt x="f28" y="f14"/>
                    <a:pt x="f21" y="f2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8" name="Freeform 110">
              <a:extLst>
                <a:ext uri="{FF2B5EF4-FFF2-40B4-BE49-F238E27FC236}">
                  <a16:creationId xmlns:a16="http://schemas.microsoft.com/office/drawing/2014/main" id="{BFE0CFD8-4318-AE57-1525-2A453FDD9CD3}"/>
                </a:ext>
              </a:extLst>
            </p:cNvPr>
            <p:cNvSpPr/>
            <p:nvPr/>
          </p:nvSpPr>
          <p:spPr>
            <a:xfrm>
              <a:off x="5827708" y="1811334"/>
              <a:ext cx="188915" cy="476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3"/>
                <a:gd name="f7" fmla="val 2"/>
                <a:gd name="f8" fmla="val 31"/>
                <a:gd name="f9" fmla="val 62"/>
                <a:gd name="f10" fmla="val 1"/>
                <a:gd name="f11" fmla="+- 0 0 -90"/>
                <a:gd name="f12" fmla="*/ f3 1 93"/>
                <a:gd name="f13" fmla="*/ f4 1 2"/>
                <a:gd name="f14" fmla="val f5"/>
                <a:gd name="f15" fmla="val f6"/>
                <a:gd name="f16" fmla="val f7"/>
                <a:gd name="f17" fmla="*/ f11 f0 1"/>
                <a:gd name="f18" fmla="+- f16 0 f14"/>
                <a:gd name="f19" fmla="+- f15 0 f14"/>
                <a:gd name="f20" fmla="*/ f17 1 f2"/>
                <a:gd name="f21" fmla="*/ f18 1 2"/>
                <a:gd name="f22" fmla="*/ f19 1 93"/>
                <a:gd name="f23" fmla="*/ 0 f19 1"/>
                <a:gd name="f24" fmla="*/ 0 f18 1"/>
                <a:gd name="f25" fmla="*/ 93 f19 1"/>
                <a:gd name="f26" fmla="*/ 2 f18 1"/>
                <a:gd name="f27" fmla="+- f20 0 f1"/>
                <a:gd name="f28" fmla="*/ f23 1 93"/>
                <a:gd name="f29" fmla="*/ f24 1 2"/>
                <a:gd name="f30" fmla="*/ f25 1 93"/>
                <a:gd name="f31" fmla="*/ f26 1 2"/>
                <a:gd name="f32" fmla="*/ 0 1 f22"/>
                <a:gd name="f33" fmla="*/ f15 1 f22"/>
                <a:gd name="f34" fmla="*/ 0 1 f21"/>
                <a:gd name="f35" fmla="*/ f16 1 f21"/>
                <a:gd name="f36" fmla="*/ f28 1 f22"/>
                <a:gd name="f37" fmla="*/ f29 1 f21"/>
                <a:gd name="f38" fmla="*/ f30 1 f22"/>
                <a:gd name="f39" fmla="*/ f31 1 f21"/>
                <a:gd name="f40" fmla="*/ f32 f12 1"/>
                <a:gd name="f41" fmla="*/ f33 f12 1"/>
                <a:gd name="f42" fmla="*/ f35 f13 1"/>
                <a:gd name="f43" fmla="*/ f34 f13 1"/>
                <a:gd name="f44" fmla="*/ f36 f12 1"/>
                <a:gd name="f45" fmla="*/ f37 f13 1"/>
                <a:gd name="f46" fmla="*/ f38 f12 1"/>
                <a:gd name="f47" fmla="*/ f3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44" y="f45"/>
                </a:cxn>
                <a:cxn ang="f27">
                  <a:pos x="f46" y="f45"/>
                </a:cxn>
                <a:cxn ang="f27">
                  <a:pos x="f46" y="f47"/>
                </a:cxn>
                <a:cxn ang="f27">
                  <a:pos x="f44" y="f47"/>
                </a:cxn>
                <a:cxn ang="f27">
                  <a:pos x="f44" y="f45"/>
                </a:cxn>
              </a:cxnLst>
              <a:rect l="f40" t="f43" r="f41" b="f42"/>
              <a:pathLst>
                <a:path w="93" h="2">
                  <a:moveTo>
                    <a:pt x="f5" y="f5"/>
                  </a:moveTo>
                  <a:cubicBezTo>
                    <a:pt x="f8" y="f5"/>
                    <a:pt x="f9" y="f5"/>
                    <a:pt x="f6" y="f5"/>
                  </a:cubicBezTo>
                  <a:cubicBezTo>
                    <a:pt x="f6" y="f10"/>
                    <a:pt x="f6" y="f10"/>
                    <a:pt x="f6" y="f7"/>
                  </a:cubicBezTo>
                  <a:cubicBezTo>
                    <a:pt x="f9" y="f7"/>
                    <a:pt x="f8" y="f7"/>
                    <a:pt x="f5" y="f7"/>
                  </a:cubicBezTo>
                  <a:cubicBezTo>
                    <a:pt x="f5" y="f10"/>
                    <a:pt x="f5" y="f10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9" name="Freeform 111">
              <a:extLst>
                <a:ext uri="{FF2B5EF4-FFF2-40B4-BE49-F238E27FC236}">
                  <a16:creationId xmlns:a16="http://schemas.microsoft.com/office/drawing/2014/main" id="{469B7AD3-40AF-20FC-A5E6-6C42B89F6B19}"/>
                </a:ext>
              </a:extLst>
            </p:cNvPr>
            <p:cNvSpPr/>
            <p:nvPr/>
          </p:nvSpPr>
          <p:spPr>
            <a:xfrm>
              <a:off x="5684833" y="1614492"/>
              <a:ext cx="141283" cy="31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0"/>
                <a:gd name="f7" fmla="val 2"/>
                <a:gd name="f8" fmla="val 23"/>
                <a:gd name="f9" fmla="val 47"/>
                <a:gd name="f10" fmla="val 1"/>
                <a:gd name="f11" fmla="+- 0 0 -90"/>
                <a:gd name="f12" fmla="*/ f3 1 70"/>
                <a:gd name="f13" fmla="*/ f4 1 2"/>
                <a:gd name="f14" fmla="val f5"/>
                <a:gd name="f15" fmla="val f6"/>
                <a:gd name="f16" fmla="val f7"/>
                <a:gd name="f17" fmla="*/ f11 f0 1"/>
                <a:gd name="f18" fmla="+- f16 0 f14"/>
                <a:gd name="f19" fmla="+- f15 0 f14"/>
                <a:gd name="f20" fmla="*/ f17 1 f2"/>
                <a:gd name="f21" fmla="*/ f18 1 2"/>
                <a:gd name="f22" fmla="*/ f19 1 70"/>
                <a:gd name="f23" fmla="*/ 0 f19 1"/>
                <a:gd name="f24" fmla="*/ 0 f18 1"/>
                <a:gd name="f25" fmla="*/ 70 f19 1"/>
                <a:gd name="f26" fmla="*/ 2 f18 1"/>
                <a:gd name="f27" fmla="+- f20 0 f1"/>
                <a:gd name="f28" fmla="*/ f23 1 70"/>
                <a:gd name="f29" fmla="*/ f24 1 2"/>
                <a:gd name="f30" fmla="*/ f25 1 70"/>
                <a:gd name="f31" fmla="*/ f26 1 2"/>
                <a:gd name="f32" fmla="*/ 0 1 f22"/>
                <a:gd name="f33" fmla="*/ f15 1 f22"/>
                <a:gd name="f34" fmla="*/ 0 1 f21"/>
                <a:gd name="f35" fmla="*/ f16 1 f21"/>
                <a:gd name="f36" fmla="*/ f28 1 f22"/>
                <a:gd name="f37" fmla="*/ f29 1 f21"/>
                <a:gd name="f38" fmla="*/ f30 1 f22"/>
                <a:gd name="f39" fmla="*/ f31 1 f21"/>
                <a:gd name="f40" fmla="*/ f32 f12 1"/>
                <a:gd name="f41" fmla="*/ f33 f12 1"/>
                <a:gd name="f42" fmla="*/ f35 f13 1"/>
                <a:gd name="f43" fmla="*/ f34 f13 1"/>
                <a:gd name="f44" fmla="*/ f36 f12 1"/>
                <a:gd name="f45" fmla="*/ f37 f13 1"/>
                <a:gd name="f46" fmla="*/ f38 f12 1"/>
                <a:gd name="f47" fmla="*/ f3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44" y="f45"/>
                </a:cxn>
                <a:cxn ang="f27">
                  <a:pos x="f46" y="f45"/>
                </a:cxn>
                <a:cxn ang="f27">
                  <a:pos x="f46" y="f47"/>
                </a:cxn>
                <a:cxn ang="f27">
                  <a:pos x="f44" y="f47"/>
                </a:cxn>
                <a:cxn ang="f27">
                  <a:pos x="f44" y="f45"/>
                </a:cxn>
              </a:cxnLst>
              <a:rect l="f40" t="f43" r="f41" b="f42"/>
              <a:pathLst>
                <a:path w="70" h="2">
                  <a:moveTo>
                    <a:pt x="f5" y="f5"/>
                  </a:moveTo>
                  <a:cubicBezTo>
                    <a:pt x="f8" y="f5"/>
                    <a:pt x="f9" y="f5"/>
                    <a:pt x="f6" y="f5"/>
                  </a:cubicBezTo>
                  <a:cubicBezTo>
                    <a:pt x="f6" y="f5"/>
                    <a:pt x="f6" y="f10"/>
                    <a:pt x="f6" y="f7"/>
                  </a:cubicBezTo>
                  <a:cubicBezTo>
                    <a:pt x="f9" y="f7"/>
                    <a:pt x="f8" y="f7"/>
                    <a:pt x="f5" y="f7"/>
                  </a:cubicBezTo>
                  <a:cubicBezTo>
                    <a:pt x="f5" y="f10"/>
                    <a:pt x="f5" y="f5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0" name="Freeform 112">
              <a:extLst>
                <a:ext uri="{FF2B5EF4-FFF2-40B4-BE49-F238E27FC236}">
                  <a16:creationId xmlns:a16="http://schemas.microsoft.com/office/drawing/2014/main" id="{0AD09CE3-09FF-FC00-900F-C61D716FF201}"/>
                </a:ext>
              </a:extLst>
            </p:cNvPr>
            <p:cNvSpPr/>
            <p:nvPr/>
          </p:nvSpPr>
          <p:spPr>
            <a:xfrm>
              <a:off x="5849938" y="1614492"/>
              <a:ext cx="112708" cy="31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5"/>
                <a:gd name="f7" fmla="val 2"/>
                <a:gd name="f8" fmla="val 36"/>
                <a:gd name="f9" fmla="val 18"/>
                <a:gd name="f10" fmla="val 1"/>
                <a:gd name="f11" fmla="+- 0 0 -90"/>
                <a:gd name="f12" fmla="*/ f3 1 55"/>
                <a:gd name="f13" fmla="*/ f4 1 2"/>
                <a:gd name="f14" fmla="val f5"/>
                <a:gd name="f15" fmla="val f6"/>
                <a:gd name="f16" fmla="val f7"/>
                <a:gd name="f17" fmla="*/ f11 f0 1"/>
                <a:gd name="f18" fmla="+- f16 0 f14"/>
                <a:gd name="f19" fmla="+- f15 0 f14"/>
                <a:gd name="f20" fmla="*/ f17 1 f2"/>
                <a:gd name="f21" fmla="*/ f18 1 2"/>
                <a:gd name="f22" fmla="*/ f19 1 55"/>
                <a:gd name="f23" fmla="*/ 55 f19 1"/>
                <a:gd name="f24" fmla="*/ 2 f18 1"/>
                <a:gd name="f25" fmla="*/ 0 f19 1"/>
                <a:gd name="f26" fmla="*/ 0 f18 1"/>
                <a:gd name="f27" fmla="+- f20 0 f1"/>
                <a:gd name="f28" fmla="*/ f23 1 55"/>
                <a:gd name="f29" fmla="*/ f24 1 2"/>
                <a:gd name="f30" fmla="*/ f25 1 55"/>
                <a:gd name="f31" fmla="*/ f26 1 2"/>
                <a:gd name="f32" fmla="*/ 0 1 f22"/>
                <a:gd name="f33" fmla="*/ f15 1 f22"/>
                <a:gd name="f34" fmla="*/ 0 1 f21"/>
                <a:gd name="f35" fmla="*/ f16 1 f21"/>
                <a:gd name="f36" fmla="*/ f28 1 f22"/>
                <a:gd name="f37" fmla="*/ f29 1 f21"/>
                <a:gd name="f38" fmla="*/ f30 1 f22"/>
                <a:gd name="f39" fmla="*/ f31 1 f21"/>
                <a:gd name="f40" fmla="*/ f32 f12 1"/>
                <a:gd name="f41" fmla="*/ f33 f12 1"/>
                <a:gd name="f42" fmla="*/ f35 f13 1"/>
                <a:gd name="f43" fmla="*/ f34 f13 1"/>
                <a:gd name="f44" fmla="*/ f36 f12 1"/>
                <a:gd name="f45" fmla="*/ f37 f13 1"/>
                <a:gd name="f46" fmla="*/ f38 f12 1"/>
                <a:gd name="f47" fmla="*/ f3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44" y="f45"/>
                </a:cxn>
                <a:cxn ang="f27">
                  <a:pos x="f46" y="f45"/>
                </a:cxn>
                <a:cxn ang="f27">
                  <a:pos x="f46" y="f47"/>
                </a:cxn>
                <a:cxn ang="f27">
                  <a:pos x="f44" y="f47"/>
                </a:cxn>
                <a:cxn ang="f27">
                  <a:pos x="f44" y="f45"/>
                </a:cxn>
              </a:cxnLst>
              <a:rect l="f40" t="f43" r="f41" b="f42"/>
              <a:pathLst>
                <a:path w="55" h="2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10"/>
                    <a:pt x="f5" y="f10"/>
                    <a:pt x="f5" y="f5"/>
                  </a:cubicBezTo>
                  <a:cubicBezTo>
                    <a:pt x="f9" y="f5"/>
                    <a:pt x="f8" y="f5"/>
                    <a:pt x="f6" y="f5"/>
                  </a:cubicBezTo>
                  <a:cubicBezTo>
                    <a:pt x="f6" y="f10"/>
                    <a:pt x="f6" y="f10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1" name="Freeform 113">
              <a:extLst>
                <a:ext uri="{FF2B5EF4-FFF2-40B4-BE49-F238E27FC236}">
                  <a16:creationId xmlns:a16="http://schemas.microsoft.com/office/drawing/2014/main" id="{2F150722-8D74-385B-FC5C-EE396BB42E25}"/>
                </a:ext>
              </a:extLst>
            </p:cNvPr>
            <p:cNvSpPr/>
            <p:nvPr/>
          </p:nvSpPr>
          <p:spPr>
            <a:xfrm>
              <a:off x="5724528" y="1589090"/>
              <a:ext cx="188915" cy="476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3"/>
                <a:gd name="f7" fmla="val 2"/>
                <a:gd name="f8" fmla="val 62"/>
                <a:gd name="f9" fmla="val 31"/>
                <a:gd name="f10" fmla="val 1"/>
                <a:gd name="f11" fmla="+- 0 0 -90"/>
                <a:gd name="f12" fmla="*/ f3 1 93"/>
                <a:gd name="f13" fmla="*/ f4 1 2"/>
                <a:gd name="f14" fmla="val f5"/>
                <a:gd name="f15" fmla="val f6"/>
                <a:gd name="f16" fmla="val f7"/>
                <a:gd name="f17" fmla="*/ f11 f0 1"/>
                <a:gd name="f18" fmla="+- f16 0 f14"/>
                <a:gd name="f19" fmla="+- f15 0 f14"/>
                <a:gd name="f20" fmla="*/ f17 1 f2"/>
                <a:gd name="f21" fmla="*/ f18 1 2"/>
                <a:gd name="f22" fmla="*/ f19 1 93"/>
                <a:gd name="f23" fmla="*/ 93 f19 1"/>
                <a:gd name="f24" fmla="*/ 2 f18 1"/>
                <a:gd name="f25" fmla="*/ 0 f19 1"/>
                <a:gd name="f26" fmla="*/ 0 f18 1"/>
                <a:gd name="f27" fmla="+- f20 0 f1"/>
                <a:gd name="f28" fmla="*/ f23 1 93"/>
                <a:gd name="f29" fmla="*/ f24 1 2"/>
                <a:gd name="f30" fmla="*/ f25 1 93"/>
                <a:gd name="f31" fmla="*/ f26 1 2"/>
                <a:gd name="f32" fmla="*/ 0 1 f22"/>
                <a:gd name="f33" fmla="*/ f15 1 f22"/>
                <a:gd name="f34" fmla="*/ 0 1 f21"/>
                <a:gd name="f35" fmla="*/ f16 1 f21"/>
                <a:gd name="f36" fmla="*/ f28 1 f22"/>
                <a:gd name="f37" fmla="*/ f29 1 f21"/>
                <a:gd name="f38" fmla="*/ f30 1 f22"/>
                <a:gd name="f39" fmla="*/ f31 1 f21"/>
                <a:gd name="f40" fmla="*/ f32 f12 1"/>
                <a:gd name="f41" fmla="*/ f33 f12 1"/>
                <a:gd name="f42" fmla="*/ f35 f13 1"/>
                <a:gd name="f43" fmla="*/ f34 f13 1"/>
                <a:gd name="f44" fmla="*/ f36 f12 1"/>
                <a:gd name="f45" fmla="*/ f37 f13 1"/>
                <a:gd name="f46" fmla="*/ f38 f12 1"/>
                <a:gd name="f47" fmla="*/ f3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44" y="f45"/>
                </a:cxn>
                <a:cxn ang="f27">
                  <a:pos x="f46" y="f45"/>
                </a:cxn>
                <a:cxn ang="f27">
                  <a:pos x="f46" y="f47"/>
                </a:cxn>
                <a:cxn ang="f27">
                  <a:pos x="f44" y="f47"/>
                </a:cxn>
                <a:cxn ang="f27">
                  <a:pos x="f44" y="f45"/>
                </a:cxn>
              </a:cxnLst>
              <a:rect l="f40" t="f43" r="f41" b="f42"/>
              <a:pathLst>
                <a:path w="93" h="2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10"/>
                    <a:pt x="f5" y="f10"/>
                    <a:pt x="f5" y="f5"/>
                  </a:cubicBezTo>
                  <a:cubicBezTo>
                    <a:pt x="f9" y="f5"/>
                    <a:pt x="f8" y="f5"/>
                    <a:pt x="f6" y="f5"/>
                  </a:cubicBezTo>
                  <a:cubicBezTo>
                    <a:pt x="f6" y="f10"/>
                    <a:pt x="f6" y="f10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2" name="Freeform 114">
              <a:extLst>
                <a:ext uri="{FF2B5EF4-FFF2-40B4-BE49-F238E27FC236}">
                  <a16:creationId xmlns:a16="http://schemas.microsoft.com/office/drawing/2014/main" id="{1FD85CAA-5466-E4E6-45CD-E837D102D574}"/>
                </a:ext>
              </a:extLst>
            </p:cNvPr>
            <p:cNvSpPr/>
            <p:nvPr/>
          </p:nvSpPr>
          <p:spPr>
            <a:xfrm>
              <a:off x="4891089" y="1339852"/>
              <a:ext cx="68259" cy="5715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4"/>
                <a:gd name="f7" fmla="val 28"/>
                <a:gd name="f8" fmla="val 2"/>
                <a:gd name="f9" fmla="val 8"/>
                <a:gd name="f10" fmla="val 19"/>
                <a:gd name="f11" fmla="val 12"/>
                <a:gd name="f12" fmla="val 18"/>
                <a:gd name="f13" fmla="val 7"/>
                <a:gd name="f14" fmla="val 15"/>
                <a:gd name="f15" fmla="+- 0 0 -90"/>
                <a:gd name="f16" fmla="*/ f3 1 34"/>
                <a:gd name="f17" fmla="*/ f4 1 28"/>
                <a:gd name="f18" fmla="val f5"/>
                <a:gd name="f19" fmla="val f6"/>
                <a:gd name="f20" fmla="val f7"/>
                <a:gd name="f21" fmla="*/ f15 f0 1"/>
                <a:gd name="f22" fmla="+- f20 0 f18"/>
                <a:gd name="f23" fmla="+- f19 0 f18"/>
                <a:gd name="f24" fmla="*/ f21 1 f2"/>
                <a:gd name="f25" fmla="*/ f23 1 34"/>
                <a:gd name="f26" fmla="*/ f22 1 28"/>
                <a:gd name="f27" fmla="*/ 0 f23 1"/>
                <a:gd name="f28" fmla="*/ 28 f22 1"/>
                <a:gd name="f29" fmla="*/ 34 f23 1"/>
                <a:gd name="f30" fmla="*/ 12 f22 1"/>
                <a:gd name="f31" fmla="+- f24 0 f1"/>
                <a:gd name="f32" fmla="*/ f27 1 34"/>
                <a:gd name="f33" fmla="*/ f28 1 28"/>
                <a:gd name="f34" fmla="*/ f29 1 34"/>
                <a:gd name="f35" fmla="*/ f30 1 28"/>
                <a:gd name="f36" fmla="*/ 0 1 f25"/>
                <a:gd name="f37" fmla="*/ f19 1 f25"/>
                <a:gd name="f38" fmla="*/ 0 1 f26"/>
                <a:gd name="f39" fmla="*/ f20 1 f26"/>
                <a:gd name="f40" fmla="*/ f32 1 f25"/>
                <a:gd name="f41" fmla="*/ f33 1 f26"/>
                <a:gd name="f42" fmla="*/ f34 1 f25"/>
                <a:gd name="f43" fmla="*/ f35 1 f26"/>
                <a:gd name="f44" fmla="*/ f36 f16 1"/>
                <a:gd name="f45" fmla="*/ f37 f16 1"/>
                <a:gd name="f46" fmla="*/ f39 f17 1"/>
                <a:gd name="f47" fmla="*/ f38 f17 1"/>
                <a:gd name="f48" fmla="*/ f40 f16 1"/>
                <a:gd name="f49" fmla="*/ f41 f17 1"/>
                <a:gd name="f50" fmla="*/ f42 f16 1"/>
                <a:gd name="f51" fmla="*/ f43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8" y="f49"/>
                </a:cxn>
                <a:cxn ang="f31">
                  <a:pos x="f50" y="f51"/>
                </a:cxn>
                <a:cxn ang="f31">
                  <a:pos x="f48" y="f49"/>
                </a:cxn>
              </a:cxnLst>
              <a:rect l="f44" t="f47" r="f45" b="f46"/>
              <a:pathLst>
                <a:path w="34" h="28">
                  <a:moveTo>
                    <a:pt x="f5" y="f7"/>
                  </a:moveTo>
                  <a:cubicBezTo>
                    <a:pt x="f8" y="f9"/>
                    <a:pt x="f10" y="f5"/>
                    <a:pt x="f6" y="f11"/>
                  </a:cubicBezTo>
                  <a:cubicBezTo>
                    <a:pt x="f12" y="f13"/>
                    <a:pt x="f9" y="f14"/>
                    <a:pt x="f5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3" name="Freeform 115">
              <a:extLst>
                <a:ext uri="{FF2B5EF4-FFF2-40B4-BE49-F238E27FC236}">
                  <a16:creationId xmlns:a16="http://schemas.microsoft.com/office/drawing/2014/main" id="{A0DC4B21-7FA6-D6BE-63DB-291D3A195A95}"/>
                </a:ext>
              </a:extLst>
            </p:cNvPr>
            <p:cNvSpPr/>
            <p:nvPr/>
          </p:nvSpPr>
          <p:spPr>
            <a:xfrm>
              <a:off x="5462589" y="2163763"/>
              <a:ext cx="58741" cy="6667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9"/>
                <a:gd name="f7" fmla="val 33"/>
                <a:gd name="f8" fmla="val 2"/>
                <a:gd name="f9" fmla="val 19"/>
                <a:gd name="f10" fmla="val 15"/>
                <a:gd name="f11" fmla="val 21"/>
                <a:gd name="f12" fmla="val 18"/>
                <a:gd name="f13" fmla="val 17"/>
                <a:gd name="f14" fmla="val 6"/>
                <a:gd name="f15" fmla="+- 0 0 -90"/>
                <a:gd name="f16" fmla="*/ f3 1 29"/>
                <a:gd name="f17" fmla="*/ f4 1 33"/>
                <a:gd name="f18" fmla="val f5"/>
                <a:gd name="f19" fmla="val f6"/>
                <a:gd name="f20" fmla="val f7"/>
                <a:gd name="f21" fmla="*/ f15 f0 1"/>
                <a:gd name="f22" fmla="+- f20 0 f18"/>
                <a:gd name="f23" fmla="+- f19 0 f18"/>
                <a:gd name="f24" fmla="*/ f21 1 f2"/>
                <a:gd name="f25" fmla="*/ f23 1 29"/>
                <a:gd name="f26" fmla="*/ f22 1 33"/>
                <a:gd name="f27" fmla="*/ 0 f23 1"/>
                <a:gd name="f28" fmla="*/ 2 f22 1"/>
                <a:gd name="f29" fmla="*/ 21 f23 1"/>
                <a:gd name="f30" fmla="*/ 33 f22 1"/>
                <a:gd name="f31" fmla="+- f24 0 f1"/>
                <a:gd name="f32" fmla="*/ f27 1 29"/>
                <a:gd name="f33" fmla="*/ f28 1 33"/>
                <a:gd name="f34" fmla="*/ f29 1 29"/>
                <a:gd name="f35" fmla="*/ f30 1 33"/>
                <a:gd name="f36" fmla="*/ 0 1 f25"/>
                <a:gd name="f37" fmla="*/ f19 1 f25"/>
                <a:gd name="f38" fmla="*/ 0 1 f26"/>
                <a:gd name="f39" fmla="*/ f20 1 f26"/>
                <a:gd name="f40" fmla="*/ f32 1 f25"/>
                <a:gd name="f41" fmla="*/ f33 1 f26"/>
                <a:gd name="f42" fmla="*/ f34 1 f25"/>
                <a:gd name="f43" fmla="*/ f35 1 f26"/>
                <a:gd name="f44" fmla="*/ f36 f16 1"/>
                <a:gd name="f45" fmla="*/ f37 f16 1"/>
                <a:gd name="f46" fmla="*/ f39 f17 1"/>
                <a:gd name="f47" fmla="*/ f38 f17 1"/>
                <a:gd name="f48" fmla="*/ f40 f16 1"/>
                <a:gd name="f49" fmla="*/ f41 f17 1"/>
                <a:gd name="f50" fmla="*/ f42 f16 1"/>
                <a:gd name="f51" fmla="*/ f43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1">
                  <a:pos x="f48" y="f49"/>
                </a:cxn>
                <a:cxn ang="f31">
                  <a:pos x="f50" y="f51"/>
                </a:cxn>
                <a:cxn ang="f31">
                  <a:pos x="f48" y="f49"/>
                </a:cxn>
              </a:cxnLst>
              <a:rect l="f44" t="f47" r="f45" b="f46"/>
              <a:pathLst>
                <a:path w="29" h="33">
                  <a:moveTo>
                    <a:pt x="f5" y="f8"/>
                  </a:moveTo>
                  <a:cubicBezTo>
                    <a:pt x="f9" y="f5"/>
                    <a:pt x="f6" y="f10"/>
                    <a:pt x="f11" y="f7"/>
                  </a:cubicBezTo>
                  <a:cubicBezTo>
                    <a:pt x="f11" y="f12"/>
                    <a:pt x="f13" y="f14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4" name="Freeform 116">
              <a:extLst>
                <a:ext uri="{FF2B5EF4-FFF2-40B4-BE49-F238E27FC236}">
                  <a16:creationId xmlns:a16="http://schemas.microsoft.com/office/drawing/2014/main" id="{429D55A0-D9FB-0275-C80F-F3A06B1C43FB}"/>
                </a:ext>
              </a:extLst>
            </p:cNvPr>
            <p:cNvSpPr/>
            <p:nvPr/>
          </p:nvSpPr>
          <p:spPr>
            <a:xfrm>
              <a:off x="5918197" y="1787523"/>
              <a:ext cx="141283" cy="31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0"/>
                <a:gd name="f7" fmla="val 2"/>
                <a:gd name="f8" fmla="val 46"/>
                <a:gd name="f9" fmla="val 23"/>
                <a:gd name="f10" fmla="val 1"/>
                <a:gd name="f11" fmla="+- 0 0 -90"/>
                <a:gd name="f12" fmla="*/ f3 1 70"/>
                <a:gd name="f13" fmla="*/ f4 1 2"/>
                <a:gd name="f14" fmla="val f5"/>
                <a:gd name="f15" fmla="val f6"/>
                <a:gd name="f16" fmla="val f7"/>
                <a:gd name="f17" fmla="*/ f11 f0 1"/>
                <a:gd name="f18" fmla="+- f16 0 f14"/>
                <a:gd name="f19" fmla="+- f15 0 f14"/>
                <a:gd name="f20" fmla="*/ f17 1 f2"/>
                <a:gd name="f21" fmla="*/ f18 1 2"/>
                <a:gd name="f22" fmla="*/ f19 1 70"/>
                <a:gd name="f23" fmla="*/ 70 f19 1"/>
                <a:gd name="f24" fmla="*/ 2 f18 1"/>
                <a:gd name="f25" fmla="*/ 0 f19 1"/>
                <a:gd name="f26" fmla="*/ 0 f18 1"/>
                <a:gd name="f27" fmla="+- f20 0 f1"/>
                <a:gd name="f28" fmla="*/ f23 1 70"/>
                <a:gd name="f29" fmla="*/ f24 1 2"/>
                <a:gd name="f30" fmla="*/ f25 1 70"/>
                <a:gd name="f31" fmla="*/ f26 1 2"/>
                <a:gd name="f32" fmla="*/ 0 1 f22"/>
                <a:gd name="f33" fmla="*/ f15 1 f22"/>
                <a:gd name="f34" fmla="*/ 0 1 f21"/>
                <a:gd name="f35" fmla="*/ f16 1 f21"/>
                <a:gd name="f36" fmla="*/ f28 1 f22"/>
                <a:gd name="f37" fmla="*/ f29 1 f21"/>
                <a:gd name="f38" fmla="*/ f30 1 f22"/>
                <a:gd name="f39" fmla="*/ f31 1 f21"/>
                <a:gd name="f40" fmla="*/ f32 f12 1"/>
                <a:gd name="f41" fmla="*/ f33 f12 1"/>
                <a:gd name="f42" fmla="*/ f35 f13 1"/>
                <a:gd name="f43" fmla="*/ f34 f13 1"/>
                <a:gd name="f44" fmla="*/ f36 f12 1"/>
                <a:gd name="f45" fmla="*/ f37 f13 1"/>
                <a:gd name="f46" fmla="*/ f38 f12 1"/>
                <a:gd name="f47" fmla="*/ f3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44" y="f45"/>
                </a:cxn>
                <a:cxn ang="f27">
                  <a:pos x="f46" y="f45"/>
                </a:cxn>
                <a:cxn ang="f27">
                  <a:pos x="f46" y="f47"/>
                </a:cxn>
                <a:cxn ang="f27">
                  <a:pos x="f44" y="f47"/>
                </a:cxn>
                <a:cxn ang="f27">
                  <a:pos x="f44" y="f45"/>
                </a:cxn>
              </a:cxnLst>
              <a:rect l="f40" t="f43" r="f41" b="f42"/>
              <a:pathLst>
                <a:path w="70" h="2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10"/>
                    <a:pt x="f5" y="f5"/>
                    <a:pt x="f5" y="f5"/>
                  </a:cubicBezTo>
                  <a:cubicBezTo>
                    <a:pt x="f9" y="f5"/>
                    <a:pt x="f8" y="f5"/>
                    <a:pt x="f6" y="f5"/>
                  </a:cubicBezTo>
                  <a:cubicBezTo>
                    <a:pt x="f6" y="f5"/>
                    <a:pt x="f6" y="f10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5" name="Freeform 117">
              <a:extLst>
                <a:ext uri="{FF2B5EF4-FFF2-40B4-BE49-F238E27FC236}">
                  <a16:creationId xmlns:a16="http://schemas.microsoft.com/office/drawing/2014/main" id="{39A8A368-552D-C732-C7F0-0F297E57E95A}"/>
                </a:ext>
              </a:extLst>
            </p:cNvPr>
            <p:cNvSpPr/>
            <p:nvPr/>
          </p:nvSpPr>
          <p:spPr>
            <a:xfrm>
              <a:off x="5715000" y="1851029"/>
              <a:ext cx="60322" cy="6191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0"/>
                <a:gd name="f7" fmla="val 31"/>
                <a:gd name="f8" fmla="val 25"/>
                <a:gd name="f9" fmla="val 15"/>
                <a:gd name="f10" fmla="val 24"/>
                <a:gd name="f11" fmla="val 16"/>
                <a:gd name="f12" fmla="val 26"/>
                <a:gd name="f13" fmla="val 27"/>
                <a:gd name="f14" fmla="val 1"/>
                <a:gd name="f15" fmla="val 29"/>
                <a:gd name="f16" fmla="val 2"/>
                <a:gd name="f17" fmla="val 28"/>
                <a:gd name="f18" fmla="val 8"/>
                <a:gd name="f19" fmla="val 19"/>
                <a:gd name="f20" fmla="val 18"/>
                <a:gd name="f21" fmla="val 10"/>
                <a:gd name="f22" fmla="val 3"/>
                <a:gd name="f23" fmla="+- 0 0 -90"/>
                <a:gd name="f24" fmla="*/ f3 1 30"/>
                <a:gd name="f25" fmla="*/ f4 1 31"/>
                <a:gd name="f26" fmla="val f5"/>
                <a:gd name="f27" fmla="val f6"/>
                <a:gd name="f28" fmla="val f7"/>
                <a:gd name="f29" fmla="*/ f23 f0 1"/>
                <a:gd name="f30" fmla="+- f28 0 f26"/>
                <a:gd name="f31" fmla="+- f27 0 f26"/>
                <a:gd name="f32" fmla="*/ f29 1 f2"/>
                <a:gd name="f33" fmla="*/ f31 1 30"/>
                <a:gd name="f34" fmla="*/ f30 1 31"/>
                <a:gd name="f35" fmla="*/ 0 f31 1"/>
                <a:gd name="f36" fmla="*/ 25 f30 1"/>
                <a:gd name="f37" fmla="*/ 26 f31 1"/>
                <a:gd name="f38" fmla="*/ 0 f30 1"/>
                <a:gd name="f39" fmla="*/ 30 f31 1"/>
                <a:gd name="f40" fmla="*/ 2 f30 1"/>
                <a:gd name="f41" fmla="*/ 24 f31 1"/>
                <a:gd name="f42" fmla="*/ 19 f30 1"/>
                <a:gd name="f43" fmla="*/ 3 f31 1"/>
                <a:gd name="f44" fmla="*/ 31 f30 1"/>
                <a:gd name="f45" fmla="+- f32 0 f1"/>
                <a:gd name="f46" fmla="*/ f35 1 30"/>
                <a:gd name="f47" fmla="*/ f36 1 31"/>
                <a:gd name="f48" fmla="*/ f37 1 30"/>
                <a:gd name="f49" fmla="*/ f38 1 31"/>
                <a:gd name="f50" fmla="*/ f39 1 30"/>
                <a:gd name="f51" fmla="*/ f40 1 31"/>
                <a:gd name="f52" fmla="*/ f41 1 30"/>
                <a:gd name="f53" fmla="*/ f42 1 31"/>
                <a:gd name="f54" fmla="*/ f43 1 30"/>
                <a:gd name="f55" fmla="*/ f44 1 31"/>
                <a:gd name="f56" fmla="*/ 0 1 f33"/>
                <a:gd name="f57" fmla="*/ f27 1 f33"/>
                <a:gd name="f58" fmla="*/ 0 1 f34"/>
                <a:gd name="f59" fmla="*/ f28 1 f34"/>
                <a:gd name="f60" fmla="*/ f46 1 f33"/>
                <a:gd name="f61" fmla="*/ f47 1 f34"/>
                <a:gd name="f62" fmla="*/ f48 1 f33"/>
                <a:gd name="f63" fmla="*/ f49 1 f34"/>
                <a:gd name="f64" fmla="*/ f50 1 f33"/>
                <a:gd name="f65" fmla="*/ f51 1 f34"/>
                <a:gd name="f66" fmla="*/ f52 1 f33"/>
                <a:gd name="f67" fmla="*/ f53 1 f34"/>
                <a:gd name="f68" fmla="*/ f54 1 f33"/>
                <a:gd name="f69" fmla="*/ f55 1 f34"/>
                <a:gd name="f70" fmla="*/ f56 f24 1"/>
                <a:gd name="f71" fmla="*/ f57 f24 1"/>
                <a:gd name="f72" fmla="*/ f59 f25 1"/>
                <a:gd name="f73" fmla="*/ f58 f25 1"/>
                <a:gd name="f74" fmla="*/ f60 f24 1"/>
                <a:gd name="f75" fmla="*/ f61 f25 1"/>
                <a:gd name="f76" fmla="*/ f62 f24 1"/>
                <a:gd name="f77" fmla="*/ f63 f25 1"/>
                <a:gd name="f78" fmla="*/ f64 f24 1"/>
                <a:gd name="f79" fmla="*/ f65 f25 1"/>
                <a:gd name="f80" fmla="*/ f66 f24 1"/>
                <a:gd name="f81" fmla="*/ f67 f25 1"/>
                <a:gd name="f82" fmla="*/ f68 f24 1"/>
                <a:gd name="f83" fmla="*/ f6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5">
                  <a:pos x="f74" y="f75"/>
                </a:cxn>
                <a:cxn ang="f45">
                  <a:pos x="f76" y="f77"/>
                </a:cxn>
                <a:cxn ang="f45">
                  <a:pos x="f78" y="f79"/>
                </a:cxn>
                <a:cxn ang="f45">
                  <a:pos x="f80" y="f81"/>
                </a:cxn>
                <a:cxn ang="f45">
                  <a:pos x="f82" y="f83"/>
                </a:cxn>
                <a:cxn ang="f45">
                  <a:pos x="f74" y="f75"/>
                </a:cxn>
              </a:cxnLst>
              <a:rect l="f70" t="f73" r="f71" b="f72"/>
              <a:pathLst>
                <a:path w="30" h="31">
                  <a:moveTo>
                    <a:pt x="f5" y="f8"/>
                  </a:moveTo>
                  <a:cubicBezTo>
                    <a:pt x="f9" y="f10"/>
                    <a:pt x="f10" y="f11"/>
                    <a:pt x="f12" y="f5"/>
                  </a:cubicBezTo>
                  <a:cubicBezTo>
                    <a:pt x="f13" y="f14"/>
                    <a:pt x="f15" y="f14"/>
                    <a:pt x="f6" y="f16"/>
                  </a:cubicBezTo>
                  <a:cubicBezTo>
                    <a:pt x="f17" y="f18"/>
                    <a:pt x="f17" y="f9"/>
                    <a:pt x="f10" y="f19"/>
                  </a:cubicBezTo>
                  <a:cubicBezTo>
                    <a:pt x="f20" y="f10"/>
                    <a:pt x="f21" y="f13"/>
                    <a:pt x="f22" y="f7"/>
                  </a:cubicBezTo>
                  <a:cubicBezTo>
                    <a:pt x="f16" y="f15"/>
                    <a:pt x="f14" y="f13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6" name="Freeform 118">
              <a:extLst>
                <a:ext uri="{FF2B5EF4-FFF2-40B4-BE49-F238E27FC236}">
                  <a16:creationId xmlns:a16="http://schemas.microsoft.com/office/drawing/2014/main" id="{80348F9F-2FD6-B11F-5010-6194F6460009}"/>
                </a:ext>
              </a:extLst>
            </p:cNvPr>
            <p:cNvSpPr/>
            <p:nvPr/>
          </p:nvSpPr>
          <p:spPr>
            <a:xfrm>
              <a:off x="5781678" y="1787523"/>
              <a:ext cx="111127" cy="31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5"/>
                <a:gd name="f7" fmla="val 2"/>
                <a:gd name="f8" fmla="val 18"/>
                <a:gd name="f9" fmla="val 36"/>
                <a:gd name="f10" fmla="val 1"/>
                <a:gd name="f11" fmla="+- 0 0 -90"/>
                <a:gd name="f12" fmla="*/ f3 1 55"/>
                <a:gd name="f13" fmla="*/ f4 1 2"/>
                <a:gd name="f14" fmla="val f5"/>
                <a:gd name="f15" fmla="val f6"/>
                <a:gd name="f16" fmla="val f7"/>
                <a:gd name="f17" fmla="*/ f11 f0 1"/>
                <a:gd name="f18" fmla="+- f16 0 f14"/>
                <a:gd name="f19" fmla="+- f15 0 f14"/>
                <a:gd name="f20" fmla="*/ f17 1 f2"/>
                <a:gd name="f21" fmla="*/ f18 1 2"/>
                <a:gd name="f22" fmla="*/ f19 1 55"/>
                <a:gd name="f23" fmla="*/ 0 f19 1"/>
                <a:gd name="f24" fmla="*/ 0 f18 1"/>
                <a:gd name="f25" fmla="*/ 55 f19 1"/>
                <a:gd name="f26" fmla="*/ 2 f18 1"/>
                <a:gd name="f27" fmla="+- f20 0 f1"/>
                <a:gd name="f28" fmla="*/ f23 1 55"/>
                <a:gd name="f29" fmla="*/ f24 1 2"/>
                <a:gd name="f30" fmla="*/ f25 1 55"/>
                <a:gd name="f31" fmla="*/ f26 1 2"/>
                <a:gd name="f32" fmla="*/ 0 1 f22"/>
                <a:gd name="f33" fmla="*/ f15 1 f22"/>
                <a:gd name="f34" fmla="*/ 0 1 f21"/>
                <a:gd name="f35" fmla="*/ f16 1 f21"/>
                <a:gd name="f36" fmla="*/ f28 1 f22"/>
                <a:gd name="f37" fmla="*/ f29 1 f21"/>
                <a:gd name="f38" fmla="*/ f30 1 f22"/>
                <a:gd name="f39" fmla="*/ f31 1 f21"/>
                <a:gd name="f40" fmla="*/ f32 f12 1"/>
                <a:gd name="f41" fmla="*/ f33 f12 1"/>
                <a:gd name="f42" fmla="*/ f35 f13 1"/>
                <a:gd name="f43" fmla="*/ f34 f13 1"/>
                <a:gd name="f44" fmla="*/ f36 f12 1"/>
                <a:gd name="f45" fmla="*/ f37 f13 1"/>
                <a:gd name="f46" fmla="*/ f38 f12 1"/>
                <a:gd name="f47" fmla="*/ f3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44" y="f45"/>
                </a:cxn>
                <a:cxn ang="f27">
                  <a:pos x="f46" y="f45"/>
                </a:cxn>
                <a:cxn ang="f27">
                  <a:pos x="f46" y="f47"/>
                </a:cxn>
                <a:cxn ang="f27">
                  <a:pos x="f44" y="f47"/>
                </a:cxn>
                <a:cxn ang="f27">
                  <a:pos x="f44" y="f45"/>
                </a:cxn>
              </a:cxnLst>
              <a:rect l="f40" t="f43" r="f41" b="f42"/>
              <a:pathLst>
                <a:path w="55" h="2">
                  <a:moveTo>
                    <a:pt x="f5" y="f5"/>
                  </a:moveTo>
                  <a:cubicBezTo>
                    <a:pt x="f8" y="f5"/>
                    <a:pt x="f9" y="f5"/>
                    <a:pt x="f6" y="f5"/>
                  </a:cubicBezTo>
                  <a:cubicBezTo>
                    <a:pt x="f6" y="f5"/>
                    <a:pt x="f6" y="f10"/>
                    <a:pt x="f6" y="f7"/>
                  </a:cubicBezTo>
                  <a:cubicBezTo>
                    <a:pt x="f9" y="f7"/>
                    <a:pt x="f8" y="f7"/>
                    <a:pt x="f5" y="f7"/>
                  </a:cubicBezTo>
                  <a:cubicBezTo>
                    <a:pt x="f5" y="f10"/>
                    <a:pt x="f5" y="f5"/>
                    <a:pt x="f5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7" name="Freeform 119">
              <a:extLst>
                <a:ext uri="{FF2B5EF4-FFF2-40B4-BE49-F238E27FC236}">
                  <a16:creationId xmlns:a16="http://schemas.microsoft.com/office/drawing/2014/main" id="{773EED8D-9E38-E00A-E87E-151ABB195E87}"/>
                </a:ext>
              </a:extLst>
            </p:cNvPr>
            <p:cNvSpPr/>
            <p:nvPr/>
          </p:nvSpPr>
          <p:spPr>
            <a:xfrm>
              <a:off x="5611809" y="1685925"/>
              <a:ext cx="460372" cy="31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27"/>
                <a:gd name="f7" fmla="val 2"/>
                <a:gd name="f8" fmla="val 152"/>
                <a:gd name="f9" fmla="val 76"/>
                <a:gd name="f10" fmla="val 1"/>
                <a:gd name="f11" fmla="+- 0 0 -90"/>
                <a:gd name="f12" fmla="*/ f3 1 227"/>
                <a:gd name="f13" fmla="*/ f4 1 2"/>
                <a:gd name="f14" fmla="val f5"/>
                <a:gd name="f15" fmla="val f6"/>
                <a:gd name="f16" fmla="val f7"/>
                <a:gd name="f17" fmla="*/ f11 f0 1"/>
                <a:gd name="f18" fmla="+- f16 0 f14"/>
                <a:gd name="f19" fmla="+- f15 0 f14"/>
                <a:gd name="f20" fmla="*/ f17 1 f2"/>
                <a:gd name="f21" fmla="*/ f18 1 2"/>
                <a:gd name="f22" fmla="*/ f19 1 227"/>
                <a:gd name="f23" fmla="*/ 227 f19 1"/>
                <a:gd name="f24" fmla="*/ 2 f18 1"/>
                <a:gd name="f25" fmla="*/ 0 f19 1"/>
                <a:gd name="f26" fmla="*/ 0 f18 1"/>
                <a:gd name="f27" fmla="+- f20 0 f1"/>
                <a:gd name="f28" fmla="*/ f23 1 227"/>
                <a:gd name="f29" fmla="*/ f24 1 2"/>
                <a:gd name="f30" fmla="*/ f25 1 227"/>
                <a:gd name="f31" fmla="*/ f26 1 2"/>
                <a:gd name="f32" fmla="*/ 0 1 f22"/>
                <a:gd name="f33" fmla="*/ f15 1 f22"/>
                <a:gd name="f34" fmla="*/ 0 1 f21"/>
                <a:gd name="f35" fmla="*/ f16 1 f21"/>
                <a:gd name="f36" fmla="*/ f28 1 f22"/>
                <a:gd name="f37" fmla="*/ f29 1 f21"/>
                <a:gd name="f38" fmla="*/ f30 1 f22"/>
                <a:gd name="f39" fmla="*/ f31 1 f21"/>
                <a:gd name="f40" fmla="*/ f32 f12 1"/>
                <a:gd name="f41" fmla="*/ f33 f12 1"/>
                <a:gd name="f42" fmla="*/ f35 f13 1"/>
                <a:gd name="f43" fmla="*/ f34 f13 1"/>
                <a:gd name="f44" fmla="*/ f36 f12 1"/>
                <a:gd name="f45" fmla="*/ f37 f13 1"/>
                <a:gd name="f46" fmla="*/ f38 f12 1"/>
                <a:gd name="f47" fmla="*/ f3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44" y="f45"/>
                </a:cxn>
                <a:cxn ang="f27">
                  <a:pos x="f46" y="f45"/>
                </a:cxn>
                <a:cxn ang="f27">
                  <a:pos x="f46" y="f47"/>
                </a:cxn>
                <a:cxn ang="f27">
                  <a:pos x="f44" y="f47"/>
                </a:cxn>
                <a:cxn ang="f27">
                  <a:pos x="f44" y="f45"/>
                </a:cxn>
              </a:cxnLst>
              <a:rect l="f40" t="f43" r="f41" b="f42"/>
              <a:pathLst>
                <a:path w="227" h="2">
                  <a:moveTo>
                    <a:pt x="f6" y="f7"/>
                  </a:moveTo>
                  <a:cubicBezTo>
                    <a:pt x="f8" y="f7"/>
                    <a:pt x="f9" y="f7"/>
                    <a:pt x="f5" y="f7"/>
                  </a:cubicBezTo>
                  <a:cubicBezTo>
                    <a:pt x="f5" y="f7"/>
                    <a:pt x="f5" y="f10"/>
                    <a:pt x="f5" y="f5"/>
                  </a:cubicBezTo>
                  <a:cubicBezTo>
                    <a:pt x="f9" y="f5"/>
                    <a:pt x="f8" y="f5"/>
                    <a:pt x="f6" y="f5"/>
                  </a:cubicBezTo>
                  <a:cubicBezTo>
                    <a:pt x="f6" y="f10"/>
                    <a:pt x="f6" y="f7"/>
                    <a:pt x="f6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8" name="Freeform 120">
              <a:extLst>
                <a:ext uri="{FF2B5EF4-FFF2-40B4-BE49-F238E27FC236}">
                  <a16:creationId xmlns:a16="http://schemas.microsoft.com/office/drawing/2014/main" id="{2C970A42-EBEF-2237-004C-65BC450127B2}"/>
                </a:ext>
              </a:extLst>
            </p:cNvPr>
            <p:cNvSpPr/>
            <p:nvPr/>
          </p:nvSpPr>
          <p:spPr>
            <a:xfrm>
              <a:off x="2220913" y="1490664"/>
              <a:ext cx="38103" cy="4444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2"/>
                <a:gd name="f8" fmla="val 9"/>
                <a:gd name="f9" fmla="val 5"/>
                <a:gd name="f10" fmla="val 16"/>
                <a:gd name="f11" fmla="val 12"/>
                <a:gd name="f12" fmla="val 1"/>
                <a:gd name="f13" fmla="val 8"/>
                <a:gd name="f14" fmla="val 7"/>
                <a:gd name="f15" fmla="val 10"/>
                <a:gd name="f16" fmla="val 13"/>
                <a:gd name="f17" fmla="val 18"/>
                <a:gd name="f18" fmla="val 6"/>
                <a:gd name="f19" fmla="+- 0 0 -90"/>
                <a:gd name="f20" fmla="*/ f3 1 19"/>
                <a:gd name="f21" fmla="*/ f4 1 22"/>
                <a:gd name="f22" fmla="val f5"/>
                <a:gd name="f23" fmla="val f6"/>
                <a:gd name="f24" fmla="val f7"/>
                <a:gd name="f25" fmla="*/ f19 f0 1"/>
                <a:gd name="f26" fmla="+- f24 0 f22"/>
                <a:gd name="f27" fmla="+- f23 0 f22"/>
                <a:gd name="f28" fmla="*/ f25 1 f2"/>
                <a:gd name="f29" fmla="*/ f27 1 19"/>
                <a:gd name="f30" fmla="*/ f26 1 22"/>
                <a:gd name="f31" fmla="*/ 9 f27 1"/>
                <a:gd name="f32" fmla="*/ 22 f26 1"/>
                <a:gd name="f33" fmla="*/ 1 f27 1"/>
                <a:gd name="f34" fmla="*/ 8 f26 1"/>
                <a:gd name="f35" fmla="*/ 10 f27 1"/>
                <a:gd name="f36" fmla="*/ 0 f26 1"/>
                <a:gd name="f37" fmla="*/ 18 f27 1"/>
                <a:gd name="f38" fmla="*/ 9 f26 1"/>
                <a:gd name="f39" fmla="+- f28 0 f1"/>
                <a:gd name="f40" fmla="*/ f31 1 19"/>
                <a:gd name="f41" fmla="*/ f32 1 22"/>
                <a:gd name="f42" fmla="*/ f33 1 19"/>
                <a:gd name="f43" fmla="*/ f34 1 22"/>
                <a:gd name="f44" fmla="*/ f35 1 19"/>
                <a:gd name="f45" fmla="*/ f36 1 22"/>
                <a:gd name="f46" fmla="*/ f37 1 19"/>
                <a:gd name="f47" fmla="*/ f38 1 22"/>
                <a:gd name="f48" fmla="*/ 0 1 f29"/>
                <a:gd name="f49" fmla="*/ f23 1 f29"/>
                <a:gd name="f50" fmla="*/ 0 1 f30"/>
                <a:gd name="f51" fmla="*/ f24 1 f30"/>
                <a:gd name="f52" fmla="*/ f40 1 f29"/>
                <a:gd name="f53" fmla="*/ f41 1 f30"/>
                <a:gd name="f54" fmla="*/ f42 1 f29"/>
                <a:gd name="f55" fmla="*/ f43 1 f30"/>
                <a:gd name="f56" fmla="*/ f44 1 f29"/>
                <a:gd name="f57" fmla="*/ f45 1 f30"/>
                <a:gd name="f58" fmla="*/ f46 1 f29"/>
                <a:gd name="f59" fmla="*/ f47 1 f30"/>
                <a:gd name="f60" fmla="*/ f48 f20 1"/>
                <a:gd name="f61" fmla="*/ f49 f20 1"/>
                <a:gd name="f62" fmla="*/ f51 f21 1"/>
                <a:gd name="f63" fmla="*/ f50 f21 1"/>
                <a:gd name="f64" fmla="*/ f52 f20 1"/>
                <a:gd name="f65" fmla="*/ f53 f21 1"/>
                <a:gd name="f66" fmla="*/ f54 f20 1"/>
                <a:gd name="f67" fmla="*/ f55 f21 1"/>
                <a:gd name="f68" fmla="*/ f56 f20 1"/>
                <a:gd name="f69" fmla="*/ f57 f21 1"/>
                <a:gd name="f70" fmla="*/ f58 f20 1"/>
                <a:gd name="f71" fmla="*/ f59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">
                  <a:pos x="f64" y="f65"/>
                </a:cxn>
                <a:cxn ang="f39">
                  <a:pos x="f66" y="f67"/>
                </a:cxn>
                <a:cxn ang="f39">
                  <a:pos x="f68" y="f69"/>
                </a:cxn>
                <a:cxn ang="f39">
                  <a:pos x="f70" y="f71"/>
                </a:cxn>
                <a:cxn ang="f39">
                  <a:pos x="f64" y="f65"/>
                </a:cxn>
              </a:cxnLst>
              <a:rect l="f60" t="f63" r="f61" b="f62"/>
              <a:pathLst>
                <a:path w="19" h="22">
                  <a:moveTo>
                    <a:pt x="f8" y="f7"/>
                  </a:moveTo>
                  <a:cubicBezTo>
                    <a:pt x="f9" y="f10"/>
                    <a:pt x="f5" y="f11"/>
                    <a:pt x="f12" y="f13"/>
                  </a:cubicBezTo>
                  <a:cubicBezTo>
                    <a:pt x="f12" y="f9"/>
                    <a:pt x="f14" y="f5"/>
                    <a:pt x="f15" y="f5"/>
                  </a:cubicBezTo>
                  <a:cubicBezTo>
                    <a:pt x="f16" y="f5"/>
                    <a:pt x="f17" y="f18"/>
                    <a:pt x="f17" y="f8"/>
                  </a:cubicBezTo>
                  <a:cubicBezTo>
                    <a:pt x="f6" y="f16"/>
                    <a:pt x="f16" y="f10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9" name="Freeform 121">
              <a:extLst>
                <a:ext uri="{FF2B5EF4-FFF2-40B4-BE49-F238E27FC236}">
                  <a16:creationId xmlns:a16="http://schemas.microsoft.com/office/drawing/2014/main" id="{00B94032-6684-0E0B-557D-394A05805655}"/>
                </a:ext>
              </a:extLst>
            </p:cNvPr>
            <p:cNvSpPr/>
            <p:nvPr/>
          </p:nvSpPr>
          <p:spPr>
            <a:xfrm>
              <a:off x="2276471" y="1555751"/>
              <a:ext cx="38103" cy="460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3"/>
                <a:gd name="f8" fmla="val 9"/>
                <a:gd name="f9" fmla="val 14"/>
                <a:gd name="f10" fmla="val 7"/>
                <a:gd name="f11" fmla="val 10"/>
                <a:gd name="f12" fmla="val 17"/>
                <a:gd name="f13" fmla="val 13"/>
                <a:gd name="f14" fmla="val 2"/>
                <a:gd name="f15" fmla="val 18"/>
                <a:gd name="f16" fmla="val 1"/>
                <a:gd name="f17" fmla="val 11"/>
                <a:gd name="f18" fmla="val 5"/>
                <a:gd name="f19" fmla="+- 0 0 -90"/>
                <a:gd name="f20" fmla="*/ f3 1 19"/>
                <a:gd name="f21" fmla="*/ f4 1 23"/>
                <a:gd name="f22" fmla="val f5"/>
                <a:gd name="f23" fmla="val f6"/>
                <a:gd name="f24" fmla="val f7"/>
                <a:gd name="f25" fmla="*/ f19 f0 1"/>
                <a:gd name="f26" fmla="+- f24 0 f22"/>
                <a:gd name="f27" fmla="+- f23 0 f22"/>
                <a:gd name="f28" fmla="*/ f25 1 f2"/>
                <a:gd name="f29" fmla="*/ f27 1 19"/>
                <a:gd name="f30" fmla="*/ f26 1 23"/>
                <a:gd name="f31" fmla="*/ 9 f27 1"/>
                <a:gd name="f32" fmla="*/ 0 f26 1"/>
                <a:gd name="f33" fmla="*/ 19 f27 1"/>
                <a:gd name="f34" fmla="*/ 14 f26 1"/>
                <a:gd name="f35" fmla="*/ 10 f27 1"/>
                <a:gd name="f36" fmla="*/ 23 f26 1"/>
                <a:gd name="f37" fmla="*/ 1 f27 1"/>
                <a:gd name="f38" fmla="+- f28 0 f1"/>
                <a:gd name="f39" fmla="*/ f31 1 19"/>
                <a:gd name="f40" fmla="*/ f32 1 23"/>
                <a:gd name="f41" fmla="*/ f33 1 19"/>
                <a:gd name="f42" fmla="*/ f34 1 23"/>
                <a:gd name="f43" fmla="*/ f35 1 19"/>
                <a:gd name="f44" fmla="*/ f36 1 23"/>
                <a:gd name="f45" fmla="*/ f37 1 19"/>
                <a:gd name="f46" fmla="*/ 0 1 f29"/>
                <a:gd name="f47" fmla="*/ f23 1 f29"/>
                <a:gd name="f48" fmla="*/ 0 1 f30"/>
                <a:gd name="f49" fmla="*/ f24 1 f30"/>
                <a:gd name="f50" fmla="*/ f39 1 f29"/>
                <a:gd name="f51" fmla="*/ f40 1 f30"/>
                <a:gd name="f52" fmla="*/ f41 1 f29"/>
                <a:gd name="f53" fmla="*/ f42 1 f30"/>
                <a:gd name="f54" fmla="*/ f43 1 f29"/>
                <a:gd name="f55" fmla="*/ f44 1 f30"/>
                <a:gd name="f56" fmla="*/ f45 1 f29"/>
                <a:gd name="f57" fmla="*/ f46 f20 1"/>
                <a:gd name="f58" fmla="*/ f47 f20 1"/>
                <a:gd name="f59" fmla="*/ f49 f21 1"/>
                <a:gd name="f60" fmla="*/ f48 f21 1"/>
                <a:gd name="f61" fmla="*/ f50 f20 1"/>
                <a:gd name="f62" fmla="*/ f51 f21 1"/>
                <a:gd name="f63" fmla="*/ f52 f20 1"/>
                <a:gd name="f64" fmla="*/ f53 f21 1"/>
                <a:gd name="f65" fmla="*/ f54 f20 1"/>
                <a:gd name="f66" fmla="*/ f55 f21 1"/>
                <a:gd name="f67" fmla="*/ f56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61" y="f62"/>
                </a:cxn>
                <a:cxn ang="f38">
                  <a:pos x="f63" y="f64"/>
                </a:cxn>
                <a:cxn ang="f38">
                  <a:pos x="f65" y="f66"/>
                </a:cxn>
                <a:cxn ang="f38">
                  <a:pos x="f67" y="f64"/>
                </a:cxn>
                <a:cxn ang="f38">
                  <a:pos x="f61" y="f62"/>
                </a:cxn>
              </a:cxnLst>
              <a:rect l="f57" t="f60" r="f58" b="f59"/>
              <a:pathLst>
                <a:path w="19" h="23">
                  <a:moveTo>
                    <a:pt x="f8" y="f5"/>
                  </a:moveTo>
                  <a:cubicBezTo>
                    <a:pt x="f9" y="f10"/>
                    <a:pt x="f6" y="f11"/>
                    <a:pt x="f6" y="f9"/>
                  </a:cubicBezTo>
                  <a:cubicBezTo>
                    <a:pt x="f6" y="f12"/>
                    <a:pt x="f13" y="f7"/>
                    <a:pt x="f11" y="f7"/>
                  </a:cubicBezTo>
                  <a:cubicBezTo>
                    <a:pt x="f10" y="f7"/>
                    <a:pt x="f14" y="f15"/>
                    <a:pt x="f16" y="f9"/>
                  </a:cubicBezTo>
                  <a:cubicBezTo>
                    <a:pt x="f5" y="f17"/>
                    <a:pt x="f18" y="f10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0" name="Freeform 122">
              <a:extLst>
                <a:ext uri="{FF2B5EF4-FFF2-40B4-BE49-F238E27FC236}">
                  <a16:creationId xmlns:a16="http://schemas.microsoft.com/office/drawing/2014/main" id="{1089A149-8547-4502-5AB7-0E7D0CFC2228}"/>
                </a:ext>
              </a:extLst>
            </p:cNvPr>
            <p:cNvSpPr/>
            <p:nvPr/>
          </p:nvSpPr>
          <p:spPr>
            <a:xfrm>
              <a:off x="608011" y="1524003"/>
              <a:ext cx="38103" cy="4762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3"/>
                <a:gd name="f8" fmla="val 8"/>
                <a:gd name="f9" fmla="val 13"/>
                <a:gd name="f10" fmla="val 6"/>
                <a:gd name="f11" fmla="val 9"/>
                <a:gd name="f12" fmla="val 18"/>
                <a:gd name="f13" fmla="val 16"/>
                <a:gd name="f14" fmla="val 10"/>
                <a:gd name="f15" fmla="val 20"/>
                <a:gd name="f16" fmla="val 1"/>
                <a:gd name="f17" fmla="val 17"/>
                <a:gd name="f18" fmla="val 14"/>
                <a:gd name="f19" fmla="val 4"/>
                <a:gd name="f20" fmla="+- 0 0 -90"/>
                <a:gd name="f21" fmla="*/ f3 1 19"/>
                <a:gd name="f22" fmla="*/ f4 1 23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19"/>
                <a:gd name="f31" fmla="*/ f27 1 23"/>
                <a:gd name="f32" fmla="*/ 8 f28 1"/>
                <a:gd name="f33" fmla="*/ 0 f27 1"/>
                <a:gd name="f34" fmla="*/ 18 f28 1"/>
                <a:gd name="f35" fmla="*/ 13 f27 1"/>
                <a:gd name="f36" fmla="*/ 10 f28 1"/>
                <a:gd name="f37" fmla="*/ 23 f27 1"/>
                <a:gd name="f38" fmla="*/ 0 f28 1"/>
                <a:gd name="f39" fmla="*/ 14 f27 1"/>
                <a:gd name="f40" fmla="+- f29 0 f1"/>
                <a:gd name="f41" fmla="*/ f32 1 19"/>
                <a:gd name="f42" fmla="*/ f33 1 23"/>
                <a:gd name="f43" fmla="*/ f34 1 19"/>
                <a:gd name="f44" fmla="*/ f35 1 23"/>
                <a:gd name="f45" fmla="*/ f36 1 19"/>
                <a:gd name="f46" fmla="*/ f37 1 23"/>
                <a:gd name="f47" fmla="*/ f38 1 19"/>
                <a:gd name="f48" fmla="*/ f39 1 23"/>
                <a:gd name="f49" fmla="*/ 0 1 f30"/>
                <a:gd name="f50" fmla="*/ f24 1 f30"/>
                <a:gd name="f51" fmla="*/ 0 1 f31"/>
                <a:gd name="f52" fmla="*/ f25 1 f31"/>
                <a:gd name="f53" fmla="*/ f41 1 f30"/>
                <a:gd name="f54" fmla="*/ f42 1 f31"/>
                <a:gd name="f55" fmla="*/ f43 1 f30"/>
                <a:gd name="f56" fmla="*/ f44 1 f31"/>
                <a:gd name="f57" fmla="*/ f45 1 f30"/>
                <a:gd name="f58" fmla="*/ f46 1 f31"/>
                <a:gd name="f59" fmla="*/ f47 1 f30"/>
                <a:gd name="f60" fmla="*/ f48 1 f31"/>
                <a:gd name="f61" fmla="*/ f49 f21 1"/>
                <a:gd name="f62" fmla="*/ f50 f21 1"/>
                <a:gd name="f63" fmla="*/ f52 f22 1"/>
                <a:gd name="f64" fmla="*/ f51 f22 1"/>
                <a:gd name="f65" fmla="*/ f53 f21 1"/>
                <a:gd name="f66" fmla="*/ f54 f22 1"/>
                <a:gd name="f67" fmla="*/ f55 f21 1"/>
                <a:gd name="f68" fmla="*/ f56 f22 1"/>
                <a:gd name="f69" fmla="*/ f57 f21 1"/>
                <a:gd name="f70" fmla="*/ f58 f22 1"/>
                <a:gd name="f71" fmla="*/ f59 f21 1"/>
                <a:gd name="f72" fmla="*/ f60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">
                  <a:pos x="f65" y="f66"/>
                </a:cxn>
                <a:cxn ang="f40">
                  <a:pos x="f67" y="f68"/>
                </a:cxn>
                <a:cxn ang="f40">
                  <a:pos x="f69" y="f70"/>
                </a:cxn>
                <a:cxn ang="f40">
                  <a:pos x="f71" y="f72"/>
                </a:cxn>
                <a:cxn ang="f40">
                  <a:pos x="f65" y="f66"/>
                </a:cxn>
              </a:cxnLst>
              <a:rect l="f61" t="f64" r="f62" b="f63"/>
              <a:pathLst>
                <a:path w="19" h="23">
                  <a:moveTo>
                    <a:pt x="f8" y="f5"/>
                  </a:moveTo>
                  <a:cubicBezTo>
                    <a:pt x="f9" y="f10"/>
                    <a:pt x="f6" y="f11"/>
                    <a:pt x="f12" y="f9"/>
                  </a:cubicBezTo>
                  <a:cubicBezTo>
                    <a:pt x="f12" y="f13"/>
                    <a:pt x="f9" y="f6"/>
                    <a:pt x="f14" y="f7"/>
                  </a:cubicBezTo>
                  <a:cubicBezTo>
                    <a:pt x="f10" y="f15"/>
                    <a:pt x="f16" y="f17"/>
                    <a:pt x="f5" y="f18"/>
                  </a:cubicBezTo>
                  <a:cubicBezTo>
                    <a:pt x="f5" y="f14"/>
                    <a:pt x="f19" y="f10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1" name="Freeform 123">
              <a:extLst>
                <a:ext uri="{FF2B5EF4-FFF2-40B4-BE49-F238E27FC236}">
                  <a16:creationId xmlns:a16="http://schemas.microsoft.com/office/drawing/2014/main" id="{BD76773D-0812-F3C5-E456-17E3987287A1}"/>
                </a:ext>
              </a:extLst>
            </p:cNvPr>
            <p:cNvSpPr/>
            <p:nvPr/>
          </p:nvSpPr>
          <p:spPr>
            <a:xfrm>
              <a:off x="542925" y="1462089"/>
              <a:ext cx="38103" cy="4762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4"/>
                <a:gd name="f8" fmla="val 8"/>
                <a:gd name="f9" fmla="val 4"/>
                <a:gd name="f10" fmla="val 17"/>
                <a:gd name="f11" fmla="val 13"/>
                <a:gd name="f12" fmla="val 1"/>
                <a:gd name="f13" fmla="val 10"/>
                <a:gd name="f14" fmla="val 6"/>
                <a:gd name="f15" fmla="val 7"/>
                <a:gd name="f16" fmla="val 3"/>
                <a:gd name="f17" fmla="val 18"/>
                <a:gd name="f18" fmla="val 11"/>
                <a:gd name="f19" fmla="val 14"/>
                <a:gd name="f20" fmla="+- 0 0 -90"/>
                <a:gd name="f21" fmla="*/ f3 1 19"/>
                <a:gd name="f22" fmla="*/ f4 1 24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19"/>
                <a:gd name="f31" fmla="*/ f27 1 24"/>
                <a:gd name="f32" fmla="*/ 8 f28 1"/>
                <a:gd name="f33" fmla="*/ 24 f27 1"/>
                <a:gd name="f34" fmla="*/ 1 f28 1"/>
                <a:gd name="f35" fmla="*/ 10 f27 1"/>
                <a:gd name="f36" fmla="*/ 10 f28 1"/>
                <a:gd name="f37" fmla="*/ 0 f27 1"/>
                <a:gd name="f38" fmla="*/ 18 f28 1"/>
                <a:gd name="f39" fmla="*/ 11 f27 1"/>
                <a:gd name="f40" fmla="+- f29 0 f1"/>
                <a:gd name="f41" fmla="*/ f32 1 19"/>
                <a:gd name="f42" fmla="*/ f33 1 24"/>
                <a:gd name="f43" fmla="*/ f34 1 19"/>
                <a:gd name="f44" fmla="*/ f35 1 24"/>
                <a:gd name="f45" fmla="*/ f36 1 19"/>
                <a:gd name="f46" fmla="*/ f37 1 24"/>
                <a:gd name="f47" fmla="*/ f38 1 19"/>
                <a:gd name="f48" fmla="*/ f39 1 24"/>
                <a:gd name="f49" fmla="*/ 0 1 f30"/>
                <a:gd name="f50" fmla="*/ f24 1 f30"/>
                <a:gd name="f51" fmla="*/ 0 1 f31"/>
                <a:gd name="f52" fmla="*/ f25 1 f31"/>
                <a:gd name="f53" fmla="*/ f41 1 f30"/>
                <a:gd name="f54" fmla="*/ f42 1 f31"/>
                <a:gd name="f55" fmla="*/ f43 1 f30"/>
                <a:gd name="f56" fmla="*/ f44 1 f31"/>
                <a:gd name="f57" fmla="*/ f45 1 f30"/>
                <a:gd name="f58" fmla="*/ f46 1 f31"/>
                <a:gd name="f59" fmla="*/ f47 1 f30"/>
                <a:gd name="f60" fmla="*/ f48 1 f31"/>
                <a:gd name="f61" fmla="*/ f49 f21 1"/>
                <a:gd name="f62" fmla="*/ f50 f21 1"/>
                <a:gd name="f63" fmla="*/ f52 f22 1"/>
                <a:gd name="f64" fmla="*/ f51 f22 1"/>
                <a:gd name="f65" fmla="*/ f53 f21 1"/>
                <a:gd name="f66" fmla="*/ f54 f22 1"/>
                <a:gd name="f67" fmla="*/ f55 f21 1"/>
                <a:gd name="f68" fmla="*/ f56 f22 1"/>
                <a:gd name="f69" fmla="*/ f57 f21 1"/>
                <a:gd name="f70" fmla="*/ f58 f22 1"/>
                <a:gd name="f71" fmla="*/ f59 f21 1"/>
                <a:gd name="f72" fmla="*/ f60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">
                  <a:pos x="f65" y="f66"/>
                </a:cxn>
                <a:cxn ang="f40">
                  <a:pos x="f67" y="f68"/>
                </a:cxn>
                <a:cxn ang="f40">
                  <a:pos x="f69" y="f70"/>
                </a:cxn>
                <a:cxn ang="f40">
                  <a:pos x="f71" y="f72"/>
                </a:cxn>
                <a:cxn ang="f40">
                  <a:pos x="f65" y="f66"/>
                </a:cxn>
              </a:cxnLst>
              <a:rect l="f61" t="f64" r="f62" b="f63"/>
              <a:pathLst>
                <a:path w="19" h="24">
                  <a:moveTo>
                    <a:pt x="f8" y="f7"/>
                  </a:moveTo>
                  <a:cubicBezTo>
                    <a:pt x="f9" y="f10"/>
                    <a:pt x="f5" y="f11"/>
                    <a:pt x="f12" y="f13"/>
                  </a:cubicBezTo>
                  <a:cubicBezTo>
                    <a:pt x="f12" y="f14"/>
                    <a:pt x="f15" y="f16"/>
                    <a:pt x="f13" y="f5"/>
                  </a:cubicBezTo>
                  <a:cubicBezTo>
                    <a:pt x="f11" y="f9"/>
                    <a:pt x="f17" y="f15"/>
                    <a:pt x="f17" y="f18"/>
                  </a:cubicBezTo>
                  <a:cubicBezTo>
                    <a:pt x="f6" y="f19"/>
                    <a:pt x="f19" y="f17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2" name="Freeform 124">
              <a:extLst>
                <a:ext uri="{FF2B5EF4-FFF2-40B4-BE49-F238E27FC236}">
                  <a16:creationId xmlns:a16="http://schemas.microsoft.com/office/drawing/2014/main" id="{5F979A6D-D0FE-D932-E62C-FA4173C59689}"/>
                </a:ext>
              </a:extLst>
            </p:cNvPr>
            <p:cNvSpPr/>
            <p:nvPr/>
          </p:nvSpPr>
          <p:spPr>
            <a:xfrm>
              <a:off x="3511552" y="1487491"/>
              <a:ext cx="39684" cy="4762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3"/>
                <a:gd name="f8" fmla="val 10"/>
                <a:gd name="f9" fmla="val 14"/>
                <a:gd name="f10" fmla="val 6"/>
                <a:gd name="f11" fmla="val 17"/>
                <a:gd name="f12" fmla="val 13"/>
                <a:gd name="f13" fmla="val 7"/>
                <a:gd name="f14" fmla="val 22"/>
                <a:gd name="f15" fmla="val 1"/>
                <a:gd name="f16" fmla="val 5"/>
                <a:gd name="f17" fmla="+- 0 0 -90"/>
                <a:gd name="f18" fmla="*/ f3 1 19"/>
                <a:gd name="f19" fmla="*/ f4 1 23"/>
                <a:gd name="f20" fmla="val f5"/>
                <a:gd name="f21" fmla="val f6"/>
                <a:gd name="f22" fmla="val f7"/>
                <a:gd name="f23" fmla="*/ f17 f0 1"/>
                <a:gd name="f24" fmla="+- f22 0 f20"/>
                <a:gd name="f25" fmla="+- f21 0 f20"/>
                <a:gd name="f26" fmla="*/ f23 1 f2"/>
                <a:gd name="f27" fmla="*/ f25 1 19"/>
                <a:gd name="f28" fmla="*/ f24 1 23"/>
                <a:gd name="f29" fmla="*/ 10 f25 1"/>
                <a:gd name="f30" fmla="*/ 0 f24 1"/>
                <a:gd name="f31" fmla="*/ 19 f25 1"/>
                <a:gd name="f32" fmla="*/ 14 f24 1"/>
                <a:gd name="f33" fmla="*/ 23 f24 1"/>
                <a:gd name="f34" fmla="*/ 1 f25 1"/>
                <a:gd name="f35" fmla="+- f26 0 f1"/>
                <a:gd name="f36" fmla="*/ f29 1 19"/>
                <a:gd name="f37" fmla="*/ f30 1 23"/>
                <a:gd name="f38" fmla="*/ f31 1 19"/>
                <a:gd name="f39" fmla="*/ f32 1 23"/>
                <a:gd name="f40" fmla="*/ f33 1 23"/>
                <a:gd name="f41" fmla="*/ f34 1 19"/>
                <a:gd name="f42" fmla="*/ 0 1 f27"/>
                <a:gd name="f43" fmla="*/ f21 1 f27"/>
                <a:gd name="f44" fmla="*/ 0 1 f28"/>
                <a:gd name="f45" fmla="*/ f22 1 f28"/>
                <a:gd name="f46" fmla="*/ f36 1 f27"/>
                <a:gd name="f47" fmla="*/ f37 1 f28"/>
                <a:gd name="f48" fmla="*/ f38 1 f27"/>
                <a:gd name="f49" fmla="*/ f39 1 f28"/>
                <a:gd name="f50" fmla="*/ f40 1 f28"/>
                <a:gd name="f51" fmla="*/ f41 1 f27"/>
                <a:gd name="f52" fmla="*/ f42 f18 1"/>
                <a:gd name="f53" fmla="*/ f43 f18 1"/>
                <a:gd name="f54" fmla="*/ f45 f19 1"/>
                <a:gd name="f55" fmla="*/ f44 f19 1"/>
                <a:gd name="f56" fmla="*/ f46 f18 1"/>
                <a:gd name="f57" fmla="*/ f47 f19 1"/>
                <a:gd name="f58" fmla="*/ f48 f18 1"/>
                <a:gd name="f59" fmla="*/ f49 f19 1"/>
                <a:gd name="f60" fmla="*/ f50 f19 1"/>
                <a:gd name="f61" fmla="*/ f51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">
                  <a:pos x="f56" y="f57"/>
                </a:cxn>
                <a:cxn ang="f35">
                  <a:pos x="f58" y="f59"/>
                </a:cxn>
                <a:cxn ang="f35">
                  <a:pos x="f56" y="f60"/>
                </a:cxn>
                <a:cxn ang="f35">
                  <a:pos x="f61" y="f59"/>
                </a:cxn>
                <a:cxn ang="f35">
                  <a:pos x="f56" y="f57"/>
                </a:cxn>
              </a:cxnLst>
              <a:rect l="f52" t="f55" r="f53" b="f54"/>
              <a:pathLst>
                <a:path w="19" h="23">
                  <a:moveTo>
                    <a:pt x="f8" y="f5"/>
                  </a:moveTo>
                  <a:cubicBezTo>
                    <a:pt x="f9" y="f10"/>
                    <a:pt x="f6" y="f8"/>
                    <a:pt x="f6" y="f9"/>
                  </a:cubicBezTo>
                  <a:cubicBezTo>
                    <a:pt x="f6" y="f11"/>
                    <a:pt x="f12" y="f7"/>
                    <a:pt x="f8" y="f7"/>
                  </a:cubicBezTo>
                  <a:cubicBezTo>
                    <a:pt x="f13" y="f14"/>
                    <a:pt x="f15" y="f11"/>
                    <a:pt x="f15" y="f9"/>
                  </a:cubicBezTo>
                  <a:cubicBezTo>
                    <a:pt x="f5" y="f8"/>
                    <a:pt x="f16" y="f10"/>
                    <a:pt x="f8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3" name="Freeform 125">
              <a:extLst>
                <a:ext uri="{FF2B5EF4-FFF2-40B4-BE49-F238E27FC236}">
                  <a16:creationId xmlns:a16="http://schemas.microsoft.com/office/drawing/2014/main" id="{8F4F52CB-7B5C-0E99-AD97-1B7CA3A2C648}"/>
                </a:ext>
              </a:extLst>
            </p:cNvPr>
            <p:cNvSpPr/>
            <p:nvPr/>
          </p:nvSpPr>
          <p:spPr>
            <a:xfrm>
              <a:off x="3568702" y="1573216"/>
              <a:ext cx="39684" cy="4762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"/>
                <a:gd name="f7" fmla="val 23"/>
                <a:gd name="f8" fmla="val 10"/>
                <a:gd name="f9" fmla="val 5"/>
                <a:gd name="f10" fmla="val 17"/>
                <a:gd name="f11" fmla="val 13"/>
                <a:gd name="f12" fmla="val 9"/>
                <a:gd name="f13" fmla="val 1"/>
                <a:gd name="f14" fmla="val 6"/>
                <a:gd name="f15" fmla="val 12"/>
                <a:gd name="f16" fmla="val 18"/>
                <a:gd name="f17" fmla="val 14"/>
                <a:gd name="f18" fmla="+- 0 0 -90"/>
                <a:gd name="f19" fmla="*/ f3 1 19"/>
                <a:gd name="f20" fmla="*/ f4 1 23"/>
                <a:gd name="f21" fmla="val f5"/>
                <a:gd name="f22" fmla="val f6"/>
                <a:gd name="f23" fmla="val f7"/>
                <a:gd name="f24" fmla="*/ f18 f0 1"/>
                <a:gd name="f25" fmla="+- f23 0 f21"/>
                <a:gd name="f26" fmla="+- f22 0 f21"/>
                <a:gd name="f27" fmla="*/ f24 1 f2"/>
                <a:gd name="f28" fmla="*/ f26 1 19"/>
                <a:gd name="f29" fmla="*/ f25 1 23"/>
                <a:gd name="f30" fmla="*/ 10 f26 1"/>
                <a:gd name="f31" fmla="*/ 23 f25 1"/>
                <a:gd name="f32" fmla="*/ 0 f26 1"/>
                <a:gd name="f33" fmla="*/ 9 f25 1"/>
                <a:gd name="f34" fmla="*/ 1 f25 1"/>
                <a:gd name="f35" fmla="*/ 18 f26 1"/>
                <a:gd name="f36" fmla="+- f27 0 f1"/>
                <a:gd name="f37" fmla="*/ f30 1 19"/>
                <a:gd name="f38" fmla="*/ f31 1 23"/>
                <a:gd name="f39" fmla="*/ f32 1 19"/>
                <a:gd name="f40" fmla="*/ f33 1 23"/>
                <a:gd name="f41" fmla="*/ f34 1 23"/>
                <a:gd name="f42" fmla="*/ f35 1 19"/>
                <a:gd name="f43" fmla="*/ 0 1 f28"/>
                <a:gd name="f44" fmla="*/ f22 1 f28"/>
                <a:gd name="f45" fmla="*/ 0 1 f29"/>
                <a:gd name="f46" fmla="*/ f23 1 f29"/>
                <a:gd name="f47" fmla="*/ f37 1 f28"/>
                <a:gd name="f48" fmla="*/ f38 1 f29"/>
                <a:gd name="f49" fmla="*/ f39 1 f28"/>
                <a:gd name="f50" fmla="*/ f40 1 f29"/>
                <a:gd name="f51" fmla="*/ f41 1 f29"/>
                <a:gd name="f52" fmla="*/ f42 1 f28"/>
                <a:gd name="f53" fmla="*/ f43 f19 1"/>
                <a:gd name="f54" fmla="*/ f44 f19 1"/>
                <a:gd name="f55" fmla="*/ f46 f20 1"/>
                <a:gd name="f56" fmla="*/ f45 f20 1"/>
                <a:gd name="f57" fmla="*/ f47 f19 1"/>
                <a:gd name="f58" fmla="*/ f48 f20 1"/>
                <a:gd name="f59" fmla="*/ f49 f19 1"/>
                <a:gd name="f60" fmla="*/ f50 f20 1"/>
                <a:gd name="f61" fmla="*/ f51 f20 1"/>
                <a:gd name="f62" fmla="*/ f52 f1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6">
                  <a:pos x="f57" y="f58"/>
                </a:cxn>
                <a:cxn ang="f36">
                  <a:pos x="f59" y="f60"/>
                </a:cxn>
                <a:cxn ang="f36">
                  <a:pos x="f57" y="f61"/>
                </a:cxn>
                <a:cxn ang="f36">
                  <a:pos x="f62" y="f60"/>
                </a:cxn>
                <a:cxn ang="f36">
                  <a:pos x="f57" y="f58"/>
                </a:cxn>
              </a:cxnLst>
              <a:rect l="f53" t="f56" r="f54" b="f55"/>
              <a:pathLst>
                <a:path w="19" h="23">
                  <a:moveTo>
                    <a:pt x="f8" y="f7"/>
                  </a:moveTo>
                  <a:cubicBezTo>
                    <a:pt x="f9" y="f10"/>
                    <a:pt x="f5" y="f11"/>
                    <a:pt x="f5" y="f12"/>
                  </a:cubicBezTo>
                  <a:cubicBezTo>
                    <a:pt x="f13" y="f14"/>
                    <a:pt x="f14" y="f13"/>
                    <a:pt x="f8" y="f13"/>
                  </a:cubicBezTo>
                  <a:cubicBezTo>
                    <a:pt x="f15" y="f5"/>
                    <a:pt x="f16" y="f14"/>
                    <a:pt x="f16" y="f12"/>
                  </a:cubicBezTo>
                  <a:cubicBezTo>
                    <a:pt x="f6" y="f11"/>
                    <a:pt x="f17" y="f10"/>
                    <a:pt x="f8" y="f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4" name="Freeform 126">
              <a:extLst>
                <a:ext uri="{FF2B5EF4-FFF2-40B4-BE49-F238E27FC236}">
                  <a16:creationId xmlns:a16="http://schemas.microsoft.com/office/drawing/2014/main" id="{7238CB01-821D-FDFB-E1C5-5A2F5E44CC1A}"/>
                </a:ext>
              </a:extLst>
            </p:cNvPr>
            <p:cNvSpPr/>
            <p:nvPr/>
          </p:nvSpPr>
          <p:spPr>
            <a:xfrm>
              <a:off x="4970458" y="1495428"/>
              <a:ext cx="44448" cy="3968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2"/>
                <a:gd name="f7" fmla="val 19"/>
                <a:gd name="f8" fmla="val 9"/>
                <a:gd name="f9" fmla="val 16"/>
                <a:gd name="f10" fmla="val 14"/>
                <a:gd name="f11" fmla="val 12"/>
                <a:gd name="f12" fmla="val 5"/>
                <a:gd name="f13" fmla="val 18"/>
                <a:gd name="f14" fmla="val 13"/>
                <a:gd name="f15" fmla="val 10"/>
                <a:gd name="f16" fmla="val 7"/>
                <a:gd name="f17" fmla="val 1"/>
                <a:gd name="f18" fmla="val 8"/>
                <a:gd name="f19" fmla="val 11"/>
                <a:gd name="f20" fmla="+- 0 0 -90"/>
                <a:gd name="f21" fmla="*/ f3 1 22"/>
                <a:gd name="f22" fmla="*/ f4 1 19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22"/>
                <a:gd name="f31" fmla="*/ f27 1 19"/>
                <a:gd name="f32" fmla="*/ 22 f28 1"/>
                <a:gd name="f33" fmla="*/ 9 f27 1"/>
                <a:gd name="f34" fmla="*/ 9 f28 1"/>
                <a:gd name="f35" fmla="*/ 19 f27 1"/>
                <a:gd name="f36" fmla="*/ 0 f28 1"/>
                <a:gd name="f37" fmla="*/ 10 f27 1"/>
                <a:gd name="f38" fmla="*/ 8 f28 1"/>
                <a:gd name="f39" fmla="*/ 1 f27 1"/>
                <a:gd name="f40" fmla="+- f29 0 f1"/>
                <a:gd name="f41" fmla="*/ f32 1 22"/>
                <a:gd name="f42" fmla="*/ f33 1 19"/>
                <a:gd name="f43" fmla="*/ f34 1 22"/>
                <a:gd name="f44" fmla="*/ f35 1 19"/>
                <a:gd name="f45" fmla="*/ f36 1 22"/>
                <a:gd name="f46" fmla="*/ f37 1 19"/>
                <a:gd name="f47" fmla="*/ f38 1 22"/>
                <a:gd name="f48" fmla="*/ f39 1 19"/>
                <a:gd name="f49" fmla="*/ 0 1 f30"/>
                <a:gd name="f50" fmla="*/ f24 1 f30"/>
                <a:gd name="f51" fmla="*/ 0 1 f31"/>
                <a:gd name="f52" fmla="*/ f25 1 f31"/>
                <a:gd name="f53" fmla="*/ f41 1 f30"/>
                <a:gd name="f54" fmla="*/ f42 1 f31"/>
                <a:gd name="f55" fmla="*/ f43 1 f30"/>
                <a:gd name="f56" fmla="*/ f44 1 f31"/>
                <a:gd name="f57" fmla="*/ f45 1 f30"/>
                <a:gd name="f58" fmla="*/ f46 1 f31"/>
                <a:gd name="f59" fmla="*/ f47 1 f30"/>
                <a:gd name="f60" fmla="*/ f48 1 f31"/>
                <a:gd name="f61" fmla="*/ f49 f21 1"/>
                <a:gd name="f62" fmla="*/ f50 f21 1"/>
                <a:gd name="f63" fmla="*/ f52 f22 1"/>
                <a:gd name="f64" fmla="*/ f51 f22 1"/>
                <a:gd name="f65" fmla="*/ f53 f21 1"/>
                <a:gd name="f66" fmla="*/ f54 f22 1"/>
                <a:gd name="f67" fmla="*/ f55 f21 1"/>
                <a:gd name="f68" fmla="*/ f56 f22 1"/>
                <a:gd name="f69" fmla="*/ f57 f21 1"/>
                <a:gd name="f70" fmla="*/ f58 f22 1"/>
                <a:gd name="f71" fmla="*/ f59 f21 1"/>
                <a:gd name="f72" fmla="*/ f60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">
                  <a:pos x="f65" y="f66"/>
                </a:cxn>
                <a:cxn ang="f40">
                  <a:pos x="f67" y="f68"/>
                </a:cxn>
                <a:cxn ang="f40">
                  <a:pos x="f69" y="f70"/>
                </a:cxn>
                <a:cxn ang="f40">
                  <a:pos x="f71" y="f72"/>
                </a:cxn>
                <a:cxn ang="f40">
                  <a:pos x="f65" y="f66"/>
                </a:cxn>
              </a:cxnLst>
              <a:rect l="f61" t="f64" r="f62" b="f63"/>
              <a:pathLst>
                <a:path w="22" h="19">
                  <a:moveTo>
                    <a:pt x="f6" y="f8"/>
                  </a:moveTo>
                  <a:cubicBezTo>
                    <a:pt x="f9" y="f10"/>
                    <a:pt x="f11" y="f7"/>
                    <a:pt x="f8" y="f7"/>
                  </a:cubicBezTo>
                  <a:cubicBezTo>
                    <a:pt x="f12" y="f13"/>
                    <a:pt x="f5" y="f14"/>
                    <a:pt x="f5" y="f15"/>
                  </a:cubicBezTo>
                  <a:cubicBezTo>
                    <a:pt x="f5" y="f16"/>
                    <a:pt x="f12" y="f17"/>
                    <a:pt x="f18" y="f17"/>
                  </a:cubicBezTo>
                  <a:cubicBezTo>
                    <a:pt x="f19" y="f5"/>
                    <a:pt x="f9" y="f12"/>
                    <a:pt x="f6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5" name="Freeform 127">
              <a:extLst>
                <a:ext uri="{FF2B5EF4-FFF2-40B4-BE49-F238E27FC236}">
                  <a16:creationId xmlns:a16="http://schemas.microsoft.com/office/drawing/2014/main" id="{2F5FD8B7-C75F-8BCC-9264-224162782805}"/>
                </a:ext>
              </a:extLst>
            </p:cNvPr>
            <p:cNvSpPr/>
            <p:nvPr/>
          </p:nvSpPr>
          <p:spPr>
            <a:xfrm>
              <a:off x="5014917" y="1573216"/>
              <a:ext cx="47621" cy="381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4"/>
                <a:gd name="f7" fmla="val 19"/>
                <a:gd name="f8" fmla="val 10"/>
                <a:gd name="f9" fmla="val 6"/>
                <a:gd name="f10" fmla="val 5"/>
                <a:gd name="f11" fmla="val 13"/>
                <a:gd name="f12" fmla="val 17"/>
                <a:gd name="f13" fmla="val 1"/>
                <a:gd name="f14" fmla="val 20"/>
                <a:gd name="f15" fmla="val 9"/>
                <a:gd name="f16" fmla="val 12"/>
                <a:gd name="f17" fmla="val 18"/>
                <a:gd name="f18" fmla="val 14"/>
                <a:gd name="f19" fmla="val 11"/>
                <a:gd name="f20" fmla="val 7"/>
                <a:gd name="f21" fmla="+- 0 0 -90"/>
                <a:gd name="f22" fmla="*/ f3 1 24"/>
                <a:gd name="f23" fmla="*/ f4 1 19"/>
                <a:gd name="f24" fmla="val f5"/>
                <a:gd name="f25" fmla="val f6"/>
                <a:gd name="f26" fmla="val f7"/>
                <a:gd name="f27" fmla="*/ f21 f0 1"/>
                <a:gd name="f28" fmla="+- f26 0 f24"/>
                <a:gd name="f29" fmla="+- f25 0 f24"/>
                <a:gd name="f30" fmla="*/ f27 1 f2"/>
                <a:gd name="f31" fmla="*/ f29 1 24"/>
                <a:gd name="f32" fmla="*/ f28 1 19"/>
                <a:gd name="f33" fmla="*/ 0 f29 1"/>
                <a:gd name="f34" fmla="*/ 10 f28 1"/>
                <a:gd name="f35" fmla="*/ 13 f29 1"/>
                <a:gd name="f36" fmla="*/ 0 f28 1"/>
                <a:gd name="f37" fmla="*/ 24 f29 1"/>
                <a:gd name="f38" fmla="*/ 9 f28 1"/>
                <a:gd name="f39" fmla="*/ 14 f29 1"/>
                <a:gd name="f40" fmla="*/ 18 f28 1"/>
                <a:gd name="f41" fmla="+- f30 0 f1"/>
                <a:gd name="f42" fmla="*/ f33 1 24"/>
                <a:gd name="f43" fmla="*/ f34 1 19"/>
                <a:gd name="f44" fmla="*/ f35 1 24"/>
                <a:gd name="f45" fmla="*/ f36 1 19"/>
                <a:gd name="f46" fmla="*/ f37 1 24"/>
                <a:gd name="f47" fmla="*/ f38 1 19"/>
                <a:gd name="f48" fmla="*/ f39 1 24"/>
                <a:gd name="f49" fmla="*/ f40 1 19"/>
                <a:gd name="f50" fmla="*/ 0 1 f31"/>
                <a:gd name="f51" fmla="*/ f25 1 f31"/>
                <a:gd name="f52" fmla="*/ 0 1 f32"/>
                <a:gd name="f53" fmla="*/ f26 1 f32"/>
                <a:gd name="f54" fmla="*/ f42 1 f31"/>
                <a:gd name="f55" fmla="*/ f43 1 f32"/>
                <a:gd name="f56" fmla="*/ f44 1 f31"/>
                <a:gd name="f57" fmla="*/ f45 1 f32"/>
                <a:gd name="f58" fmla="*/ f46 1 f31"/>
                <a:gd name="f59" fmla="*/ f47 1 f32"/>
                <a:gd name="f60" fmla="*/ f48 1 f31"/>
                <a:gd name="f61" fmla="*/ f49 1 f32"/>
                <a:gd name="f62" fmla="*/ f50 f22 1"/>
                <a:gd name="f63" fmla="*/ f51 f22 1"/>
                <a:gd name="f64" fmla="*/ f53 f23 1"/>
                <a:gd name="f65" fmla="*/ f52 f23 1"/>
                <a:gd name="f66" fmla="*/ f54 f22 1"/>
                <a:gd name="f67" fmla="*/ f55 f23 1"/>
                <a:gd name="f68" fmla="*/ f56 f22 1"/>
                <a:gd name="f69" fmla="*/ f57 f23 1"/>
                <a:gd name="f70" fmla="*/ f58 f22 1"/>
                <a:gd name="f71" fmla="*/ f59 f23 1"/>
                <a:gd name="f72" fmla="*/ f60 f22 1"/>
                <a:gd name="f73" fmla="*/ f61 f2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66" y="f67"/>
                </a:cxn>
                <a:cxn ang="f41">
                  <a:pos x="f68" y="f69"/>
                </a:cxn>
                <a:cxn ang="f41">
                  <a:pos x="f70" y="f71"/>
                </a:cxn>
                <a:cxn ang="f41">
                  <a:pos x="f72" y="f73"/>
                </a:cxn>
                <a:cxn ang="f41">
                  <a:pos x="f66" y="f67"/>
                </a:cxn>
              </a:cxnLst>
              <a:rect l="f62" t="f65" r="f63" b="f64"/>
              <a:pathLst>
                <a:path w="24" h="19">
                  <a:moveTo>
                    <a:pt x="f5" y="f8"/>
                  </a:moveTo>
                  <a:cubicBezTo>
                    <a:pt x="f9" y="f10"/>
                    <a:pt x="f8" y="f5"/>
                    <a:pt x="f11" y="f5"/>
                  </a:cubicBezTo>
                  <a:cubicBezTo>
                    <a:pt x="f12" y="f13"/>
                    <a:pt x="f14" y="f9"/>
                    <a:pt x="f6" y="f15"/>
                  </a:cubicBezTo>
                  <a:cubicBezTo>
                    <a:pt x="f14" y="f16"/>
                    <a:pt x="f12" y="f17"/>
                    <a:pt x="f18" y="f17"/>
                  </a:cubicBezTo>
                  <a:cubicBezTo>
                    <a:pt x="f19" y="f7"/>
                    <a:pt x="f20" y="f18"/>
                    <a:pt x="f5" y="f8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ES" sz="14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8ACB2F87-63F3-9A4C-D323-A3BE3EDF15F8}"/>
              </a:ext>
            </a:extLst>
          </p:cNvPr>
          <p:cNvSpPr txBox="1"/>
          <p:nvPr/>
        </p:nvSpPr>
        <p:spPr>
          <a:xfrm>
            <a:off x="0" y="32407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آیکون های کاربردی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8880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A9E06F-5204-46D4-41C8-26B08653A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4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C9E6185-4950-FE5A-11C1-B67795297F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4C0352-A9AA-F3C9-0503-FCF6F11A93A4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8EC019-8FEB-73D4-D83E-E33458C54A7D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3F67FA-3B90-7B73-8E35-EB78F88DC268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2EDF88-6EE7-DBBD-9B74-F8D58ED52D03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5DB183-198A-F411-F942-9671FFCFA69F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9109DF-1EF3-701F-DA58-34C36ECBB0BD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1" name="Picture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49C1848-C270-9C40-2569-2861346889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7C1CB4-1B5D-54E3-B3B4-9EA4C91DF85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52CAEF-1C89-AB90-9E26-FA0E7D38F58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D5129B-8300-236C-C93C-738384A98185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5F2CC9-9166-EE22-B497-8058777DC83C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9C1E7CA-2B9A-E340-033F-5BFF70BC659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A90E22D-EF86-D7AA-7252-DC35EAD9F9DC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EFC906-FBBE-A448-ADB2-13DA490C5231}"/>
              </a:ext>
            </a:extLst>
          </p:cNvPr>
          <p:cNvSpPr txBox="1"/>
          <p:nvPr/>
        </p:nvSpPr>
        <p:spPr>
          <a:xfrm>
            <a:off x="228274" y="1055706"/>
            <a:ext cx="741612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4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546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5D7B373-2A5E-AD45-14E7-1EB158B4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4193" y="4433746"/>
            <a:ext cx="690227" cy="365125"/>
          </a:xfrm>
        </p:spPr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5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CD629DB-0EDF-6CF0-B058-24B3354BEB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A431E4-FC99-DAC2-386A-6D796DAFE50C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C8A239-065C-EA11-42D3-C11762D9BCFD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AFDFDD-69DD-9C8E-6DFD-C8A102381E0B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CC91E4-EFD0-2BB8-6D9C-06C5B4258985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C75ABE-2873-742B-54AE-C9759BBB3427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BDD203-45F2-9FE2-09A6-157F066EE597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B28A96F-CF93-CD16-D4AE-6E46AF6D48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23E953-7E73-F346-0BA4-8FD34249D1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10E0781-4E74-6406-8F5A-6CA756DB028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FA325E3-3E9F-5858-21E7-C5FE5057C34D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29719E1-F015-C7E8-3F32-A1AEEE4460A6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E4B708D-E210-C34D-1438-E491C9A1048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4B04CF3E-405D-3783-1EA6-2D0441042E42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6278" y="2305403"/>
            <a:ext cx="2160588" cy="2338388"/>
          </a:xfrm>
          <a:custGeom>
            <a:avLst/>
            <a:gdLst>
              <a:gd name="connsiteX0" fmla="*/ 0 w 2160249"/>
              <a:gd name="connsiteY0" fmla="*/ 0 h 2338388"/>
              <a:gd name="connsiteX1" fmla="*/ 991055 w 2160249"/>
              <a:gd name="connsiteY1" fmla="*/ 0 h 2338388"/>
              <a:gd name="connsiteX2" fmla="*/ 2160249 w 2160249"/>
              <a:gd name="connsiteY2" fmla="*/ 1169194 h 2338388"/>
              <a:gd name="connsiteX3" fmla="*/ 991055 w 2160249"/>
              <a:gd name="connsiteY3" fmla="*/ 2338388 h 2338388"/>
              <a:gd name="connsiteX4" fmla="*/ 0 w 2160249"/>
              <a:gd name="connsiteY4" fmla="*/ 2338388 h 233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249" h="2338388">
                <a:moveTo>
                  <a:pt x="0" y="0"/>
                </a:moveTo>
                <a:lnTo>
                  <a:pt x="991055" y="0"/>
                </a:lnTo>
                <a:cubicBezTo>
                  <a:pt x="1636783" y="0"/>
                  <a:pt x="2160249" y="523466"/>
                  <a:pt x="2160249" y="1169194"/>
                </a:cubicBezTo>
                <a:cubicBezTo>
                  <a:pt x="2160249" y="1814922"/>
                  <a:pt x="1636783" y="2338388"/>
                  <a:pt x="991055" y="2338388"/>
                </a:cubicBezTo>
                <a:lnTo>
                  <a:pt x="0" y="2338388"/>
                </a:lnTo>
                <a:close/>
              </a:path>
            </a:pathLst>
          </a:custGeo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7255C20A-B72B-C715-1D3A-84C7D905C05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77936" y="2305972"/>
            <a:ext cx="2403475" cy="2338388"/>
          </a:xfrm>
        </p:spPr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F7A11CB6-A633-42CC-FF45-2035E504C3E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80" y="2305972"/>
            <a:ext cx="2183879" cy="2338388"/>
          </a:xfr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7812DE1-B63A-145C-495F-CA4BF70947E9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CDE7ECD-6445-4310-B54D-F94383997C1A}"/>
              </a:ext>
            </a:extLst>
          </p:cNvPr>
          <p:cNvSpPr txBox="1"/>
          <p:nvPr/>
        </p:nvSpPr>
        <p:spPr>
          <a:xfrm>
            <a:off x="639518" y="1043902"/>
            <a:ext cx="65936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B7426B1-C499-4D3F-71DB-1F6EDFAC9B69}"/>
              </a:ext>
            </a:extLst>
          </p:cNvPr>
          <p:cNvSpPr txBox="1"/>
          <p:nvPr/>
        </p:nvSpPr>
        <p:spPr>
          <a:xfrm>
            <a:off x="504512" y="5112087"/>
            <a:ext cx="686364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43426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A9E06F-5204-46D4-41C8-26B08653A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6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C9E6185-4950-FE5A-11C1-B67795297F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4C0352-A9AA-F3C9-0503-FCF6F11A93A4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8EC019-8FEB-73D4-D83E-E33458C54A7D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3F67FA-3B90-7B73-8E35-EB78F88DC268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2EDF88-6EE7-DBBD-9B74-F8D58ED52D03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5DB183-198A-F411-F942-9671FFCFA69F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9109DF-1EF3-701F-DA58-34C36ECBB0BD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1" name="Picture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49C1848-C270-9C40-2569-2861346889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7C1CB4-1B5D-54E3-B3B4-9EA4C91DF85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52CAEF-1C89-AB90-9E26-FA0E7D38F58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D5129B-8300-236C-C93C-738384A98185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5F2CC9-9166-EE22-B497-8058777DC83C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9C1E7CA-2B9A-E340-033F-5BFF70BC659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2FB7FF0-893B-9AC6-5CB9-ADE3FE550E8B}"/>
              </a:ext>
            </a:extLst>
          </p:cNvPr>
          <p:cNvGrpSpPr/>
          <p:nvPr/>
        </p:nvGrpSpPr>
        <p:grpSpPr>
          <a:xfrm>
            <a:off x="723304" y="2704545"/>
            <a:ext cx="6986233" cy="1581157"/>
            <a:chOff x="710275" y="1942050"/>
            <a:chExt cx="7722475" cy="1747787"/>
          </a:xfrm>
          <a:solidFill>
            <a:schemeClr val="tx1"/>
          </a:solidFill>
        </p:grpSpPr>
        <p:cxnSp>
          <p:nvCxnSpPr>
            <p:cNvPr id="17" name="Google Shape;267;p20">
              <a:extLst>
                <a:ext uri="{FF2B5EF4-FFF2-40B4-BE49-F238E27FC236}">
                  <a16:creationId xmlns:a16="http://schemas.microsoft.com/office/drawing/2014/main" id="{9F00AC68-0F82-7603-2FD2-926848150CE0}"/>
                </a:ext>
              </a:extLst>
            </p:cNvPr>
            <p:cNvCxnSpPr/>
            <p:nvPr/>
          </p:nvCxnSpPr>
          <p:spPr>
            <a:xfrm rot="10800000" flipH="1">
              <a:off x="7896650" y="2151075"/>
              <a:ext cx="536100" cy="547500"/>
            </a:xfrm>
            <a:prstGeom prst="straightConnector1">
              <a:avLst/>
            </a:prstGeom>
            <a:grpFill/>
            <a:ln w="38100" cap="rnd" cmpd="sng">
              <a:solidFill>
                <a:srgbClr val="24252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268;p20">
              <a:extLst>
                <a:ext uri="{FF2B5EF4-FFF2-40B4-BE49-F238E27FC236}">
                  <a16:creationId xmlns:a16="http://schemas.microsoft.com/office/drawing/2014/main" id="{A37B7504-988E-5EC3-946A-147DC52E706B}"/>
                </a:ext>
              </a:extLst>
            </p:cNvPr>
            <p:cNvCxnSpPr/>
            <p:nvPr/>
          </p:nvCxnSpPr>
          <p:spPr>
            <a:xfrm>
              <a:off x="5967050" y="2915300"/>
              <a:ext cx="520200" cy="544200"/>
            </a:xfrm>
            <a:prstGeom prst="straightConnector1">
              <a:avLst/>
            </a:prstGeom>
            <a:grpFill/>
            <a:ln w="38100" cap="flat" cmpd="sng">
              <a:solidFill>
                <a:srgbClr val="24252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269;p20">
              <a:extLst>
                <a:ext uri="{FF2B5EF4-FFF2-40B4-BE49-F238E27FC236}">
                  <a16:creationId xmlns:a16="http://schemas.microsoft.com/office/drawing/2014/main" id="{74D641B3-3F66-91D5-09C9-3DF2ABA5BD40}"/>
                </a:ext>
              </a:extLst>
            </p:cNvPr>
            <p:cNvCxnSpPr/>
            <p:nvPr/>
          </p:nvCxnSpPr>
          <p:spPr>
            <a:xfrm rot="10800000" flipH="1">
              <a:off x="4064725" y="2165450"/>
              <a:ext cx="516900" cy="528300"/>
            </a:xfrm>
            <a:prstGeom prst="straightConnector1">
              <a:avLst/>
            </a:prstGeom>
            <a:grpFill/>
            <a:ln w="38100" cap="flat" cmpd="sng">
              <a:solidFill>
                <a:srgbClr val="24252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70;p20">
              <a:extLst>
                <a:ext uri="{FF2B5EF4-FFF2-40B4-BE49-F238E27FC236}">
                  <a16:creationId xmlns:a16="http://schemas.microsoft.com/office/drawing/2014/main" id="{7E784BDC-A108-61D2-00AE-251062E01768}"/>
                </a:ext>
              </a:extLst>
            </p:cNvPr>
            <p:cNvCxnSpPr/>
            <p:nvPr/>
          </p:nvCxnSpPr>
          <p:spPr>
            <a:xfrm>
              <a:off x="2154350" y="2939375"/>
              <a:ext cx="494400" cy="521700"/>
            </a:xfrm>
            <a:prstGeom prst="straightConnector1">
              <a:avLst/>
            </a:prstGeom>
            <a:grpFill/>
            <a:ln w="38100" cap="flat" cmpd="sng">
              <a:solidFill>
                <a:srgbClr val="242527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1" name="Google Shape;273;p20">
              <a:extLst>
                <a:ext uri="{FF2B5EF4-FFF2-40B4-BE49-F238E27FC236}">
                  <a16:creationId xmlns:a16="http://schemas.microsoft.com/office/drawing/2014/main" id="{5D1C78E4-B2CD-CCB9-FF33-D55DA9B43B73}"/>
                </a:ext>
              </a:extLst>
            </p:cNvPr>
            <p:cNvSpPr/>
            <p:nvPr/>
          </p:nvSpPr>
          <p:spPr>
            <a:xfrm>
              <a:off x="710275" y="1942050"/>
              <a:ext cx="1477101" cy="1032872"/>
            </a:xfrm>
            <a:custGeom>
              <a:avLst/>
              <a:gdLst/>
              <a:ahLst/>
              <a:cxnLst/>
              <a:rect l="l" t="t" r="r" b="b"/>
              <a:pathLst>
                <a:path w="46395" h="32442" extrusionOk="0">
                  <a:moveTo>
                    <a:pt x="46394" y="32442"/>
                  </a:moveTo>
                  <a:lnTo>
                    <a:pt x="46080" y="13525"/>
                  </a:lnTo>
                  <a:lnTo>
                    <a:pt x="42542" y="17063"/>
                  </a:lnTo>
                  <a:lnTo>
                    <a:pt x="25680" y="200"/>
                  </a:lnTo>
                  <a:lnTo>
                    <a:pt x="25680" y="1"/>
                  </a:lnTo>
                  <a:lnTo>
                    <a:pt x="1" y="1"/>
                  </a:lnTo>
                  <a:lnTo>
                    <a:pt x="1" y="15750"/>
                  </a:lnTo>
                  <a:lnTo>
                    <a:pt x="19003" y="15750"/>
                  </a:lnTo>
                  <a:lnTo>
                    <a:pt x="31415" y="28162"/>
                  </a:lnTo>
                  <a:lnTo>
                    <a:pt x="28676" y="309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0" rIns="91425" bIns="91425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endParaRPr sz="2800" dirty="0">
                <a:solidFill>
                  <a:schemeClr val="lt1"/>
                </a:solidFill>
                <a:latin typeface="Fira Sans Extra Condensed"/>
                <a:cs typeface="B Titr" panose="00000700000000000000" pitchFamily="2" charset="-78"/>
                <a:sym typeface="Fira Sans Extra Condensed"/>
              </a:endParaRPr>
            </a:p>
          </p:txBody>
        </p:sp>
        <p:sp>
          <p:nvSpPr>
            <p:cNvPr id="22" name="Google Shape;278;p20">
              <a:extLst>
                <a:ext uri="{FF2B5EF4-FFF2-40B4-BE49-F238E27FC236}">
                  <a16:creationId xmlns:a16="http://schemas.microsoft.com/office/drawing/2014/main" id="{5FE9D533-57F5-76D1-83AC-9E66D6416A9E}"/>
                </a:ext>
              </a:extLst>
            </p:cNvPr>
            <p:cNvSpPr/>
            <p:nvPr/>
          </p:nvSpPr>
          <p:spPr>
            <a:xfrm>
              <a:off x="2614299" y="2657856"/>
              <a:ext cx="1477992" cy="1031981"/>
            </a:xfrm>
            <a:custGeom>
              <a:avLst/>
              <a:gdLst/>
              <a:ahLst/>
              <a:cxnLst/>
              <a:rect l="l" t="t" r="r" b="b"/>
              <a:pathLst>
                <a:path w="46423" h="32414" extrusionOk="0">
                  <a:moveTo>
                    <a:pt x="46422" y="1"/>
                  </a:moveTo>
                  <a:lnTo>
                    <a:pt x="46080" y="18889"/>
                  </a:lnTo>
                  <a:lnTo>
                    <a:pt x="42570" y="15380"/>
                  </a:lnTo>
                  <a:lnTo>
                    <a:pt x="25679" y="32242"/>
                  </a:lnTo>
                  <a:lnTo>
                    <a:pt x="25679" y="32413"/>
                  </a:lnTo>
                  <a:lnTo>
                    <a:pt x="0" y="32413"/>
                  </a:lnTo>
                  <a:lnTo>
                    <a:pt x="0" y="16692"/>
                  </a:lnTo>
                  <a:lnTo>
                    <a:pt x="19003" y="16692"/>
                  </a:lnTo>
                  <a:lnTo>
                    <a:pt x="31443" y="4252"/>
                  </a:lnTo>
                  <a:lnTo>
                    <a:pt x="28675" y="1485"/>
                  </a:lnTo>
                  <a:close/>
                </a:path>
              </a:pathLst>
            </a:custGeom>
            <a:solidFill>
              <a:srgbClr val="E3B505"/>
            </a:solidFill>
            <a:ln>
              <a:noFill/>
            </a:ln>
          </p:spPr>
          <p:txBody>
            <a:bodyPr spcFirstLastPara="1" wrap="square" lIns="91425" tIns="91425" rIns="91425" bIns="0" anchor="b" anchorCtr="0">
              <a:noAutofit/>
            </a:bodyPr>
            <a:lstStyle/>
            <a:p>
              <a:pPr>
                <a:lnSpc>
                  <a:spcPct val="200000"/>
                </a:lnSpc>
              </a:pPr>
              <a:endParaRPr sz="2800" dirty="0">
                <a:solidFill>
                  <a:schemeClr val="lt1"/>
                </a:solidFill>
                <a:latin typeface="Fira Sans Extra Condensed"/>
                <a:cs typeface="B Titr" panose="00000700000000000000" pitchFamily="2" charset="-78"/>
                <a:sym typeface="Fira Sans Extra Condensed"/>
              </a:endParaRPr>
            </a:p>
          </p:txBody>
        </p:sp>
        <p:sp>
          <p:nvSpPr>
            <p:cNvPr id="23" name="Google Shape;283;p20">
              <a:extLst>
                <a:ext uri="{FF2B5EF4-FFF2-40B4-BE49-F238E27FC236}">
                  <a16:creationId xmlns:a16="http://schemas.microsoft.com/office/drawing/2014/main" id="{3B6042B1-9032-3AB7-2BE9-4A7709EAC2D6}"/>
                </a:ext>
              </a:extLst>
            </p:cNvPr>
            <p:cNvSpPr/>
            <p:nvPr/>
          </p:nvSpPr>
          <p:spPr>
            <a:xfrm>
              <a:off x="4546468" y="1942050"/>
              <a:ext cx="1476178" cy="1032872"/>
            </a:xfrm>
            <a:custGeom>
              <a:avLst/>
              <a:gdLst/>
              <a:ahLst/>
              <a:cxnLst/>
              <a:rect l="l" t="t" r="r" b="b"/>
              <a:pathLst>
                <a:path w="46366" h="32442" extrusionOk="0">
                  <a:moveTo>
                    <a:pt x="46365" y="32442"/>
                  </a:moveTo>
                  <a:lnTo>
                    <a:pt x="46023" y="13525"/>
                  </a:lnTo>
                  <a:lnTo>
                    <a:pt x="42513" y="17063"/>
                  </a:lnTo>
                  <a:lnTo>
                    <a:pt x="25679" y="200"/>
                  </a:lnTo>
                  <a:lnTo>
                    <a:pt x="25679" y="1"/>
                  </a:lnTo>
                  <a:lnTo>
                    <a:pt x="0" y="1"/>
                  </a:lnTo>
                  <a:lnTo>
                    <a:pt x="0" y="15750"/>
                  </a:lnTo>
                  <a:lnTo>
                    <a:pt x="18974" y="15750"/>
                  </a:lnTo>
                  <a:lnTo>
                    <a:pt x="31386" y="28162"/>
                  </a:lnTo>
                  <a:lnTo>
                    <a:pt x="28618" y="309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0" rIns="91425" bIns="91425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endParaRPr sz="2800" dirty="0">
                <a:solidFill>
                  <a:schemeClr val="lt1"/>
                </a:solidFill>
                <a:latin typeface="Fira Sans Extra Condensed"/>
                <a:cs typeface="B Titr" panose="00000700000000000000" pitchFamily="2" charset="-78"/>
                <a:sym typeface="Fira Sans Extra Condensed"/>
              </a:endParaRPr>
            </a:p>
          </p:txBody>
        </p:sp>
        <p:sp>
          <p:nvSpPr>
            <p:cNvPr id="24" name="Google Shape;288;p20">
              <a:extLst>
                <a:ext uri="{FF2B5EF4-FFF2-40B4-BE49-F238E27FC236}">
                  <a16:creationId xmlns:a16="http://schemas.microsoft.com/office/drawing/2014/main" id="{9F914D7F-4C2F-A209-0898-951270D5A0FB}"/>
                </a:ext>
              </a:extLst>
            </p:cNvPr>
            <p:cNvSpPr/>
            <p:nvPr/>
          </p:nvSpPr>
          <p:spPr>
            <a:xfrm>
              <a:off x="6446831" y="2657856"/>
              <a:ext cx="1477101" cy="1031981"/>
            </a:xfrm>
            <a:custGeom>
              <a:avLst/>
              <a:gdLst/>
              <a:ahLst/>
              <a:cxnLst/>
              <a:rect l="l" t="t" r="r" b="b"/>
              <a:pathLst>
                <a:path w="46395" h="32414" extrusionOk="0">
                  <a:moveTo>
                    <a:pt x="46394" y="1"/>
                  </a:moveTo>
                  <a:lnTo>
                    <a:pt x="46080" y="18889"/>
                  </a:lnTo>
                  <a:lnTo>
                    <a:pt x="42542" y="15380"/>
                  </a:lnTo>
                  <a:lnTo>
                    <a:pt x="25680" y="32242"/>
                  </a:lnTo>
                  <a:lnTo>
                    <a:pt x="25680" y="32413"/>
                  </a:lnTo>
                  <a:lnTo>
                    <a:pt x="1" y="32413"/>
                  </a:lnTo>
                  <a:lnTo>
                    <a:pt x="1" y="16692"/>
                  </a:lnTo>
                  <a:lnTo>
                    <a:pt x="19003" y="16692"/>
                  </a:lnTo>
                  <a:lnTo>
                    <a:pt x="31415" y="4252"/>
                  </a:lnTo>
                  <a:lnTo>
                    <a:pt x="28676" y="1485"/>
                  </a:lnTo>
                  <a:close/>
                </a:path>
              </a:pathLst>
            </a:custGeom>
            <a:solidFill>
              <a:srgbClr val="E3B505"/>
            </a:solidFill>
            <a:ln>
              <a:noFill/>
            </a:ln>
          </p:spPr>
          <p:txBody>
            <a:bodyPr spcFirstLastPara="1" wrap="square" lIns="91425" tIns="91425" rIns="91425" bIns="0" anchor="b" anchorCtr="0">
              <a:noAutofit/>
            </a:bodyPr>
            <a:lstStyle/>
            <a:p>
              <a:pPr marL="0" lvl="0" indent="0" algn="l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800" dirty="0">
                <a:solidFill>
                  <a:schemeClr val="lt1"/>
                </a:solidFill>
                <a:latin typeface="Fira Sans Extra Condensed"/>
                <a:ea typeface="Fira Sans Extra Condensed"/>
                <a:cs typeface="B Titr" panose="00000700000000000000" pitchFamily="2" charset="-78"/>
                <a:sym typeface="Fira Sans Extra Condensed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FA0EF669-9CE3-B2D0-9D42-DD145137F0FB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9A6CDE-7751-C6C8-378F-9E26B5956075}"/>
              </a:ext>
            </a:extLst>
          </p:cNvPr>
          <p:cNvSpPr txBox="1"/>
          <p:nvPr/>
        </p:nvSpPr>
        <p:spPr>
          <a:xfrm>
            <a:off x="872085" y="2861361"/>
            <a:ext cx="145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dirty="0">
                <a:solidFill>
                  <a:srgbClr val="D9DADA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1</a:t>
            </a:r>
            <a:endParaRPr lang="en-US" sz="2800" dirty="0">
              <a:solidFill>
                <a:srgbClr val="D9DADA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FE1C65-5FBE-4681-9ADC-EC354E06130E}"/>
              </a:ext>
            </a:extLst>
          </p:cNvPr>
          <p:cNvSpPr txBox="1"/>
          <p:nvPr/>
        </p:nvSpPr>
        <p:spPr>
          <a:xfrm>
            <a:off x="2580118" y="3589186"/>
            <a:ext cx="145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dirty="0">
                <a:solidFill>
                  <a:srgbClr val="0A0D14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2</a:t>
            </a:r>
            <a:endParaRPr lang="en-US" sz="2800" dirty="0">
              <a:solidFill>
                <a:srgbClr val="0A0D14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E666D8-62DC-71FB-D4B5-6C47BBA903E5}"/>
              </a:ext>
            </a:extLst>
          </p:cNvPr>
          <p:cNvSpPr txBox="1"/>
          <p:nvPr/>
        </p:nvSpPr>
        <p:spPr>
          <a:xfrm>
            <a:off x="4325945" y="2861361"/>
            <a:ext cx="145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dirty="0">
                <a:solidFill>
                  <a:srgbClr val="D9DADA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3</a:t>
            </a:r>
            <a:endParaRPr lang="en-US" sz="2800" dirty="0">
              <a:solidFill>
                <a:srgbClr val="D9DADA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4F79C2-4628-79C2-633F-C7AC88BC7446}"/>
              </a:ext>
            </a:extLst>
          </p:cNvPr>
          <p:cNvSpPr txBox="1"/>
          <p:nvPr/>
        </p:nvSpPr>
        <p:spPr>
          <a:xfrm>
            <a:off x="6064458" y="3589186"/>
            <a:ext cx="1456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dirty="0">
                <a:solidFill>
                  <a:srgbClr val="0A0D14"/>
                </a:solidFill>
                <a:latin typeface="Shabnam" panose="020B0603030804020204" pitchFamily="34" charset="-78"/>
                <a:cs typeface="B Yekan" panose="00000400000000000000" pitchFamily="2" charset="-78"/>
              </a:rPr>
              <a:t>4</a:t>
            </a:r>
            <a:endParaRPr lang="en-US" sz="2800" dirty="0">
              <a:solidFill>
                <a:srgbClr val="0A0D14"/>
              </a:solidFill>
              <a:latin typeface="Shabnam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D46B52-133A-AA18-60E0-483A2C379E78}"/>
              </a:ext>
            </a:extLst>
          </p:cNvPr>
          <p:cNvSpPr txBox="1"/>
          <p:nvPr/>
        </p:nvSpPr>
        <p:spPr>
          <a:xfrm>
            <a:off x="243177" y="4317011"/>
            <a:ext cx="263878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D93F3E0-23B4-2C86-B497-4FD9B56B5C7B}"/>
              </a:ext>
            </a:extLst>
          </p:cNvPr>
          <p:cNvSpPr txBox="1"/>
          <p:nvPr/>
        </p:nvSpPr>
        <p:spPr>
          <a:xfrm>
            <a:off x="1691599" y="1650351"/>
            <a:ext cx="263878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2D89EF-5CC5-722F-B8C2-B6F308BBD150}"/>
              </a:ext>
            </a:extLst>
          </p:cNvPr>
          <p:cNvSpPr txBox="1"/>
          <p:nvPr/>
        </p:nvSpPr>
        <p:spPr>
          <a:xfrm>
            <a:off x="3363781" y="4331828"/>
            <a:ext cx="263878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EAC0A7-37F0-8126-0910-1818E6481430}"/>
              </a:ext>
            </a:extLst>
          </p:cNvPr>
          <p:cNvSpPr txBox="1"/>
          <p:nvPr/>
        </p:nvSpPr>
        <p:spPr>
          <a:xfrm>
            <a:off x="5025481" y="1650351"/>
            <a:ext cx="263878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3395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A9E06F-5204-46D4-41C8-26B08653A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7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C9E6185-4950-FE5A-11C1-B67795297F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4C0352-A9AA-F3C9-0503-FCF6F11A93A4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8EC019-8FEB-73D4-D83E-E33458C54A7D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3F67FA-3B90-7B73-8E35-EB78F88DC268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2EDF88-6EE7-DBBD-9B74-F8D58ED52D03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5DB183-198A-F411-F942-9671FFCFA69F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9109DF-1EF3-701F-DA58-34C36ECBB0BD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1" name="Picture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49C1848-C270-9C40-2569-28613468891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7C1CB4-1B5D-54E3-B3B4-9EA4C91DF85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52CAEF-1C89-AB90-9E26-FA0E7D38F58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D5129B-8300-236C-C93C-738384A98185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5F2CC9-9166-EE22-B497-8058777DC83C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9C1E7CA-2B9A-E340-033F-5BFF70BC659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D513A7-9C5D-C6FA-EE7F-ACCA9462230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82233"/>
            <a:ext cx="3594967" cy="547576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19C095-B132-2017-3A5F-FAECFAF08EFF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049AB69-33CE-FDAC-513D-D9D2CEBBFF26}"/>
              </a:ext>
            </a:extLst>
          </p:cNvPr>
          <p:cNvSpPr/>
          <p:nvPr/>
        </p:nvSpPr>
        <p:spPr>
          <a:xfrm>
            <a:off x="7195102" y="1791326"/>
            <a:ext cx="551868" cy="551868"/>
          </a:xfrm>
          <a:prstGeom prst="roundRect">
            <a:avLst>
              <a:gd name="adj" fmla="val 50000"/>
            </a:avLst>
          </a:prstGeom>
          <a:solidFill>
            <a:srgbClr val="E3B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0A0D14"/>
                </a:solidFill>
                <a:cs typeface="B Yekan" panose="00000400000000000000" pitchFamily="2" charset="-78"/>
              </a:rPr>
              <a:t>01</a:t>
            </a:r>
            <a:endParaRPr lang="en-US" sz="1200" b="1" dirty="0">
              <a:solidFill>
                <a:srgbClr val="0A0D14"/>
              </a:solidFill>
              <a:cs typeface="B Yekan" panose="00000400000000000000" pitchFamily="2" charset="-78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6ED2A85-D70F-A948-634F-8A58B953CB7F}"/>
              </a:ext>
            </a:extLst>
          </p:cNvPr>
          <p:cNvSpPr/>
          <p:nvPr/>
        </p:nvSpPr>
        <p:spPr>
          <a:xfrm>
            <a:off x="7195102" y="3418478"/>
            <a:ext cx="551868" cy="551868"/>
          </a:xfrm>
          <a:prstGeom prst="roundRect">
            <a:avLst>
              <a:gd name="adj" fmla="val 50000"/>
            </a:avLst>
          </a:prstGeom>
          <a:solidFill>
            <a:srgbClr val="0A0D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D9DADA"/>
                </a:solidFill>
                <a:cs typeface="B Yekan" panose="00000400000000000000" pitchFamily="2" charset="-78"/>
              </a:rPr>
              <a:t>02</a:t>
            </a:r>
            <a:endParaRPr lang="en-US" sz="1200" b="1" dirty="0">
              <a:solidFill>
                <a:srgbClr val="D9DADA"/>
              </a:solidFill>
              <a:cs typeface="B Yekan" panose="00000400000000000000" pitchFamily="2" charset="-7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9F2EF20-3561-A9FD-95D1-76FF1B0C8CBD}"/>
              </a:ext>
            </a:extLst>
          </p:cNvPr>
          <p:cNvSpPr/>
          <p:nvPr/>
        </p:nvSpPr>
        <p:spPr>
          <a:xfrm>
            <a:off x="7195102" y="4978990"/>
            <a:ext cx="551868" cy="551868"/>
          </a:xfrm>
          <a:prstGeom prst="roundRect">
            <a:avLst>
              <a:gd name="adj" fmla="val 50000"/>
            </a:avLst>
          </a:prstGeom>
          <a:solidFill>
            <a:srgbClr val="E3B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0A0D14"/>
                </a:solidFill>
                <a:cs typeface="B Yekan" panose="00000400000000000000" pitchFamily="2" charset="-78"/>
              </a:rPr>
              <a:t>03</a:t>
            </a:r>
            <a:endParaRPr lang="en-US" sz="1200" b="1" dirty="0">
              <a:solidFill>
                <a:srgbClr val="0A0D14"/>
              </a:solidFill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DBE367-607E-071B-F534-B2CC0F0044E1}"/>
              </a:ext>
            </a:extLst>
          </p:cNvPr>
          <p:cNvSpPr txBox="1"/>
          <p:nvPr/>
        </p:nvSpPr>
        <p:spPr>
          <a:xfrm>
            <a:off x="3604436" y="1450145"/>
            <a:ext cx="349720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3768AC-19BA-5A2B-E8E9-2B77DE560163}"/>
              </a:ext>
            </a:extLst>
          </p:cNvPr>
          <p:cNvSpPr txBox="1"/>
          <p:nvPr/>
        </p:nvSpPr>
        <p:spPr>
          <a:xfrm>
            <a:off x="3604436" y="4678889"/>
            <a:ext cx="349720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14591D-C727-AA30-621C-BA6107C3A680}"/>
              </a:ext>
            </a:extLst>
          </p:cNvPr>
          <p:cNvSpPr txBox="1"/>
          <p:nvPr/>
        </p:nvSpPr>
        <p:spPr>
          <a:xfrm>
            <a:off x="3604436" y="3091099"/>
            <a:ext cx="349720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9603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ACFE436-8CD8-C9D2-0768-3664CD19E1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85" y="2124778"/>
            <a:ext cx="204869" cy="20486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263BFBF-536B-1CDA-D06C-8D0976C028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3932" y="2740851"/>
            <a:ext cx="1362752" cy="13627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60C837-C413-8E9F-46BA-B9B52B54643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132" y="3143508"/>
            <a:ext cx="557436" cy="5574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032634-0A9A-5C04-10B9-5BFFD0AC68AD}"/>
              </a:ext>
            </a:extLst>
          </p:cNvPr>
          <p:cNvSpPr txBox="1"/>
          <p:nvPr/>
        </p:nvSpPr>
        <p:spPr>
          <a:xfrm>
            <a:off x="5983112" y="1450087"/>
            <a:ext cx="55268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پبشینه تحقیق</a:t>
            </a:r>
            <a:endParaRPr lang="en-US" sz="60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693E1C-7754-1FAF-BB2B-DFE5560FB9F3}"/>
              </a:ext>
            </a:extLst>
          </p:cNvPr>
          <p:cNvSpPr txBox="1"/>
          <p:nvPr/>
        </p:nvSpPr>
        <p:spPr>
          <a:xfrm>
            <a:off x="4714644" y="2742470"/>
            <a:ext cx="718537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8604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EB615E-1883-AFAE-B97A-963B89F5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>
                <a:cs typeface="B Yekan" panose="00000400000000000000" pitchFamily="2" charset="-78"/>
              </a:rPr>
              <a:t>9</a:t>
            </a:r>
            <a:endParaRPr lang="en-US" dirty="0">
              <a:cs typeface="B Yekan" panose="00000400000000000000" pitchFamily="2" charset="-78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57FFABC-EF00-D605-7B0A-F067091345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06400" y="2752289"/>
            <a:ext cx="1362752" cy="1362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43A224-8A59-560A-333B-7159499739A3}"/>
              </a:ext>
            </a:extLst>
          </p:cNvPr>
          <p:cNvSpPr txBox="1"/>
          <p:nvPr/>
        </p:nvSpPr>
        <p:spPr>
          <a:xfrm rot="16200000">
            <a:off x="10445884" y="3131789"/>
            <a:ext cx="272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3807E8-684F-FD11-C661-F0F524BE7F51}"/>
              </a:ext>
            </a:extLst>
          </p:cNvPr>
          <p:cNvSpPr txBox="1"/>
          <p:nvPr/>
        </p:nvSpPr>
        <p:spPr>
          <a:xfrm>
            <a:off x="10150764" y="1213020"/>
            <a:ext cx="1234991" cy="38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C55940-36EE-7024-AD2E-5358094C620F}"/>
              </a:ext>
            </a:extLst>
          </p:cNvPr>
          <p:cNvSpPr txBox="1"/>
          <p:nvPr/>
        </p:nvSpPr>
        <p:spPr>
          <a:xfrm>
            <a:off x="9354419" y="2218322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پیشینه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7B4F27-694B-7BE0-1827-5D1C09E87B20}"/>
              </a:ext>
            </a:extLst>
          </p:cNvPr>
          <p:cNvSpPr txBox="1"/>
          <p:nvPr/>
        </p:nvSpPr>
        <p:spPr>
          <a:xfrm>
            <a:off x="9462574" y="3219854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8A836-DE34-B5ED-5DCF-A1D6DD62110B}"/>
              </a:ext>
            </a:extLst>
          </p:cNvPr>
          <p:cNvSpPr txBox="1"/>
          <p:nvPr/>
        </p:nvSpPr>
        <p:spPr>
          <a:xfrm>
            <a:off x="9462574" y="4235431"/>
            <a:ext cx="14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بررسی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C46CB-8514-E9ED-BBC8-444456C7951A}"/>
              </a:ext>
            </a:extLst>
          </p:cNvPr>
          <p:cNvSpPr txBox="1"/>
          <p:nvPr/>
        </p:nvSpPr>
        <p:spPr>
          <a:xfrm>
            <a:off x="9929605" y="5226687"/>
            <a:ext cx="145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جمع آوری</a:t>
            </a:r>
            <a:endParaRPr lang="en-US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Picture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D8D3B09-3771-9614-FA1C-AE5D7B38BB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59" y="2138325"/>
            <a:ext cx="204869" cy="2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3ADBE3-C962-E303-AABF-772987719B0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7561" y="1213020"/>
            <a:ext cx="338715" cy="3387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485738-7FA8-C7A2-1828-654E7DC77B4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943" y="2245052"/>
            <a:ext cx="260902" cy="2609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2D373F-47BC-A065-B1CE-69A28EC2EEF0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180" y="4276723"/>
            <a:ext cx="262428" cy="2624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9039A0B-61E3-3B59-3A6B-CD8F69749E75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266" y="3241392"/>
            <a:ext cx="256325" cy="2563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D3845C7-0804-42AB-3077-23697CC681A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3758" y="5261847"/>
            <a:ext cx="266320" cy="2663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9627D34-0FF8-3301-A6BD-A3B540940DA3}"/>
              </a:ext>
            </a:extLst>
          </p:cNvPr>
          <p:cNvSpPr txBox="1"/>
          <p:nvPr/>
        </p:nvSpPr>
        <p:spPr>
          <a:xfrm>
            <a:off x="228274" y="359779"/>
            <a:ext cx="7416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A0D1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A0D1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38B46C-EF51-BF72-7F09-11FE64D52DC6}"/>
              </a:ext>
            </a:extLst>
          </p:cNvPr>
          <p:cNvSpPr txBox="1"/>
          <p:nvPr/>
        </p:nvSpPr>
        <p:spPr>
          <a:xfrm>
            <a:off x="228274" y="1055706"/>
            <a:ext cx="741612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400000"/>
              </a:lnSpc>
            </a:pP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A0D14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600" dirty="0">
              <a:solidFill>
                <a:srgbClr val="0A0D14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6037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2177</Words>
  <Application>Microsoft Office PowerPoint</Application>
  <PresentationFormat>Widescreen</PresentationFormat>
  <Paragraphs>355</Paragraphs>
  <Slides>34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Fira Sans Extra Condensed</vt:lpstr>
      <vt:lpstr>Fira Sans Extra Condensed SemiBold</vt:lpstr>
      <vt:lpstr>Roboto</vt:lpstr>
      <vt:lpstr>Shabnam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79</cp:revision>
  <dcterms:created xsi:type="dcterms:W3CDTF">2023-12-29T09:59:38Z</dcterms:created>
  <dcterms:modified xsi:type="dcterms:W3CDTF">2023-12-29T15:11:32Z</dcterms:modified>
</cp:coreProperties>
</file>